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6"/>
  </p:notesMasterIdLst>
  <p:sldIdLst>
    <p:sldId id="258" r:id="rId3"/>
    <p:sldId id="257" r:id="rId4"/>
    <p:sldId id="260" r:id="rId5"/>
    <p:sldId id="259" r:id="rId6"/>
    <p:sldId id="263" r:id="rId7"/>
    <p:sldId id="262" r:id="rId8"/>
    <p:sldId id="269" r:id="rId9"/>
    <p:sldId id="264" r:id="rId10"/>
    <p:sldId id="270" r:id="rId11"/>
    <p:sldId id="278" r:id="rId12"/>
    <p:sldId id="279" r:id="rId13"/>
    <p:sldId id="281" r:id="rId14"/>
    <p:sldId id="282" r:id="rId15"/>
    <p:sldId id="265" r:id="rId16"/>
    <p:sldId id="283" r:id="rId17"/>
    <p:sldId id="284" r:id="rId18"/>
    <p:sldId id="267" r:id="rId19"/>
    <p:sldId id="266" r:id="rId20"/>
    <p:sldId id="285" r:id="rId21"/>
    <p:sldId id="271" r:id="rId22"/>
    <p:sldId id="280" r:id="rId23"/>
    <p:sldId id="286" r:id="rId24"/>
    <p:sldId id="273" r:id="rId25"/>
    <p:sldId id="272" r:id="rId26"/>
    <p:sldId id="274" r:id="rId27"/>
    <p:sldId id="276" r:id="rId28"/>
    <p:sldId id="277" r:id="rId29"/>
    <p:sldId id="275" r:id="rId30"/>
    <p:sldId id="261" r:id="rId31"/>
    <p:sldId id="287" r:id="rId32"/>
    <p:sldId id="268" r:id="rId33"/>
    <p:sldId id="288" r:id="rId34"/>
    <p:sldId id="315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846" userDrawn="1">
          <p15:clr>
            <a:srgbClr val="A4A3A4"/>
          </p15:clr>
        </p15:guide>
        <p15:guide id="3" orient="horz" pos="640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2908" userDrawn="1">
          <p15:clr>
            <a:srgbClr val="A4A3A4"/>
          </p15:clr>
        </p15:guide>
        <p15:guide id="8" orient="horz" pos="17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CC9C"/>
    <a:srgbClr val="06A584"/>
    <a:srgbClr val="000002"/>
    <a:srgbClr val="154F50"/>
    <a:srgbClr val="34A3AB"/>
    <a:srgbClr val="19606E"/>
    <a:srgbClr val="093A49"/>
    <a:srgbClr val="062F38"/>
    <a:srgbClr val="040409"/>
    <a:srgbClr val="040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AF07E1-92E0-4053-8235-7E73D5C45940}" v="12" dt="2022-01-27T09:24:49.6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365" y="72"/>
      </p:cViewPr>
      <p:guideLst>
        <p:guide pos="846"/>
        <p:guide orient="horz" pos="640"/>
        <p:guide orient="horz" pos="3928"/>
        <p:guide orient="horz" pos="2908"/>
        <p:guide orient="horz" pos="17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10AF07E1-92E0-4053-8235-7E73D5C45940}"/>
    <pc:docChg chg="undo custSel addSld delSld modSld modMainMaster">
      <pc:chgData name="Xin Zhang (FA Talent)" userId="474f572f-8271-4f60-858e-cee871e0aec6" providerId="ADAL" clId="{10AF07E1-92E0-4053-8235-7E73D5C45940}" dt="2022-01-27T09:24:09.960" v="1742" actId="47"/>
      <pc:docMkLst>
        <pc:docMk/>
      </pc:docMkLst>
      <pc:sldChg chg="modSp mod">
        <pc:chgData name="Xin Zhang (FA Talent)" userId="474f572f-8271-4f60-858e-cee871e0aec6" providerId="ADAL" clId="{10AF07E1-92E0-4053-8235-7E73D5C45940}" dt="2022-01-27T09:22:59.928" v="111" actId="947"/>
        <pc:sldMkLst>
          <pc:docMk/>
          <pc:sldMk cId="2626167849" sldId="257"/>
        </pc:sldMkLst>
        <pc:spChg chg="mod">
          <ac:chgData name="Xin Zhang (FA Talent)" userId="474f572f-8271-4f60-858e-cee871e0aec6" providerId="ADAL" clId="{10AF07E1-92E0-4053-8235-7E73D5C45940}" dt="2022-01-27T09:22:59.799" v="51" actId="947"/>
          <ac:spMkLst>
            <pc:docMk/>
            <pc:sldMk cId="2626167849" sldId="257"/>
            <ac:spMk id="5" creationId="{2ACC9D84-9EA3-4F78-A84B-602AEC04DE93}"/>
          </ac:spMkLst>
        </pc:spChg>
        <pc:spChg chg="mod">
          <ac:chgData name="Xin Zhang (FA Talent)" userId="474f572f-8271-4f60-858e-cee871e0aec6" providerId="ADAL" clId="{10AF07E1-92E0-4053-8235-7E73D5C45940}" dt="2022-01-27T09:22:59.842" v="68" actId="947"/>
          <ac:spMkLst>
            <pc:docMk/>
            <pc:sldMk cId="2626167849" sldId="257"/>
            <ac:spMk id="28" creationId="{71A03461-F68B-4664-829F-90F8019FE3E7}"/>
          </ac:spMkLst>
        </pc:spChg>
        <pc:spChg chg="mod">
          <ac:chgData name="Xin Zhang (FA Talent)" userId="474f572f-8271-4f60-858e-cee871e0aec6" providerId="ADAL" clId="{10AF07E1-92E0-4053-8235-7E73D5C45940}" dt="2022-01-27T09:22:59.875" v="88" actId="947"/>
          <ac:spMkLst>
            <pc:docMk/>
            <pc:sldMk cId="2626167849" sldId="257"/>
            <ac:spMk id="31" creationId="{090CEBB3-A5A9-4F94-886A-147ACF99B27B}"/>
          </ac:spMkLst>
        </pc:spChg>
        <pc:spChg chg="mod">
          <ac:chgData name="Xin Zhang (FA Talent)" userId="474f572f-8271-4f60-858e-cee871e0aec6" providerId="ADAL" clId="{10AF07E1-92E0-4053-8235-7E73D5C45940}" dt="2022-01-27T09:22:59.925" v="108" actId="947"/>
          <ac:spMkLst>
            <pc:docMk/>
            <pc:sldMk cId="2626167849" sldId="257"/>
            <ac:spMk id="32" creationId="{681756FB-72DE-48A9-AB6B-4A3CA921EE6A}"/>
          </ac:spMkLst>
        </pc:spChg>
        <pc:spChg chg="mod">
          <ac:chgData name="Xin Zhang (FA Talent)" userId="474f572f-8271-4f60-858e-cee871e0aec6" providerId="ADAL" clId="{10AF07E1-92E0-4053-8235-7E73D5C45940}" dt="2022-01-27T09:22:59.840" v="67" actId="947"/>
          <ac:spMkLst>
            <pc:docMk/>
            <pc:sldMk cId="2626167849" sldId="257"/>
            <ac:spMk id="33" creationId="{96E0B76C-FE4B-488D-9395-B75668B72E18}"/>
          </ac:spMkLst>
        </pc:spChg>
        <pc:spChg chg="mod">
          <ac:chgData name="Xin Zhang (FA Talent)" userId="474f572f-8271-4f60-858e-cee871e0aec6" providerId="ADAL" clId="{10AF07E1-92E0-4053-8235-7E73D5C45940}" dt="2022-01-27T09:22:59.873" v="86" actId="947"/>
          <ac:spMkLst>
            <pc:docMk/>
            <pc:sldMk cId="2626167849" sldId="257"/>
            <ac:spMk id="34" creationId="{443E5E4D-9531-41E6-9A93-ACF2CA087745}"/>
          </ac:spMkLst>
        </pc:spChg>
        <pc:spChg chg="mod">
          <ac:chgData name="Xin Zhang (FA Talent)" userId="474f572f-8271-4f60-858e-cee871e0aec6" providerId="ADAL" clId="{10AF07E1-92E0-4053-8235-7E73D5C45940}" dt="2022-01-27T09:22:59.845" v="70" actId="947"/>
          <ac:spMkLst>
            <pc:docMk/>
            <pc:sldMk cId="2626167849" sldId="257"/>
            <ac:spMk id="35" creationId="{85D08DB7-6DC5-4FAA-9B23-B827564C784D}"/>
          </ac:spMkLst>
        </pc:spChg>
        <pc:spChg chg="mod">
          <ac:chgData name="Xin Zhang (FA Talent)" userId="474f572f-8271-4f60-858e-cee871e0aec6" providerId="ADAL" clId="{10AF07E1-92E0-4053-8235-7E73D5C45940}" dt="2022-01-27T09:22:59.880" v="90" actId="947"/>
          <ac:spMkLst>
            <pc:docMk/>
            <pc:sldMk cId="2626167849" sldId="257"/>
            <ac:spMk id="36" creationId="{1FE5B049-DA17-4711-90A5-286AED629AA2}"/>
          </ac:spMkLst>
        </pc:spChg>
        <pc:spChg chg="mod">
          <ac:chgData name="Xin Zhang (FA Talent)" userId="474f572f-8271-4f60-858e-cee871e0aec6" providerId="ADAL" clId="{10AF07E1-92E0-4053-8235-7E73D5C45940}" dt="2022-01-27T09:22:59.842" v="69" actId="947"/>
          <ac:spMkLst>
            <pc:docMk/>
            <pc:sldMk cId="2626167849" sldId="257"/>
            <ac:spMk id="37" creationId="{73D363B3-1629-4787-ADD1-CAB3AAFAA1CF}"/>
          </ac:spMkLst>
        </pc:spChg>
        <pc:spChg chg="mod">
          <ac:chgData name="Xin Zhang (FA Talent)" userId="474f572f-8271-4f60-858e-cee871e0aec6" providerId="ADAL" clId="{10AF07E1-92E0-4053-8235-7E73D5C45940}" dt="2022-01-27T09:22:59.874" v="87" actId="947"/>
          <ac:spMkLst>
            <pc:docMk/>
            <pc:sldMk cId="2626167849" sldId="257"/>
            <ac:spMk id="38" creationId="{8989371E-79E5-4BC6-A93C-E36B386F21E2}"/>
          </ac:spMkLst>
        </pc:spChg>
        <pc:spChg chg="mod">
          <ac:chgData name="Xin Zhang (FA Talent)" userId="474f572f-8271-4f60-858e-cee871e0aec6" providerId="ADAL" clId="{10AF07E1-92E0-4053-8235-7E73D5C45940}" dt="2022-01-27T09:22:59.847" v="71" actId="947"/>
          <ac:spMkLst>
            <pc:docMk/>
            <pc:sldMk cId="2626167849" sldId="257"/>
            <ac:spMk id="39" creationId="{DDB92D0E-D82A-4467-9EF1-F90FA576CC8C}"/>
          </ac:spMkLst>
        </pc:spChg>
        <pc:spChg chg="mod">
          <ac:chgData name="Xin Zhang (FA Talent)" userId="474f572f-8271-4f60-858e-cee871e0aec6" providerId="ADAL" clId="{10AF07E1-92E0-4053-8235-7E73D5C45940}" dt="2022-01-27T09:22:59.882" v="91" actId="947"/>
          <ac:spMkLst>
            <pc:docMk/>
            <pc:sldMk cId="2626167849" sldId="257"/>
            <ac:spMk id="40" creationId="{09AFE073-E05C-4317-BAE7-F90E03A61199}"/>
          </ac:spMkLst>
        </pc:spChg>
        <pc:spChg chg="mod">
          <ac:chgData name="Xin Zhang (FA Talent)" userId="474f572f-8271-4f60-858e-cee871e0aec6" providerId="ADAL" clId="{10AF07E1-92E0-4053-8235-7E73D5C45940}" dt="2022-01-27T09:22:59.927" v="110" actId="947"/>
          <ac:spMkLst>
            <pc:docMk/>
            <pc:sldMk cId="2626167849" sldId="257"/>
            <ac:spMk id="46" creationId="{05990713-CAD2-4EC1-9455-AE0657B3DD13}"/>
          </ac:spMkLst>
        </pc:spChg>
        <pc:spChg chg="mod">
          <ac:chgData name="Xin Zhang (FA Talent)" userId="474f572f-8271-4f60-858e-cee871e0aec6" providerId="ADAL" clId="{10AF07E1-92E0-4053-8235-7E73D5C45940}" dt="2022-01-27T09:22:59.926" v="109" actId="947"/>
          <ac:spMkLst>
            <pc:docMk/>
            <pc:sldMk cId="2626167849" sldId="257"/>
            <ac:spMk id="47" creationId="{EBEE63E3-22D9-4176-A75B-02484408686A}"/>
          </ac:spMkLst>
        </pc:spChg>
        <pc:spChg chg="mod">
          <ac:chgData name="Xin Zhang (FA Talent)" userId="474f572f-8271-4f60-858e-cee871e0aec6" providerId="ADAL" clId="{10AF07E1-92E0-4053-8235-7E73D5C45940}" dt="2022-01-27T09:22:59.924" v="107" actId="947"/>
          <ac:spMkLst>
            <pc:docMk/>
            <pc:sldMk cId="2626167849" sldId="257"/>
            <ac:spMk id="48" creationId="{FC4B7716-97A8-4BDB-924D-055209702100}"/>
          </ac:spMkLst>
        </pc:spChg>
        <pc:spChg chg="mod">
          <ac:chgData name="Xin Zhang (FA Talent)" userId="474f572f-8271-4f60-858e-cee871e0aec6" providerId="ADAL" clId="{10AF07E1-92E0-4053-8235-7E73D5C45940}" dt="2022-01-27T09:22:59.928" v="111" actId="947"/>
          <ac:spMkLst>
            <pc:docMk/>
            <pc:sldMk cId="2626167849" sldId="257"/>
            <ac:spMk id="49" creationId="{FE339BFD-A2E9-445D-8C7F-A362E4641D79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30.911" v="1734" actId="113"/>
        <pc:sldMkLst>
          <pc:docMk/>
          <pc:sldMk cId="1407845001" sldId="258"/>
        </pc:sldMkLst>
        <pc:spChg chg="mod">
          <ac:chgData name="Xin Zhang (FA Talent)" userId="474f572f-8271-4f60-858e-cee871e0aec6" providerId="ADAL" clId="{10AF07E1-92E0-4053-8235-7E73D5C45940}" dt="2022-01-27T09:23:30.911" v="1734" actId="113"/>
          <ac:spMkLst>
            <pc:docMk/>
            <pc:sldMk cId="1407845001" sldId="258"/>
            <ac:spMk id="2" creationId="{48D40B01-9864-4822-8444-6FA40A2EB488}"/>
          </ac:spMkLst>
        </pc:spChg>
        <pc:spChg chg="mod">
          <ac:chgData name="Xin Zhang (FA Talent)" userId="474f572f-8271-4f60-858e-cee871e0aec6" providerId="ADAL" clId="{10AF07E1-92E0-4053-8235-7E73D5C45940}" dt="2022-01-27T09:22:59.777" v="45" actId="947"/>
          <ac:spMkLst>
            <pc:docMk/>
            <pc:sldMk cId="1407845001" sldId="258"/>
            <ac:spMk id="3" creationId="{453AF647-C6E0-4B7A-A442-8C4A591C0A55}"/>
          </ac:spMkLst>
        </pc:spChg>
        <pc:spChg chg="mod">
          <ac:chgData name="Xin Zhang (FA Talent)" userId="474f572f-8271-4f60-858e-cee871e0aec6" providerId="ADAL" clId="{10AF07E1-92E0-4053-8235-7E73D5C45940}" dt="2022-01-27T09:22:59.774" v="42" actId="947"/>
          <ac:spMkLst>
            <pc:docMk/>
            <pc:sldMk cId="1407845001" sldId="258"/>
            <ac:spMk id="6" creationId="{2EC222DF-405B-4CF3-A9C1-096FEB14060C}"/>
          </ac:spMkLst>
        </pc:spChg>
        <pc:spChg chg="mod">
          <ac:chgData name="Xin Zhang (FA Talent)" userId="474f572f-8271-4f60-858e-cee871e0aec6" providerId="ADAL" clId="{10AF07E1-92E0-4053-8235-7E73D5C45940}" dt="2022-01-27T09:22:59.778" v="46" actId="947"/>
          <ac:spMkLst>
            <pc:docMk/>
            <pc:sldMk cId="1407845001" sldId="258"/>
            <ac:spMk id="11" creationId="{17207B6E-B1A9-409D-9BA2-04E777FB728B}"/>
          </ac:spMkLst>
        </pc:spChg>
        <pc:spChg chg="mod">
          <ac:chgData name="Xin Zhang (FA Talent)" userId="474f572f-8271-4f60-858e-cee871e0aec6" providerId="ADAL" clId="{10AF07E1-92E0-4053-8235-7E73D5C45940}" dt="2022-01-27T09:22:59.775" v="43" actId="947"/>
          <ac:spMkLst>
            <pc:docMk/>
            <pc:sldMk cId="1407845001" sldId="258"/>
            <ac:spMk id="24" creationId="{7F8278D9-2E3C-4B33-927D-2A298A7C06EB}"/>
          </ac:spMkLst>
        </pc:spChg>
        <pc:spChg chg="mod">
          <ac:chgData name="Xin Zhang (FA Talent)" userId="474f572f-8271-4f60-858e-cee871e0aec6" providerId="ADAL" clId="{10AF07E1-92E0-4053-8235-7E73D5C45940}" dt="2022-01-27T09:22:59.772" v="40" actId="947"/>
          <ac:spMkLst>
            <pc:docMk/>
            <pc:sldMk cId="1407845001" sldId="258"/>
            <ac:spMk id="28" creationId="{85165764-D73C-4CBA-A291-F3934E166C92}"/>
          </ac:spMkLst>
        </pc:spChg>
        <pc:spChg chg="mod">
          <ac:chgData name="Xin Zhang (FA Talent)" userId="474f572f-8271-4f60-858e-cee871e0aec6" providerId="ADAL" clId="{10AF07E1-92E0-4053-8235-7E73D5C45940}" dt="2022-01-27T09:22:59.776" v="44" actId="947"/>
          <ac:spMkLst>
            <pc:docMk/>
            <pc:sldMk cId="1407845001" sldId="258"/>
            <ac:spMk id="29" creationId="{C47172B0-4BC5-4CE8-92D7-DFEAF0945DA3}"/>
          </ac:spMkLst>
        </pc:spChg>
        <pc:spChg chg="mod">
          <ac:chgData name="Xin Zhang (FA Talent)" userId="474f572f-8271-4f60-858e-cee871e0aec6" providerId="ADAL" clId="{10AF07E1-92E0-4053-8235-7E73D5C45940}" dt="2022-01-27T09:22:59.779" v="47" actId="947"/>
          <ac:spMkLst>
            <pc:docMk/>
            <pc:sldMk cId="1407845001" sldId="258"/>
            <ac:spMk id="34" creationId="{8D890552-62E1-4EB9-8AB9-E40477E85A22}"/>
          </ac:spMkLst>
        </pc:spChg>
        <pc:spChg chg="mod">
          <ac:chgData name="Xin Zhang (FA Talent)" userId="474f572f-8271-4f60-858e-cee871e0aec6" providerId="ADAL" clId="{10AF07E1-92E0-4053-8235-7E73D5C45940}" dt="2022-01-27T09:22:59.770" v="38" actId="947"/>
          <ac:spMkLst>
            <pc:docMk/>
            <pc:sldMk cId="1407845001" sldId="258"/>
            <ac:spMk id="35" creationId="{1D590B3A-CD2A-4A37-91BE-6B637C1E11B4}"/>
          </ac:spMkLst>
        </pc:spChg>
        <pc:spChg chg="mod">
          <ac:chgData name="Xin Zhang (FA Talent)" userId="474f572f-8271-4f60-858e-cee871e0aec6" providerId="ADAL" clId="{10AF07E1-92E0-4053-8235-7E73D5C45940}" dt="2022-01-27T09:22:59.772" v="39" actId="947"/>
          <ac:spMkLst>
            <pc:docMk/>
            <pc:sldMk cId="1407845001" sldId="258"/>
            <ac:spMk id="36" creationId="{881CF315-E91C-4B3D-875A-D39C934CAA62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0.120" v="191" actId="947"/>
        <pc:sldMkLst>
          <pc:docMk/>
          <pc:sldMk cId="3133251352" sldId="259"/>
        </pc:sldMkLst>
        <pc:spChg chg="mod">
          <ac:chgData name="Xin Zhang (FA Talent)" userId="474f572f-8271-4f60-858e-cee871e0aec6" providerId="ADAL" clId="{10AF07E1-92E0-4053-8235-7E73D5C45940}" dt="2022-01-27T09:22:59.967" v="123" actId="947"/>
          <ac:spMkLst>
            <pc:docMk/>
            <pc:sldMk cId="3133251352" sldId="259"/>
            <ac:spMk id="3" creationId="{FA57077F-D153-40C4-93B7-728F6EF3AE4F}"/>
          </ac:spMkLst>
        </pc:spChg>
        <pc:spChg chg="mod">
          <ac:chgData name="Xin Zhang (FA Talent)" userId="474f572f-8271-4f60-858e-cee871e0aec6" providerId="ADAL" clId="{10AF07E1-92E0-4053-8235-7E73D5C45940}" dt="2022-01-27T09:23:00.114" v="184" actId="947"/>
          <ac:spMkLst>
            <pc:docMk/>
            <pc:sldMk cId="3133251352" sldId="259"/>
            <ac:spMk id="6" creationId="{53D6F090-6E9F-4389-BB18-A0B83AD3EE59}"/>
          </ac:spMkLst>
        </pc:spChg>
        <pc:spChg chg="mod">
          <ac:chgData name="Xin Zhang (FA Talent)" userId="474f572f-8271-4f60-858e-cee871e0aec6" providerId="ADAL" clId="{10AF07E1-92E0-4053-8235-7E73D5C45940}" dt="2022-01-27T09:23:00.107" v="178" actId="947"/>
          <ac:spMkLst>
            <pc:docMk/>
            <pc:sldMk cId="3133251352" sldId="259"/>
            <ac:spMk id="7" creationId="{CD620FEA-D210-4581-A77E-AFC63E2CD626}"/>
          </ac:spMkLst>
        </pc:spChg>
        <pc:spChg chg="mod">
          <ac:chgData name="Xin Zhang (FA Talent)" userId="474f572f-8271-4f60-858e-cee871e0aec6" providerId="ADAL" clId="{10AF07E1-92E0-4053-8235-7E73D5C45940}" dt="2022-01-27T09:23:00.118" v="189" actId="947"/>
          <ac:spMkLst>
            <pc:docMk/>
            <pc:sldMk cId="3133251352" sldId="259"/>
            <ac:spMk id="8" creationId="{5C806956-250E-43D0-A382-8C1468CA2648}"/>
          </ac:spMkLst>
        </pc:spChg>
        <pc:spChg chg="mod">
          <ac:chgData name="Xin Zhang (FA Talent)" userId="474f572f-8271-4f60-858e-cee871e0aec6" providerId="ADAL" clId="{10AF07E1-92E0-4053-8235-7E73D5C45940}" dt="2022-01-27T09:23:00.103" v="174" actId="947"/>
          <ac:spMkLst>
            <pc:docMk/>
            <pc:sldMk cId="3133251352" sldId="259"/>
            <ac:spMk id="9" creationId="{6CD4E97D-C8DB-42FC-9C84-4ECA753CD85B}"/>
          </ac:spMkLst>
        </pc:spChg>
        <pc:spChg chg="mod">
          <ac:chgData name="Xin Zhang (FA Talent)" userId="474f572f-8271-4f60-858e-cee871e0aec6" providerId="ADAL" clId="{10AF07E1-92E0-4053-8235-7E73D5C45940}" dt="2022-01-27T09:23:00.110" v="179" actId="947"/>
          <ac:spMkLst>
            <pc:docMk/>
            <pc:sldMk cId="3133251352" sldId="259"/>
            <ac:spMk id="10" creationId="{5BA51618-A69B-4347-B504-8661FBC85940}"/>
          </ac:spMkLst>
        </pc:spChg>
        <pc:spChg chg="mod">
          <ac:chgData name="Xin Zhang (FA Talent)" userId="474f572f-8271-4f60-858e-cee871e0aec6" providerId="ADAL" clId="{10AF07E1-92E0-4053-8235-7E73D5C45940}" dt="2022-01-27T09:23:00.111" v="181" actId="947"/>
          <ac:spMkLst>
            <pc:docMk/>
            <pc:sldMk cId="3133251352" sldId="259"/>
            <ac:spMk id="11" creationId="{339CB73F-557E-4CCE-A760-B21D4FDB9641}"/>
          </ac:spMkLst>
        </pc:spChg>
        <pc:spChg chg="mod">
          <ac:chgData name="Xin Zhang (FA Talent)" userId="474f572f-8271-4f60-858e-cee871e0aec6" providerId="ADAL" clId="{10AF07E1-92E0-4053-8235-7E73D5C45940}" dt="2022-01-27T09:23:00.116" v="187" actId="947"/>
          <ac:spMkLst>
            <pc:docMk/>
            <pc:sldMk cId="3133251352" sldId="259"/>
            <ac:spMk id="12" creationId="{FC35AB11-65E9-4BA6-94F7-115755DE5C92}"/>
          </ac:spMkLst>
        </pc:spChg>
        <pc:spChg chg="mod">
          <ac:chgData name="Xin Zhang (FA Talent)" userId="474f572f-8271-4f60-858e-cee871e0aec6" providerId="ADAL" clId="{10AF07E1-92E0-4053-8235-7E73D5C45940}" dt="2022-01-27T09:23:00.104" v="175" actId="947"/>
          <ac:spMkLst>
            <pc:docMk/>
            <pc:sldMk cId="3133251352" sldId="259"/>
            <ac:spMk id="13" creationId="{C50B7A71-6CCE-4742-9986-CD24291EC4A3}"/>
          </ac:spMkLst>
        </pc:spChg>
        <pc:spChg chg="mod">
          <ac:chgData name="Xin Zhang (FA Talent)" userId="474f572f-8271-4f60-858e-cee871e0aec6" providerId="ADAL" clId="{10AF07E1-92E0-4053-8235-7E73D5C45940}" dt="2022-01-27T09:23:00.105" v="176" actId="947"/>
          <ac:spMkLst>
            <pc:docMk/>
            <pc:sldMk cId="3133251352" sldId="259"/>
            <ac:spMk id="14" creationId="{B44700C6-5612-4112-B9D7-2708FD23FF7A}"/>
          </ac:spMkLst>
        </pc:spChg>
        <pc:spChg chg="mod">
          <ac:chgData name="Xin Zhang (FA Talent)" userId="474f572f-8271-4f60-858e-cee871e0aec6" providerId="ADAL" clId="{10AF07E1-92E0-4053-8235-7E73D5C45940}" dt="2022-01-27T09:23:00.112" v="182" actId="947"/>
          <ac:spMkLst>
            <pc:docMk/>
            <pc:sldMk cId="3133251352" sldId="259"/>
            <ac:spMk id="15" creationId="{1238917B-E7D4-4607-A2C1-1CA2D60CE9F4}"/>
          </ac:spMkLst>
        </pc:spChg>
        <pc:spChg chg="mod">
          <ac:chgData name="Xin Zhang (FA Talent)" userId="474f572f-8271-4f60-858e-cee871e0aec6" providerId="ADAL" clId="{10AF07E1-92E0-4053-8235-7E73D5C45940}" dt="2022-01-27T09:23:00.110" v="180" actId="947"/>
          <ac:spMkLst>
            <pc:docMk/>
            <pc:sldMk cId="3133251352" sldId="259"/>
            <ac:spMk id="17" creationId="{9EEF2F28-C9DA-4262-93A1-291723F5C715}"/>
          </ac:spMkLst>
        </pc:spChg>
        <pc:spChg chg="mod">
          <ac:chgData name="Xin Zhang (FA Talent)" userId="474f572f-8271-4f60-858e-cee871e0aec6" providerId="ADAL" clId="{10AF07E1-92E0-4053-8235-7E73D5C45940}" dt="2022-01-27T09:23:00.113" v="183" actId="947"/>
          <ac:spMkLst>
            <pc:docMk/>
            <pc:sldMk cId="3133251352" sldId="259"/>
            <ac:spMk id="18" creationId="{8F28381B-5FAF-4B06-9C4A-0A934BD81767}"/>
          </ac:spMkLst>
        </pc:spChg>
        <pc:spChg chg="mod">
          <ac:chgData name="Xin Zhang (FA Talent)" userId="474f572f-8271-4f60-858e-cee871e0aec6" providerId="ADAL" clId="{10AF07E1-92E0-4053-8235-7E73D5C45940}" dt="2022-01-27T09:23:00.120" v="191" actId="947"/>
          <ac:spMkLst>
            <pc:docMk/>
            <pc:sldMk cId="3133251352" sldId="259"/>
            <ac:spMk id="20" creationId="{182DEB4F-9B02-44D3-971F-58AF6442CF8A}"/>
          </ac:spMkLst>
        </pc:spChg>
        <pc:spChg chg="mod">
          <ac:chgData name="Xin Zhang (FA Talent)" userId="474f572f-8271-4f60-858e-cee871e0aec6" providerId="ADAL" clId="{10AF07E1-92E0-4053-8235-7E73D5C45940}" dt="2022-01-27T09:23:00.119" v="190" actId="947"/>
          <ac:spMkLst>
            <pc:docMk/>
            <pc:sldMk cId="3133251352" sldId="259"/>
            <ac:spMk id="22" creationId="{43ABD528-0AE3-418C-BF10-8B793D504F95}"/>
          </ac:spMkLst>
        </pc:spChg>
        <pc:spChg chg="mod">
          <ac:chgData name="Xin Zhang (FA Talent)" userId="474f572f-8271-4f60-858e-cee871e0aec6" providerId="ADAL" clId="{10AF07E1-92E0-4053-8235-7E73D5C45940}" dt="2022-01-27T09:23:00.097" v="169" actId="947"/>
          <ac:spMkLst>
            <pc:docMk/>
            <pc:sldMk cId="3133251352" sldId="259"/>
            <ac:spMk id="23" creationId="{F40E1BEF-5174-45C4-878F-EFF918D1B5F4}"/>
          </ac:spMkLst>
        </pc:spChg>
        <pc:spChg chg="mod">
          <ac:chgData name="Xin Zhang (FA Talent)" userId="474f572f-8271-4f60-858e-cee871e0aec6" providerId="ADAL" clId="{10AF07E1-92E0-4053-8235-7E73D5C45940}" dt="2022-01-27T09:23:00.101" v="173" actId="947"/>
          <ac:spMkLst>
            <pc:docMk/>
            <pc:sldMk cId="3133251352" sldId="259"/>
            <ac:spMk id="25" creationId="{8D996D96-D08F-43F0-9018-86E8723DA704}"/>
          </ac:spMkLst>
        </pc:spChg>
        <pc:spChg chg="mod">
          <ac:chgData name="Xin Zhang (FA Talent)" userId="474f572f-8271-4f60-858e-cee871e0aec6" providerId="ADAL" clId="{10AF07E1-92E0-4053-8235-7E73D5C45940}" dt="2022-01-27T09:23:00.116" v="186" actId="947"/>
          <ac:spMkLst>
            <pc:docMk/>
            <pc:sldMk cId="3133251352" sldId="259"/>
            <ac:spMk id="27" creationId="{CFC7A499-A299-47C6-9DDE-63AC1BF00995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2:59.960" v="119" actId="947"/>
        <pc:sldMkLst>
          <pc:docMk/>
          <pc:sldMk cId="711842188" sldId="260"/>
        </pc:sldMkLst>
        <pc:spChg chg="mod">
          <ac:chgData name="Xin Zhang (FA Talent)" userId="474f572f-8271-4f60-858e-cee871e0aec6" providerId="ADAL" clId="{10AF07E1-92E0-4053-8235-7E73D5C45940}" dt="2022-01-27T09:22:59.960" v="119" actId="947"/>
          <ac:spMkLst>
            <pc:docMk/>
            <pc:sldMk cId="711842188" sldId="260"/>
            <ac:spMk id="5" creationId="{217ED081-EB86-486B-BB4A-E66E918F874B}"/>
          </ac:spMkLst>
        </pc:spChg>
        <pc:spChg chg="mod">
          <ac:chgData name="Xin Zhang (FA Talent)" userId="474f572f-8271-4f60-858e-cee871e0aec6" providerId="ADAL" clId="{10AF07E1-92E0-4053-8235-7E73D5C45940}" dt="2022-01-27T09:22:59.936" v="115" actId="947"/>
          <ac:spMkLst>
            <pc:docMk/>
            <pc:sldMk cId="711842188" sldId="260"/>
            <ac:spMk id="16" creationId="{1106D5BD-0DBE-42E9-95F2-9FCB98A307A1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3.315" v="1515" actId="947"/>
        <pc:sldMkLst>
          <pc:docMk/>
          <pc:sldMk cId="532618363" sldId="261"/>
        </pc:sldMkLst>
        <pc:spChg chg="mod">
          <ac:chgData name="Xin Zhang (FA Talent)" userId="474f572f-8271-4f60-858e-cee871e0aec6" providerId="ADAL" clId="{10AF07E1-92E0-4053-8235-7E73D5C45940}" dt="2022-01-27T09:23:03.309" v="1507"/>
          <ac:spMkLst>
            <pc:docMk/>
            <pc:sldMk cId="532618363" sldId="261"/>
            <ac:spMk id="2" creationId="{FA5FF802-F9A0-4547-A04E-1A2BE986572E}"/>
          </ac:spMkLst>
        </pc:spChg>
        <pc:spChg chg="mod">
          <ac:chgData name="Xin Zhang (FA Talent)" userId="474f572f-8271-4f60-858e-cee871e0aec6" providerId="ADAL" clId="{10AF07E1-92E0-4053-8235-7E73D5C45940}" dt="2022-01-27T09:23:03.207" v="1463" actId="947"/>
          <ac:spMkLst>
            <pc:docMk/>
            <pc:sldMk cId="532618363" sldId="261"/>
            <ac:spMk id="5" creationId="{AE876CA9-925D-41DF-A8BF-77AE936C08C1}"/>
          </ac:spMkLst>
        </pc:spChg>
        <pc:spChg chg="mod">
          <ac:chgData name="Xin Zhang (FA Talent)" userId="474f572f-8271-4f60-858e-cee871e0aec6" providerId="ADAL" clId="{10AF07E1-92E0-4053-8235-7E73D5C45940}" dt="2022-01-27T09:23:03.313" v="1512" actId="947"/>
          <ac:spMkLst>
            <pc:docMk/>
            <pc:sldMk cId="532618363" sldId="261"/>
            <ac:spMk id="25" creationId="{950EBB83-DFFA-444F-AB43-1D93044CDAC5}"/>
          </ac:spMkLst>
        </pc:spChg>
        <pc:spChg chg="mod">
          <ac:chgData name="Xin Zhang (FA Talent)" userId="474f572f-8271-4f60-858e-cee871e0aec6" providerId="ADAL" clId="{10AF07E1-92E0-4053-8235-7E73D5C45940}" dt="2022-01-27T09:23:03.308" v="1506" actId="947"/>
          <ac:spMkLst>
            <pc:docMk/>
            <pc:sldMk cId="532618363" sldId="261"/>
            <ac:spMk id="26" creationId="{4C3B9295-8E10-4703-8B00-2C8A13F62947}"/>
          </ac:spMkLst>
        </pc:spChg>
        <pc:spChg chg="mod">
          <ac:chgData name="Xin Zhang (FA Talent)" userId="474f572f-8271-4f60-858e-cee871e0aec6" providerId="ADAL" clId="{10AF07E1-92E0-4053-8235-7E73D5C45940}" dt="2022-01-27T09:23:03.291" v="1493" actId="947"/>
          <ac:spMkLst>
            <pc:docMk/>
            <pc:sldMk cId="532618363" sldId="261"/>
            <ac:spMk id="27" creationId="{88FDBB9C-A24F-466F-A27A-F443F5A7E719}"/>
          </ac:spMkLst>
        </pc:spChg>
        <pc:spChg chg="mod">
          <ac:chgData name="Xin Zhang (FA Talent)" userId="474f572f-8271-4f60-858e-cee871e0aec6" providerId="ADAL" clId="{10AF07E1-92E0-4053-8235-7E73D5C45940}" dt="2022-01-27T09:23:03.315" v="1515" actId="947"/>
          <ac:spMkLst>
            <pc:docMk/>
            <pc:sldMk cId="532618363" sldId="261"/>
            <ac:spMk id="28" creationId="{5737C7A6-B671-4A56-B90B-40C8929600E9}"/>
          </ac:spMkLst>
        </pc:spChg>
        <pc:spChg chg="mod">
          <ac:chgData name="Xin Zhang (FA Talent)" userId="474f572f-8271-4f60-858e-cee871e0aec6" providerId="ADAL" clId="{10AF07E1-92E0-4053-8235-7E73D5C45940}" dt="2022-01-27T09:23:03.311" v="1509" actId="947"/>
          <ac:spMkLst>
            <pc:docMk/>
            <pc:sldMk cId="532618363" sldId="261"/>
            <ac:spMk id="31" creationId="{E8EBCF16-4F61-484D-A41D-871D37D20927}"/>
          </ac:spMkLst>
        </pc:spChg>
        <pc:spChg chg="mod">
          <ac:chgData name="Xin Zhang (FA Talent)" userId="474f572f-8271-4f60-858e-cee871e0aec6" providerId="ADAL" clId="{10AF07E1-92E0-4053-8235-7E73D5C45940}" dt="2022-01-27T09:23:03.311" v="1510" actId="947"/>
          <ac:spMkLst>
            <pc:docMk/>
            <pc:sldMk cId="532618363" sldId="261"/>
            <ac:spMk id="32" creationId="{32BAA23A-2D76-4F82-9756-DC3135793704}"/>
          </ac:spMkLst>
        </pc:spChg>
        <pc:spChg chg="mod">
          <ac:chgData name="Xin Zhang (FA Talent)" userId="474f572f-8271-4f60-858e-cee871e0aec6" providerId="ADAL" clId="{10AF07E1-92E0-4053-8235-7E73D5C45940}" dt="2022-01-27T09:23:03.314" v="1514" actId="947"/>
          <ac:spMkLst>
            <pc:docMk/>
            <pc:sldMk cId="532618363" sldId="261"/>
            <ac:spMk id="33" creationId="{CD39E729-4F71-4C7B-BC5C-EF6360D81CB2}"/>
          </ac:spMkLst>
        </pc:spChg>
        <pc:spChg chg="mod">
          <ac:chgData name="Xin Zhang (FA Talent)" userId="474f572f-8271-4f60-858e-cee871e0aec6" providerId="ADAL" clId="{10AF07E1-92E0-4053-8235-7E73D5C45940}" dt="2022-01-27T09:23:03.312" v="1511" actId="947"/>
          <ac:spMkLst>
            <pc:docMk/>
            <pc:sldMk cId="532618363" sldId="261"/>
            <ac:spMk id="34" creationId="{E04FE12E-534B-459B-8809-CB2FABC79B4D}"/>
          </ac:spMkLst>
        </pc:spChg>
        <pc:spChg chg="mod">
          <ac:chgData name="Xin Zhang (FA Talent)" userId="474f572f-8271-4f60-858e-cee871e0aec6" providerId="ADAL" clId="{10AF07E1-92E0-4053-8235-7E73D5C45940}" dt="2022-01-27T09:23:03.300" v="1500" actId="947"/>
          <ac:spMkLst>
            <pc:docMk/>
            <pc:sldMk cId="532618363" sldId="261"/>
            <ac:spMk id="35" creationId="{2715728E-4A1F-48AB-B5E4-6E143EAA9F1B}"/>
          </ac:spMkLst>
        </pc:spChg>
        <pc:spChg chg="mod">
          <ac:chgData name="Xin Zhang (FA Talent)" userId="474f572f-8271-4f60-858e-cee871e0aec6" providerId="ADAL" clId="{10AF07E1-92E0-4053-8235-7E73D5C45940}" dt="2022-01-27T09:23:03.313" v="1513" actId="947"/>
          <ac:spMkLst>
            <pc:docMk/>
            <pc:sldMk cId="532618363" sldId="261"/>
            <ac:spMk id="36" creationId="{01C1F3CD-BF6E-4B7B-9B2A-83CA8D4DE1F4}"/>
          </ac:spMkLst>
        </pc:spChg>
        <pc:spChg chg="mod">
          <ac:chgData name="Xin Zhang (FA Talent)" userId="474f572f-8271-4f60-858e-cee871e0aec6" providerId="ADAL" clId="{10AF07E1-92E0-4053-8235-7E73D5C45940}" dt="2022-01-27T09:23:03.310" v="1508" actId="947"/>
          <ac:spMkLst>
            <pc:docMk/>
            <pc:sldMk cId="532618363" sldId="261"/>
            <ac:spMk id="37" creationId="{6BD70A49-E854-4FAB-9A19-438FC0F0CDCA}"/>
          </ac:spMkLst>
        </pc:spChg>
        <pc:spChg chg="mod">
          <ac:chgData name="Xin Zhang (FA Talent)" userId="474f572f-8271-4f60-858e-cee871e0aec6" providerId="ADAL" clId="{10AF07E1-92E0-4053-8235-7E73D5C45940}" dt="2022-01-27T09:23:03.213" v="1467" actId="947"/>
          <ac:spMkLst>
            <pc:docMk/>
            <pc:sldMk cId="532618363" sldId="261"/>
            <ac:spMk id="38" creationId="{99BC9080-58F7-420A-8D07-16C0ECBC309B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0.545" v="363" actId="947"/>
        <pc:sldMkLst>
          <pc:docMk/>
          <pc:sldMk cId="3292983789" sldId="262"/>
        </pc:sldMkLst>
        <pc:spChg chg="mod">
          <ac:chgData name="Xin Zhang (FA Talent)" userId="474f572f-8271-4f60-858e-cee871e0aec6" providerId="ADAL" clId="{10AF07E1-92E0-4053-8235-7E73D5C45940}" dt="2022-01-27T09:23:00.330" v="279" actId="947"/>
          <ac:spMkLst>
            <pc:docMk/>
            <pc:sldMk cId="3292983789" sldId="262"/>
            <ac:spMk id="2" creationId="{4067D437-A26E-4D56-9E55-671C72438D04}"/>
          </ac:spMkLst>
        </pc:spChg>
        <pc:spChg chg="mod">
          <ac:chgData name="Xin Zhang (FA Talent)" userId="474f572f-8271-4f60-858e-cee871e0aec6" providerId="ADAL" clId="{10AF07E1-92E0-4053-8235-7E73D5C45940}" dt="2022-01-27T09:23:00.534" v="354" actId="947"/>
          <ac:spMkLst>
            <pc:docMk/>
            <pc:sldMk cId="3292983789" sldId="262"/>
            <ac:spMk id="3" creationId="{D59F171A-49E4-40CF-ACC0-172A677EC88C}"/>
          </ac:spMkLst>
        </pc:spChg>
        <pc:spChg chg="mod">
          <ac:chgData name="Xin Zhang (FA Talent)" userId="474f572f-8271-4f60-858e-cee871e0aec6" providerId="ADAL" clId="{10AF07E1-92E0-4053-8235-7E73D5C45940}" dt="2022-01-27T09:23:00.536" v="356" actId="947"/>
          <ac:spMkLst>
            <pc:docMk/>
            <pc:sldMk cId="3292983789" sldId="262"/>
            <ac:spMk id="4" creationId="{AF985370-83E3-4804-8906-5394C47C330B}"/>
          </ac:spMkLst>
        </pc:spChg>
        <pc:spChg chg="mod">
          <ac:chgData name="Xin Zhang (FA Talent)" userId="474f572f-8271-4f60-858e-cee871e0aec6" providerId="ADAL" clId="{10AF07E1-92E0-4053-8235-7E73D5C45940}" dt="2022-01-27T09:23:00.511" v="339" actId="947"/>
          <ac:spMkLst>
            <pc:docMk/>
            <pc:sldMk cId="3292983789" sldId="262"/>
            <ac:spMk id="8" creationId="{9B4BCA7E-8198-466C-8804-D4E4854AF2B1}"/>
          </ac:spMkLst>
        </pc:spChg>
        <pc:spChg chg="mod">
          <ac:chgData name="Xin Zhang (FA Talent)" userId="474f572f-8271-4f60-858e-cee871e0aec6" providerId="ADAL" clId="{10AF07E1-92E0-4053-8235-7E73D5C45940}" dt="2022-01-27T09:23:00.530" v="351" actId="947"/>
          <ac:spMkLst>
            <pc:docMk/>
            <pc:sldMk cId="3292983789" sldId="262"/>
            <ac:spMk id="9" creationId="{74A3E63D-D461-4C61-A14C-68B96E13BB31}"/>
          </ac:spMkLst>
        </pc:spChg>
        <pc:spChg chg="mod">
          <ac:chgData name="Xin Zhang (FA Talent)" userId="474f572f-8271-4f60-858e-cee871e0aec6" providerId="ADAL" clId="{10AF07E1-92E0-4053-8235-7E73D5C45940}" dt="2022-01-27T09:23:00.543" v="362" actId="947"/>
          <ac:spMkLst>
            <pc:docMk/>
            <pc:sldMk cId="3292983789" sldId="262"/>
            <ac:spMk id="15" creationId="{3BEFF8E7-872A-499E-A510-18878B40F409}"/>
          </ac:spMkLst>
        </pc:spChg>
        <pc:spChg chg="mod">
          <ac:chgData name="Xin Zhang (FA Talent)" userId="474f572f-8271-4f60-858e-cee871e0aec6" providerId="ADAL" clId="{10AF07E1-92E0-4053-8235-7E73D5C45940}" dt="2022-01-27T09:23:00.533" v="353" actId="947"/>
          <ac:spMkLst>
            <pc:docMk/>
            <pc:sldMk cId="3292983789" sldId="262"/>
            <ac:spMk id="16" creationId="{7A87AE0B-FF02-495C-BEC7-92716667806E}"/>
          </ac:spMkLst>
        </pc:spChg>
        <pc:spChg chg="mod">
          <ac:chgData name="Xin Zhang (FA Talent)" userId="474f572f-8271-4f60-858e-cee871e0aec6" providerId="ADAL" clId="{10AF07E1-92E0-4053-8235-7E73D5C45940}" dt="2022-01-27T09:23:00.540" v="359" actId="947"/>
          <ac:spMkLst>
            <pc:docMk/>
            <pc:sldMk cId="3292983789" sldId="262"/>
            <ac:spMk id="17" creationId="{C58C7329-F517-4981-925A-B2D0B6C0C537}"/>
          </ac:spMkLst>
        </pc:spChg>
        <pc:spChg chg="mod">
          <ac:chgData name="Xin Zhang (FA Talent)" userId="474f572f-8271-4f60-858e-cee871e0aec6" providerId="ADAL" clId="{10AF07E1-92E0-4053-8235-7E73D5C45940}" dt="2022-01-27T09:23:00.493" v="327" actId="947"/>
          <ac:spMkLst>
            <pc:docMk/>
            <pc:sldMk cId="3292983789" sldId="262"/>
            <ac:spMk id="21" creationId="{152B5892-5C46-402E-9370-E99DF32B41B9}"/>
          </ac:spMkLst>
        </pc:spChg>
        <pc:spChg chg="mod">
          <ac:chgData name="Xin Zhang (FA Talent)" userId="474f572f-8271-4f60-858e-cee871e0aec6" providerId="ADAL" clId="{10AF07E1-92E0-4053-8235-7E73D5C45940}" dt="2022-01-27T09:23:00.531" v="352" actId="947"/>
          <ac:spMkLst>
            <pc:docMk/>
            <pc:sldMk cId="3292983789" sldId="262"/>
            <ac:spMk id="23" creationId="{CEAC608C-CB92-4476-9DEF-B60B926B8204}"/>
          </ac:spMkLst>
        </pc:spChg>
        <pc:spChg chg="mod">
          <ac:chgData name="Xin Zhang (FA Talent)" userId="474f572f-8271-4f60-858e-cee871e0aec6" providerId="ADAL" clId="{10AF07E1-92E0-4053-8235-7E73D5C45940}" dt="2022-01-27T09:23:00.545" v="363" actId="947"/>
          <ac:spMkLst>
            <pc:docMk/>
            <pc:sldMk cId="3292983789" sldId="262"/>
            <ac:spMk id="24" creationId="{82A89586-A4E2-4BF8-A822-C3B884ABDC3D}"/>
          </ac:spMkLst>
        </pc:spChg>
        <pc:spChg chg="mod">
          <ac:chgData name="Xin Zhang (FA Talent)" userId="474f572f-8271-4f60-858e-cee871e0aec6" providerId="ADAL" clId="{10AF07E1-92E0-4053-8235-7E73D5C45940}" dt="2022-01-27T09:23:00.525" v="348" actId="947"/>
          <ac:spMkLst>
            <pc:docMk/>
            <pc:sldMk cId="3292983789" sldId="262"/>
            <ac:spMk id="25" creationId="{DD480ADE-A645-4BCC-A2CA-8527936DCAA6}"/>
          </ac:spMkLst>
        </pc:spChg>
        <pc:spChg chg="mod">
          <ac:chgData name="Xin Zhang (FA Talent)" userId="474f572f-8271-4f60-858e-cee871e0aec6" providerId="ADAL" clId="{10AF07E1-92E0-4053-8235-7E73D5C45940}" dt="2022-01-27T09:23:00.535" v="355" actId="947"/>
          <ac:spMkLst>
            <pc:docMk/>
            <pc:sldMk cId="3292983789" sldId="262"/>
            <ac:spMk id="29" creationId="{A71B0A21-764D-4C9D-B7B9-58A960A93F29}"/>
          </ac:spMkLst>
        </pc:spChg>
        <pc:spChg chg="mod">
          <ac:chgData name="Xin Zhang (FA Talent)" userId="474f572f-8271-4f60-858e-cee871e0aec6" providerId="ADAL" clId="{10AF07E1-92E0-4053-8235-7E73D5C45940}" dt="2022-01-27T09:23:00.516" v="341" actId="947"/>
          <ac:spMkLst>
            <pc:docMk/>
            <pc:sldMk cId="3292983789" sldId="262"/>
            <ac:spMk id="30" creationId="{2BD4A24A-277B-4AE5-8323-9FBF9990628B}"/>
          </ac:spMkLst>
        </pc:spChg>
        <pc:spChg chg="mod">
          <ac:chgData name="Xin Zhang (FA Talent)" userId="474f572f-8271-4f60-858e-cee871e0aec6" providerId="ADAL" clId="{10AF07E1-92E0-4053-8235-7E73D5C45940}" dt="2022-01-27T09:23:00.517" v="342" actId="947"/>
          <ac:spMkLst>
            <pc:docMk/>
            <pc:sldMk cId="3292983789" sldId="262"/>
            <ac:spMk id="33" creationId="{C5F9B0CB-6297-429D-86B0-7152764662D9}"/>
          </ac:spMkLst>
        </pc:spChg>
        <pc:spChg chg="mod">
          <ac:chgData name="Xin Zhang (FA Talent)" userId="474f572f-8271-4f60-858e-cee871e0aec6" providerId="ADAL" clId="{10AF07E1-92E0-4053-8235-7E73D5C45940}" dt="2022-01-27T09:23:00.539" v="358" actId="947"/>
          <ac:spMkLst>
            <pc:docMk/>
            <pc:sldMk cId="3292983789" sldId="262"/>
            <ac:spMk id="34" creationId="{43608818-C67A-45B2-8BD0-38CDB533EB39}"/>
          </ac:spMkLst>
        </pc:spChg>
        <pc:spChg chg="mod">
          <ac:chgData name="Xin Zhang (FA Talent)" userId="474f572f-8271-4f60-858e-cee871e0aec6" providerId="ADAL" clId="{10AF07E1-92E0-4053-8235-7E73D5C45940}" dt="2022-01-27T09:23:00.542" v="361" actId="947"/>
          <ac:spMkLst>
            <pc:docMk/>
            <pc:sldMk cId="3292983789" sldId="262"/>
            <ac:spMk id="35" creationId="{C222A54B-7873-4FF8-AD90-B642612410F4}"/>
          </ac:spMkLst>
        </pc:spChg>
        <pc:spChg chg="mod">
          <ac:chgData name="Xin Zhang (FA Talent)" userId="474f572f-8271-4f60-858e-cee871e0aec6" providerId="ADAL" clId="{10AF07E1-92E0-4053-8235-7E73D5C45940}" dt="2022-01-27T09:23:00.526" v="349" actId="947"/>
          <ac:spMkLst>
            <pc:docMk/>
            <pc:sldMk cId="3292983789" sldId="262"/>
            <ac:spMk id="36" creationId="{F98957BE-C095-4421-9F72-B0A403AD588F}"/>
          </ac:spMkLst>
        </pc:spChg>
        <pc:spChg chg="mod">
          <ac:chgData name="Xin Zhang (FA Talent)" userId="474f572f-8271-4f60-858e-cee871e0aec6" providerId="ADAL" clId="{10AF07E1-92E0-4053-8235-7E73D5C45940}" dt="2022-01-27T09:23:00.506" v="336" actId="947"/>
          <ac:spMkLst>
            <pc:docMk/>
            <pc:sldMk cId="3292983789" sldId="262"/>
            <ac:spMk id="38" creationId="{7BC9F3F5-0926-4C2F-A6AF-E3B57CA53971}"/>
          </ac:spMkLst>
        </pc:spChg>
        <pc:spChg chg="mod">
          <ac:chgData name="Xin Zhang (FA Talent)" userId="474f572f-8271-4f60-858e-cee871e0aec6" providerId="ADAL" clId="{10AF07E1-92E0-4053-8235-7E73D5C45940}" dt="2022-01-27T09:23:00.538" v="357" actId="947"/>
          <ac:spMkLst>
            <pc:docMk/>
            <pc:sldMk cId="3292983789" sldId="262"/>
            <ac:spMk id="39" creationId="{3AFF69EF-6FD3-45FC-91E6-393D6B377988}"/>
          </ac:spMkLst>
        </pc:spChg>
        <pc:spChg chg="mod">
          <ac:chgData name="Xin Zhang (FA Talent)" userId="474f572f-8271-4f60-858e-cee871e0aec6" providerId="ADAL" clId="{10AF07E1-92E0-4053-8235-7E73D5C45940}" dt="2022-01-27T09:23:00.524" v="347" actId="947"/>
          <ac:spMkLst>
            <pc:docMk/>
            <pc:sldMk cId="3292983789" sldId="262"/>
            <ac:spMk id="42" creationId="{EE6831F7-4D5A-4569-BC1B-0FE8DA31B98B}"/>
          </ac:spMkLst>
        </pc:spChg>
        <pc:spChg chg="mod">
          <ac:chgData name="Xin Zhang (FA Talent)" userId="474f572f-8271-4f60-858e-cee871e0aec6" providerId="ADAL" clId="{10AF07E1-92E0-4053-8235-7E73D5C45940}" dt="2022-01-27T09:23:00.541" v="360" actId="947"/>
          <ac:spMkLst>
            <pc:docMk/>
            <pc:sldMk cId="3292983789" sldId="262"/>
            <ac:spMk id="43" creationId="{781BB9DD-85D9-4AF2-BC22-5E2D442F7527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0.316" v="275" actId="947"/>
        <pc:sldMkLst>
          <pc:docMk/>
          <pc:sldMk cId="3317373082" sldId="263"/>
        </pc:sldMkLst>
        <pc:spChg chg="mod">
          <ac:chgData name="Xin Zhang (FA Talent)" userId="474f572f-8271-4f60-858e-cee871e0aec6" providerId="ADAL" clId="{10AF07E1-92E0-4053-8235-7E73D5C45940}" dt="2022-01-27T09:23:00.259" v="243" actId="947"/>
          <ac:spMkLst>
            <pc:docMk/>
            <pc:sldMk cId="3317373082" sldId="263"/>
            <ac:spMk id="5" creationId="{EA4048D8-2D79-4B06-ABDB-1296DE67AFF1}"/>
          </ac:spMkLst>
        </pc:spChg>
        <pc:spChg chg="mod">
          <ac:chgData name="Xin Zhang (FA Talent)" userId="474f572f-8271-4f60-858e-cee871e0aec6" providerId="ADAL" clId="{10AF07E1-92E0-4053-8235-7E73D5C45940}" dt="2022-01-27T09:23:00.138" v="195" actId="947"/>
          <ac:spMkLst>
            <pc:docMk/>
            <pc:sldMk cId="3317373082" sldId="263"/>
            <ac:spMk id="8" creationId="{49FC172B-D198-415C-A126-36F041BA459B}"/>
          </ac:spMkLst>
        </pc:spChg>
        <pc:spChg chg="mod">
          <ac:chgData name="Xin Zhang (FA Talent)" userId="474f572f-8271-4f60-858e-cee871e0aec6" providerId="ADAL" clId="{10AF07E1-92E0-4053-8235-7E73D5C45940}" dt="2022-01-27T09:23:00.205" v="207" actId="947"/>
          <ac:spMkLst>
            <pc:docMk/>
            <pc:sldMk cId="3317373082" sldId="263"/>
            <ac:spMk id="19" creationId="{0337FEE4-3948-4DB9-9B55-0BA684E05FE6}"/>
          </ac:spMkLst>
        </pc:spChg>
        <pc:spChg chg="mod">
          <ac:chgData name="Xin Zhang (FA Talent)" userId="474f572f-8271-4f60-858e-cee871e0aec6" providerId="ADAL" clId="{10AF07E1-92E0-4053-8235-7E73D5C45940}" dt="2022-01-27T09:23:00.266" v="250" actId="947"/>
          <ac:spMkLst>
            <pc:docMk/>
            <pc:sldMk cId="3317373082" sldId="263"/>
            <ac:spMk id="20" creationId="{6A79303D-F566-4BDD-AFD6-C1FF23F71EB2}"/>
          </ac:spMkLst>
        </pc:spChg>
        <pc:spChg chg="mod">
          <ac:chgData name="Xin Zhang (FA Talent)" userId="474f572f-8271-4f60-858e-cee871e0aec6" providerId="ADAL" clId="{10AF07E1-92E0-4053-8235-7E73D5C45940}" dt="2022-01-27T09:23:00.283" v="258" actId="947"/>
          <ac:spMkLst>
            <pc:docMk/>
            <pc:sldMk cId="3317373082" sldId="263"/>
            <ac:spMk id="21" creationId="{CA51E54E-5757-4547-8545-3C73823DE185}"/>
          </ac:spMkLst>
        </pc:spChg>
        <pc:spChg chg="mod">
          <ac:chgData name="Xin Zhang (FA Talent)" userId="474f572f-8271-4f60-858e-cee871e0aec6" providerId="ADAL" clId="{10AF07E1-92E0-4053-8235-7E73D5C45940}" dt="2022-01-27T09:23:00.299" v="266" actId="947"/>
          <ac:spMkLst>
            <pc:docMk/>
            <pc:sldMk cId="3317373082" sldId="263"/>
            <ac:spMk id="22" creationId="{4C504968-8373-4532-8322-8A46E87F7025}"/>
          </ac:spMkLst>
        </pc:spChg>
        <pc:spChg chg="mod">
          <ac:chgData name="Xin Zhang (FA Talent)" userId="474f572f-8271-4f60-858e-cee871e0aec6" providerId="ADAL" clId="{10AF07E1-92E0-4053-8235-7E73D5C45940}" dt="2022-01-27T09:23:00.252" v="237" actId="947"/>
          <ac:spMkLst>
            <pc:docMk/>
            <pc:sldMk cId="3317373082" sldId="263"/>
            <ac:spMk id="25" creationId="{E2F80D11-22B8-4D26-B72D-7000DE936FFE}"/>
          </ac:spMkLst>
        </pc:spChg>
        <pc:spChg chg="mod">
          <ac:chgData name="Xin Zhang (FA Talent)" userId="474f572f-8271-4f60-858e-cee871e0aec6" providerId="ADAL" clId="{10AF07E1-92E0-4053-8235-7E73D5C45940}" dt="2022-01-27T09:23:00.221" v="218" actId="947"/>
          <ac:spMkLst>
            <pc:docMk/>
            <pc:sldMk cId="3317373082" sldId="263"/>
            <ac:spMk id="26" creationId="{40A8DCDE-FFD9-4B62-8700-C51C6BDECC18}"/>
          </ac:spMkLst>
        </pc:spChg>
        <pc:spChg chg="mod">
          <ac:chgData name="Xin Zhang (FA Talent)" userId="474f572f-8271-4f60-858e-cee871e0aec6" providerId="ADAL" clId="{10AF07E1-92E0-4053-8235-7E73D5C45940}" dt="2022-01-27T09:23:00.223" v="220" actId="947"/>
          <ac:spMkLst>
            <pc:docMk/>
            <pc:sldMk cId="3317373082" sldId="263"/>
            <ac:spMk id="30" creationId="{CF7A60E0-B48A-4C88-B3DE-8DFB0E3AACBF}"/>
          </ac:spMkLst>
        </pc:spChg>
        <pc:spChg chg="mod">
          <ac:chgData name="Xin Zhang (FA Talent)" userId="474f572f-8271-4f60-858e-cee871e0aec6" providerId="ADAL" clId="{10AF07E1-92E0-4053-8235-7E73D5C45940}" dt="2022-01-27T09:23:00.268" v="251" actId="947"/>
          <ac:spMkLst>
            <pc:docMk/>
            <pc:sldMk cId="3317373082" sldId="263"/>
            <ac:spMk id="31" creationId="{5D7A73ED-4304-40B2-8E18-52068F8ED1BF}"/>
          </ac:spMkLst>
        </pc:spChg>
        <pc:spChg chg="mod">
          <ac:chgData name="Xin Zhang (FA Talent)" userId="474f572f-8271-4f60-858e-cee871e0aec6" providerId="ADAL" clId="{10AF07E1-92E0-4053-8235-7E73D5C45940}" dt="2022-01-27T09:23:00.284" v="259" actId="947"/>
          <ac:spMkLst>
            <pc:docMk/>
            <pc:sldMk cId="3317373082" sldId="263"/>
            <ac:spMk id="32" creationId="{3F00C80F-B027-448E-92B6-A74FE8029331}"/>
          </ac:spMkLst>
        </pc:spChg>
        <pc:spChg chg="mod">
          <ac:chgData name="Xin Zhang (FA Talent)" userId="474f572f-8271-4f60-858e-cee871e0aec6" providerId="ADAL" clId="{10AF07E1-92E0-4053-8235-7E73D5C45940}" dt="2022-01-27T09:23:00.300" v="267" actId="947"/>
          <ac:spMkLst>
            <pc:docMk/>
            <pc:sldMk cId="3317373082" sldId="263"/>
            <ac:spMk id="33" creationId="{1B64231A-FBE8-4D9E-A2CD-AFDA1F1E0AE4}"/>
          </ac:spMkLst>
        </pc:spChg>
        <pc:spChg chg="mod">
          <ac:chgData name="Xin Zhang (FA Talent)" userId="474f572f-8271-4f60-858e-cee871e0aec6" providerId="ADAL" clId="{10AF07E1-92E0-4053-8235-7E73D5C45940}" dt="2022-01-27T09:23:00.316" v="275" actId="947"/>
          <ac:spMkLst>
            <pc:docMk/>
            <pc:sldMk cId="3317373082" sldId="263"/>
            <ac:spMk id="34" creationId="{71BB5272-1CA3-4F6C-8632-182E1A6741C1}"/>
          </ac:spMkLst>
        </pc:spChg>
        <pc:spChg chg="mod">
          <ac:chgData name="Xin Zhang (FA Talent)" userId="474f572f-8271-4f60-858e-cee871e0aec6" providerId="ADAL" clId="{10AF07E1-92E0-4053-8235-7E73D5C45940}" dt="2022-01-27T09:23:00.316" v="274" actId="947"/>
          <ac:spMkLst>
            <pc:docMk/>
            <pc:sldMk cId="3317373082" sldId="263"/>
            <ac:spMk id="36" creationId="{374003B6-DF74-441E-A6FB-693135719E24}"/>
          </ac:spMkLst>
        </pc:spChg>
        <pc:spChg chg="mod">
          <ac:chgData name="Xin Zhang (FA Talent)" userId="474f572f-8271-4f60-858e-cee871e0aec6" providerId="ADAL" clId="{10AF07E1-92E0-4053-8235-7E73D5C45940}" dt="2022-01-27T09:23:00.246" v="233" actId="947"/>
          <ac:spMkLst>
            <pc:docMk/>
            <pc:sldMk cId="3317373082" sldId="263"/>
            <ac:spMk id="41" creationId="{A15AB357-C4DD-4038-988A-A437CA8FE81D}"/>
          </ac:spMkLst>
        </pc:spChg>
        <pc:spChg chg="mod">
          <ac:chgData name="Xin Zhang (FA Talent)" userId="474f572f-8271-4f60-858e-cee871e0aec6" providerId="ADAL" clId="{10AF07E1-92E0-4053-8235-7E73D5C45940}" dt="2022-01-27T09:23:00.255" v="239" actId="947"/>
          <ac:spMkLst>
            <pc:docMk/>
            <pc:sldMk cId="3317373082" sldId="263"/>
            <ac:spMk id="42" creationId="{5215EF2D-2C0A-45D5-97AB-A7264979C11A}"/>
          </ac:spMkLst>
        </pc:spChg>
        <pc:spChg chg="mod">
          <ac:chgData name="Xin Zhang (FA Talent)" userId="474f572f-8271-4f60-858e-cee871e0aec6" providerId="ADAL" clId="{10AF07E1-92E0-4053-8235-7E73D5C45940}" dt="2022-01-27T09:23:00.260" v="245" actId="947"/>
          <ac:spMkLst>
            <pc:docMk/>
            <pc:sldMk cId="3317373082" sldId="263"/>
            <ac:spMk id="43" creationId="{4FCC9F0E-2E17-475D-B8A7-37421831D1E8}"/>
          </ac:spMkLst>
        </pc:spChg>
        <pc:spChg chg="mod">
          <ac:chgData name="Xin Zhang (FA Talent)" userId="474f572f-8271-4f60-858e-cee871e0aec6" providerId="ADAL" clId="{10AF07E1-92E0-4053-8235-7E73D5C45940}" dt="2022-01-27T09:23:00.254" v="238" actId="947"/>
          <ac:spMkLst>
            <pc:docMk/>
            <pc:sldMk cId="3317373082" sldId="263"/>
            <ac:spMk id="44" creationId="{EE5929D1-732E-4D81-A7A7-636758C830F0}"/>
          </ac:spMkLst>
        </pc:spChg>
        <pc:spChg chg="mod">
          <ac:chgData name="Xin Zhang (FA Talent)" userId="474f572f-8271-4f60-858e-cee871e0aec6" providerId="ADAL" clId="{10AF07E1-92E0-4053-8235-7E73D5C45940}" dt="2022-01-27T09:23:00.260" v="244" actId="947"/>
          <ac:spMkLst>
            <pc:docMk/>
            <pc:sldMk cId="3317373082" sldId="263"/>
            <ac:spMk id="45" creationId="{E0FBBBE8-F17A-4CBC-B0A3-C0F3A57876BC}"/>
          </ac:spMkLst>
        </pc:spChg>
        <pc:spChg chg="mod">
          <ac:chgData name="Xin Zhang (FA Talent)" userId="474f572f-8271-4f60-858e-cee871e0aec6" providerId="ADAL" clId="{10AF07E1-92E0-4053-8235-7E73D5C45940}" dt="2022-01-27T09:23:00.256" v="240" actId="947"/>
          <ac:spMkLst>
            <pc:docMk/>
            <pc:sldMk cId="3317373082" sldId="263"/>
            <ac:spMk id="46" creationId="{09E50965-5E9A-4581-BC59-1DA412364733}"/>
          </ac:spMkLst>
        </pc:spChg>
        <pc:spChg chg="mod">
          <ac:chgData name="Xin Zhang (FA Talent)" userId="474f572f-8271-4f60-858e-cee871e0aec6" providerId="ADAL" clId="{10AF07E1-92E0-4053-8235-7E73D5C45940}" dt="2022-01-27T09:23:00.247" v="234" actId="947"/>
          <ac:spMkLst>
            <pc:docMk/>
            <pc:sldMk cId="3317373082" sldId="263"/>
            <ac:spMk id="47" creationId="{32D8ECE9-7E5C-49FE-A5B4-60C17B370F26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0.779" v="447" actId="947"/>
        <pc:sldMkLst>
          <pc:docMk/>
          <pc:sldMk cId="3505393717" sldId="264"/>
        </pc:sldMkLst>
        <pc:spChg chg="mod">
          <ac:chgData name="Xin Zhang (FA Talent)" userId="474f572f-8271-4f60-858e-cee871e0aec6" providerId="ADAL" clId="{10AF07E1-92E0-4053-8235-7E73D5C45940}" dt="2022-01-27T09:23:00.655" v="399" actId="947"/>
          <ac:spMkLst>
            <pc:docMk/>
            <pc:sldMk cId="3505393717" sldId="264"/>
            <ac:spMk id="2" creationId="{9BF30E77-95FC-4E28-898C-307F0DC11FB3}"/>
          </ac:spMkLst>
        </pc:spChg>
        <pc:spChg chg="mod">
          <ac:chgData name="Xin Zhang (FA Talent)" userId="474f572f-8271-4f60-858e-cee871e0aec6" providerId="ADAL" clId="{10AF07E1-92E0-4053-8235-7E73D5C45940}" dt="2022-01-27T09:23:00.764" v="432" actId="947"/>
          <ac:spMkLst>
            <pc:docMk/>
            <pc:sldMk cId="3505393717" sldId="264"/>
            <ac:spMk id="10" creationId="{143494F2-FA69-4753-BD3E-496DD4396B9B}"/>
          </ac:spMkLst>
        </pc:spChg>
        <pc:spChg chg="mod">
          <ac:chgData name="Xin Zhang (FA Talent)" userId="474f572f-8271-4f60-858e-cee871e0aec6" providerId="ADAL" clId="{10AF07E1-92E0-4053-8235-7E73D5C45940}" dt="2022-01-27T09:23:00.775" v="442" actId="947"/>
          <ac:spMkLst>
            <pc:docMk/>
            <pc:sldMk cId="3505393717" sldId="264"/>
            <ac:spMk id="12" creationId="{32B95339-CBFD-461D-9B3C-70335878BF2B}"/>
          </ac:spMkLst>
        </pc:spChg>
        <pc:spChg chg="mod">
          <ac:chgData name="Xin Zhang (FA Talent)" userId="474f572f-8271-4f60-858e-cee871e0aec6" providerId="ADAL" clId="{10AF07E1-92E0-4053-8235-7E73D5C45940}" dt="2022-01-27T09:23:00.777" v="444" actId="947"/>
          <ac:spMkLst>
            <pc:docMk/>
            <pc:sldMk cId="3505393717" sldId="264"/>
            <ac:spMk id="13" creationId="{01813732-E8E2-4E85-81B8-A1F259D749F5}"/>
          </ac:spMkLst>
        </pc:spChg>
        <pc:spChg chg="mod">
          <ac:chgData name="Xin Zhang (FA Talent)" userId="474f572f-8271-4f60-858e-cee871e0aec6" providerId="ADAL" clId="{10AF07E1-92E0-4053-8235-7E73D5C45940}" dt="2022-01-27T09:23:00.779" v="447" actId="947"/>
          <ac:spMkLst>
            <pc:docMk/>
            <pc:sldMk cId="3505393717" sldId="264"/>
            <ac:spMk id="17" creationId="{C6207186-4BC4-46F3-A22B-D575BF182D87}"/>
          </ac:spMkLst>
        </pc:spChg>
        <pc:spChg chg="mod">
          <ac:chgData name="Xin Zhang (FA Talent)" userId="474f572f-8271-4f60-858e-cee871e0aec6" providerId="ADAL" clId="{10AF07E1-92E0-4053-8235-7E73D5C45940}" dt="2022-01-27T09:23:00.772" v="439" actId="947"/>
          <ac:spMkLst>
            <pc:docMk/>
            <pc:sldMk cId="3505393717" sldId="264"/>
            <ac:spMk id="18" creationId="{D14BD559-FD1F-43D9-A2D3-5FA8C7D92ECD}"/>
          </ac:spMkLst>
        </pc:spChg>
        <pc:spChg chg="mod">
          <ac:chgData name="Xin Zhang (FA Talent)" userId="474f572f-8271-4f60-858e-cee871e0aec6" providerId="ADAL" clId="{10AF07E1-92E0-4053-8235-7E73D5C45940}" dt="2022-01-27T09:23:00.771" v="438" actId="947"/>
          <ac:spMkLst>
            <pc:docMk/>
            <pc:sldMk cId="3505393717" sldId="264"/>
            <ac:spMk id="19" creationId="{58225646-C492-4867-ACE4-CDBB41C972C0}"/>
          </ac:spMkLst>
        </pc:spChg>
        <pc:spChg chg="mod">
          <ac:chgData name="Xin Zhang (FA Talent)" userId="474f572f-8271-4f60-858e-cee871e0aec6" providerId="ADAL" clId="{10AF07E1-92E0-4053-8235-7E73D5C45940}" dt="2022-01-27T09:23:00.776" v="443" actId="947"/>
          <ac:spMkLst>
            <pc:docMk/>
            <pc:sldMk cId="3505393717" sldId="264"/>
            <ac:spMk id="20" creationId="{6059ACAF-DCD9-432C-B200-9FD6D9563E0E}"/>
          </ac:spMkLst>
        </pc:spChg>
        <pc:spChg chg="mod">
          <ac:chgData name="Xin Zhang (FA Talent)" userId="474f572f-8271-4f60-858e-cee871e0aec6" providerId="ADAL" clId="{10AF07E1-92E0-4053-8235-7E73D5C45940}" dt="2022-01-27T09:23:00.778" v="445" actId="947"/>
          <ac:spMkLst>
            <pc:docMk/>
            <pc:sldMk cId="3505393717" sldId="264"/>
            <ac:spMk id="21" creationId="{479F1FE1-9BA6-4A1A-8795-5C91EFF098E9}"/>
          </ac:spMkLst>
        </pc:spChg>
        <pc:spChg chg="mod">
          <ac:chgData name="Xin Zhang (FA Talent)" userId="474f572f-8271-4f60-858e-cee871e0aec6" providerId="ADAL" clId="{10AF07E1-92E0-4053-8235-7E73D5C45940}" dt="2022-01-27T09:23:00.774" v="441" actId="947"/>
          <ac:spMkLst>
            <pc:docMk/>
            <pc:sldMk cId="3505393717" sldId="264"/>
            <ac:spMk id="22" creationId="{0D439034-770A-4BCA-B03A-F3BD069B8BC2}"/>
          </ac:spMkLst>
        </pc:spChg>
        <pc:spChg chg="mod">
          <ac:chgData name="Xin Zhang (FA Talent)" userId="474f572f-8271-4f60-858e-cee871e0aec6" providerId="ADAL" clId="{10AF07E1-92E0-4053-8235-7E73D5C45940}" dt="2022-01-27T09:23:00.768" v="435" actId="947"/>
          <ac:spMkLst>
            <pc:docMk/>
            <pc:sldMk cId="3505393717" sldId="264"/>
            <ac:spMk id="23" creationId="{B68E8EA6-B619-4A96-8660-2E5661399693}"/>
          </ac:spMkLst>
        </pc:spChg>
        <pc:spChg chg="mod">
          <ac:chgData name="Xin Zhang (FA Talent)" userId="474f572f-8271-4f60-858e-cee871e0aec6" providerId="ADAL" clId="{10AF07E1-92E0-4053-8235-7E73D5C45940}" dt="2022-01-27T09:23:00.778" v="446" actId="947"/>
          <ac:spMkLst>
            <pc:docMk/>
            <pc:sldMk cId="3505393717" sldId="264"/>
            <ac:spMk id="24" creationId="{922F22B1-FDF1-4831-9034-84D483E17E6D}"/>
          </ac:spMkLst>
        </pc:spChg>
        <pc:spChg chg="mod">
          <ac:chgData name="Xin Zhang (FA Talent)" userId="474f572f-8271-4f60-858e-cee871e0aec6" providerId="ADAL" clId="{10AF07E1-92E0-4053-8235-7E73D5C45940}" dt="2022-01-27T09:23:00.755" v="425" actId="947"/>
          <ac:spMkLst>
            <pc:docMk/>
            <pc:sldMk cId="3505393717" sldId="264"/>
            <ac:spMk id="25" creationId="{706DFE39-9F47-46DA-BB08-7A8E38D3159F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1.440" v="671" actId="947"/>
        <pc:sldMkLst>
          <pc:docMk/>
          <pc:sldMk cId="3745197289" sldId="265"/>
        </pc:sldMkLst>
        <pc:spChg chg="mod">
          <ac:chgData name="Xin Zhang (FA Talent)" userId="474f572f-8271-4f60-858e-cee871e0aec6" providerId="ADAL" clId="{10AF07E1-92E0-4053-8235-7E73D5C45940}" dt="2022-01-27T09:23:01.440" v="671" actId="947"/>
          <ac:spMkLst>
            <pc:docMk/>
            <pc:sldMk cId="3745197289" sldId="265"/>
            <ac:spMk id="5" creationId="{217ED081-EB86-486B-BB4A-E66E918F874B}"/>
          </ac:spMkLst>
        </pc:spChg>
        <pc:spChg chg="mod">
          <ac:chgData name="Xin Zhang (FA Talent)" userId="474f572f-8271-4f60-858e-cee871e0aec6" providerId="ADAL" clId="{10AF07E1-92E0-4053-8235-7E73D5C45940}" dt="2022-01-27T09:23:01.419" v="667" actId="947"/>
          <ac:spMkLst>
            <pc:docMk/>
            <pc:sldMk cId="3745197289" sldId="265"/>
            <ac:spMk id="16" creationId="{1106D5BD-0DBE-42E9-95F2-9FCB98A307A1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1.983" v="891" actId="947"/>
        <pc:sldMkLst>
          <pc:docMk/>
          <pc:sldMk cId="443503418" sldId="266"/>
        </pc:sldMkLst>
        <pc:spChg chg="mod">
          <ac:chgData name="Xin Zhang (FA Talent)" userId="474f572f-8271-4f60-858e-cee871e0aec6" providerId="ADAL" clId="{10AF07E1-92E0-4053-8235-7E73D5C45940}" dt="2022-01-27T09:23:01.828" v="831" actId="947"/>
          <ac:spMkLst>
            <pc:docMk/>
            <pc:sldMk cId="443503418" sldId="266"/>
            <ac:spMk id="2" creationId="{9BF30E77-95FC-4E28-898C-307F0DC11FB3}"/>
          </ac:spMkLst>
        </pc:spChg>
        <pc:spChg chg="mod">
          <ac:chgData name="Xin Zhang (FA Talent)" userId="474f572f-8271-4f60-858e-cee871e0aec6" providerId="ADAL" clId="{10AF07E1-92E0-4053-8235-7E73D5C45940}" dt="2022-01-27T09:23:01.980" v="887" actId="947"/>
          <ac:spMkLst>
            <pc:docMk/>
            <pc:sldMk cId="443503418" sldId="266"/>
            <ac:spMk id="15" creationId="{9C9B79B3-4455-4013-85B7-DC6397E674BF}"/>
          </ac:spMkLst>
        </pc:spChg>
        <pc:spChg chg="mod">
          <ac:chgData name="Xin Zhang (FA Talent)" userId="474f572f-8271-4f60-858e-cee871e0aec6" providerId="ADAL" clId="{10AF07E1-92E0-4053-8235-7E73D5C45940}" dt="2022-01-27T09:23:01.977" v="885" actId="947"/>
          <ac:spMkLst>
            <pc:docMk/>
            <pc:sldMk cId="443503418" sldId="266"/>
            <ac:spMk id="60" creationId="{42871DE4-BFE5-4113-B2C2-771D2FD8C368}"/>
          </ac:spMkLst>
        </pc:spChg>
        <pc:spChg chg="mod">
          <ac:chgData name="Xin Zhang (FA Talent)" userId="474f572f-8271-4f60-858e-cee871e0aec6" providerId="ADAL" clId="{10AF07E1-92E0-4053-8235-7E73D5C45940}" dt="2022-01-27T09:23:01.974" v="882" actId="947"/>
          <ac:spMkLst>
            <pc:docMk/>
            <pc:sldMk cId="443503418" sldId="266"/>
            <ac:spMk id="61" creationId="{1E8F5E18-9EE8-465D-8327-1243AB161AD3}"/>
          </ac:spMkLst>
        </pc:spChg>
        <pc:spChg chg="mod">
          <ac:chgData name="Xin Zhang (FA Talent)" userId="474f572f-8271-4f60-858e-cee871e0aec6" providerId="ADAL" clId="{10AF07E1-92E0-4053-8235-7E73D5C45940}" dt="2022-01-27T09:23:01.971" v="879" actId="947"/>
          <ac:spMkLst>
            <pc:docMk/>
            <pc:sldMk cId="443503418" sldId="266"/>
            <ac:spMk id="62" creationId="{CA70ABCC-36FB-461C-B45F-D421BC0DC22F}"/>
          </ac:spMkLst>
        </pc:spChg>
        <pc:spChg chg="mod">
          <ac:chgData name="Xin Zhang (FA Talent)" userId="474f572f-8271-4f60-858e-cee871e0aec6" providerId="ADAL" clId="{10AF07E1-92E0-4053-8235-7E73D5C45940}" dt="2022-01-27T09:23:01.974" v="881" actId="947"/>
          <ac:spMkLst>
            <pc:docMk/>
            <pc:sldMk cId="443503418" sldId="266"/>
            <ac:spMk id="63" creationId="{B29A296D-4C02-409A-B15E-F073CC7AC27D}"/>
          </ac:spMkLst>
        </pc:spChg>
        <pc:spChg chg="mod">
          <ac:chgData name="Xin Zhang (FA Talent)" userId="474f572f-8271-4f60-858e-cee871e0aec6" providerId="ADAL" clId="{10AF07E1-92E0-4053-8235-7E73D5C45940}" dt="2022-01-27T09:23:01.951" v="867" actId="947"/>
          <ac:spMkLst>
            <pc:docMk/>
            <pc:sldMk cId="443503418" sldId="266"/>
            <ac:spMk id="64" creationId="{8F5955B6-E8AA-4B6A-80E2-F326ED922F6F}"/>
          </ac:spMkLst>
        </pc:spChg>
        <pc:spChg chg="mod">
          <ac:chgData name="Xin Zhang (FA Talent)" userId="474f572f-8271-4f60-858e-cee871e0aec6" providerId="ADAL" clId="{10AF07E1-92E0-4053-8235-7E73D5C45940}" dt="2022-01-27T09:23:01.981" v="889" actId="947"/>
          <ac:spMkLst>
            <pc:docMk/>
            <pc:sldMk cId="443503418" sldId="266"/>
            <ac:spMk id="65" creationId="{373C589B-C970-4094-87D3-F3F3CB422D24}"/>
          </ac:spMkLst>
        </pc:spChg>
        <pc:spChg chg="mod">
          <ac:chgData name="Xin Zhang (FA Talent)" userId="474f572f-8271-4f60-858e-cee871e0aec6" providerId="ADAL" clId="{10AF07E1-92E0-4053-8235-7E73D5C45940}" dt="2022-01-27T09:23:01.983" v="891" actId="947"/>
          <ac:spMkLst>
            <pc:docMk/>
            <pc:sldMk cId="443503418" sldId="266"/>
            <ac:spMk id="66" creationId="{539AF96B-71B6-41C9-A10C-C3726A81CF91}"/>
          </ac:spMkLst>
        </pc:spChg>
        <pc:spChg chg="mod">
          <ac:chgData name="Xin Zhang (FA Talent)" userId="474f572f-8271-4f60-858e-cee871e0aec6" providerId="ADAL" clId="{10AF07E1-92E0-4053-8235-7E73D5C45940}" dt="2022-01-27T09:23:01.975" v="883" actId="947"/>
          <ac:spMkLst>
            <pc:docMk/>
            <pc:sldMk cId="443503418" sldId="266"/>
            <ac:spMk id="67" creationId="{3D922FAD-57D4-460D-8B05-DDD48231F156}"/>
          </ac:spMkLst>
        </pc:spChg>
        <pc:spChg chg="mod">
          <ac:chgData name="Xin Zhang (FA Talent)" userId="474f572f-8271-4f60-858e-cee871e0aec6" providerId="ADAL" clId="{10AF07E1-92E0-4053-8235-7E73D5C45940}" dt="2022-01-27T09:23:01.950" v="865" actId="947"/>
          <ac:spMkLst>
            <pc:docMk/>
            <pc:sldMk cId="443503418" sldId="266"/>
            <ac:spMk id="70" creationId="{FC1ED3A4-07B2-4093-95F1-15F5D7AD80F8}"/>
          </ac:spMkLst>
        </pc:spChg>
        <pc:spChg chg="mod">
          <ac:chgData name="Xin Zhang (FA Talent)" userId="474f572f-8271-4f60-858e-cee871e0aec6" providerId="ADAL" clId="{10AF07E1-92E0-4053-8235-7E73D5C45940}" dt="2022-01-27T09:23:01.982" v="890" actId="947"/>
          <ac:spMkLst>
            <pc:docMk/>
            <pc:sldMk cId="443503418" sldId="266"/>
            <ac:spMk id="84" creationId="{21F548EE-7942-40C4-8222-7F1A118D65CF}"/>
          </ac:spMkLst>
        </pc:spChg>
        <pc:spChg chg="mod">
          <ac:chgData name="Xin Zhang (FA Talent)" userId="474f572f-8271-4f60-858e-cee871e0aec6" providerId="ADAL" clId="{10AF07E1-92E0-4053-8235-7E73D5C45940}" dt="2022-01-27T09:23:01.981" v="888" actId="947"/>
          <ac:spMkLst>
            <pc:docMk/>
            <pc:sldMk cId="443503418" sldId="266"/>
            <ac:spMk id="85" creationId="{FA25DB36-2968-4365-B6E3-B0ACC41C39CC}"/>
          </ac:spMkLst>
        </pc:spChg>
        <pc:spChg chg="mod">
          <ac:chgData name="Xin Zhang (FA Talent)" userId="474f572f-8271-4f60-858e-cee871e0aec6" providerId="ADAL" clId="{10AF07E1-92E0-4053-8235-7E73D5C45940}" dt="2022-01-27T09:23:01.951" v="866" actId="947"/>
          <ac:spMkLst>
            <pc:docMk/>
            <pc:sldMk cId="443503418" sldId="266"/>
            <ac:spMk id="87" creationId="{53D4086F-A370-4329-93B1-8BAD94668B4B}"/>
          </ac:spMkLst>
        </pc:spChg>
        <pc:spChg chg="mod">
          <ac:chgData name="Xin Zhang (FA Talent)" userId="474f572f-8271-4f60-858e-cee871e0aec6" providerId="ADAL" clId="{10AF07E1-92E0-4053-8235-7E73D5C45940}" dt="2022-01-27T09:23:01.969" v="877" actId="947"/>
          <ac:spMkLst>
            <pc:docMk/>
            <pc:sldMk cId="443503418" sldId="266"/>
            <ac:spMk id="89" creationId="{A643D40D-7B8C-45DE-852C-8C4FDC6C6803}"/>
          </ac:spMkLst>
        </pc:spChg>
        <pc:spChg chg="mod">
          <ac:chgData name="Xin Zhang (FA Talent)" userId="474f572f-8271-4f60-858e-cee871e0aec6" providerId="ADAL" clId="{10AF07E1-92E0-4053-8235-7E73D5C45940}" dt="2022-01-27T09:23:01.976" v="884" actId="947"/>
          <ac:spMkLst>
            <pc:docMk/>
            <pc:sldMk cId="443503418" sldId="266"/>
            <ac:spMk id="90" creationId="{38BADE67-72CA-4BE1-BE45-3F5F488CAE94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1.818" v="827" actId="947"/>
        <pc:sldMkLst>
          <pc:docMk/>
          <pc:sldMk cId="2074337041" sldId="267"/>
        </pc:sldMkLst>
        <pc:spChg chg="mod">
          <ac:chgData name="Xin Zhang (FA Talent)" userId="474f572f-8271-4f60-858e-cee871e0aec6" providerId="ADAL" clId="{10AF07E1-92E0-4053-8235-7E73D5C45940}" dt="2022-01-27T09:23:01.818" v="827" actId="947"/>
          <ac:spMkLst>
            <pc:docMk/>
            <pc:sldMk cId="2074337041" sldId="267"/>
            <ac:spMk id="5" creationId="{217ED081-EB86-486B-BB4A-E66E918F874B}"/>
          </ac:spMkLst>
        </pc:spChg>
        <pc:spChg chg="mod">
          <ac:chgData name="Xin Zhang (FA Talent)" userId="474f572f-8271-4f60-858e-cee871e0aec6" providerId="ADAL" clId="{10AF07E1-92E0-4053-8235-7E73D5C45940}" dt="2022-01-27T09:23:01.797" v="823" actId="947"/>
          <ac:spMkLst>
            <pc:docMk/>
            <pc:sldMk cId="2074337041" sldId="267"/>
            <ac:spMk id="16" creationId="{1106D5BD-0DBE-42E9-95F2-9FCB98A307A1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3.621" v="1659" actId="947"/>
        <pc:sldMkLst>
          <pc:docMk/>
          <pc:sldMk cId="477845823" sldId="268"/>
        </pc:sldMkLst>
        <pc:spChg chg="mod">
          <ac:chgData name="Xin Zhang (FA Talent)" userId="474f572f-8271-4f60-858e-cee871e0aec6" providerId="ADAL" clId="{10AF07E1-92E0-4053-8235-7E73D5C45940}" dt="2022-01-27T09:23:03.498" v="1599" actId="947"/>
          <ac:spMkLst>
            <pc:docMk/>
            <pc:sldMk cId="477845823" sldId="268"/>
            <ac:spMk id="7" creationId="{29073658-5C9D-4497-AF7F-F082746897EF}"/>
          </ac:spMkLst>
        </pc:spChg>
        <pc:spChg chg="mod">
          <ac:chgData name="Xin Zhang (FA Talent)" userId="474f572f-8271-4f60-858e-cee871e0aec6" providerId="ADAL" clId="{10AF07E1-92E0-4053-8235-7E73D5C45940}" dt="2022-01-27T09:23:03.619" v="1657" actId="947"/>
          <ac:spMkLst>
            <pc:docMk/>
            <pc:sldMk cId="477845823" sldId="268"/>
            <ac:spMk id="14" creationId="{D6D928F0-D9A8-4598-9222-33661B32D880}"/>
          </ac:spMkLst>
        </pc:spChg>
        <pc:spChg chg="mod">
          <ac:chgData name="Xin Zhang (FA Talent)" userId="474f572f-8271-4f60-858e-cee871e0aec6" providerId="ADAL" clId="{10AF07E1-92E0-4053-8235-7E73D5C45940}" dt="2022-01-27T09:23:03.617" v="1655" actId="947"/>
          <ac:spMkLst>
            <pc:docMk/>
            <pc:sldMk cId="477845823" sldId="268"/>
            <ac:spMk id="17" creationId="{CD83DE35-F49E-4AEE-9DA8-47D47437288D}"/>
          </ac:spMkLst>
        </pc:spChg>
        <pc:spChg chg="mod">
          <ac:chgData name="Xin Zhang (FA Talent)" userId="474f572f-8271-4f60-858e-cee871e0aec6" providerId="ADAL" clId="{10AF07E1-92E0-4053-8235-7E73D5C45940}" dt="2022-01-27T09:23:03.505" v="1607" actId="947"/>
          <ac:spMkLst>
            <pc:docMk/>
            <pc:sldMk cId="477845823" sldId="268"/>
            <ac:spMk id="18" creationId="{F4F124C1-5BED-45C3-BE4B-128E11428115}"/>
          </ac:spMkLst>
        </pc:spChg>
        <pc:spChg chg="mod">
          <ac:chgData name="Xin Zhang (FA Talent)" userId="474f572f-8271-4f60-858e-cee871e0aec6" providerId="ADAL" clId="{10AF07E1-92E0-4053-8235-7E73D5C45940}" dt="2022-01-27T09:23:03.509" v="1611" actId="947"/>
          <ac:spMkLst>
            <pc:docMk/>
            <pc:sldMk cId="477845823" sldId="268"/>
            <ac:spMk id="19" creationId="{A9964164-1F27-491B-B726-6D2ACD34817B}"/>
          </ac:spMkLst>
        </pc:spChg>
        <pc:spChg chg="mod">
          <ac:chgData name="Xin Zhang (FA Talent)" userId="474f572f-8271-4f60-858e-cee871e0aec6" providerId="ADAL" clId="{10AF07E1-92E0-4053-8235-7E73D5C45940}" dt="2022-01-27T09:23:03.512" v="1615" actId="947"/>
          <ac:spMkLst>
            <pc:docMk/>
            <pc:sldMk cId="477845823" sldId="268"/>
            <ac:spMk id="20" creationId="{C480619C-4BB6-4944-AB76-AB728C106D9E}"/>
          </ac:spMkLst>
        </pc:spChg>
        <pc:spChg chg="mod">
          <ac:chgData name="Xin Zhang (FA Talent)" userId="474f572f-8271-4f60-858e-cee871e0aec6" providerId="ADAL" clId="{10AF07E1-92E0-4053-8235-7E73D5C45940}" dt="2022-01-27T09:23:03.618" v="1656" actId="947"/>
          <ac:spMkLst>
            <pc:docMk/>
            <pc:sldMk cId="477845823" sldId="268"/>
            <ac:spMk id="21" creationId="{F230C6C9-8209-40A0-8DE0-274769A35975}"/>
          </ac:spMkLst>
        </pc:spChg>
        <pc:spChg chg="mod">
          <ac:chgData name="Xin Zhang (FA Talent)" userId="474f572f-8271-4f60-858e-cee871e0aec6" providerId="ADAL" clId="{10AF07E1-92E0-4053-8235-7E73D5C45940}" dt="2022-01-27T09:23:03.614" v="1651" actId="947"/>
          <ac:spMkLst>
            <pc:docMk/>
            <pc:sldMk cId="477845823" sldId="268"/>
            <ac:spMk id="22" creationId="{963B01B4-F1B7-47ED-96F7-125D222CF9DB}"/>
          </ac:spMkLst>
        </pc:spChg>
        <pc:spChg chg="mod">
          <ac:chgData name="Xin Zhang (FA Talent)" userId="474f572f-8271-4f60-858e-cee871e0aec6" providerId="ADAL" clId="{10AF07E1-92E0-4053-8235-7E73D5C45940}" dt="2022-01-27T09:23:03.614" v="1652" actId="947"/>
          <ac:spMkLst>
            <pc:docMk/>
            <pc:sldMk cId="477845823" sldId="268"/>
            <ac:spMk id="23" creationId="{D84AE4A7-466B-4C03-854D-5A39251B1894}"/>
          </ac:spMkLst>
        </pc:spChg>
        <pc:spChg chg="mod">
          <ac:chgData name="Xin Zhang (FA Talent)" userId="474f572f-8271-4f60-858e-cee871e0aec6" providerId="ADAL" clId="{10AF07E1-92E0-4053-8235-7E73D5C45940}" dt="2022-01-27T09:23:03.620" v="1658" actId="947"/>
          <ac:spMkLst>
            <pc:docMk/>
            <pc:sldMk cId="477845823" sldId="268"/>
            <ac:spMk id="24" creationId="{941AFD00-9BD3-46E2-B1B1-7042662F378C}"/>
          </ac:spMkLst>
        </pc:spChg>
        <pc:spChg chg="mod">
          <ac:chgData name="Xin Zhang (FA Talent)" userId="474f572f-8271-4f60-858e-cee871e0aec6" providerId="ADAL" clId="{10AF07E1-92E0-4053-8235-7E73D5C45940}" dt="2022-01-27T09:23:03.596" v="1638" actId="947"/>
          <ac:spMkLst>
            <pc:docMk/>
            <pc:sldMk cId="477845823" sldId="268"/>
            <ac:spMk id="25" creationId="{6690712F-1A69-40B6-AFCB-1A10D2604D5F}"/>
          </ac:spMkLst>
        </pc:spChg>
        <pc:spChg chg="mod">
          <ac:chgData name="Xin Zhang (FA Talent)" userId="474f572f-8271-4f60-858e-cee871e0aec6" providerId="ADAL" clId="{10AF07E1-92E0-4053-8235-7E73D5C45940}" dt="2022-01-27T09:23:03.616" v="1654" actId="947"/>
          <ac:spMkLst>
            <pc:docMk/>
            <pc:sldMk cId="477845823" sldId="268"/>
            <ac:spMk id="26" creationId="{5DD8DBBA-0FD2-4693-959A-A94E0F249B14}"/>
          </ac:spMkLst>
        </pc:spChg>
        <pc:spChg chg="mod">
          <ac:chgData name="Xin Zhang (FA Talent)" userId="474f572f-8271-4f60-858e-cee871e0aec6" providerId="ADAL" clId="{10AF07E1-92E0-4053-8235-7E73D5C45940}" dt="2022-01-27T09:23:03.621" v="1659" actId="947"/>
          <ac:spMkLst>
            <pc:docMk/>
            <pc:sldMk cId="477845823" sldId="268"/>
            <ac:spMk id="28" creationId="{C32EB16B-0F06-4F3D-B400-13801B525CDC}"/>
          </ac:spMkLst>
        </pc:spChg>
        <pc:spChg chg="mod">
          <ac:chgData name="Xin Zhang (FA Talent)" userId="474f572f-8271-4f60-858e-cee871e0aec6" providerId="ADAL" clId="{10AF07E1-92E0-4053-8235-7E73D5C45940}" dt="2022-01-27T09:23:03.616" v="1653" actId="947"/>
          <ac:spMkLst>
            <pc:docMk/>
            <pc:sldMk cId="477845823" sldId="268"/>
            <ac:spMk id="29" creationId="{2281B264-5EC8-42CE-A10C-63A031B9D1D3}"/>
          </ac:spMkLst>
        </pc:spChg>
        <pc:spChg chg="mod">
          <ac:chgData name="Xin Zhang (FA Talent)" userId="474f572f-8271-4f60-858e-cee871e0aec6" providerId="ADAL" clId="{10AF07E1-92E0-4053-8235-7E73D5C45940}" dt="2022-01-27T09:23:03.610" v="1648" actId="947"/>
          <ac:spMkLst>
            <pc:docMk/>
            <pc:sldMk cId="477845823" sldId="268"/>
            <ac:spMk id="30" creationId="{B7151AC7-1F71-499C-BF10-DDDEF2F89BDC}"/>
          </ac:spMkLst>
        </pc:spChg>
        <pc:spChg chg="mod">
          <ac:chgData name="Xin Zhang (FA Talent)" userId="474f572f-8271-4f60-858e-cee871e0aec6" providerId="ADAL" clId="{10AF07E1-92E0-4053-8235-7E73D5C45940}" dt="2022-01-27T09:23:03.501" v="1603" actId="947"/>
          <ac:spMkLst>
            <pc:docMk/>
            <pc:sldMk cId="477845823" sldId="268"/>
            <ac:spMk id="31" creationId="{A5BD0A5D-ABEA-4272-9257-0B6262434A38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0.643" v="395" actId="947"/>
        <pc:sldMkLst>
          <pc:docMk/>
          <pc:sldMk cId="4294597591" sldId="269"/>
        </pc:sldMkLst>
        <pc:spChg chg="mod">
          <ac:chgData name="Xin Zhang (FA Talent)" userId="474f572f-8271-4f60-858e-cee871e0aec6" providerId="ADAL" clId="{10AF07E1-92E0-4053-8235-7E73D5C45940}" dt="2022-01-27T09:23:00.636" v="390" actId="947"/>
          <ac:spMkLst>
            <pc:docMk/>
            <pc:sldMk cId="4294597591" sldId="269"/>
            <ac:spMk id="3" creationId="{1902E87E-AD77-4B07-9E3C-CD911AAAFE9B}"/>
          </ac:spMkLst>
        </pc:spChg>
        <pc:spChg chg="mod">
          <ac:chgData name="Xin Zhang (FA Talent)" userId="474f572f-8271-4f60-858e-cee871e0aec6" providerId="ADAL" clId="{10AF07E1-92E0-4053-8235-7E73D5C45940}" dt="2022-01-27T09:23:00.633" v="387" actId="947"/>
          <ac:spMkLst>
            <pc:docMk/>
            <pc:sldMk cId="4294597591" sldId="269"/>
            <ac:spMk id="7" creationId="{29073658-5C9D-4497-AF7F-F082746897EF}"/>
          </ac:spMkLst>
        </pc:spChg>
        <pc:spChg chg="mod">
          <ac:chgData name="Xin Zhang (FA Talent)" userId="474f572f-8271-4f60-858e-cee871e0aec6" providerId="ADAL" clId="{10AF07E1-92E0-4053-8235-7E73D5C45940}" dt="2022-01-27T09:23:00.639" v="392" actId="947"/>
          <ac:spMkLst>
            <pc:docMk/>
            <pc:sldMk cId="4294597591" sldId="269"/>
            <ac:spMk id="8" creationId="{8B96342E-354B-4DF9-8055-08F0BBF9AFAE}"/>
          </ac:spMkLst>
        </pc:spChg>
        <pc:spChg chg="mod">
          <ac:chgData name="Xin Zhang (FA Talent)" userId="474f572f-8271-4f60-858e-cee871e0aec6" providerId="ADAL" clId="{10AF07E1-92E0-4053-8235-7E73D5C45940}" dt="2022-01-27T09:23:00.643" v="395" actId="947"/>
          <ac:spMkLst>
            <pc:docMk/>
            <pc:sldMk cId="4294597591" sldId="269"/>
            <ac:spMk id="19" creationId="{6916F4E5-DA07-4296-B278-1D34EC4E63F8}"/>
          </ac:spMkLst>
        </pc:spChg>
        <pc:spChg chg="mod">
          <ac:chgData name="Xin Zhang (FA Talent)" userId="474f572f-8271-4f60-858e-cee871e0aec6" providerId="ADAL" clId="{10AF07E1-92E0-4053-8235-7E73D5C45940}" dt="2022-01-27T09:23:00.623" v="381" actId="947"/>
          <ac:spMkLst>
            <pc:docMk/>
            <pc:sldMk cId="4294597591" sldId="269"/>
            <ac:spMk id="27" creationId="{3DEF1533-9FB4-4848-B43D-8775D396755D}"/>
          </ac:spMkLst>
        </pc:spChg>
        <pc:spChg chg="mod">
          <ac:chgData name="Xin Zhang (FA Talent)" userId="474f572f-8271-4f60-858e-cee871e0aec6" providerId="ADAL" clId="{10AF07E1-92E0-4053-8235-7E73D5C45940}" dt="2022-01-27T09:23:00.638" v="391" actId="947"/>
          <ac:spMkLst>
            <pc:docMk/>
            <pc:sldMk cId="4294597591" sldId="269"/>
            <ac:spMk id="36" creationId="{5A8C7A28-C398-4024-81A9-3A5755637509}"/>
          </ac:spMkLst>
        </pc:spChg>
        <pc:spChg chg="mod">
          <ac:chgData name="Xin Zhang (FA Talent)" userId="474f572f-8271-4f60-858e-cee871e0aec6" providerId="ADAL" clId="{10AF07E1-92E0-4053-8235-7E73D5C45940}" dt="2022-01-27T09:23:00.642" v="394" actId="947"/>
          <ac:spMkLst>
            <pc:docMk/>
            <pc:sldMk cId="4294597591" sldId="269"/>
            <ac:spMk id="39" creationId="{CBD34B28-C4D5-4969-B1AD-2D8442C8092F}"/>
          </ac:spMkLst>
        </pc:spChg>
        <pc:spChg chg="mod">
          <ac:chgData name="Xin Zhang (FA Talent)" userId="474f572f-8271-4f60-858e-cee871e0aec6" providerId="ADAL" clId="{10AF07E1-92E0-4053-8235-7E73D5C45940}" dt="2022-01-27T09:23:00.641" v="393" actId="947"/>
          <ac:spMkLst>
            <pc:docMk/>
            <pc:sldMk cId="4294597591" sldId="269"/>
            <ac:spMk id="42" creationId="{D50B01CF-B4C8-4FE5-9284-E65AEFB17E49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0.855" v="475" actId="947"/>
        <pc:sldMkLst>
          <pc:docMk/>
          <pc:sldMk cId="4260599955" sldId="270"/>
        </pc:sldMkLst>
        <pc:spChg chg="mod">
          <ac:chgData name="Xin Zhang (FA Talent)" userId="474f572f-8271-4f60-858e-cee871e0aec6" providerId="ADAL" clId="{10AF07E1-92E0-4053-8235-7E73D5C45940}" dt="2022-01-27T09:23:00.850" v="471" actId="947"/>
          <ac:spMkLst>
            <pc:docMk/>
            <pc:sldMk cId="4260599955" sldId="270"/>
            <ac:spMk id="7" creationId="{29073658-5C9D-4497-AF7F-F082746897EF}"/>
          </ac:spMkLst>
        </pc:spChg>
        <pc:spChg chg="mod">
          <ac:chgData name="Xin Zhang (FA Talent)" userId="474f572f-8271-4f60-858e-cee871e0aec6" providerId="ADAL" clId="{10AF07E1-92E0-4053-8235-7E73D5C45940}" dt="2022-01-27T09:23:00.853" v="473" actId="947"/>
          <ac:spMkLst>
            <pc:docMk/>
            <pc:sldMk cId="4260599955" sldId="270"/>
            <ac:spMk id="8" creationId="{143D87A3-30BD-46F3-A463-0C8151DD75E7}"/>
          </ac:spMkLst>
        </pc:spChg>
        <pc:spChg chg="mod">
          <ac:chgData name="Xin Zhang (FA Talent)" userId="474f572f-8271-4f60-858e-cee871e0aec6" providerId="ADAL" clId="{10AF07E1-92E0-4053-8235-7E73D5C45940}" dt="2022-01-27T09:23:00.854" v="474" actId="947"/>
          <ac:spMkLst>
            <pc:docMk/>
            <pc:sldMk cId="4260599955" sldId="270"/>
            <ac:spMk id="10" creationId="{6CB41E0D-1B11-44C1-9E6B-1AF92C44B0AB}"/>
          </ac:spMkLst>
        </pc:spChg>
        <pc:spChg chg="mod">
          <ac:chgData name="Xin Zhang (FA Talent)" userId="474f572f-8271-4f60-858e-cee871e0aec6" providerId="ADAL" clId="{10AF07E1-92E0-4053-8235-7E73D5C45940}" dt="2022-01-27T09:23:00.795" v="451" actId="947"/>
          <ac:spMkLst>
            <pc:docMk/>
            <pc:sldMk cId="4260599955" sldId="270"/>
            <ac:spMk id="11" creationId="{5C5CD2C4-EC95-4117-9044-1A0BBB3ED5E5}"/>
          </ac:spMkLst>
        </pc:spChg>
        <pc:spChg chg="mod">
          <ac:chgData name="Xin Zhang (FA Talent)" userId="474f572f-8271-4f60-858e-cee871e0aec6" providerId="ADAL" clId="{10AF07E1-92E0-4053-8235-7E73D5C45940}" dt="2022-01-27T09:23:00.851" v="472" actId="947"/>
          <ac:spMkLst>
            <pc:docMk/>
            <pc:sldMk cId="4260599955" sldId="270"/>
            <ac:spMk id="12" creationId="{35719B24-6189-448E-A274-40BDD68B728E}"/>
          </ac:spMkLst>
        </pc:spChg>
        <pc:spChg chg="mod">
          <ac:chgData name="Xin Zhang (FA Talent)" userId="474f572f-8271-4f60-858e-cee871e0aec6" providerId="ADAL" clId="{10AF07E1-92E0-4053-8235-7E73D5C45940}" dt="2022-01-27T09:23:00.855" v="475" actId="947"/>
          <ac:spMkLst>
            <pc:docMk/>
            <pc:sldMk cId="4260599955" sldId="270"/>
            <ac:spMk id="14" creationId="{5B93F95D-94AC-4971-8BD7-FED60272D50C}"/>
          </ac:spMkLst>
        </pc:spChg>
        <pc:spChg chg="mod">
          <ac:chgData name="Xin Zhang (FA Talent)" userId="474f572f-8271-4f60-858e-cee871e0aec6" providerId="ADAL" clId="{10AF07E1-92E0-4053-8235-7E73D5C45940}" dt="2022-01-27T09:23:00.844" v="467" actId="947"/>
          <ac:spMkLst>
            <pc:docMk/>
            <pc:sldMk cId="4260599955" sldId="270"/>
            <ac:spMk id="15" creationId="{77F302FE-B34D-4804-9E0F-7E694723966F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2.285" v="1015" actId="947"/>
        <pc:sldMkLst>
          <pc:docMk/>
          <pc:sldMk cId="3460957383" sldId="271"/>
        </pc:sldMkLst>
        <pc:spChg chg="mod">
          <ac:chgData name="Xin Zhang (FA Talent)" userId="474f572f-8271-4f60-858e-cee871e0aec6" providerId="ADAL" clId="{10AF07E1-92E0-4053-8235-7E73D5C45940}" dt="2022-01-27T09:23:02.140" v="955" actId="947"/>
          <ac:spMkLst>
            <pc:docMk/>
            <pc:sldMk cId="3460957383" sldId="271"/>
            <ac:spMk id="7" creationId="{29073658-5C9D-4497-AF7F-F082746897EF}"/>
          </ac:spMkLst>
        </pc:spChg>
        <pc:spChg chg="mod">
          <ac:chgData name="Xin Zhang (FA Talent)" userId="474f572f-8271-4f60-858e-cee871e0aec6" providerId="ADAL" clId="{10AF07E1-92E0-4053-8235-7E73D5C45940}" dt="2022-01-27T09:23:02.283" v="1013" actId="947"/>
          <ac:spMkLst>
            <pc:docMk/>
            <pc:sldMk cId="3460957383" sldId="271"/>
            <ac:spMk id="35" creationId="{62FA9962-00FD-4A62-ACE9-4301157FEE23}"/>
          </ac:spMkLst>
        </pc:spChg>
        <pc:spChg chg="mod">
          <ac:chgData name="Xin Zhang (FA Talent)" userId="474f572f-8271-4f60-858e-cee871e0aec6" providerId="ADAL" clId="{10AF07E1-92E0-4053-8235-7E73D5C45940}" dt="2022-01-27T09:23:02.282" v="1012" actId="947"/>
          <ac:spMkLst>
            <pc:docMk/>
            <pc:sldMk cId="3460957383" sldId="271"/>
            <ac:spMk id="53" creationId="{3AE65334-E80C-4CBC-8FF6-919852CFB407}"/>
          </ac:spMkLst>
        </pc:spChg>
        <pc:spChg chg="mod">
          <ac:chgData name="Xin Zhang (FA Talent)" userId="474f572f-8271-4f60-858e-cee871e0aec6" providerId="ADAL" clId="{10AF07E1-92E0-4053-8235-7E73D5C45940}" dt="2022-01-27T09:23:02.270" v="1001" actId="947"/>
          <ac:spMkLst>
            <pc:docMk/>
            <pc:sldMk cId="3460957383" sldId="271"/>
            <ac:spMk id="63" creationId="{B6977072-4D59-47C7-BE97-18581A121D3C}"/>
          </ac:spMkLst>
        </pc:spChg>
        <pc:spChg chg="mod">
          <ac:chgData name="Xin Zhang (FA Talent)" userId="474f572f-8271-4f60-858e-cee871e0aec6" providerId="ADAL" clId="{10AF07E1-92E0-4053-8235-7E73D5C45940}" dt="2022-01-27T09:23:02.268" v="999" actId="947"/>
          <ac:spMkLst>
            <pc:docMk/>
            <pc:sldMk cId="3460957383" sldId="271"/>
            <ac:spMk id="64" creationId="{5158A1E6-9314-49DE-A2D4-15BDA053B48B}"/>
          </ac:spMkLst>
        </pc:spChg>
        <pc:spChg chg="mod">
          <ac:chgData name="Xin Zhang (FA Talent)" userId="474f572f-8271-4f60-858e-cee871e0aec6" providerId="ADAL" clId="{10AF07E1-92E0-4053-8235-7E73D5C45940}" dt="2022-01-27T09:23:02.277" v="1007" actId="947"/>
          <ac:spMkLst>
            <pc:docMk/>
            <pc:sldMk cId="3460957383" sldId="271"/>
            <ac:spMk id="69" creationId="{154DEA61-FE30-49CD-8042-66874D0DE551}"/>
          </ac:spMkLst>
        </pc:spChg>
        <pc:spChg chg="mod">
          <ac:chgData name="Xin Zhang (FA Talent)" userId="474f572f-8271-4f60-858e-cee871e0aec6" providerId="ADAL" clId="{10AF07E1-92E0-4053-8235-7E73D5C45940}" dt="2022-01-27T09:23:02.276" v="1006" actId="947"/>
          <ac:spMkLst>
            <pc:docMk/>
            <pc:sldMk cId="3460957383" sldId="271"/>
            <ac:spMk id="93" creationId="{EB775AC3-7012-4005-8DCF-EB4388B921C8}"/>
          </ac:spMkLst>
        </pc:spChg>
        <pc:spChg chg="mod">
          <ac:chgData name="Xin Zhang (FA Talent)" userId="474f572f-8271-4f60-858e-cee871e0aec6" providerId="ADAL" clId="{10AF07E1-92E0-4053-8235-7E73D5C45940}" dt="2022-01-27T09:23:02.281" v="1011" actId="947"/>
          <ac:spMkLst>
            <pc:docMk/>
            <pc:sldMk cId="3460957383" sldId="271"/>
            <ac:spMk id="94" creationId="{302E2F61-1118-4DA6-8CC5-B9CDDB39044D}"/>
          </ac:spMkLst>
        </pc:spChg>
        <pc:spChg chg="mod">
          <ac:chgData name="Xin Zhang (FA Talent)" userId="474f572f-8271-4f60-858e-cee871e0aec6" providerId="ADAL" clId="{10AF07E1-92E0-4053-8235-7E73D5C45940}" dt="2022-01-27T09:23:02.275" v="1005" actId="947"/>
          <ac:spMkLst>
            <pc:docMk/>
            <pc:sldMk cId="3460957383" sldId="271"/>
            <ac:spMk id="95" creationId="{2FB503AC-8FDE-4E84-9CCE-B45D944FE848}"/>
          </ac:spMkLst>
        </pc:spChg>
        <pc:spChg chg="mod">
          <ac:chgData name="Xin Zhang (FA Talent)" userId="474f572f-8271-4f60-858e-cee871e0aec6" providerId="ADAL" clId="{10AF07E1-92E0-4053-8235-7E73D5C45940}" dt="2022-01-27T09:23:02.278" v="1008" actId="947"/>
          <ac:spMkLst>
            <pc:docMk/>
            <pc:sldMk cId="3460957383" sldId="271"/>
            <ac:spMk id="97" creationId="{5B991540-49CE-4B41-98C2-CD0F1F340920}"/>
          </ac:spMkLst>
        </pc:spChg>
        <pc:spChg chg="mod">
          <ac:chgData name="Xin Zhang (FA Talent)" userId="474f572f-8271-4f60-858e-cee871e0aec6" providerId="ADAL" clId="{10AF07E1-92E0-4053-8235-7E73D5C45940}" dt="2022-01-27T09:23:02.268" v="998" actId="947"/>
          <ac:spMkLst>
            <pc:docMk/>
            <pc:sldMk cId="3460957383" sldId="271"/>
            <ac:spMk id="98" creationId="{A86B2789-CB48-41EE-B98B-E7C63E2B314E}"/>
          </ac:spMkLst>
        </pc:spChg>
        <pc:spChg chg="mod">
          <ac:chgData name="Xin Zhang (FA Talent)" userId="474f572f-8271-4f60-858e-cee871e0aec6" providerId="ADAL" clId="{10AF07E1-92E0-4053-8235-7E73D5C45940}" dt="2022-01-27T09:23:02.285" v="1015" actId="947"/>
          <ac:spMkLst>
            <pc:docMk/>
            <pc:sldMk cId="3460957383" sldId="271"/>
            <ac:spMk id="99" creationId="{41FD3770-190A-4BF9-9CEC-5BD9BE49B0FE}"/>
          </ac:spMkLst>
        </pc:spChg>
        <pc:spChg chg="mod">
          <ac:chgData name="Xin Zhang (FA Talent)" userId="474f572f-8271-4f60-858e-cee871e0aec6" providerId="ADAL" clId="{10AF07E1-92E0-4053-8235-7E73D5C45940}" dt="2022-01-27T09:23:02.275" v="1004" actId="947"/>
          <ac:spMkLst>
            <pc:docMk/>
            <pc:sldMk cId="3460957383" sldId="271"/>
            <ac:spMk id="108" creationId="{A54951EC-D84D-47BC-A969-98798586B5F8}"/>
          </ac:spMkLst>
        </pc:spChg>
        <pc:spChg chg="mod">
          <ac:chgData name="Xin Zhang (FA Talent)" userId="474f572f-8271-4f60-858e-cee871e0aec6" providerId="ADAL" clId="{10AF07E1-92E0-4053-8235-7E73D5C45940}" dt="2022-01-27T09:23:02.262" v="993" actId="947"/>
          <ac:spMkLst>
            <pc:docMk/>
            <pc:sldMk cId="3460957383" sldId="271"/>
            <ac:spMk id="109" creationId="{0FFAC8AB-46EC-4FDE-BB57-FD801895A8EB}"/>
          </ac:spMkLst>
        </pc:spChg>
        <pc:spChg chg="mod">
          <ac:chgData name="Xin Zhang (FA Talent)" userId="474f572f-8271-4f60-858e-cee871e0aec6" providerId="ADAL" clId="{10AF07E1-92E0-4053-8235-7E73D5C45940}" dt="2022-01-27T09:23:02.283" v="1014" actId="947"/>
          <ac:spMkLst>
            <pc:docMk/>
            <pc:sldMk cId="3460957383" sldId="271"/>
            <ac:spMk id="110" creationId="{D09DE9CF-EDB6-4F8D-A865-B6B231DA084E}"/>
          </ac:spMkLst>
        </pc:spChg>
        <pc:spChg chg="mod">
          <ac:chgData name="Xin Zhang (FA Talent)" userId="474f572f-8271-4f60-858e-cee871e0aec6" providerId="ADAL" clId="{10AF07E1-92E0-4053-8235-7E73D5C45940}" dt="2022-01-27T09:23:02.280" v="1009" actId="947"/>
          <ac:spMkLst>
            <pc:docMk/>
            <pc:sldMk cId="3460957383" sldId="271"/>
            <ac:spMk id="116" creationId="{0C8FBFB4-57CE-4956-87AD-E26E71AFE901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2.638" v="1155" actId="947"/>
        <pc:sldMkLst>
          <pc:docMk/>
          <pc:sldMk cId="2389195405" sldId="272"/>
        </pc:sldMkLst>
        <pc:spChg chg="mod">
          <ac:chgData name="Xin Zhang (FA Talent)" userId="474f572f-8271-4f60-858e-cee871e0aec6" providerId="ADAL" clId="{10AF07E1-92E0-4053-8235-7E73D5C45940}" dt="2022-01-27T09:23:02.529" v="1107" actId="947"/>
          <ac:spMkLst>
            <pc:docMk/>
            <pc:sldMk cId="2389195405" sldId="272"/>
            <ac:spMk id="2" creationId="{09B9F8A3-F023-4DE8-B3A5-7F48BEC9FF45}"/>
          </ac:spMkLst>
        </pc:spChg>
        <pc:spChg chg="mod">
          <ac:chgData name="Xin Zhang (FA Talent)" userId="474f572f-8271-4f60-858e-cee871e0aec6" providerId="ADAL" clId="{10AF07E1-92E0-4053-8235-7E73D5C45940}" dt="2022-01-27T09:23:02.619" v="1147" actId="947"/>
          <ac:spMkLst>
            <pc:docMk/>
            <pc:sldMk cId="2389195405" sldId="272"/>
            <ac:spMk id="4" creationId="{3073EB6E-59B8-4F2C-BF19-40C169DAE53B}"/>
          </ac:spMkLst>
        </pc:spChg>
        <pc:spChg chg="mod">
          <ac:chgData name="Xin Zhang (FA Talent)" userId="474f572f-8271-4f60-858e-cee871e0aec6" providerId="ADAL" clId="{10AF07E1-92E0-4053-8235-7E73D5C45940}" dt="2022-01-27T09:23:02.592" v="1128" actId="947"/>
          <ac:spMkLst>
            <pc:docMk/>
            <pc:sldMk cId="2389195405" sldId="272"/>
            <ac:spMk id="35" creationId="{44AB13E3-9E02-43F0-BF92-3216D75D440E}"/>
          </ac:spMkLst>
        </pc:spChg>
        <pc:spChg chg="mod">
          <ac:chgData name="Xin Zhang (FA Talent)" userId="474f572f-8271-4f60-858e-cee871e0aec6" providerId="ADAL" clId="{10AF07E1-92E0-4053-8235-7E73D5C45940}" dt="2022-01-27T09:23:02.625" v="1151" actId="947"/>
          <ac:spMkLst>
            <pc:docMk/>
            <pc:sldMk cId="2389195405" sldId="272"/>
            <ac:spMk id="36" creationId="{925B9AE1-EFB4-4B5A-ABF9-789E7338D2B7}"/>
          </ac:spMkLst>
        </pc:spChg>
        <pc:spChg chg="mod">
          <ac:chgData name="Xin Zhang (FA Talent)" userId="474f572f-8271-4f60-858e-cee871e0aec6" providerId="ADAL" clId="{10AF07E1-92E0-4053-8235-7E73D5C45940}" dt="2022-01-27T09:23:02.638" v="1155" actId="947"/>
          <ac:spMkLst>
            <pc:docMk/>
            <pc:sldMk cId="2389195405" sldId="272"/>
            <ac:spMk id="37" creationId="{3A8EB801-2BFC-4AA1-8BA5-749D30F40704}"/>
          </ac:spMkLst>
        </pc:spChg>
        <pc:spChg chg="mod">
          <ac:chgData name="Xin Zhang (FA Talent)" userId="474f572f-8271-4f60-858e-cee871e0aec6" providerId="ADAL" clId="{10AF07E1-92E0-4053-8235-7E73D5C45940}" dt="2022-01-27T09:23:02.613" v="1143" actId="947"/>
          <ac:spMkLst>
            <pc:docMk/>
            <pc:sldMk cId="2389195405" sldId="272"/>
            <ac:spMk id="43" creationId="{30B978B6-47ED-4DC9-9640-62C31B6B00D0}"/>
          </ac:spMkLst>
        </pc:spChg>
        <pc:spChg chg="mod">
          <ac:chgData name="Xin Zhang (FA Talent)" userId="474f572f-8271-4f60-858e-cee871e0aec6" providerId="ADAL" clId="{10AF07E1-92E0-4053-8235-7E73D5C45940}" dt="2022-01-27T09:23:02.605" v="1137" actId="947"/>
          <ac:spMkLst>
            <pc:docMk/>
            <pc:sldMk cId="2389195405" sldId="272"/>
            <ac:spMk id="45" creationId="{5DAEBB61-F912-4038-8DCE-7A22ADC4D4F4}"/>
          </ac:spMkLst>
        </pc:spChg>
        <pc:spChg chg="mod">
          <ac:chgData name="Xin Zhang (FA Talent)" userId="474f572f-8271-4f60-858e-cee871e0aec6" providerId="ADAL" clId="{10AF07E1-92E0-4053-8235-7E73D5C45940}" dt="2022-01-27T09:23:02.618" v="1146" actId="947"/>
          <ac:spMkLst>
            <pc:docMk/>
            <pc:sldMk cId="2389195405" sldId="272"/>
            <ac:spMk id="47" creationId="{FC81C043-78CE-4044-95D4-62AF7B030F30}"/>
          </ac:spMkLst>
        </pc:spChg>
        <pc:spChg chg="mod">
          <ac:chgData name="Xin Zhang (FA Talent)" userId="474f572f-8271-4f60-858e-cee871e0aec6" providerId="ADAL" clId="{10AF07E1-92E0-4053-8235-7E73D5C45940}" dt="2022-01-27T09:23:02.610" v="1141" actId="947"/>
          <ac:spMkLst>
            <pc:docMk/>
            <pc:sldMk cId="2389195405" sldId="272"/>
            <ac:spMk id="49" creationId="{F2F7F780-B4B8-4637-972A-438AE26D5B87}"/>
          </ac:spMkLst>
        </pc:spChg>
        <pc:spChg chg="mod">
          <ac:chgData name="Xin Zhang (FA Talent)" userId="474f572f-8271-4f60-858e-cee871e0aec6" providerId="ADAL" clId="{10AF07E1-92E0-4053-8235-7E73D5C45940}" dt="2022-01-27T09:23:02.614" v="1144" actId="947"/>
          <ac:spMkLst>
            <pc:docMk/>
            <pc:sldMk cId="2389195405" sldId="272"/>
            <ac:spMk id="51" creationId="{CC32E972-DE9F-4D79-B331-1DC7A484AE91}"/>
          </ac:spMkLst>
        </pc:spChg>
        <pc:spChg chg="mod">
          <ac:chgData name="Xin Zhang (FA Talent)" userId="474f572f-8271-4f60-858e-cee871e0aec6" providerId="ADAL" clId="{10AF07E1-92E0-4053-8235-7E73D5C45940}" dt="2022-01-27T09:23:02.590" v="1126" actId="947"/>
          <ac:spMkLst>
            <pc:docMk/>
            <pc:sldMk cId="2389195405" sldId="272"/>
            <ac:spMk id="53" creationId="{EAD455AA-787C-4E89-A016-F531157DFEFE}"/>
          </ac:spMkLst>
        </pc:spChg>
        <pc:spChg chg="mod">
          <ac:chgData name="Xin Zhang (FA Talent)" userId="474f572f-8271-4f60-858e-cee871e0aec6" providerId="ADAL" clId="{10AF07E1-92E0-4053-8235-7E73D5C45940}" dt="2022-01-27T09:23:02.617" v="1145" actId="947"/>
          <ac:spMkLst>
            <pc:docMk/>
            <pc:sldMk cId="2389195405" sldId="272"/>
            <ac:spMk id="55" creationId="{E692AC4B-DE1E-4FD4-A0E4-B797AC8240A4}"/>
          </ac:spMkLst>
        </pc:spChg>
        <pc:spChg chg="mod">
          <ac:chgData name="Xin Zhang (FA Talent)" userId="474f572f-8271-4f60-858e-cee871e0aec6" providerId="ADAL" clId="{10AF07E1-92E0-4053-8235-7E73D5C45940}" dt="2022-01-27T09:23:02.606" v="1138" actId="947"/>
          <ac:spMkLst>
            <pc:docMk/>
            <pc:sldMk cId="2389195405" sldId="272"/>
            <ac:spMk id="57" creationId="{E2A7E129-3158-4937-B186-FB62093574DE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2.523" v="1103" actId="947"/>
        <pc:sldMkLst>
          <pc:docMk/>
          <pc:sldMk cId="2402975016" sldId="273"/>
        </pc:sldMkLst>
        <pc:spChg chg="mod">
          <ac:chgData name="Xin Zhang (FA Talent)" userId="474f572f-8271-4f60-858e-cee871e0aec6" providerId="ADAL" clId="{10AF07E1-92E0-4053-8235-7E73D5C45940}" dt="2022-01-27T09:23:02.523" v="1103" actId="947"/>
          <ac:spMkLst>
            <pc:docMk/>
            <pc:sldMk cId="2402975016" sldId="273"/>
            <ac:spMk id="5" creationId="{217ED081-EB86-486B-BB4A-E66E918F874B}"/>
          </ac:spMkLst>
        </pc:spChg>
        <pc:spChg chg="mod">
          <ac:chgData name="Xin Zhang (FA Talent)" userId="474f572f-8271-4f60-858e-cee871e0aec6" providerId="ADAL" clId="{10AF07E1-92E0-4053-8235-7E73D5C45940}" dt="2022-01-27T09:23:02.499" v="1099" actId="947"/>
          <ac:spMkLst>
            <pc:docMk/>
            <pc:sldMk cId="2402975016" sldId="273"/>
            <ac:spMk id="16" creationId="{1106D5BD-0DBE-42E9-95F2-9FCB98A307A1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2.784" v="1235" actId="947"/>
        <pc:sldMkLst>
          <pc:docMk/>
          <pc:sldMk cId="2349366701" sldId="274"/>
        </pc:sldMkLst>
        <pc:spChg chg="mod">
          <ac:chgData name="Xin Zhang (FA Talent)" userId="474f572f-8271-4f60-858e-cee871e0aec6" providerId="ADAL" clId="{10AF07E1-92E0-4053-8235-7E73D5C45940}" dt="2022-01-27T09:23:02.654" v="1159" actId="947"/>
          <ac:spMkLst>
            <pc:docMk/>
            <pc:sldMk cId="2349366701" sldId="274"/>
            <ac:spMk id="2" creationId="{09B9F8A3-F023-4DE8-B3A5-7F48BEC9FF45}"/>
          </ac:spMkLst>
        </pc:spChg>
        <pc:spChg chg="mod">
          <ac:chgData name="Xin Zhang (FA Talent)" userId="474f572f-8271-4f60-858e-cee871e0aec6" providerId="ADAL" clId="{10AF07E1-92E0-4053-8235-7E73D5C45940}" dt="2022-01-27T09:23:02.779" v="1230" actId="947"/>
          <ac:spMkLst>
            <pc:docMk/>
            <pc:sldMk cId="2349366701" sldId="274"/>
            <ac:spMk id="4" creationId="{3073EB6E-59B8-4F2C-BF19-40C169DAE53B}"/>
          </ac:spMkLst>
        </pc:spChg>
        <pc:spChg chg="mod">
          <ac:chgData name="Xin Zhang (FA Talent)" userId="474f572f-8271-4f60-858e-cee871e0aec6" providerId="ADAL" clId="{10AF07E1-92E0-4053-8235-7E73D5C45940}" dt="2022-01-27T09:23:02.663" v="1167" actId="947"/>
          <ac:spMkLst>
            <pc:docMk/>
            <pc:sldMk cId="2349366701" sldId="274"/>
            <ac:spMk id="12" creationId="{0F5F238E-FB4E-4011-9E72-6DCDE2151AA0}"/>
          </ac:spMkLst>
        </pc:spChg>
        <pc:spChg chg="mod">
          <ac:chgData name="Xin Zhang (FA Talent)" userId="474f572f-8271-4f60-858e-cee871e0aec6" providerId="ADAL" clId="{10AF07E1-92E0-4053-8235-7E73D5C45940}" dt="2022-01-27T09:23:02.667" v="1171" actId="947"/>
          <ac:spMkLst>
            <pc:docMk/>
            <pc:sldMk cId="2349366701" sldId="274"/>
            <ac:spMk id="13" creationId="{801321C1-DFDB-48D1-9497-1A622F472222}"/>
          </ac:spMkLst>
        </pc:spChg>
        <pc:spChg chg="mod">
          <ac:chgData name="Xin Zhang (FA Talent)" userId="474f572f-8271-4f60-858e-cee871e0aec6" providerId="ADAL" clId="{10AF07E1-92E0-4053-8235-7E73D5C45940}" dt="2022-01-27T09:23:02.670" v="1175" actId="947"/>
          <ac:spMkLst>
            <pc:docMk/>
            <pc:sldMk cId="2349366701" sldId="274"/>
            <ac:spMk id="14" creationId="{1C395C06-94C0-473F-8F63-16FE65F4B48A}"/>
          </ac:spMkLst>
        </pc:spChg>
        <pc:spChg chg="mod">
          <ac:chgData name="Xin Zhang (FA Talent)" userId="474f572f-8271-4f60-858e-cee871e0aec6" providerId="ADAL" clId="{10AF07E1-92E0-4053-8235-7E73D5C45940}" dt="2022-01-27T09:23:02.674" v="1179" actId="947"/>
          <ac:spMkLst>
            <pc:docMk/>
            <pc:sldMk cId="2349366701" sldId="274"/>
            <ac:spMk id="15" creationId="{E47B7C9F-6912-4E0C-8BD3-00BF3E8E7BBD}"/>
          </ac:spMkLst>
        </pc:spChg>
        <pc:spChg chg="mod">
          <ac:chgData name="Xin Zhang (FA Talent)" userId="474f572f-8271-4f60-858e-cee871e0aec6" providerId="ADAL" clId="{10AF07E1-92E0-4053-8235-7E73D5C45940}" dt="2022-01-27T09:23:02.678" v="1183" actId="947"/>
          <ac:spMkLst>
            <pc:docMk/>
            <pc:sldMk cId="2349366701" sldId="274"/>
            <ac:spMk id="16" creationId="{FDDD5E44-C299-408D-A1BE-EDABD22D005A}"/>
          </ac:spMkLst>
        </pc:spChg>
        <pc:spChg chg="mod">
          <ac:chgData name="Xin Zhang (FA Talent)" userId="474f572f-8271-4f60-858e-cee871e0aec6" providerId="ADAL" clId="{10AF07E1-92E0-4053-8235-7E73D5C45940}" dt="2022-01-27T09:23:02.681" v="1187" actId="947"/>
          <ac:spMkLst>
            <pc:docMk/>
            <pc:sldMk cId="2349366701" sldId="274"/>
            <ac:spMk id="17" creationId="{241C357C-46A3-4231-9ABE-B2ECE0F9C7C6}"/>
          </ac:spMkLst>
        </pc:spChg>
        <pc:spChg chg="mod">
          <ac:chgData name="Xin Zhang (FA Talent)" userId="474f572f-8271-4f60-858e-cee871e0aec6" providerId="ADAL" clId="{10AF07E1-92E0-4053-8235-7E73D5C45940}" dt="2022-01-27T09:23:02.765" v="1217" actId="947"/>
          <ac:spMkLst>
            <pc:docMk/>
            <pc:sldMk cId="2349366701" sldId="274"/>
            <ac:spMk id="18" creationId="{BC2636F2-8E8F-4702-86D1-F9AC94D37D71}"/>
          </ac:spMkLst>
        </pc:spChg>
        <pc:spChg chg="mod">
          <ac:chgData name="Xin Zhang (FA Talent)" userId="474f572f-8271-4f60-858e-cee871e0aec6" providerId="ADAL" clId="{10AF07E1-92E0-4053-8235-7E73D5C45940}" dt="2022-01-27T09:23:02.781" v="1233" actId="947"/>
          <ac:spMkLst>
            <pc:docMk/>
            <pc:sldMk cId="2349366701" sldId="274"/>
            <ac:spMk id="19" creationId="{B3CAB58E-5821-4375-AFA2-B4EA6EEAF67D}"/>
          </ac:spMkLst>
        </pc:spChg>
        <pc:spChg chg="mod">
          <ac:chgData name="Xin Zhang (FA Talent)" userId="474f572f-8271-4f60-858e-cee871e0aec6" providerId="ADAL" clId="{10AF07E1-92E0-4053-8235-7E73D5C45940}" dt="2022-01-27T09:23:02.779" v="1231" actId="947"/>
          <ac:spMkLst>
            <pc:docMk/>
            <pc:sldMk cId="2349366701" sldId="274"/>
            <ac:spMk id="20" creationId="{7EAF6B06-B253-4163-A947-148D17F4463B}"/>
          </ac:spMkLst>
        </pc:spChg>
        <pc:spChg chg="mod">
          <ac:chgData name="Xin Zhang (FA Talent)" userId="474f572f-8271-4f60-858e-cee871e0aec6" providerId="ADAL" clId="{10AF07E1-92E0-4053-8235-7E73D5C45940}" dt="2022-01-27T09:23:02.759" v="1212" actId="947"/>
          <ac:spMkLst>
            <pc:docMk/>
            <pc:sldMk cId="2349366701" sldId="274"/>
            <ac:spMk id="21" creationId="{9B525932-8EAB-4C7B-906C-CD2BD8E548C8}"/>
          </ac:spMkLst>
        </pc:spChg>
        <pc:spChg chg="mod">
          <ac:chgData name="Xin Zhang (FA Talent)" userId="474f572f-8271-4f60-858e-cee871e0aec6" providerId="ADAL" clId="{10AF07E1-92E0-4053-8235-7E73D5C45940}" dt="2022-01-27T09:23:02.784" v="1235" actId="947"/>
          <ac:spMkLst>
            <pc:docMk/>
            <pc:sldMk cId="2349366701" sldId="274"/>
            <ac:spMk id="22" creationId="{BF453F76-E33A-47A6-976E-00FF2658CD9B}"/>
          </ac:spMkLst>
        </pc:spChg>
        <pc:spChg chg="mod">
          <ac:chgData name="Xin Zhang (FA Talent)" userId="474f572f-8271-4f60-858e-cee871e0aec6" providerId="ADAL" clId="{10AF07E1-92E0-4053-8235-7E73D5C45940}" dt="2022-01-27T09:23:02.658" v="1163" actId="947"/>
          <ac:spMkLst>
            <pc:docMk/>
            <pc:sldMk cId="2349366701" sldId="274"/>
            <ac:spMk id="23" creationId="{9E9A65D3-C143-46B2-A88E-BD5C8FE04687}"/>
          </ac:spMkLst>
        </pc:spChg>
        <pc:spChg chg="mod">
          <ac:chgData name="Xin Zhang (FA Talent)" userId="474f572f-8271-4f60-858e-cee871e0aec6" providerId="ADAL" clId="{10AF07E1-92E0-4053-8235-7E73D5C45940}" dt="2022-01-27T09:23:02.777" v="1228" actId="947"/>
          <ac:spMkLst>
            <pc:docMk/>
            <pc:sldMk cId="2349366701" sldId="274"/>
            <ac:spMk id="24" creationId="{B136E6D3-3D85-42E8-97D3-53776A874531}"/>
          </ac:spMkLst>
        </pc:spChg>
        <pc:spChg chg="mod">
          <ac:chgData name="Xin Zhang (FA Talent)" userId="474f572f-8271-4f60-858e-cee871e0aec6" providerId="ADAL" clId="{10AF07E1-92E0-4053-8235-7E73D5C45940}" dt="2022-01-27T09:23:02.771" v="1223" actId="947"/>
          <ac:spMkLst>
            <pc:docMk/>
            <pc:sldMk cId="2349366701" sldId="274"/>
            <ac:spMk id="25" creationId="{A53849F3-C381-4214-9C57-96282B52759E}"/>
          </ac:spMkLst>
        </pc:spChg>
        <pc:spChg chg="mod">
          <ac:chgData name="Xin Zhang (FA Talent)" userId="474f572f-8271-4f60-858e-cee871e0aec6" providerId="ADAL" clId="{10AF07E1-92E0-4053-8235-7E73D5C45940}" dt="2022-01-27T09:23:02.780" v="1232" actId="947"/>
          <ac:spMkLst>
            <pc:docMk/>
            <pc:sldMk cId="2349366701" sldId="274"/>
            <ac:spMk id="26" creationId="{E1F17896-FFA9-4FD8-B0E1-405347666CA6}"/>
          </ac:spMkLst>
        </pc:spChg>
        <pc:spChg chg="mod">
          <ac:chgData name="Xin Zhang (FA Talent)" userId="474f572f-8271-4f60-858e-cee871e0aec6" providerId="ADAL" clId="{10AF07E1-92E0-4053-8235-7E73D5C45940}" dt="2022-01-27T09:23:02.778" v="1229" actId="947"/>
          <ac:spMkLst>
            <pc:docMk/>
            <pc:sldMk cId="2349366701" sldId="274"/>
            <ac:spMk id="27" creationId="{5E781955-CE62-4C47-8D78-5AC85DA90DAB}"/>
          </ac:spMkLst>
        </pc:spChg>
        <pc:spChg chg="mod">
          <ac:chgData name="Xin Zhang (FA Talent)" userId="474f572f-8271-4f60-858e-cee871e0aec6" providerId="ADAL" clId="{10AF07E1-92E0-4053-8235-7E73D5C45940}" dt="2022-01-27T09:23:02.776" v="1227" actId="947"/>
          <ac:spMkLst>
            <pc:docMk/>
            <pc:sldMk cId="2349366701" sldId="274"/>
            <ac:spMk id="28" creationId="{DF287B57-266A-4FFB-BD94-38E6618533EA}"/>
          </ac:spMkLst>
        </pc:spChg>
        <pc:spChg chg="mod">
          <ac:chgData name="Xin Zhang (FA Talent)" userId="474f572f-8271-4f60-858e-cee871e0aec6" providerId="ADAL" clId="{10AF07E1-92E0-4053-8235-7E73D5C45940}" dt="2022-01-27T09:23:02.773" v="1225" actId="947"/>
          <ac:spMkLst>
            <pc:docMk/>
            <pc:sldMk cId="2349366701" sldId="274"/>
            <ac:spMk id="29" creationId="{E527DCEE-D99F-410C-84EE-E4146F0DD6CE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3.185" v="1459" actId="947"/>
        <pc:sldMkLst>
          <pc:docMk/>
          <pc:sldMk cId="440148896" sldId="275"/>
        </pc:sldMkLst>
        <pc:spChg chg="mod">
          <ac:chgData name="Xin Zhang (FA Talent)" userId="474f572f-8271-4f60-858e-cee871e0aec6" providerId="ADAL" clId="{10AF07E1-92E0-4053-8235-7E73D5C45940}" dt="2022-01-27T09:23:03.185" v="1459" actId="947"/>
          <ac:spMkLst>
            <pc:docMk/>
            <pc:sldMk cId="440148896" sldId="275"/>
            <ac:spMk id="5" creationId="{217ED081-EB86-486B-BB4A-E66E918F874B}"/>
          </ac:spMkLst>
        </pc:spChg>
        <pc:spChg chg="mod">
          <ac:chgData name="Xin Zhang (FA Talent)" userId="474f572f-8271-4f60-858e-cee871e0aec6" providerId="ADAL" clId="{10AF07E1-92E0-4053-8235-7E73D5C45940}" dt="2022-01-27T09:23:03.163" v="1455" actId="947"/>
          <ac:spMkLst>
            <pc:docMk/>
            <pc:sldMk cId="440148896" sldId="275"/>
            <ac:spMk id="16" creationId="{1106D5BD-0DBE-42E9-95F2-9FCB98A307A1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2.954" v="1339" actId="947"/>
        <pc:sldMkLst>
          <pc:docMk/>
          <pc:sldMk cId="3747498324" sldId="276"/>
        </pc:sldMkLst>
        <pc:spChg chg="mod">
          <ac:chgData name="Xin Zhang (FA Talent)" userId="474f572f-8271-4f60-858e-cee871e0aec6" providerId="ADAL" clId="{10AF07E1-92E0-4053-8235-7E73D5C45940}" dt="2022-01-27T09:23:02.953" v="1338" actId="947"/>
          <ac:spMkLst>
            <pc:docMk/>
            <pc:sldMk cId="3747498324" sldId="276"/>
            <ac:spMk id="2" creationId="{09B9F8A3-F023-4DE8-B3A5-7F48BEC9FF45}"/>
          </ac:spMkLst>
        </pc:spChg>
        <pc:spChg chg="mod">
          <ac:chgData name="Xin Zhang (FA Talent)" userId="474f572f-8271-4f60-858e-cee871e0aec6" providerId="ADAL" clId="{10AF07E1-92E0-4053-8235-7E73D5C45940}" dt="2022-01-27T09:23:02.801" v="1243" actId="947"/>
          <ac:spMkLst>
            <pc:docMk/>
            <pc:sldMk cId="3747498324" sldId="276"/>
            <ac:spMk id="5" creationId="{6A96A084-988D-41B1-B8B4-EBDEA90D8B0C}"/>
          </ac:spMkLst>
        </pc:spChg>
        <pc:spChg chg="mod">
          <ac:chgData name="Xin Zhang (FA Talent)" userId="474f572f-8271-4f60-858e-cee871e0aec6" providerId="ADAL" clId="{10AF07E1-92E0-4053-8235-7E73D5C45940}" dt="2022-01-27T09:23:02.943" v="1328" actId="947"/>
          <ac:spMkLst>
            <pc:docMk/>
            <pc:sldMk cId="3747498324" sldId="276"/>
            <ac:spMk id="9" creationId="{EB2409F0-93C2-4A64-85D8-8F0C1D9239B8}"/>
          </ac:spMkLst>
        </pc:spChg>
        <pc:spChg chg="mod">
          <ac:chgData name="Xin Zhang (FA Talent)" userId="474f572f-8271-4f60-858e-cee871e0aec6" providerId="ADAL" clId="{10AF07E1-92E0-4053-8235-7E73D5C45940}" dt="2022-01-27T09:23:02.833" v="1275" actId="947"/>
          <ac:spMkLst>
            <pc:docMk/>
            <pc:sldMk cId="3747498324" sldId="276"/>
            <ac:spMk id="10" creationId="{9A13129C-CB4B-4F13-A106-FDA2223249C1}"/>
          </ac:spMkLst>
        </pc:spChg>
        <pc:spChg chg="mod">
          <ac:chgData name="Xin Zhang (FA Talent)" userId="474f572f-8271-4f60-858e-cee871e0aec6" providerId="ADAL" clId="{10AF07E1-92E0-4053-8235-7E73D5C45940}" dt="2022-01-27T09:23:02.952" v="1337" actId="947"/>
          <ac:spMkLst>
            <pc:docMk/>
            <pc:sldMk cId="3747498324" sldId="276"/>
            <ac:spMk id="11" creationId="{9B8FF191-9A78-4EA3-8B70-951B0499629E}"/>
          </ac:spMkLst>
        </pc:spChg>
        <pc:spChg chg="mod">
          <ac:chgData name="Xin Zhang (FA Talent)" userId="474f572f-8271-4f60-858e-cee871e0aec6" providerId="ADAL" clId="{10AF07E1-92E0-4053-8235-7E73D5C45940}" dt="2022-01-27T09:23:02.836" v="1279" actId="947"/>
          <ac:spMkLst>
            <pc:docMk/>
            <pc:sldMk cId="3747498324" sldId="276"/>
            <ac:spMk id="12" creationId="{CE9F036B-C6C9-4463-A39D-C4C32266F221}"/>
          </ac:spMkLst>
        </pc:spChg>
        <pc:spChg chg="mod">
          <ac:chgData name="Xin Zhang (FA Talent)" userId="474f572f-8271-4f60-858e-cee871e0aec6" providerId="ADAL" clId="{10AF07E1-92E0-4053-8235-7E73D5C45940}" dt="2022-01-27T09:23:02.954" v="1339" actId="947"/>
          <ac:spMkLst>
            <pc:docMk/>
            <pc:sldMk cId="3747498324" sldId="276"/>
            <ac:spMk id="13" creationId="{1DC96298-B929-4893-8355-44E6D62B7C50}"/>
          </ac:spMkLst>
        </pc:spChg>
        <pc:spChg chg="mod">
          <ac:chgData name="Xin Zhang (FA Talent)" userId="474f572f-8271-4f60-858e-cee871e0aec6" providerId="ADAL" clId="{10AF07E1-92E0-4053-8235-7E73D5C45940}" dt="2022-01-27T09:23:02.839" v="1283" actId="947"/>
          <ac:spMkLst>
            <pc:docMk/>
            <pc:sldMk cId="3747498324" sldId="276"/>
            <ac:spMk id="14" creationId="{32951FAD-16A7-47AB-B8B1-0E06609FE157}"/>
          </ac:spMkLst>
        </pc:spChg>
        <pc:spChg chg="mod">
          <ac:chgData name="Xin Zhang (FA Talent)" userId="474f572f-8271-4f60-858e-cee871e0aec6" providerId="ADAL" clId="{10AF07E1-92E0-4053-8235-7E73D5C45940}" dt="2022-01-27T09:23:02.804" v="1247" actId="947"/>
          <ac:spMkLst>
            <pc:docMk/>
            <pc:sldMk cId="3747498324" sldId="276"/>
            <ac:spMk id="15" creationId="{78F3FEAE-338B-4D15-88D1-9C073BB4A878}"/>
          </ac:spMkLst>
        </pc:spChg>
        <pc:spChg chg="mod">
          <ac:chgData name="Xin Zhang (FA Talent)" userId="474f572f-8271-4f60-858e-cee871e0aec6" providerId="ADAL" clId="{10AF07E1-92E0-4053-8235-7E73D5C45940}" dt="2022-01-27T09:23:02.949" v="1335" actId="947"/>
          <ac:spMkLst>
            <pc:docMk/>
            <pc:sldMk cId="3747498324" sldId="276"/>
            <ac:spMk id="16" creationId="{5986568E-4861-407E-987B-A0A1F5EFB171}"/>
          </ac:spMkLst>
        </pc:spChg>
        <pc:spChg chg="mod">
          <ac:chgData name="Xin Zhang (FA Talent)" userId="474f572f-8271-4f60-858e-cee871e0aec6" providerId="ADAL" clId="{10AF07E1-92E0-4053-8235-7E73D5C45940}" dt="2022-01-27T09:23:02.808" v="1251" actId="947"/>
          <ac:spMkLst>
            <pc:docMk/>
            <pc:sldMk cId="3747498324" sldId="276"/>
            <ac:spMk id="17" creationId="{24EE61ED-9D65-49E1-B613-DC61F19550A3}"/>
          </ac:spMkLst>
        </pc:spChg>
        <pc:spChg chg="mod">
          <ac:chgData name="Xin Zhang (FA Talent)" userId="474f572f-8271-4f60-858e-cee871e0aec6" providerId="ADAL" clId="{10AF07E1-92E0-4053-8235-7E73D5C45940}" dt="2022-01-27T09:23:02.927" v="1317" actId="947"/>
          <ac:spMkLst>
            <pc:docMk/>
            <pc:sldMk cId="3747498324" sldId="276"/>
            <ac:spMk id="18" creationId="{F0FC186D-CE05-470A-A015-96B3E5E1A2EB}"/>
          </ac:spMkLst>
        </pc:spChg>
        <pc:spChg chg="mod">
          <ac:chgData name="Xin Zhang (FA Talent)" userId="474f572f-8271-4f60-858e-cee871e0aec6" providerId="ADAL" clId="{10AF07E1-92E0-4053-8235-7E73D5C45940}" dt="2022-01-27T09:23:02.815" v="1255" actId="947"/>
          <ac:spMkLst>
            <pc:docMk/>
            <pc:sldMk cId="3747498324" sldId="276"/>
            <ac:spMk id="19" creationId="{4B50AA8A-FC21-4463-886F-6D8EFD0A0BA9}"/>
          </ac:spMkLst>
        </pc:spChg>
        <pc:spChg chg="mod">
          <ac:chgData name="Xin Zhang (FA Talent)" userId="474f572f-8271-4f60-858e-cee871e0aec6" providerId="ADAL" clId="{10AF07E1-92E0-4053-8235-7E73D5C45940}" dt="2022-01-27T09:23:02.948" v="1334" actId="947"/>
          <ac:spMkLst>
            <pc:docMk/>
            <pc:sldMk cId="3747498324" sldId="276"/>
            <ac:spMk id="22" creationId="{8F117A3D-F01C-434F-B4D0-EB752B703EA6}"/>
          </ac:spMkLst>
        </pc:spChg>
        <pc:spChg chg="mod">
          <ac:chgData name="Xin Zhang (FA Talent)" userId="474f572f-8271-4f60-858e-cee871e0aec6" providerId="ADAL" clId="{10AF07E1-92E0-4053-8235-7E73D5C45940}" dt="2022-01-27T09:23:02.823" v="1263" actId="947"/>
          <ac:spMkLst>
            <pc:docMk/>
            <pc:sldMk cId="3747498324" sldId="276"/>
            <ac:spMk id="23" creationId="{A2DE6A3D-979D-4A6D-989C-005507B28837}"/>
          </ac:spMkLst>
        </pc:spChg>
        <pc:spChg chg="mod">
          <ac:chgData name="Xin Zhang (FA Talent)" userId="474f572f-8271-4f60-858e-cee871e0aec6" providerId="ADAL" clId="{10AF07E1-92E0-4053-8235-7E73D5C45940}" dt="2022-01-27T09:23:02.947" v="1333" actId="947"/>
          <ac:spMkLst>
            <pc:docMk/>
            <pc:sldMk cId="3747498324" sldId="276"/>
            <ac:spMk id="24" creationId="{87363D88-8AFD-4004-BFD6-4D1006CB3170}"/>
          </ac:spMkLst>
        </pc:spChg>
        <pc:spChg chg="mod">
          <ac:chgData name="Xin Zhang (FA Talent)" userId="474f572f-8271-4f60-858e-cee871e0aec6" providerId="ADAL" clId="{10AF07E1-92E0-4053-8235-7E73D5C45940}" dt="2022-01-27T09:23:02.827" v="1267" actId="947"/>
          <ac:spMkLst>
            <pc:docMk/>
            <pc:sldMk cId="3747498324" sldId="276"/>
            <ac:spMk id="25" creationId="{11D36D48-E0EB-44E8-ACF8-29F8B8748755}"/>
          </ac:spMkLst>
        </pc:spChg>
        <pc:spChg chg="mod">
          <ac:chgData name="Xin Zhang (FA Talent)" userId="474f572f-8271-4f60-858e-cee871e0aec6" providerId="ADAL" clId="{10AF07E1-92E0-4053-8235-7E73D5C45940}" dt="2022-01-27T09:23:02.829" v="1271" actId="947"/>
          <ac:spMkLst>
            <pc:docMk/>
            <pc:sldMk cId="3747498324" sldId="276"/>
            <ac:spMk id="29" creationId="{26A5DE5B-81D0-4A57-8E6A-E917028BE120}"/>
          </ac:spMkLst>
        </pc:spChg>
        <pc:spChg chg="mod">
          <ac:chgData name="Xin Zhang (FA Talent)" userId="474f572f-8271-4f60-858e-cee871e0aec6" providerId="ADAL" clId="{10AF07E1-92E0-4053-8235-7E73D5C45940}" dt="2022-01-27T09:23:02.940" v="1326" actId="947"/>
          <ac:spMkLst>
            <pc:docMk/>
            <pc:sldMk cId="3747498324" sldId="276"/>
            <ac:spMk id="35" creationId="{8C3322EA-1534-4B60-A776-A03CEB30A203}"/>
          </ac:spMkLst>
        </pc:spChg>
        <pc:spChg chg="mod">
          <ac:chgData name="Xin Zhang (FA Talent)" userId="474f572f-8271-4f60-858e-cee871e0aec6" providerId="ADAL" clId="{10AF07E1-92E0-4053-8235-7E73D5C45940}" dt="2022-01-27T09:23:02.819" v="1259" actId="947"/>
          <ac:spMkLst>
            <pc:docMk/>
            <pc:sldMk cId="3747498324" sldId="276"/>
            <ac:spMk id="37" creationId="{79C827E6-BFF6-4503-8304-1D7C19F0C6CE}"/>
          </ac:spMkLst>
        </pc:spChg>
        <pc:spChg chg="mod">
          <ac:chgData name="Xin Zhang (FA Talent)" userId="474f572f-8271-4f60-858e-cee871e0aec6" providerId="ADAL" clId="{10AF07E1-92E0-4053-8235-7E73D5C45940}" dt="2022-01-27T09:23:02.944" v="1329" actId="947"/>
          <ac:spMkLst>
            <pc:docMk/>
            <pc:sldMk cId="3747498324" sldId="276"/>
            <ac:spMk id="39" creationId="{30E5F320-82F4-4E99-AA4E-1BAA34C6613F}"/>
          </ac:spMkLst>
        </pc:spChg>
        <pc:spChg chg="mod">
          <ac:chgData name="Xin Zhang (FA Talent)" userId="474f572f-8271-4f60-858e-cee871e0aec6" providerId="ADAL" clId="{10AF07E1-92E0-4053-8235-7E73D5C45940}" dt="2022-01-27T09:23:02.951" v="1336" actId="947"/>
          <ac:spMkLst>
            <pc:docMk/>
            <pc:sldMk cId="3747498324" sldId="276"/>
            <ac:spMk id="40" creationId="{75581C25-86F4-4773-8BAF-72E9F1CE4AAB}"/>
          </ac:spMkLst>
        </pc:spChg>
        <pc:spChg chg="mod">
          <ac:chgData name="Xin Zhang (FA Talent)" userId="474f572f-8271-4f60-858e-cee871e0aec6" providerId="ADAL" clId="{10AF07E1-92E0-4053-8235-7E73D5C45940}" dt="2022-01-27T09:23:02.843" v="1287" actId="947"/>
          <ac:spMkLst>
            <pc:docMk/>
            <pc:sldMk cId="3747498324" sldId="276"/>
            <ac:spMk id="41" creationId="{65FC3112-0A96-45C4-B699-913F46428B8F}"/>
          </ac:spMkLst>
        </pc:spChg>
        <pc:spChg chg="mod">
          <ac:chgData name="Xin Zhang (FA Talent)" userId="474f572f-8271-4f60-858e-cee871e0aec6" providerId="ADAL" clId="{10AF07E1-92E0-4053-8235-7E73D5C45940}" dt="2022-01-27T09:23:02.937" v="1324" actId="947"/>
          <ac:spMkLst>
            <pc:docMk/>
            <pc:sldMk cId="3747498324" sldId="276"/>
            <ac:spMk id="42" creationId="{45B211F1-1E00-42AD-A3AC-36A876C71B67}"/>
          </ac:spMkLst>
        </pc:spChg>
        <pc:spChg chg="mod">
          <ac:chgData name="Xin Zhang (FA Talent)" userId="474f572f-8271-4f60-858e-cee871e0aec6" providerId="ADAL" clId="{10AF07E1-92E0-4053-8235-7E73D5C45940}" dt="2022-01-27T09:23:02.798" v="1239" actId="947"/>
          <ac:spMkLst>
            <pc:docMk/>
            <pc:sldMk cId="3747498324" sldId="276"/>
            <ac:spMk id="43" creationId="{17E40B6A-6FDE-4761-8ABE-841C5B92AD5E}"/>
          </ac:spMkLst>
        </pc:spChg>
        <pc:spChg chg="mod">
          <ac:chgData name="Xin Zhang (FA Talent)" userId="474f572f-8271-4f60-858e-cee871e0aec6" providerId="ADAL" clId="{10AF07E1-92E0-4053-8235-7E73D5C45940}" dt="2022-01-27T09:23:02.847" v="1291" actId="947"/>
          <ac:spMkLst>
            <pc:docMk/>
            <pc:sldMk cId="3747498324" sldId="276"/>
            <ac:spMk id="44" creationId="{36B9AFCB-3FA1-4B04-9A51-635D9A786B99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3.139" v="1451" actId="947"/>
        <pc:sldMkLst>
          <pc:docMk/>
          <pc:sldMk cId="1010375331" sldId="277"/>
        </pc:sldMkLst>
        <pc:spChg chg="mod">
          <ac:chgData name="Xin Zhang (FA Talent)" userId="474f572f-8271-4f60-858e-cee871e0aec6" providerId="ADAL" clId="{10AF07E1-92E0-4053-8235-7E73D5C45940}" dt="2022-01-27T09:23:02.967" v="1343" actId="947"/>
          <ac:spMkLst>
            <pc:docMk/>
            <pc:sldMk cId="1010375331" sldId="277"/>
            <ac:spMk id="2" creationId="{09B9F8A3-F023-4DE8-B3A5-7F48BEC9FF45}"/>
          </ac:spMkLst>
        </pc:spChg>
        <pc:spChg chg="mod">
          <ac:chgData name="Xin Zhang (FA Talent)" userId="474f572f-8271-4f60-858e-cee871e0aec6" providerId="ADAL" clId="{10AF07E1-92E0-4053-8235-7E73D5C45940}" dt="2022-01-27T09:23:02.971" v="1347" actId="947"/>
          <ac:spMkLst>
            <pc:docMk/>
            <pc:sldMk cId="1010375331" sldId="277"/>
            <ac:spMk id="10" creationId="{3D6B2473-6BD5-4EF6-BBA2-F55C96EAD412}"/>
          </ac:spMkLst>
        </pc:spChg>
        <pc:spChg chg="mod">
          <ac:chgData name="Xin Zhang (FA Talent)" userId="474f572f-8271-4f60-858e-cee871e0aec6" providerId="ADAL" clId="{10AF07E1-92E0-4053-8235-7E73D5C45940}" dt="2022-01-27T09:23:03.127" v="1439" actId="947"/>
          <ac:spMkLst>
            <pc:docMk/>
            <pc:sldMk cId="1010375331" sldId="277"/>
            <ac:spMk id="12" creationId="{2A5F85DB-0382-4760-BCB3-65D5B9683F92}"/>
          </ac:spMkLst>
        </pc:spChg>
        <pc:spChg chg="mod">
          <ac:chgData name="Xin Zhang (FA Talent)" userId="474f572f-8271-4f60-858e-cee871e0aec6" providerId="ADAL" clId="{10AF07E1-92E0-4053-8235-7E73D5C45940}" dt="2022-01-27T09:23:02.974" v="1351" actId="947"/>
          <ac:spMkLst>
            <pc:docMk/>
            <pc:sldMk cId="1010375331" sldId="277"/>
            <ac:spMk id="13" creationId="{B67C2CD1-DD15-44BB-BECA-5924B5FE40B1}"/>
          </ac:spMkLst>
        </pc:spChg>
        <pc:spChg chg="mod">
          <ac:chgData name="Xin Zhang (FA Talent)" userId="474f572f-8271-4f60-858e-cee871e0aec6" providerId="ADAL" clId="{10AF07E1-92E0-4053-8235-7E73D5C45940}" dt="2022-01-27T09:23:03.125" v="1437" actId="947"/>
          <ac:spMkLst>
            <pc:docMk/>
            <pc:sldMk cId="1010375331" sldId="277"/>
            <ac:spMk id="14" creationId="{B05B8778-40B8-4433-9CB7-5B08B8DEC7D9}"/>
          </ac:spMkLst>
        </pc:spChg>
        <pc:spChg chg="mod">
          <ac:chgData name="Xin Zhang (FA Talent)" userId="474f572f-8271-4f60-858e-cee871e0aec6" providerId="ADAL" clId="{10AF07E1-92E0-4053-8235-7E73D5C45940}" dt="2022-01-27T09:23:02.979" v="1355" actId="947"/>
          <ac:spMkLst>
            <pc:docMk/>
            <pc:sldMk cId="1010375331" sldId="277"/>
            <ac:spMk id="15" creationId="{8B13AA33-C496-499E-9328-9645F792D198}"/>
          </ac:spMkLst>
        </pc:spChg>
        <pc:spChg chg="mod">
          <ac:chgData name="Xin Zhang (FA Talent)" userId="474f572f-8271-4f60-858e-cee871e0aec6" providerId="ADAL" clId="{10AF07E1-92E0-4053-8235-7E73D5C45940}" dt="2022-01-27T09:23:03.137" v="1449" actId="947"/>
          <ac:spMkLst>
            <pc:docMk/>
            <pc:sldMk cId="1010375331" sldId="277"/>
            <ac:spMk id="16" creationId="{1F2B599E-95F4-419D-8D8D-8D79CE4BFCAF}"/>
          </ac:spMkLst>
        </pc:spChg>
        <pc:spChg chg="mod">
          <ac:chgData name="Xin Zhang (FA Talent)" userId="474f572f-8271-4f60-858e-cee871e0aec6" providerId="ADAL" clId="{10AF07E1-92E0-4053-8235-7E73D5C45940}" dt="2022-01-27T09:23:02.983" v="1359" actId="947"/>
          <ac:spMkLst>
            <pc:docMk/>
            <pc:sldMk cId="1010375331" sldId="277"/>
            <ac:spMk id="17" creationId="{BCC51E5D-AA28-440E-95AE-6A2352DFF9A1}"/>
          </ac:spMkLst>
        </pc:spChg>
        <pc:spChg chg="mod">
          <ac:chgData name="Xin Zhang (FA Talent)" userId="474f572f-8271-4f60-858e-cee871e0aec6" providerId="ADAL" clId="{10AF07E1-92E0-4053-8235-7E73D5C45940}" dt="2022-01-27T09:23:03.138" v="1450" actId="947"/>
          <ac:spMkLst>
            <pc:docMk/>
            <pc:sldMk cId="1010375331" sldId="277"/>
            <ac:spMk id="18" creationId="{53661DC0-A331-42C5-900F-DB113724E1DF}"/>
          </ac:spMkLst>
        </pc:spChg>
        <pc:spChg chg="mod">
          <ac:chgData name="Xin Zhang (FA Talent)" userId="474f572f-8271-4f60-858e-cee871e0aec6" providerId="ADAL" clId="{10AF07E1-92E0-4053-8235-7E73D5C45940}" dt="2022-01-27T09:23:02.987" v="1363" actId="947"/>
          <ac:spMkLst>
            <pc:docMk/>
            <pc:sldMk cId="1010375331" sldId="277"/>
            <ac:spMk id="19" creationId="{35BE9C79-E60E-405D-A2EA-4917C1E63974}"/>
          </ac:spMkLst>
        </pc:spChg>
        <pc:spChg chg="mod">
          <ac:chgData name="Xin Zhang (FA Talent)" userId="474f572f-8271-4f60-858e-cee871e0aec6" providerId="ADAL" clId="{10AF07E1-92E0-4053-8235-7E73D5C45940}" dt="2022-01-27T09:23:03.131" v="1444" actId="947"/>
          <ac:spMkLst>
            <pc:docMk/>
            <pc:sldMk cId="1010375331" sldId="277"/>
            <ac:spMk id="20" creationId="{6790E7A3-5ADD-4DDD-BF69-4C6C6371DA9A}"/>
          </ac:spMkLst>
        </pc:spChg>
        <pc:spChg chg="mod">
          <ac:chgData name="Xin Zhang (FA Talent)" userId="474f572f-8271-4f60-858e-cee871e0aec6" providerId="ADAL" clId="{10AF07E1-92E0-4053-8235-7E73D5C45940}" dt="2022-01-27T09:23:02.992" v="1367" actId="947"/>
          <ac:spMkLst>
            <pc:docMk/>
            <pc:sldMk cId="1010375331" sldId="277"/>
            <ac:spMk id="21" creationId="{D830DC71-C614-4F65-AAE1-772303351195}"/>
          </ac:spMkLst>
        </pc:spChg>
        <pc:spChg chg="mod">
          <ac:chgData name="Xin Zhang (FA Talent)" userId="474f572f-8271-4f60-858e-cee871e0aec6" providerId="ADAL" clId="{10AF07E1-92E0-4053-8235-7E73D5C45940}" dt="2022-01-27T09:23:03.126" v="1438" actId="947"/>
          <ac:spMkLst>
            <pc:docMk/>
            <pc:sldMk cId="1010375331" sldId="277"/>
            <ac:spMk id="25" creationId="{CE731E6E-B3A0-46EE-BFA8-96DE0F1AC85C}"/>
          </ac:spMkLst>
        </pc:spChg>
        <pc:spChg chg="mod">
          <ac:chgData name="Xin Zhang (FA Talent)" userId="474f572f-8271-4f60-858e-cee871e0aec6" providerId="ADAL" clId="{10AF07E1-92E0-4053-8235-7E73D5C45940}" dt="2022-01-27T09:23:02.997" v="1371" actId="947"/>
          <ac:spMkLst>
            <pc:docMk/>
            <pc:sldMk cId="1010375331" sldId="277"/>
            <ac:spMk id="27" creationId="{7C761660-85DF-4E6A-A308-478A20B7F5E9}"/>
          </ac:spMkLst>
        </pc:spChg>
        <pc:spChg chg="mod">
          <ac:chgData name="Xin Zhang (FA Talent)" userId="474f572f-8271-4f60-858e-cee871e0aec6" providerId="ADAL" clId="{10AF07E1-92E0-4053-8235-7E73D5C45940}" dt="2022-01-27T09:23:03.120" v="1434" actId="947"/>
          <ac:spMkLst>
            <pc:docMk/>
            <pc:sldMk cId="1010375331" sldId="277"/>
            <ac:spMk id="29" creationId="{5041F158-80EB-4DDF-819E-4982C2E3F9A4}"/>
          </ac:spMkLst>
        </pc:spChg>
        <pc:spChg chg="mod">
          <ac:chgData name="Xin Zhang (FA Talent)" userId="474f572f-8271-4f60-858e-cee871e0aec6" providerId="ADAL" clId="{10AF07E1-92E0-4053-8235-7E73D5C45940}" dt="2022-01-27T09:23:03.002" v="1375" actId="947"/>
          <ac:spMkLst>
            <pc:docMk/>
            <pc:sldMk cId="1010375331" sldId="277"/>
            <ac:spMk id="30" creationId="{9C4FCD09-FD03-454A-80A7-3B92686375CA}"/>
          </ac:spMkLst>
        </pc:spChg>
        <pc:spChg chg="mod">
          <ac:chgData name="Xin Zhang (FA Talent)" userId="474f572f-8271-4f60-858e-cee871e0aec6" providerId="ADAL" clId="{10AF07E1-92E0-4053-8235-7E73D5C45940}" dt="2022-01-27T09:23:03.139" v="1451" actId="947"/>
          <ac:spMkLst>
            <pc:docMk/>
            <pc:sldMk cId="1010375331" sldId="277"/>
            <ac:spMk id="31" creationId="{1E44E84E-E87F-40D5-9BA7-BD3EC267445D}"/>
          </ac:spMkLst>
        </pc:spChg>
        <pc:spChg chg="mod">
          <ac:chgData name="Xin Zhang (FA Talent)" userId="474f572f-8271-4f60-858e-cee871e0aec6" providerId="ADAL" clId="{10AF07E1-92E0-4053-8235-7E73D5C45940}" dt="2022-01-27T09:23:03.006" v="1379" actId="947"/>
          <ac:spMkLst>
            <pc:docMk/>
            <pc:sldMk cId="1010375331" sldId="277"/>
            <ac:spMk id="32" creationId="{B6E5C24F-461A-474A-B902-21FC6BAAC4EA}"/>
          </ac:spMkLst>
        </pc:spChg>
        <pc:spChg chg="mod">
          <ac:chgData name="Xin Zhang (FA Talent)" userId="474f572f-8271-4f60-858e-cee871e0aec6" providerId="ADAL" clId="{10AF07E1-92E0-4053-8235-7E73D5C45940}" dt="2022-01-27T09:23:03.134" v="1446" actId="947"/>
          <ac:spMkLst>
            <pc:docMk/>
            <pc:sldMk cId="1010375331" sldId="277"/>
            <ac:spMk id="33" creationId="{37C1851A-9463-4B50-9FCC-5F62505C3411}"/>
          </ac:spMkLst>
        </pc:spChg>
        <pc:spChg chg="mod">
          <ac:chgData name="Xin Zhang (FA Talent)" userId="474f572f-8271-4f60-858e-cee871e0aec6" providerId="ADAL" clId="{10AF07E1-92E0-4053-8235-7E73D5C45940}" dt="2022-01-27T09:23:03.013" v="1383" actId="947"/>
          <ac:spMkLst>
            <pc:docMk/>
            <pc:sldMk cId="1010375331" sldId="277"/>
            <ac:spMk id="34" creationId="{8E702EB0-9124-4A55-AD07-B0714AC86298}"/>
          </ac:spMkLst>
        </pc:spChg>
        <pc:spChg chg="mod">
          <ac:chgData name="Xin Zhang (FA Talent)" userId="474f572f-8271-4f60-858e-cee871e0aec6" providerId="ADAL" clId="{10AF07E1-92E0-4053-8235-7E73D5C45940}" dt="2022-01-27T09:23:03.136" v="1448" actId="947"/>
          <ac:spMkLst>
            <pc:docMk/>
            <pc:sldMk cId="1010375331" sldId="277"/>
            <ac:spMk id="35" creationId="{81271C55-B18A-4AD8-8017-D000A920C757}"/>
          </ac:spMkLst>
        </pc:spChg>
        <pc:spChg chg="mod">
          <ac:chgData name="Xin Zhang (FA Talent)" userId="474f572f-8271-4f60-858e-cee871e0aec6" providerId="ADAL" clId="{10AF07E1-92E0-4053-8235-7E73D5C45940}" dt="2022-01-27T09:23:03.017" v="1387" actId="947"/>
          <ac:spMkLst>
            <pc:docMk/>
            <pc:sldMk cId="1010375331" sldId="277"/>
            <ac:spMk id="36" creationId="{B5AE24C4-1ED3-43A9-B4B1-45184928F82C}"/>
          </ac:spMkLst>
        </pc:spChg>
        <pc:spChg chg="mod">
          <ac:chgData name="Xin Zhang (FA Talent)" userId="474f572f-8271-4f60-858e-cee871e0aec6" providerId="ADAL" clId="{10AF07E1-92E0-4053-8235-7E73D5C45940}" dt="2022-01-27T09:23:03.129" v="1441" actId="947"/>
          <ac:spMkLst>
            <pc:docMk/>
            <pc:sldMk cId="1010375331" sldId="277"/>
            <ac:spMk id="37" creationId="{7346FAD9-1255-4F3E-9B79-E1A756D8E709}"/>
          </ac:spMkLst>
        </pc:spChg>
        <pc:spChg chg="mod">
          <ac:chgData name="Xin Zhang (FA Talent)" userId="474f572f-8271-4f60-858e-cee871e0aec6" providerId="ADAL" clId="{10AF07E1-92E0-4053-8235-7E73D5C45940}" dt="2022-01-27T09:23:03.021" v="1391" actId="947"/>
          <ac:spMkLst>
            <pc:docMk/>
            <pc:sldMk cId="1010375331" sldId="277"/>
            <ac:spMk id="38" creationId="{09A39476-44A8-4888-A891-EB4CF535B09D}"/>
          </ac:spMkLst>
        </pc:spChg>
        <pc:spChg chg="mod">
          <ac:chgData name="Xin Zhang (FA Talent)" userId="474f572f-8271-4f60-858e-cee871e0aec6" providerId="ADAL" clId="{10AF07E1-92E0-4053-8235-7E73D5C45940}" dt="2022-01-27T09:23:03.135" v="1447" actId="947"/>
          <ac:spMkLst>
            <pc:docMk/>
            <pc:sldMk cId="1010375331" sldId="277"/>
            <ac:spMk id="39" creationId="{4836D4CD-B925-43BB-A73E-0EE810EE599F}"/>
          </ac:spMkLst>
        </pc:spChg>
        <pc:spChg chg="mod">
          <ac:chgData name="Xin Zhang (FA Talent)" userId="474f572f-8271-4f60-858e-cee871e0aec6" providerId="ADAL" clId="{10AF07E1-92E0-4053-8235-7E73D5C45940}" dt="2022-01-27T09:23:03.025" v="1395" actId="947"/>
          <ac:spMkLst>
            <pc:docMk/>
            <pc:sldMk cId="1010375331" sldId="277"/>
            <ac:spMk id="40" creationId="{6531C3F6-2652-405D-90DD-27C056FE7808}"/>
          </ac:spMkLst>
        </pc:spChg>
        <pc:spChg chg="mod">
          <ac:chgData name="Xin Zhang (FA Talent)" userId="474f572f-8271-4f60-858e-cee871e0aec6" providerId="ADAL" clId="{10AF07E1-92E0-4053-8235-7E73D5C45940}" dt="2022-01-27T09:23:03.029" v="1399" actId="947"/>
          <ac:spMkLst>
            <pc:docMk/>
            <pc:sldMk cId="1010375331" sldId="277"/>
            <ac:spMk id="41" creationId="{23949708-0BB9-48C0-944D-C3A85FE92F63}"/>
          </ac:spMkLst>
        </pc:spChg>
        <pc:spChg chg="mod">
          <ac:chgData name="Xin Zhang (FA Talent)" userId="474f572f-8271-4f60-858e-cee871e0aec6" providerId="ADAL" clId="{10AF07E1-92E0-4053-8235-7E73D5C45940}" dt="2022-01-27T09:23:03.033" v="1403" actId="947"/>
          <ac:spMkLst>
            <pc:docMk/>
            <pc:sldMk cId="1010375331" sldId="277"/>
            <ac:spMk id="42" creationId="{5CD5469D-331F-4938-AFA7-562142316EF0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0.974" v="519" actId="947"/>
        <pc:sldMkLst>
          <pc:docMk/>
          <pc:sldMk cId="393001514" sldId="278"/>
        </pc:sldMkLst>
        <pc:spChg chg="mod">
          <ac:chgData name="Xin Zhang (FA Talent)" userId="474f572f-8271-4f60-858e-cee871e0aec6" providerId="ADAL" clId="{10AF07E1-92E0-4053-8235-7E73D5C45940}" dt="2022-01-27T09:23:00.873" v="479" actId="947"/>
          <ac:spMkLst>
            <pc:docMk/>
            <pc:sldMk cId="393001514" sldId="278"/>
            <ac:spMk id="2" creationId="{CCBE65AB-0588-4599-9236-79621EBB506E}"/>
          </ac:spMkLst>
        </pc:spChg>
        <pc:spChg chg="mod">
          <ac:chgData name="Xin Zhang (FA Talent)" userId="474f572f-8271-4f60-858e-cee871e0aec6" providerId="ADAL" clId="{10AF07E1-92E0-4053-8235-7E73D5C45940}" dt="2022-01-27T09:23:00.974" v="519" actId="947"/>
          <ac:spMkLst>
            <pc:docMk/>
            <pc:sldMk cId="393001514" sldId="278"/>
            <ac:spMk id="29" creationId="{91B5992A-63EA-40B3-9C83-5CA81C2C91F4}"/>
          </ac:spMkLst>
        </pc:spChg>
        <pc:spChg chg="mod">
          <ac:chgData name="Xin Zhang (FA Talent)" userId="474f572f-8271-4f60-858e-cee871e0aec6" providerId="ADAL" clId="{10AF07E1-92E0-4053-8235-7E73D5C45940}" dt="2022-01-27T09:23:00.938" v="497" actId="947"/>
          <ac:spMkLst>
            <pc:docMk/>
            <pc:sldMk cId="393001514" sldId="278"/>
            <ac:spMk id="34" creationId="{1DB3204B-E016-48BF-A52B-386462D73D46}"/>
          </ac:spMkLst>
        </pc:spChg>
        <pc:spChg chg="mod">
          <ac:chgData name="Xin Zhang (FA Talent)" userId="474f572f-8271-4f60-858e-cee871e0aec6" providerId="ADAL" clId="{10AF07E1-92E0-4053-8235-7E73D5C45940}" dt="2022-01-27T09:23:00.928" v="491" actId="947"/>
          <ac:spMkLst>
            <pc:docMk/>
            <pc:sldMk cId="393001514" sldId="278"/>
            <ac:spMk id="46" creationId="{3AF1E31B-007A-486C-906D-61886B9BBF93}"/>
          </ac:spMkLst>
        </pc:spChg>
        <pc:spChg chg="mod">
          <ac:chgData name="Xin Zhang (FA Talent)" userId="474f572f-8271-4f60-858e-cee871e0aec6" providerId="ADAL" clId="{10AF07E1-92E0-4053-8235-7E73D5C45940}" dt="2022-01-27T09:23:00.970" v="517" actId="947"/>
          <ac:spMkLst>
            <pc:docMk/>
            <pc:sldMk cId="393001514" sldId="278"/>
            <ac:spMk id="47" creationId="{620753A0-8300-471B-A346-67FC8DD5C75E}"/>
          </ac:spMkLst>
        </pc:spChg>
        <pc:spChg chg="mod">
          <ac:chgData name="Xin Zhang (FA Talent)" userId="474f572f-8271-4f60-858e-cee871e0aec6" providerId="ADAL" clId="{10AF07E1-92E0-4053-8235-7E73D5C45940}" dt="2022-01-27T09:23:00.960" v="511" actId="947"/>
          <ac:spMkLst>
            <pc:docMk/>
            <pc:sldMk cId="393001514" sldId="278"/>
            <ac:spMk id="48" creationId="{9CB7280F-DC50-4F52-8C92-EF3410B246D0}"/>
          </ac:spMkLst>
        </pc:spChg>
        <pc:spChg chg="mod">
          <ac:chgData name="Xin Zhang (FA Talent)" userId="474f572f-8271-4f60-858e-cee871e0aec6" providerId="ADAL" clId="{10AF07E1-92E0-4053-8235-7E73D5C45940}" dt="2022-01-27T09:23:00.957" v="509" actId="947"/>
          <ac:spMkLst>
            <pc:docMk/>
            <pc:sldMk cId="393001514" sldId="278"/>
            <ac:spMk id="49" creationId="{1757071D-7BCB-4EE3-9436-126A640D1220}"/>
          </ac:spMkLst>
        </pc:spChg>
        <pc:spChg chg="mod">
          <ac:chgData name="Xin Zhang (FA Talent)" userId="474f572f-8271-4f60-858e-cee871e0aec6" providerId="ADAL" clId="{10AF07E1-92E0-4053-8235-7E73D5C45940}" dt="2022-01-27T09:23:00.954" v="507" actId="947"/>
          <ac:spMkLst>
            <pc:docMk/>
            <pc:sldMk cId="393001514" sldId="278"/>
            <ac:spMk id="52" creationId="{3BEE6DE4-7232-46CE-A08F-E27686D63293}"/>
          </ac:spMkLst>
        </pc:spChg>
        <pc:spChg chg="mod">
          <ac:chgData name="Xin Zhang (FA Talent)" userId="474f572f-8271-4f60-858e-cee871e0aec6" providerId="ADAL" clId="{10AF07E1-92E0-4053-8235-7E73D5C45940}" dt="2022-01-27T09:23:00.951" v="505" actId="947"/>
          <ac:spMkLst>
            <pc:docMk/>
            <pc:sldMk cId="393001514" sldId="278"/>
            <ac:spMk id="53" creationId="{DC3051EA-C2C8-43AC-A943-EFEB3947218B}"/>
          </ac:spMkLst>
        </pc:spChg>
        <pc:spChg chg="mod">
          <ac:chgData name="Xin Zhang (FA Talent)" userId="474f572f-8271-4f60-858e-cee871e0aec6" providerId="ADAL" clId="{10AF07E1-92E0-4053-8235-7E73D5C45940}" dt="2022-01-27T09:23:00.958" v="510" actId="947"/>
          <ac:spMkLst>
            <pc:docMk/>
            <pc:sldMk cId="393001514" sldId="278"/>
            <ac:spMk id="54" creationId="{9CB3C9BC-8EE5-415A-89EE-2E9E0D97F9B6}"/>
          </ac:spMkLst>
        </pc:spChg>
        <pc:spChg chg="mod">
          <ac:chgData name="Xin Zhang (FA Talent)" userId="474f572f-8271-4f60-858e-cee871e0aec6" providerId="ADAL" clId="{10AF07E1-92E0-4053-8235-7E73D5C45940}" dt="2022-01-27T09:23:00.956" v="508" actId="947"/>
          <ac:spMkLst>
            <pc:docMk/>
            <pc:sldMk cId="393001514" sldId="278"/>
            <ac:spMk id="55" creationId="{993E5D60-913D-449F-ABFD-D7AFDF23A150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1.135" v="571" actId="947"/>
        <pc:sldMkLst>
          <pc:docMk/>
          <pc:sldMk cId="3595747993" sldId="279"/>
        </pc:sldMkLst>
        <pc:spChg chg="mod">
          <ac:chgData name="Xin Zhang (FA Talent)" userId="474f572f-8271-4f60-858e-cee871e0aec6" providerId="ADAL" clId="{10AF07E1-92E0-4053-8235-7E73D5C45940}" dt="2022-01-27T09:23:00.987" v="523" actId="947"/>
          <ac:spMkLst>
            <pc:docMk/>
            <pc:sldMk cId="3595747993" sldId="279"/>
            <ac:spMk id="2" creationId="{F88429E5-287A-46B8-B52D-C16A36BFBF66}"/>
          </ac:spMkLst>
        </pc:spChg>
        <pc:spChg chg="mod">
          <ac:chgData name="Xin Zhang (FA Talent)" userId="474f572f-8271-4f60-858e-cee871e0aec6" providerId="ADAL" clId="{10AF07E1-92E0-4053-8235-7E73D5C45940}" dt="2022-01-27T09:23:01.132" v="568" actId="947"/>
          <ac:spMkLst>
            <pc:docMk/>
            <pc:sldMk cId="3595747993" sldId="279"/>
            <ac:spMk id="3" creationId="{840FE7DF-E5CE-4384-9A4A-63720EA6FB82}"/>
          </ac:spMkLst>
        </pc:spChg>
        <pc:spChg chg="mod">
          <ac:chgData name="Xin Zhang (FA Talent)" userId="474f572f-8271-4f60-858e-cee871e0aec6" providerId="ADAL" clId="{10AF07E1-92E0-4053-8235-7E73D5C45940}" dt="2022-01-27T09:23:01.116" v="556" actId="947"/>
          <ac:spMkLst>
            <pc:docMk/>
            <pc:sldMk cId="3595747993" sldId="279"/>
            <ac:spMk id="9" creationId="{618E1F49-165E-45E8-B1A8-848C54BB2BDD}"/>
          </ac:spMkLst>
        </pc:spChg>
        <pc:spChg chg="mod">
          <ac:chgData name="Xin Zhang (FA Talent)" userId="474f572f-8271-4f60-858e-cee871e0aec6" providerId="ADAL" clId="{10AF07E1-92E0-4053-8235-7E73D5C45940}" dt="2022-01-27T09:23:01.134" v="569" actId="947"/>
          <ac:spMkLst>
            <pc:docMk/>
            <pc:sldMk cId="3595747993" sldId="279"/>
            <ac:spMk id="11" creationId="{9865D951-C39F-4797-AB97-95E32B10854B}"/>
          </ac:spMkLst>
        </pc:spChg>
        <pc:spChg chg="mod">
          <ac:chgData name="Xin Zhang (FA Talent)" userId="474f572f-8271-4f60-858e-cee871e0aec6" providerId="ADAL" clId="{10AF07E1-92E0-4053-8235-7E73D5C45940}" dt="2022-01-27T09:23:01.135" v="570" actId="947"/>
          <ac:spMkLst>
            <pc:docMk/>
            <pc:sldMk cId="3595747993" sldId="279"/>
            <ac:spMk id="12" creationId="{19EE31BD-114A-4162-AA47-99860269FD91}"/>
          </ac:spMkLst>
        </pc:spChg>
        <pc:spChg chg="mod">
          <ac:chgData name="Xin Zhang (FA Talent)" userId="474f572f-8271-4f60-858e-cee871e0aec6" providerId="ADAL" clId="{10AF07E1-92E0-4053-8235-7E73D5C45940}" dt="2022-01-27T09:23:01.132" v="567" actId="947"/>
          <ac:spMkLst>
            <pc:docMk/>
            <pc:sldMk cId="3595747993" sldId="279"/>
            <ac:spMk id="15" creationId="{20B13992-26D5-4C81-846E-C2A14DE5FE6B}"/>
          </ac:spMkLst>
        </pc:spChg>
        <pc:spChg chg="mod">
          <ac:chgData name="Xin Zhang (FA Talent)" userId="474f572f-8271-4f60-858e-cee871e0aec6" providerId="ADAL" clId="{10AF07E1-92E0-4053-8235-7E73D5C45940}" dt="2022-01-27T09:23:01.114" v="555" actId="947"/>
          <ac:spMkLst>
            <pc:docMk/>
            <pc:sldMk cId="3595747993" sldId="279"/>
            <ac:spMk id="17" creationId="{72541DF3-7EB8-4FB5-A456-57A8FE5C4095}"/>
          </ac:spMkLst>
        </pc:spChg>
        <pc:spChg chg="mod">
          <ac:chgData name="Xin Zhang (FA Talent)" userId="474f572f-8271-4f60-858e-cee871e0aec6" providerId="ADAL" clId="{10AF07E1-92E0-4053-8235-7E73D5C45940}" dt="2022-01-27T09:23:01.126" v="562" actId="947"/>
          <ac:spMkLst>
            <pc:docMk/>
            <pc:sldMk cId="3595747993" sldId="279"/>
            <ac:spMk id="18" creationId="{4F1F75E2-B628-4169-95E8-A687D5D1D057}"/>
          </ac:spMkLst>
        </pc:spChg>
        <pc:spChg chg="mod">
          <ac:chgData name="Xin Zhang (FA Talent)" userId="474f572f-8271-4f60-858e-cee871e0aec6" providerId="ADAL" clId="{10AF07E1-92E0-4053-8235-7E73D5C45940}" dt="2022-01-27T09:23:01.130" v="566" actId="947"/>
          <ac:spMkLst>
            <pc:docMk/>
            <pc:sldMk cId="3595747993" sldId="279"/>
            <ac:spMk id="19" creationId="{FC47F562-DF6A-44F5-BFAC-7A36BBE8A861}"/>
          </ac:spMkLst>
        </pc:spChg>
        <pc:spChg chg="mod">
          <ac:chgData name="Xin Zhang (FA Talent)" userId="474f572f-8271-4f60-858e-cee871e0aec6" providerId="ADAL" clId="{10AF07E1-92E0-4053-8235-7E73D5C45940}" dt="2022-01-27T09:23:01.129" v="565" actId="947"/>
          <ac:spMkLst>
            <pc:docMk/>
            <pc:sldMk cId="3595747993" sldId="279"/>
            <ac:spMk id="24" creationId="{DB72DF1F-28E9-40CD-A421-C4FEEB3B1312}"/>
          </ac:spMkLst>
        </pc:spChg>
        <pc:spChg chg="mod">
          <ac:chgData name="Xin Zhang (FA Talent)" userId="474f572f-8271-4f60-858e-cee871e0aec6" providerId="ADAL" clId="{10AF07E1-92E0-4053-8235-7E73D5C45940}" dt="2022-01-27T09:23:01.123" v="560" actId="947"/>
          <ac:spMkLst>
            <pc:docMk/>
            <pc:sldMk cId="3595747993" sldId="279"/>
            <ac:spMk id="26" creationId="{F48C481E-CB4E-4ECD-B372-582B3347699E}"/>
          </ac:spMkLst>
        </pc:spChg>
        <pc:spChg chg="mod">
          <ac:chgData name="Xin Zhang (FA Talent)" userId="474f572f-8271-4f60-858e-cee871e0aec6" providerId="ADAL" clId="{10AF07E1-92E0-4053-8235-7E73D5C45940}" dt="2022-01-27T09:23:01.122" v="559" actId="947"/>
          <ac:spMkLst>
            <pc:docMk/>
            <pc:sldMk cId="3595747993" sldId="279"/>
            <ac:spMk id="27" creationId="{ABBBAB86-123E-4731-9134-7CE533C2BAAB}"/>
          </ac:spMkLst>
        </pc:spChg>
        <pc:spChg chg="mod">
          <ac:chgData name="Xin Zhang (FA Talent)" userId="474f572f-8271-4f60-858e-cee871e0aec6" providerId="ADAL" clId="{10AF07E1-92E0-4053-8235-7E73D5C45940}" dt="2022-01-27T09:23:01.135" v="571" actId="947"/>
          <ac:spMkLst>
            <pc:docMk/>
            <pc:sldMk cId="3595747993" sldId="279"/>
            <ac:spMk id="28" creationId="{AA83710C-4DD5-435C-9E9D-8831CFB08A37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2.366" v="1043" actId="947"/>
        <pc:sldMkLst>
          <pc:docMk/>
          <pc:sldMk cId="3356920295" sldId="280"/>
        </pc:sldMkLst>
        <pc:spChg chg="mod">
          <ac:chgData name="Xin Zhang (FA Talent)" userId="474f572f-8271-4f60-858e-cee871e0aec6" providerId="ADAL" clId="{10AF07E1-92E0-4053-8235-7E73D5C45940}" dt="2022-01-27T09:23:02.365" v="1042" actId="947"/>
          <ac:spMkLst>
            <pc:docMk/>
            <pc:sldMk cId="3356920295" sldId="280"/>
            <ac:spMk id="2" creationId="{CFBED166-5766-4EE6-85BF-1F41BD46015B}"/>
          </ac:spMkLst>
        </pc:spChg>
        <pc:spChg chg="mod">
          <ac:chgData name="Xin Zhang (FA Talent)" userId="474f572f-8271-4f60-858e-cee871e0aec6" providerId="ADAL" clId="{10AF07E1-92E0-4053-8235-7E73D5C45940}" dt="2022-01-27T09:23:02.362" v="1040" actId="947"/>
          <ac:spMkLst>
            <pc:docMk/>
            <pc:sldMk cId="3356920295" sldId="280"/>
            <ac:spMk id="5" creationId="{E24F9F8E-6D65-435D-8E17-C061A30EB8CC}"/>
          </ac:spMkLst>
        </pc:spChg>
        <pc:spChg chg="mod">
          <ac:chgData name="Xin Zhang (FA Talent)" userId="474f572f-8271-4f60-858e-cee871e0aec6" providerId="ADAL" clId="{10AF07E1-92E0-4053-8235-7E73D5C45940}" dt="2022-01-27T09:23:02.298" v="1019" actId="947"/>
          <ac:spMkLst>
            <pc:docMk/>
            <pc:sldMk cId="3356920295" sldId="280"/>
            <ac:spMk id="6" creationId="{7C6A8717-8B2B-4883-A767-385F148E3ADD}"/>
          </ac:spMkLst>
        </pc:spChg>
        <pc:spChg chg="mod">
          <ac:chgData name="Xin Zhang (FA Talent)" userId="474f572f-8271-4f60-858e-cee871e0aec6" providerId="ADAL" clId="{10AF07E1-92E0-4053-8235-7E73D5C45940}" dt="2022-01-27T09:23:02.366" v="1043" actId="947"/>
          <ac:spMkLst>
            <pc:docMk/>
            <pc:sldMk cId="3356920295" sldId="280"/>
            <ac:spMk id="7" creationId="{6CE3A605-CD85-45D9-817C-FA714AAF2240}"/>
          </ac:spMkLst>
        </pc:spChg>
        <pc:spChg chg="mod">
          <ac:chgData name="Xin Zhang (FA Talent)" userId="474f572f-8271-4f60-858e-cee871e0aec6" providerId="ADAL" clId="{10AF07E1-92E0-4053-8235-7E73D5C45940}" dt="2022-01-27T09:23:02.360" v="1038" actId="947"/>
          <ac:spMkLst>
            <pc:docMk/>
            <pc:sldMk cId="3356920295" sldId="280"/>
            <ac:spMk id="8" creationId="{7926B1A9-B4C8-4FD9-AB5E-3AB2D32EB571}"/>
          </ac:spMkLst>
        </pc:spChg>
        <pc:spChg chg="mod">
          <ac:chgData name="Xin Zhang (FA Talent)" userId="474f572f-8271-4f60-858e-cee871e0aec6" providerId="ADAL" clId="{10AF07E1-92E0-4053-8235-7E73D5C45940}" dt="2022-01-27T09:23:02.364" v="1041" actId="947"/>
          <ac:spMkLst>
            <pc:docMk/>
            <pc:sldMk cId="3356920295" sldId="280"/>
            <ac:spMk id="9" creationId="{899B38D8-8000-49D5-9383-171F3E9C6EA9}"/>
          </ac:spMkLst>
        </pc:spChg>
        <pc:spChg chg="mod">
          <ac:chgData name="Xin Zhang (FA Talent)" userId="474f572f-8271-4f60-858e-cee871e0aec6" providerId="ADAL" clId="{10AF07E1-92E0-4053-8235-7E73D5C45940}" dt="2022-01-27T09:23:02.361" v="1039" actId="947"/>
          <ac:spMkLst>
            <pc:docMk/>
            <pc:sldMk cId="3356920295" sldId="280"/>
            <ac:spMk id="11" creationId="{034232E8-53C4-4D17-BE15-C2BD8236AFB3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1.280" v="619" actId="947"/>
        <pc:sldMkLst>
          <pc:docMk/>
          <pc:sldMk cId="689778270" sldId="281"/>
        </pc:sldMkLst>
        <pc:spChg chg="mod">
          <ac:chgData name="Xin Zhang (FA Talent)" userId="474f572f-8271-4f60-858e-cee871e0aec6" providerId="ADAL" clId="{10AF07E1-92E0-4053-8235-7E73D5C45940}" dt="2022-01-27T09:23:01.245" v="601" actId="947"/>
          <ac:spMkLst>
            <pc:docMk/>
            <pc:sldMk cId="689778270" sldId="281"/>
            <ac:spMk id="2" creationId="{A55CC1E6-EBBB-4683-9607-0F069A7BEC96}"/>
          </ac:spMkLst>
        </pc:spChg>
        <pc:spChg chg="mod">
          <ac:chgData name="Xin Zhang (FA Talent)" userId="474f572f-8271-4f60-858e-cee871e0aec6" providerId="ADAL" clId="{10AF07E1-92E0-4053-8235-7E73D5C45940}" dt="2022-01-27T09:23:01.279" v="618" actId="947"/>
          <ac:spMkLst>
            <pc:docMk/>
            <pc:sldMk cId="689778270" sldId="281"/>
            <ac:spMk id="29" creationId="{CB3DEF06-3A77-42DA-A0DE-9997923CEE99}"/>
          </ac:spMkLst>
        </pc:spChg>
        <pc:spChg chg="mod">
          <ac:chgData name="Xin Zhang (FA Talent)" userId="474f572f-8271-4f60-858e-cee871e0aec6" providerId="ADAL" clId="{10AF07E1-92E0-4053-8235-7E73D5C45940}" dt="2022-01-27T09:23:01.248" v="603" actId="947"/>
          <ac:spMkLst>
            <pc:docMk/>
            <pc:sldMk cId="689778270" sldId="281"/>
            <ac:spMk id="34" creationId="{1861CCA3-BAED-4848-908A-2E82632E03B0}"/>
          </ac:spMkLst>
        </pc:spChg>
        <pc:spChg chg="mod">
          <ac:chgData name="Xin Zhang (FA Talent)" userId="474f572f-8271-4f60-858e-cee871e0aec6" providerId="ADAL" clId="{10AF07E1-92E0-4053-8235-7E73D5C45940}" dt="2022-01-27T09:23:01.278" v="617" actId="947"/>
          <ac:spMkLst>
            <pc:docMk/>
            <pc:sldMk cId="689778270" sldId="281"/>
            <ac:spMk id="37" creationId="{87A584F0-E85E-4A63-8D4D-761B3489805B}"/>
          </ac:spMkLst>
        </pc:spChg>
        <pc:spChg chg="mod">
          <ac:chgData name="Xin Zhang (FA Talent)" userId="474f572f-8271-4f60-858e-cee871e0aec6" providerId="ADAL" clId="{10AF07E1-92E0-4053-8235-7E73D5C45940}" dt="2022-01-27T09:23:01.237" v="597" actId="947"/>
          <ac:spMkLst>
            <pc:docMk/>
            <pc:sldMk cId="689778270" sldId="281"/>
            <ac:spMk id="42" creationId="{26EE1E87-F4C5-4A80-BFDE-5128BF87D553}"/>
          </ac:spMkLst>
        </pc:spChg>
        <pc:spChg chg="mod">
          <ac:chgData name="Xin Zhang (FA Talent)" userId="474f572f-8271-4f60-858e-cee871e0aec6" providerId="ADAL" clId="{10AF07E1-92E0-4053-8235-7E73D5C45940}" dt="2022-01-27T09:23:01.231" v="593" actId="947"/>
          <ac:spMkLst>
            <pc:docMk/>
            <pc:sldMk cId="689778270" sldId="281"/>
            <ac:spMk id="44" creationId="{F3E4579D-FE12-4215-951D-C3D1F06C0AA8}"/>
          </ac:spMkLst>
        </pc:spChg>
        <pc:spChg chg="mod">
          <ac:chgData name="Xin Zhang (FA Talent)" userId="474f572f-8271-4f60-858e-cee871e0aec6" providerId="ADAL" clId="{10AF07E1-92E0-4053-8235-7E73D5C45940}" dt="2022-01-27T09:23:01.275" v="616" actId="947"/>
          <ac:spMkLst>
            <pc:docMk/>
            <pc:sldMk cId="689778270" sldId="281"/>
            <ac:spMk id="45" creationId="{DF8E9484-E215-42CE-B95C-B65F52D81182}"/>
          </ac:spMkLst>
        </pc:spChg>
        <pc:spChg chg="mod">
          <ac:chgData name="Xin Zhang (FA Talent)" userId="474f572f-8271-4f60-858e-cee871e0aec6" providerId="ADAL" clId="{10AF07E1-92E0-4053-8235-7E73D5C45940}" dt="2022-01-27T09:23:01.240" v="599" actId="947"/>
          <ac:spMkLst>
            <pc:docMk/>
            <pc:sldMk cId="689778270" sldId="281"/>
            <ac:spMk id="47" creationId="{41883A44-CF2C-49B2-A023-920748391B1B}"/>
          </ac:spMkLst>
        </pc:spChg>
        <pc:spChg chg="mod">
          <ac:chgData name="Xin Zhang (FA Talent)" userId="474f572f-8271-4f60-858e-cee871e0aec6" providerId="ADAL" clId="{10AF07E1-92E0-4053-8235-7E73D5C45940}" dt="2022-01-27T09:23:01.236" v="595" actId="947"/>
          <ac:spMkLst>
            <pc:docMk/>
            <pc:sldMk cId="689778270" sldId="281"/>
            <ac:spMk id="53" creationId="{9E38AB9C-6AE5-43C3-B325-753E754CFA80}"/>
          </ac:spMkLst>
        </pc:spChg>
        <pc:spChg chg="mod">
          <ac:chgData name="Xin Zhang (FA Talent)" userId="474f572f-8271-4f60-858e-cee871e0aec6" providerId="ADAL" clId="{10AF07E1-92E0-4053-8235-7E73D5C45940}" dt="2022-01-27T09:23:01.280" v="619" actId="947"/>
          <ac:spMkLst>
            <pc:docMk/>
            <pc:sldMk cId="689778270" sldId="281"/>
            <ac:spMk id="58" creationId="{3C72080F-647F-4D5A-91A0-76268E52BF6F}"/>
          </ac:spMkLst>
        </pc:spChg>
        <pc:spChg chg="mod">
          <ac:chgData name="Xin Zhang (FA Talent)" userId="474f572f-8271-4f60-858e-cee871e0aec6" providerId="ADAL" clId="{10AF07E1-92E0-4053-8235-7E73D5C45940}" dt="2022-01-27T09:23:01.247" v="602" actId="947"/>
          <ac:spMkLst>
            <pc:docMk/>
            <pc:sldMk cId="689778270" sldId="281"/>
            <ac:spMk id="81" creationId="{AC7B49BC-4913-4818-AF86-6DF8C3C8355A}"/>
          </ac:spMkLst>
        </pc:spChg>
        <pc:spChg chg="mod">
          <ac:chgData name="Xin Zhang (FA Talent)" userId="474f572f-8271-4f60-858e-cee871e0aec6" providerId="ADAL" clId="{10AF07E1-92E0-4053-8235-7E73D5C45940}" dt="2022-01-27T09:23:01.157" v="575" actId="947"/>
          <ac:spMkLst>
            <pc:docMk/>
            <pc:sldMk cId="689778270" sldId="281"/>
            <ac:spMk id="85" creationId="{09A5D516-35E0-4733-A218-5A675B0983F8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1.409" v="663" actId="947"/>
        <pc:sldMkLst>
          <pc:docMk/>
          <pc:sldMk cId="855474669" sldId="282"/>
        </pc:sldMkLst>
        <pc:spChg chg="mod">
          <ac:chgData name="Xin Zhang (FA Talent)" userId="474f572f-8271-4f60-858e-cee871e0aec6" providerId="ADAL" clId="{10AF07E1-92E0-4053-8235-7E73D5C45940}" dt="2022-01-27T09:23:01.298" v="623" actId="947"/>
          <ac:spMkLst>
            <pc:docMk/>
            <pc:sldMk cId="855474669" sldId="282"/>
            <ac:spMk id="2" creationId="{6915851D-FBB0-452B-B60C-012822EB9A12}"/>
          </ac:spMkLst>
        </pc:spChg>
        <pc:spChg chg="mod">
          <ac:chgData name="Xin Zhang (FA Talent)" userId="474f572f-8271-4f60-858e-cee871e0aec6" providerId="ADAL" clId="{10AF07E1-92E0-4053-8235-7E73D5C45940}" dt="2022-01-27T09:23:01.409" v="663" actId="947"/>
          <ac:spMkLst>
            <pc:docMk/>
            <pc:sldMk cId="855474669" sldId="282"/>
            <ac:spMk id="6" creationId="{6D85E505-B05F-49C0-BABD-1F6DA516A676}"/>
          </ac:spMkLst>
        </pc:spChg>
        <pc:spChg chg="mod">
          <ac:chgData name="Xin Zhang (FA Talent)" userId="474f572f-8271-4f60-858e-cee871e0aec6" providerId="ADAL" clId="{10AF07E1-92E0-4053-8235-7E73D5C45940}" dt="2022-01-27T09:23:01.403" v="657" actId="947"/>
          <ac:spMkLst>
            <pc:docMk/>
            <pc:sldMk cId="855474669" sldId="282"/>
            <ac:spMk id="27" creationId="{135816DD-01F3-4C51-9239-EEB129C7FEAE}"/>
          </ac:spMkLst>
        </pc:spChg>
        <pc:spChg chg="mod">
          <ac:chgData name="Xin Zhang (FA Talent)" userId="474f572f-8271-4f60-858e-cee871e0aec6" providerId="ADAL" clId="{10AF07E1-92E0-4053-8235-7E73D5C45940}" dt="2022-01-27T09:23:01.398" v="653" actId="947"/>
          <ac:spMkLst>
            <pc:docMk/>
            <pc:sldMk cId="855474669" sldId="282"/>
            <ac:spMk id="28" creationId="{31F12A76-FE8D-48D7-8F58-4E201E870DDB}"/>
          </ac:spMkLst>
        </pc:spChg>
        <pc:spChg chg="mod">
          <ac:chgData name="Xin Zhang (FA Talent)" userId="474f572f-8271-4f60-858e-cee871e0aec6" providerId="ADAL" clId="{10AF07E1-92E0-4053-8235-7E73D5C45940}" dt="2022-01-27T09:23:01.395" v="651" actId="947"/>
          <ac:spMkLst>
            <pc:docMk/>
            <pc:sldMk cId="855474669" sldId="282"/>
            <ac:spMk id="29" creationId="{32F5827A-DEE3-4AD7-8EF4-6DBBA5261D8F}"/>
          </ac:spMkLst>
        </pc:spChg>
        <pc:spChg chg="mod">
          <ac:chgData name="Xin Zhang (FA Talent)" userId="474f572f-8271-4f60-858e-cee871e0aec6" providerId="ADAL" clId="{10AF07E1-92E0-4053-8235-7E73D5C45940}" dt="2022-01-27T09:23:01.402" v="656" actId="947"/>
          <ac:spMkLst>
            <pc:docMk/>
            <pc:sldMk cId="855474669" sldId="282"/>
            <ac:spMk id="30" creationId="{B7B7968E-89D8-469C-963F-71B16D38FE48}"/>
          </ac:spMkLst>
        </pc:spChg>
        <pc:spChg chg="mod">
          <ac:chgData name="Xin Zhang (FA Talent)" userId="474f572f-8271-4f60-858e-cee871e0aec6" providerId="ADAL" clId="{10AF07E1-92E0-4053-8235-7E73D5C45940}" dt="2022-01-27T09:23:01.404" v="658" actId="947"/>
          <ac:spMkLst>
            <pc:docMk/>
            <pc:sldMk cId="855474669" sldId="282"/>
            <ac:spMk id="36" creationId="{76FF0673-8BEE-43C7-A769-DEB1BF36144E}"/>
          </ac:spMkLst>
        </pc:spChg>
        <pc:spChg chg="mod">
          <ac:chgData name="Xin Zhang (FA Talent)" userId="474f572f-8271-4f60-858e-cee871e0aec6" providerId="ADAL" clId="{10AF07E1-92E0-4053-8235-7E73D5C45940}" dt="2022-01-27T09:23:01.405" v="659" actId="947"/>
          <ac:spMkLst>
            <pc:docMk/>
            <pc:sldMk cId="855474669" sldId="282"/>
            <ac:spMk id="37" creationId="{35F53E05-50D1-4E15-8F85-8B12CE49E270}"/>
          </ac:spMkLst>
        </pc:spChg>
        <pc:spChg chg="mod">
          <ac:chgData name="Xin Zhang (FA Talent)" userId="474f572f-8271-4f60-858e-cee871e0aec6" providerId="ADAL" clId="{10AF07E1-92E0-4053-8235-7E73D5C45940}" dt="2022-01-27T09:23:01.406" v="660" actId="947"/>
          <ac:spMkLst>
            <pc:docMk/>
            <pc:sldMk cId="855474669" sldId="282"/>
            <ac:spMk id="38" creationId="{F47F48C0-B25E-4391-8D6E-269C456EED3B}"/>
          </ac:spMkLst>
        </pc:spChg>
        <pc:spChg chg="mod">
          <ac:chgData name="Xin Zhang (FA Talent)" userId="474f572f-8271-4f60-858e-cee871e0aec6" providerId="ADAL" clId="{10AF07E1-92E0-4053-8235-7E73D5C45940}" dt="2022-01-27T09:23:01.408" v="662" actId="947"/>
          <ac:spMkLst>
            <pc:docMk/>
            <pc:sldMk cId="855474669" sldId="282"/>
            <ac:spMk id="39" creationId="{43E6575D-010B-4CCC-9E1B-9938F3192B2F}"/>
          </ac:spMkLst>
        </pc:spChg>
        <pc:spChg chg="mod">
          <ac:chgData name="Xin Zhang (FA Talent)" userId="474f572f-8271-4f60-858e-cee871e0aec6" providerId="ADAL" clId="{10AF07E1-92E0-4053-8235-7E73D5C45940}" dt="2022-01-27T09:23:01.407" v="661" actId="947"/>
          <ac:spMkLst>
            <pc:docMk/>
            <pc:sldMk cId="855474669" sldId="282"/>
            <ac:spMk id="40" creationId="{D9AE9E84-04A2-4890-8053-5BFCA1C34B08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1.534" v="699" actId="947"/>
        <pc:sldMkLst>
          <pc:docMk/>
          <pc:sldMk cId="2983928598" sldId="283"/>
        </pc:sldMkLst>
        <pc:spChg chg="mod">
          <ac:chgData name="Xin Zhang (FA Talent)" userId="474f572f-8271-4f60-858e-cee871e0aec6" providerId="ADAL" clId="{10AF07E1-92E0-4053-8235-7E73D5C45940}" dt="2022-01-27T09:23:01.527" v="694" actId="947"/>
          <ac:spMkLst>
            <pc:docMk/>
            <pc:sldMk cId="2983928598" sldId="283"/>
            <ac:spMk id="4" creationId="{DC491934-482F-47A6-8CDD-EA4D6EF87BCC}"/>
          </ac:spMkLst>
        </pc:spChg>
        <pc:spChg chg="mod">
          <ac:chgData name="Xin Zhang (FA Talent)" userId="474f572f-8271-4f60-858e-cee871e0aec6" providerId="ADAL" clId="{10AF07E1-92E0-4053-8235-7E73D5C45940}" dt="2022-01-27T09:23:01.526" v="692" actId="947"/>
          <ac:spMkLst>
            <pc:docMk/>
            <pc:sldMk cId="2983928598" sldId="283"/>
            <ac:spMk id="6" creationId="{CB30091B-CA9E-494B-B8E7-F46D5B524DA9}"/>
          </ac:spMkLst>
        </pc:spChg>
        <pc:spChg chg="mod">
          <ac:chgData name="Xin Zhang (FA Talent)" userId="474f572f-8271-4f60-858e-cee871e0aec6" providerId="ADAL" clId="{10AF07E1-92E0-4053-8235-7E73D5C45940}" dt="2022-01-27T09:23:01.534" v="699" actId="947"/>
          <ac:spMkLst>
            <pc:docMk/>
            <pc:sldMk cId="2983928598" sldId="283"/>
            <ac:spMk id="45" creationId="{D3867693-A871-479C-A45D-DF26673B0EA8}"/>
          </ac:spMkLst>
        </pc:spChg>
        <pc:spChg chg="mod">
          <ac:chgData name="Xin Zhang (FA Talent)" userId="474f572f-8271-4f60-858e-cee871e0aec6" providerId="ADAL" clId="{10AF07E1-92E0-4053-8235-7E73D5C45940}" dt="2022-01-27T09:23:01.532" v="698" actId="947"/>
          <ac:spMkLst>
            <pc:docMk/>
            <pc:sldMk cId="2983928598" sldId="283"/>
            <ac:spMk id="46" creationId="{534886C5-81AD-445F-AFDD-25228BF7D6B6}"/>
          </ac:spMkLst>
        </pc:spChg>
        <pc:spChg chg="mod">
          <ac:chgData name="Xin Zhang (FA Talent)" userId="474f572f-8271-4f60-858e-cee871e0aec6" providerId="ADAL" clId="{10AF07E1-92E0-4053-8235-7E73D5C45940}" dt="2022-01-27T09:23:01.529" v="696" actId="947"/>
          <ac:spMkLst>
            <pc:docMk/>
            <pc:sldMk cId="2983928598" sldId="283"/>
            <ac:spMk id="51" creationId="{AAC57986-903B-4586-82F4-D33491B38ADC}"/>
          </ac:spMkLst>
        </pc:spChg>
        <pc:spChg chg="mod">
          <ac:chgData name="Xin Zhang (FA Talent)" userId="474f572f-8271-4f60-858e-cee871e0aec6" providerId="ADAL" clId="{10AF07E1-92E0-4053-8235-7E73D5C45940}" dt="2022-01-27T09:23:01.456" v="675" actId="947"/>
          <ac:spMkLst>
            <pc:docMk/>
            <pc:sldMk cId="2983928598" sldId="283"/>
            <ac:spMk id="55" creationId="{7CEA6422-C226-454A-B42F-2C9BD4130C5A}"/>
          </ac:spMkLst>
        </pc:spChg>
        <pc:spChg chg="mod">
          <ac:chgData name="Xin Zhang (FA Talent)" userId="474f572f-8271-4f60-858e-cee871e0aec6" providerId="ADAL" clId="{10AF07E1-92E0-4053-8235-7E73D5C45940}" dt="2022-01-27T09:23:01.531" v="697" actId="947"/>
          <ac:spMkLst>
            <pc:docMk/>
            <pc:sldMk cId="2983928598" sldId="283"/>
            <ac:spMk id="59" creationId="{1BF554C9-FE1C-405C-B90A-3E349C7BE159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1.779" v="819" actId="947"/>
        <pc:sldMkLst>
          <pc:docMk/>
          <pc:sldMk cId="3258000574" sldId="284"/>
        </pc:sldMkLst>
        <pc:spChg chg="mod">
          <ac:chgData name="Xin Zhang (FA Talent)" userId="474f572f-8271-4f60-858e-cee871e0aec6" providerId="ADAL" clId="{10AF07E1-92E0-4053-8235-7E73D5C45940}" dt="2022-01-27T09:23:01.544" v="703" actId="947"/>
          <ac:spMkLst>
            <pc:docMk/>
            <pc:sldMk cId="3258000574" sldId="284"/>
            <ac:spMk id="2" creationId="{1EB8B48B-530C-4A5C-8E00-A84586FAD23E}"/>
          </ac:spMkLst>
        </pc:spChg>
        <pc:spChg chg="mod">
          <ac:chgData name="Xin Zhang (FA Talent)" userId="474f572f-8271-4f60-858e-cee871e0aec6" providerId="ADAL" clId="{10AF07E1-92E0-4053-8235-7E73D5C45940}" dt="2022-01-27T09:23:01.691" v="762" actId="947"/>
          <ac:spMkLst>
            <pc:docMk/>
            <pc:sldMk cId="3258000574" sldId="284"/>
            <ac:spMk id="4" creationId="{D187B232-167A-42FD-B807-944DC3F67BE3}"/>
          </ac:spMkLst>
        </pc:spChg>
        <pc:spChg chg="mod">
          <ac:chgData name="Xin Zhang (FA Talent)" userId="474f572f-8271-4f60-858e-cee871e0aec6" providerId="ADAL" clId="{10AF07E1-92E0-4053-8235-7E73D5C45940}" dt="2022-01-27T09:23:01.770" v="811" actId="947"/>
          <ac:spMkLst>
            <pc:docMk/>
            <pc:sldMk cId="3258000574" sldId="284"/>
            <ac:spMk id="7" creationId="{B4A33542-82F9-420C-847F-0E4FFF8F6472}"/>
          </ac:spMkLst>
        </pc:spChg>
        <pc:spChg chg="mod">
          <ac:chgData name="Xin Zhang (FA Talent)" userId="474f572f-8271-4f60-858e-cee871e0aec6" providerId="ADAL" clId="{10AF07E1-92E0-4053-8235-7E73D5C45940}" dt="2022-01-27T09:23:01.670" v="754" actId="947"/>
          <ac:spMkLst>
            <pc:docMk/>
            <pc:sldMk cId="3258000574" sldId="284"/>
            <ac:spMk id="9" creationId="{71BC4FE3-90D9-4BE0-95BD-C3BEC46A1F74}"/>
          </ac:spMkLst>
        </pc:spChg>
        <pc:spChg chg="mod">
          <ac:chgData name="Xin Zhang (FA Talent)" userId="474f572f-8271-4f60-858e-cee871e0aec6" providerId="ADAL" clId="{10AF07E1-92E0-4053-8235-7E73D5C45940}" dt="2022-01-27T09:23:01.773" v="814" actId="947"/>
          <ac:spMkLst>
            <pc:docMk/>
            <pc:sldMk cId="3258000574" sldId="284"/>
            <ac:spMk id="10" creationId="{7C278384-FA1B-446A-8007-5C90F9D8209F}"/>
          </ac:spMkLst>
        </pc:spChg>
        <pc:spChg chg="mod">
          <ac:chgData name="Xin Zhang (FA Talent)" userId="474f572f-8271-4f60-858e-cee871e0aec6" providerId="ADAL" clId="{10AF07E1-92E0-4053-8235-7E73D5C45940}" dt="2022-01-27T09:23:01.668" v="753" actId="947"/>
          <ac:spMkLst>
            <pc:docMk/>
            <pc:sldMk cId="3258000574" sldId="284"/>
            <ac:spMk id="12" creationId="{008ECE6D-513B-4D1B-8A89-DE4D67D441E7}"/>
          </ac:spMkLst>
        </pc:spChg>
        <pc:spChg chg="mod">
          <ac:chgData name="Xin Zhang (FA Talent)" userId="474f572f-8271-4f60-858e-cee871e0aec6" providerId="ADAL" clId="{10AF07E1-92E0-4053-8235-7E73D5C45940}" dt="2022-01-27T09:23:01.756" v="798" actId="947"/>
          <ac:spMkLst>
            <pc:docMk/>
            <pc:sldMk cId="3258000574" sldId="284"/>
            <ac:spMk id="13" creationId="{EDE1D129-A786-40C5-8FE0-4B52CF8A4B67}"/>
          </ac:spMkLst>
        </pc:spChg>
        <pc:spChg chg="mod">
          <ac:chgData name="Xin Zhang (FA Talent)" userId="474f572f-8271-4f60-858e-cee871e0aec6" providerId="ADAL" clId="{10AF07E1-92E0-4053-8235-7E73D5C45940}" dt="2022-01-27T09:23:01.662" v="750" actId="947"/>
          <ac:spMkLst>
            <pc:docMk/>
            <pc:sldMk cId="3258000574" sldId="284"/>
            <ac:spMk id="15" creationId="{4D562C19-6562-4811-A79F-9A13F4E4467C}"/>
          </ac:spMkLst>
        </pc:spChg>
        <pc:spChg chg="mod">
          <ac:chgData name="Xin Zhang (FA Talent)" userId="474f572f-8271-4f60-858e-cee871e0aec6" providerId="ADAL" clId="{10AF07E1-92E0-4053-8235-7E73D5C45940}" dt="2022-01-27T09:23:01.761" v="803" actId="947"/>
          <ac:spMkLst>
            <pc:docMk/>
            <pc:sldMk cId="3258000574" sldId="284"/>
            <ac:spMk id="16" creationId="{79B0C6EA-1D63-4586-A84D-ACFE7F5A53EB}"/>
          </ac:spMkLst>
        </pc:spChg>
        <pc:spChg chg="mod">
          <ac:chgData name="Xin Zhang (FA Talent)" userId="474f572f-8271-4f60-858e-cee871e0aec6" providerId="ADAL" clId="{10AF07E1-92E0-4053-8235-7E73D5C45940}" dt="2022-01-27T09:23:01.677" v="757" actId="947"/>
          <ac:spMkLst>
            <pc:docMk/>
            <pc:sldMk cId="3258000574" sldId="284"/>
            <ac:spMk id="18" creationId="{C62BC446-2EFC-47CA-B8B4-FBA0AC89E41A}"/>
          </ac:spMkLst>
        </pc:spChg>
        <pc:spChg chg="mod">
          <ac:chgData name="Xin Zhang (FA Talent)" userId="474f572f-8271-4f60-858e-cee871e0aec6" providerId="ADAL" clId="{10AF07E1-92E0-4053-8235-7E73D5C45940}" dt="2022-01-27T09:23:01.779" v="819" actId="947"/>
          <ac:spMkLst>
            <pc:docMk/>
            <pc:sldMk cId="3258000574" sldId="284"/>
            <ac:spMk id="19" creationId="{9625E2D0-1951-4F0E-BB71-0AA5AD65ABFF}"/>
          </ac:spMkLst>
        </pc:spChg>
        <pc:spChg chg="mod">
          <ac:chgData name="Xin Zhang (FA Talent)" userId="474f572f-8271-4f60-858e-cee871e0aec6" providerId="ADAL" clId="{10AF07E1-92E0-4053-8235-7E73D5C45940}" dt="2022-01-27T09:23:01.683" v="760" actId="947"/>
          <ac:spMkLst>
            <pc:docMk/>
            <pc:sldMk cId="3258000574" sldId="284"/>
            <ac:spMk id="21" creationId="{6D73D393-C778-4752-9CF9-549FA09DA7DE}"/>
          </ac:spMkLst>
        </pc:spChg>
        <pc:spChg chg="mod">
          <ac:chgData name="Xin Zhang (FA Talent)" userId="474f572f-8271-4f60-858e-cee871e0aec6" providerId="ADAL" clId="{10AF07E1-92E0-4053-8235-7E73D5C45940}" dt="2022-01-27T09:23:01.775" v="816" actId="947"/>
          <ac:spMkLst>
            <pc:docMk/>
            <pc:sldMk cId="3258000574" sldId="284"/>
            <ac:spMk id="22" creationId="{95EDD5CF-D3A0-4A2C-817F-59B7DEFE0916}"/>
          </ac:spMkLst>
        </pc:spChg>
        <pc:spChg chg="mod">
          <ac:chgData name="Xin Zhang (FA Talent)" userId="474f572f-8271-4f60-858e-cee871e0aec6" providerId="ADAL" clId="{10AF07E1-92E0-4053-8235-7E73D5C45940}" dt="2022-01-27T09:23:01.658" v="747" actId="947"/>
          <ac:spMkLst>
            <pc:docMk/>
            <pc:sldMk cId="3258000574" sldId="284"/>
            <ac:spMk id="24" creationId="{B67D1E63-AE2E-4D26-BEFA-BFF51835B901}"/>
          </ac:spMkLst>
        </pc:spChg>
        <pc:spChg chg="mod">
          <ac:chgData name="Xin Zhang (FA Talent)" userId="474f572f-8271-4f60-858e-cee871e0aec6" providerId="ADAL" clId="{10AF07E1-92E0-4053-8235-7E73D5C45940}" dt="2022-01-27T09:23:01.768" v="809" actId="947"/>
          <ac:spMkLst>
            <pc:docMk/>
            <pc:sldMk cId="3258000574" sldId="284"/>
            <ac:spMk id="25" creationId="{CAB86CFE-75E4-4854-8050-BACBFEA2F696}"/>
          </ac:spMkLst>
        </pc:spChg>
        <pc:spChg chg="mod">
          <ac:chgData name="Xin Zhang (FA Talent)" userId="474f572f-8271-4f60-858e-cee871e0aec6" providerId="ADAL" clId="{10AF07E1-92E0-4053-8235-7E73D5C45940}" dt="2022-01-27T09:23:01.657" v="746" actId="947"/>
          <ac:spMkLst>
            <pc:docMk/>
            <pc:sldMk cId="3258000574" sldId="284"/>
            <ac:spMk id="27" creationId="{B433AD27-B6B9-4A50-8B94-2986CD6FC150}"/>
          </ac:spMkLst>
        </pc:spChg>
        <pc:spChg chg="mod">
          <ac:chgData name="Xin Zhang (FA Talent)" userId="474f572f-8271-4f60-858e-cee871e0aec6" providerId="ADAL" clId="{10AF07E1-92E0-4053-8235-7E73D5C45940}" dt="2022-01-27T09:23:01.743" v="789" actId="947"/>
          <ac:spMkLst>
            <pc:docMk/>
            <pc:sldMk cId="3258000574" sldId="284"/>
            <ac:spMk id="28" creationId="{B5504CE2-E93C-4D4E-909E-23D4E717746E}"/>
          </ac:spMkLst>
        </pc:spChg>
        <pc:spChg chg="mod">
          <ac:chgData name="Xin Zhang (FA Talent)" userId="474f572f-8271-4f60-858e-cee871e0aec6" providerId="ADAL" clId="{10AF07E1-92E0-4053-8235-7E73D5C45940}" dt="2022-01-27T09:23:01.686" v="761" actId="947"/>
          <ac:spMkLst>
            <pc:docMk/>
            <pc:sldMk cId="3258000574" sldId="284"/>
            <ac:spMk id="33" creationId="{AD18230B-F834-4744-8F38-90FBA651B064}"/>
          </ac:spMkLst>
        </pc:spChg>
        <pc:spChg chg="mod">
          <ac:chgData name="Xin Zhang (FA Talent)" userId="474f572f-8271-4f60-858e-cee871e0aec6" providerId="ADAL" clId="{10AF07E1-92E0-4053-8235-7E73D5C45940}" dt="2022-01-27T09:23:01.692" v="763" actId="947"/>
          <ac:spMkLst>
            <pc:docMk/>
            <pc:sldMk cId="3258000574" sldId="284"/>
            <ac:spMk id="44" creationId="{93BC6A8B-6C71-4C58-ABEA-646F7DAD37C7}"/>
          </ac:spMkLst>
        </pc:spChg>
        <pc:spChg chg="mod">
          <ac:chgData name="Xin Zhang (FA Talent)" userId="474f572f-8271-4f60-858e-cee871e0aec6" providerId="ADAL" clId="{10AF07E1-92E0-4053-8235-7E73D5C45940}" dt="2022-01-27T09:23:01.776" v="817" actId="947"/>
          <ac:spMkLst>
            <pc:docMk/>
            <pc:sldMk cId="3258000574" sldId="284"/>
            <ac:spMk id="45" creationId="{CEDC6F09-6CFA-4C94-8050-4E840D12806B}"/>
          </ac:spMkLst>
        </pc:spChg>
        <pc:spChg chg="mod">
          <ac:chgData name="Xin Zhang (FA Talent)" userId="474f572f-8271-4f60-858e-cee871e0aec6" providerId="ADAL" clId="{10AF07E1-92E0-4053-8235-7E73D5C45940}" dt="2022-01-27T09:23:01.681" v="759" actId="947"/>
          <ac:spMkLst>
            <pc:docMk/>
            <pc:sldMk cId="3258000574" sldId="284"/>
            <ac:spMk id="47" creationId="{6EAD638B-1EA6-46A2-B10F-F23FCB6E3917}"/>
          </ac:spMkLst>
        </pc:spChg>
        <pc:spChg chg="mod">
          <ac:chgData name="Xin Zhang (FA Talent)" userId="474f572f-8271-4f60-858e-cee871e0aec6" providerId="ADAL" clId="{10AF07E1-92E0-4053-8235-7E73D5C45940}" dt="2022-01-27T09:23:01.767" v="808" actId="947"/>
          <ac:spMkLst>
            <pc:docMk/>
            <pc:sldMk cId="3258000574" sldId="284"/>
            <ac:spMk id="48" creationId="{BA952428-FC02-4BD6-BEEB-5AF479CE3236}"/>
          </ac:spMkLst>
        </pc:spChg>
        <pc:spChg chg="mod">
          <ac:chgData name="Xin Zhang (FA Talent)" userId="474f572f-8271-4f60-858e-cee871e0aec6" providerId="ADAL" clId="{10AF07E1-92E0-4053-8235-7E73D5C45940}" dt="2022-01-27T09:23:01.679" v="758" actId="947"/>
          <ac:spMkLst>
            <pc:docMk/>
            <pc:sldMk cId="3258000574" sldId="284"/>
            <ac:spMk id="50" creationId="{09F44E70-EFFE-4275-A542-3FD0972B4CBE}"/>
          </ac:spMkLst>
        </pc:spChg>
        <pc:spChg chg="mod">
          <ac:chgData name="Xin Zhang (FA Talent)" userId="474f572f-8271-4f60-858e-cee871e0aec6" providerId="ADAL" clId="{10AF07E1-92E0-4053-8235-7E73D5C45940}" dt="2022-01-27T09:23:01.778" v="818" actId="947"/>
          <ac:spMkLst>
            <pc:docMk/>
            <pc:sldMk cId="3258000574" sldId="284"/>
            <ac:spMk id="51" creationId="{AEB004B7-CE14-41B9-9A29-38C62B5854C3}"/>
          </ac:spMkLst>
        </pc:spChg>
        <pc:spChg chg="mod">
          <ac:chgData name="Xin Zhang (FA Talent)" userId="474f572f-8271-4f60-858e-cee871e0aec6" providerId="ADAL" clId="{10AF07E1-92E0-4053-8235-7E73D5C45940}" dt="2022-01-27T09:23:01.654" v="744" actId="947"/>
          <ac:spMkLst>
            <pc:docMk/>
            <pc:sldMk cId="3258000574" sldId="284"/>
            <ac:spMk id="53" creationId="{3E3DFB67-06C4-4208-8993-29F1E18EEF1E}"/>
          </ac:spMkLst>
        </pc:spChg>
        <pc:spChg chg="mod">
          <ac:chgData name="Xin Zhang (FA Talent)" userId="474f572f-8271-4f60-858e-cee871e0aec6" providerId="ADAL" clId="{10AF07E1-92E0-4053-8235-7E73D5C45940}" dt="2022-01-27T09:23:01.760" v="802" actId="947"/>
          <ac:spMkLst>
            <pc:docMk/>
            <pc:sldMk cId="3258000574" sldId="284"/>
            <ac:spMk id="54" creationId="{E1B9C5FA-AAEE-436C-9600-4634C4A0AFAF}"/>
          </ac:spMkLst>
        </pc:spChg>
        <pc:spChg chg="mod">
          <ac:chgData name="Xin Zhang (FA Talent)" userId="474f572f-8271-4f60-858e-cee871e0aec6" providerId="ADAL" clId="{10AF07E1-92E0-4053-8235-7E73D5C45940}" dt="2022-01-27T09:23:01.665" v="751" actId="947"/>
          <ac:spMkLst>
            <pc:docMk/>
            <pc:sldMk cId="3258000574" sldId="284"/>
            <ac:spMk id="56" creationId="{E95FC046-0AF9-4D6E-AC1A-5B07587A6251}"/>
          </ac:spMkLst>
        </pc:spChg>
        <pc:spChg chg="mod">
          <ac:chgData name="Xin Zhang (FA Talent)" userId="474f572f-8271-4f60-858e-cee871e0aec6" providerId="ADAL" clId="{10AF07E1-92E0-4053-8235-7E73D5C45940}" dt="2022-01-27T09:23:01.772" v="812" actId="947"/>
          <ac:spMkLst>
            <pc:docMk/>
            <pc:sldMk cId="3258000574" sldId="284"/>
            <ac:spMk id="57" creationId="{53EA8794-5A88-4DFB-9288-FB8C9F2CE510}"/>
          </ac:spMkLst>
        </pc:spChg>
        <pc:spChg chg="mod">
          <ac:chgData name="Xin Zhang (FA Talent)" userId="474f572f-8271-4f60-858e-cee871e0aec6" providerId="ADAL" clId="{10AF07E1-92E0-4053-8235-7E73D5C45940}" dt="2022-01-27T09:23:01.661" v="749" actId="947"/>
          <ac:spMkLst>
            <pc:docMk/>
            <pc:sldMk cId="3258000574" sldId="284"/>
            <ac:spMk id="62" creationId="{B7D96593-8A32-4D00-8397-0FFDCF26064C}"/>
          </ac:spMkLst>
        </pc:spChg>
        <pc:spChg chg="mod">
          <ac:chgData name="Xin Zhang (FA Talent)" userId="474f572f-8271-4f60-858e-cee871e0aec6" providerId="ADAL" clId="{10AF07E1-92E0-4053-8235-7E73D5C45940}" dt="2022-01-27T09:23:01.765" v="806" actId="947"/>
          <ac:spMkLst>
            <pc:docMk/>
            <pc:sldMk cId="3258000574" sldId="284"/>
            <ac:spMk id="63" creationId="{7B8EC3DB-534D-483F-AC3A-2C94E7EBFF2E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2.127" v="951" actId="947"/>
        <pc:sldMkLst>
          <pc:docMk/>
          <pc:sldMk cId="3309918274" sldId="285"/>
        </pc:sldMkLst>
        <pc:spChg chg="mod">
          <ac:chgData name="Xin Zhang (FA Talent)" userId="474f572f-8271-4f60-858e-cee871e0aec6" providerId="ADAL" clId="{10AF07E1-92E0-4053-8235-7E73D5C45940}" dt="2022-01-27T09:23:01.998" v="895" actId="947"/>
          <ac:spMkLst>
            <pc:docMk/>
            <pc:sldMk cId="3309918274" sldId="285"/>
            <ac:spMk id="2" creationId="{03446274-148D-475E-B76B-57F4A1463FD5}"/>
          </ac:spMkLst>
        </pc:spChg>
        <pc:spChg chg="mod">
          <ac:chgData name="Xin Zhang (FA Talent)" userId="474f572f-8271-4f60-858e-cee871e0aec6" providerId="ADAL" clId="{10AF07E1-92E0-4053-8235-7E73D5C45940}" dt="2022-01-27T09:23:02.127" v="951" actId="947"/>
          <ac:spMkLst>
            <pc:docMk/>
            <pc:sldMk cId="3309918274" sldId="285"/>
            <ac:spMk id="65" creationId="{EDBBFD3B-6E25-4D61-8D4E-F493693AAF88}"/>
          </ac:spMkLst>
        </pc:spChg>
        <pc:spChg chg="mod">
          <ac:chgData name="Xin Zhang (FA Talent)" userId="474f572f-8271-4f60-858e-cee871e0aec6" providerId="ADAL" clId="{10AF07E1-92E0-4053-8235-7E73D5C45940}" dt="2022-01-27T09:23:02.117" v="939" actId="947"/>
          <ac:spMkLst>
            <pc:docMk/>
            <pc:sldMk cId="3309918274" sldId="285"/>
            <ac:spMk id="66" creationId="{6C3100F3-87A4-4596-909A-FC4CCA86C973}"/>
          </ac:spMkLst>
        </pc:spChg>
        <pc:spChg chg="mod">
          <ac:chgData name="Xin Zhang (FA Talent)" userId="474f572f-8271-4f60-858e-cee871e0aec6" providerId="ADAL" clId="{10AF07E1-92E0-4053-8235-7E73D5C45940}" dt="2022-01-27T09:23:02.125" v="947" actId="947"/>
          <ac:spMkLst>
            <pc:docMk/>
            <pc:sldMk cId="3309918274" sldId="285"/>
            <ac:spMk id="67" creationId="{B2DEBFC2-11CD-4FA3-A2C4-2CFEC151891C}"/>
          </ac:spMkLst>
        </pc:spChg>
        <pc:spChg chg="mod">
          <ac:chgData name="Xin Zhang (FA Talent)" userId="474f572f-8271-4f60-858e-cee871e0aec6" providerId="ADAL" clId="{10AF07E1-92E0-4053-8235-7E73D5C45940}" dt="2022-01-27T09:23:02.122" v="945" actId="947"/>
          <ac:spMkLst>
            <pc:docMk/>
            <pc:sldMk cId="3309918274" sldId="285"/>
            <ac:spMk id="69" creationId="{BBBB1084-E3C5-4BA0-AABE-E91FB9B62AF0}"/>
          </ac:spMkLst>
        </pc:spChg>
        <pc:spChg chg="mod">
          <ac:chgData name="Xin Zhang (FA Talent)" userId="474f572f-8271-4f60-858e-cee871e0aec6" providerId="ADAL" clId="{10AF07E1-92E0-4053-8235-7E73D5C45940}" dt="2022-01-27T09:23:02.118" v="940" actId="947"/>
          <ac:spMkLst>
            <pc:docMk/>
            <pc:sldMk cId="3309918274" sldId="285"/>
            <ac:spMk id="71" creationId="{4C7FF69F-51B0-4B54-B8A4-DF6C5DDE8B11}"/>
          </ac:spMkLst>
        </pc:spChg>
        <pc:spChg chg="mod">
          <ac:chgData name="Xin Zhang (FA Talent)" userId="474f572f-8271-4f60-858e-cee871e0aec6" providerId="ADAL" clId="{10AF07E1-92E0-4053-8235-7E73D5C45940}" dt="2022-01-27T09:23:02.123" v="946" actId="947"/>
          <ac:spMkLst>
            <pc:docMk/>
            <pc:sldMk cId="3309918274" sldId="285"/>
            <ac:spMk id="72" creationId="{4817E0AD-55E9-4EC3-A3B4-0326DAC1E9CD}"/>
          </ac:spMkLst>
        </pc:spChg>
        <pc:spChg chg="mod">
          <ac:chgData name="Xin Zhang (FA Talent)" userId="474f572f-8271-4f60-858e-cee871e0aec6" providerId="ADAL" clId="{10AF07E1-92E0-4053-8235-7E73D5C45940}" dt="2022-01-27T09:23:02.120" v="943" actId="947"/>
          <ac:spMkLst>
            <pc:docMk/>
            <pc:sldMk cId="3309918274" sldId="285"/>
            <ac:spMk id="73" creationId="{6D478C7F-30A1-4CC1-BAED-B526D52215CC}"/>
          </ac:spMkLst>
        </pc:spChg>
        <pc:spChg chg="mod">
          <ac:chgData name="Xin Zhang (FA Talent)" userId="474f572f-8271-4f60-858e-cee871e0aec6" providerId="ADAL" clId="{10AF07E1-92E0-4053-8235-7E73D5C45940}" dt="2022-01-27T09:23:02.127" v="950" actId="947"/>
          <ac:spMkLst>
            <pc:docMk/>
            <pc:sldMk cId="3309918274" sldId="285"/>
            <ac:spMk id="74" creationId="{47732BAC-0F85-4DFE-AA64-7B4AC77EE288}"/>
          </ac:spMkLst>
        </pc:spChg>
        <pc:spChg chg="mod">
          <ac:chgData name="Xin Zhang (FA Talent)" userId="474f572f-8271-4f60-858e-cee871e0aec6" providerId="ADAL" clId="{10AF07E1-92E0-4053-8235-7E73D5C45940}" dt="2022-01-27T09:23:02.125" v="948" actId="947"/>
          <ac:spMkLst>
            <pc:docMk/>
            <pc:sldMk cId="3309918274" sldId="285"/>
            <ac:spMk id="75" creationId="{FBDAAF6E-CAAA-4F10-881A-899FC47FDAD5}"/>
          </ac:spMkLst>
        </pc:spChg>
        <pc:spChg chg="mod">
          <ac:chgData name="Xin Zhang (FA Talent)" userId="474f572f-8271-4f60-858e-cee871e0aec6" providerId="ADAL" clId="{10AF07E1-92E0-4053-8235-7E73D5C45940}" dt="2022-01-27T09:23:02.105" v="930" actId="947"/>
          <ac:spMkLst>
            <pc:docMk/>
            <pc:sldMk cId="3309918274" sldId="285"/>
            <ac:spMk id="76" creationId="{DDDF809D-BCFE-4BDF-9592-585CBABEE190}"/>
          </ac:spMkLst>
        </pc:spChg>
        <pc:spChg chg="mod">
          <ac:chgData name="Xin Zhang (FA Talent)" userId="474f572f-8271-4f60-858e-cee871e0aec6" providerId="ADAL" clId="{10AF07E1-92E0-4053-8235-7E73D5C45940}" dt="2022-01-27T09:23:02.113" v="936" actId="947"/>
          <ac:spMkLst>
            <pc:docMk/>
            <pc:sldMk cId="3309918274" sldId="285"/>
            <ac:spMk id="77" creationId="{3A4C42B8-64FD-4791-9E2F-819C99784AE4}"/>
          </ac:spMkLst>
        </pc:spChg>
        <pc:spChg chg="mod">
          <ac:chgData name="Xin Zhang (FA Talent)" userId="474f572f-8271-4f60-858e-cee871e0aec6" providerId="ADAL" clId="{10AF07E1-92E0-4053-8235-7E73D5C45940}" dt="2022-01-27T09:23:02.112" v="935" actId="947"/>
          <ac:spMkLst>
            <pc:docMk/>
            <pc:sldMk cId="3309918274" sldId="285"/>
            <ac:spMk id="78" creationId="{3F85CA7B-7254-48F8-AD1C-EAF1DA5A5D6B}"/>
          </ac:spMkLst>
        </pc:spChg>
        <pc:spChg chg="mod">
          <ac:chgData name="Xin Zhang (FA Talent)" userId="474f572f-8271-4f60-858e-cee871e0aec6" providerId="ADAL" clId="{10AF07E1-92E0-4053-8235-7E73D5C45940}" dt="2022-01-27T09:23:02.110" v="933" actId="947"/>
          <ac:spMkLst>
            <pc:docMk/>
            <pc:sldMk cId="3309918274" sldId="285"/>
            <ac:spMk id="82" creationId="{A226F026-CED8-487D-AB64-80209FAF4793}"/>
          </ac:spMkLst>
        </pc:spChg>
        <pc:spChg chg="mod">
          <ac:chgData name="Xin Zhang (FA Talent)" userId="474f572f-8271-4f60-858e-cee871e0aec6" providerId="ADAL" clId="{10AF07E1-92E0-4053-8235-7E73D5C45940}" dt="2022-01-27T09:23:02.126" v="949" actId="947"/>
          <ac:spMkLst>
            <pc:docMk/>
            <pc:sldMk cId="3309918274" sldId="285"/>
            <ac:spMk id="84" creationId="{DA09A798-78D9-4B4C-91A0-C098CB5B8B22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2.487" v="1095" actId="947"/>
        <pc:sldMkLst>
          <pc:docMk/>
          <pc:sldMk cId="151324273" sldId="286"/>
        </pc:sldMkLst>
        <pc:spChg chg="mod">
          <ac:chgData name="Xin Zhang (FA Talent)" userId="474f572f-8271-4f60-858e-cee871e0aec6" providerId="ADAL" clId="{10AF07E1-92E0-4053-8235-7E73D5C45940}" dt="2022-01-27T09:23:02.375" v="1047" actId="947"/>
          <ac:spMkLst>
            <pc:docMk/>
            <pc:sldMk cId="151324273" sldId="286"/>
            <ac:spMk id="2" creationId="{DF1BBCA9-3B0A-4453-A76D-70418C8C13A2}"/>
          </ac:spMkLst>
        </pc:spChg>
        <pc:spChg chg="mod">
          <ac:chgData name="Xin Zhang (FA Talent)" userId="474f572f-8271-4f60-858e-cee871e0aec6" providerId="ADAL" clId="{10AF07E1-92E0-4053-8235-7E73D5C45940}" dt="2022-01-27T09:23:02.473" v="1083" actId="947"/>
          <ac:spMkLst>
            <pc:docMk/>
            <pc:sldMk cId="151324273" sldId="286"/>
            <ac:spMk id="15" creationId="{36015EBA-6AE0-4BBB-9B4B-7AF9D7814668}"/>
          </ac:spMkLst>
        </pc:spChg>
        <pc:spChg chg="mod">
          <ac:chgData name="Xin Zhang (FA Talent)" userId="474f572f-8271-4f60-858e-cee871e0aec6" providerId="ADAL" clId="{10AF07E1-92E0-4053-8235-7E73D5C45940}" dt="2022-01-27T09:23:02.485" v="1093" actId="947"/>
          <ac:spMkLst>
            <pc:docMk/>
            <pc:sldMk cId="151324273" sldId="286"/>
            <ac:spMk id="25" creationId="{F08CC759-B563-49F6-B186-6A74A7ABDCBC}"/>
          </ac:spMkLst>
        </pc:spChg>
        <pc:spChg chg="mod">
          <ac:chgData name="Xin Zhang (FA Talent)" userId="474f572f-8271-4f60-858e-cee871e0aec6" providerId="ADAL" clId="{10AF07E1-92E0-4053-8235-7E73D5C45940}" dt="2022-01-27T09:23:02.478" v="1087" actId="947"/>
          <ac:spMkLst>
            <pc:docMk/>
            <pc:sldMk cId="151324273" sldId="286"/>
            <ac:spMk id="26" creationId="{9A44020C-1C58-485F-A30F-C248A6045235}"/>
          </ac:spMkLst>
        </pc:spChg>
        <pc:spChg chg="mod">
          <ac:chgData name="Xin Zhang (FA Talent)" userId="474f572f-8271-4f60-858e-cee871e0aec6" providerId="ADAL" clId="{10AF07E1-92E0-4053-8235-7E73D5C45940}" dt="2022-01-27T09:23:02.466" v="1078" actId="947"/>
          <ac:spMkLst>
            <pc:docMk/>
            <pc:sldMk cId="151324273" sldId="286"/>
            <ac:spMk id="27" creationId="{2C11B66E-82B9-43CE-9523-2675D07695E5}"/>
          </ac:spMkLst>
        </pc:spChg>
        <pc:spChg chg="mod">
          <ac:chgData name="Xin Zhang (FA Talent)" userId="474f572f-8271-4f60-858e-cee871e0aec6" providerId="ADAL" clId="{10AF07E1-92E0-4053-8235-7E73D5C45940}" dt="2022-01-27T09:23:02.471" v="1081" actId="947"/>
          <ac:spMkLst>
            <pc:docMk/>
            <pc:sldMk cId="151324273" sldId="286"/>
            <ac:spMk id="29" creationId="{6565CEEC-2D2D-45E1-81A1-E72E94854E5E}"/>
          </ac:spMkLst>
        </pc:spChg>
        <pc:spChg chg="mod">
          <ac:chgData name="Xin Zhang (FA Talent)" userId="474f572f-8271-4f60-858e-cee871e0aec6" providerId="ADAL" clId="{10AF07E1-92E0-4053-8235-7E73D5C45940}" dt="2022-01-27T09:23:02.487" v="1095" actId="947"/>
          <ac:spMkLst>
            <pc:docMk/>
            <pc:sldMk cId="151324273" sldId="286"/>
            <ac:spMk id="36" creationId="{EC533252-BA3B-4443-BD97-E0E36801D19B}"/>
          </ac:spMkLst>
        </pc:spChg>
        <pc:spChg chg="mod">
          <ac:chgData name="Xin Zhang (FA Talent)" userId="474f572f-8271-4f60-858e-cee871e0aec6" providerId="ADAL" clId="{10AF07E1-92E0-4053-8235-7E73D5C45940}" dt="2022-01-27T09:23:02.479" v="1088" actId="947"/>
          <ac:spMkLst>
            <pc:docMk/>
            <pc:sldMk cId="151324273" sldId="286"/>
            <ac:spMk id="37" creationId="{D95628A1-18F4-4EEC-8C2D-8387089BA9D3}"/>
          </ac:spMkLst>
        </pc:spChg>
        <pc:spChg chg="mod">
          <ac:chgData name="Xin Zhang (FA Talent)" userId="474f572f-8271-4f60-858e-cee871e0aec6" providerId="ADAL" clId="{10AF07E1-92E0-4053-8235-7E73D5C45940}" dt="2022-01-27T09:23:02.472" v="1082" actId="947"/>
          <ac:spMkLst>
            <pc:docMk/>
            <pc:sldMk cId="151324273" sldId="286"/>
            <ac:spMk id="39" creationId="{0FEF7631-4DEF-46DB-AA8F-FCA13446F275}"/>
          </ac:spMkLst>
        </pc:spChg>
        <pc:spChg chg="mod">
          <ac:chgData name="Xin Zhang (FA Talent)" userId="474f572f-8271-4f60-858e-cee871e0aec6" providerId="ADAL" clId="{10AF07E1-92E0-4053-8235-7E73D5C45940}" dt="2022-01-27T09:23:02.483" v="1091" actId="947"/>
          <ac:spMkLst>
            <pc:docMk/>
            <pc:sldMk cId="151324273" sldId="286"/>
            <ac:spMk id="40" creationId="{2FBF3A0E-1F25-47CF-9277-35EB033D8F85}"/>
          </ac:spMkLst>
        </pc:spChg>
        <pc:spChg chg="mod">
          <ac:chgData name="Xin Zhang (FA Talent)" userId="474f572f-8271-4f60-858e-cee871e0aec6" providerId="ADAL" clId="{10AF07E1-92E0-4053-8235-7E73D5C45940}" dt="2022-01-27T09:23:02.486" v="1094" actId="947"/>
          <ac:spMkLst>
            <pc:docMk/>
            <pc:sldMk cId="151324273" sldId="286"/>
            <ac:spMk id="42" creationId="{5EBBCB9D-7804-457A-BF8E-5A5165DD64CD}"/>
          </ac:spMkLst>
        </pc:spChg>
        <pc:spChg chg="mod">
          <ac:chgData name="Xin Zhang (FA Talent)" userId="474f572f-8271-4f60-858e-cee871e0aec6" providerId="ADAL" clId="{10AF07E1-92E0-4053-8235-7E73D5C45940}" dt="2022-01-27T09:23:02.484" v="1092" actId="947"/>
          <ac:spMkLst>
            <pc:docMk/>
            <pc:sldMk cId="151324273" sldId="286"/>
            <ac:spMk id="43" creationId="{8A618343-B84F-4943-B4C4-47BD8FF515A4}"/>
          </ac:spMkLst>
        </pc:spChg>
        <pc:spChg chg="mod">
          <ac:chgData name="Xin Zhang (FA Talent)" userId="474f572f-8271-4f60-858e-cee871e0aec6" providerId="ADAL" clId="{10AF07E1-92E0-4053-8235-7E73D5C45940}" dt="2022-01-27T09:23:02.469" v="1080" actId="947"/>
          <ac:spMkLst>
            <pc:docMk/>
            <pc:sldMk cId="151324273" sldId="286"/>
            <ac:spMk id="47" creationId="{208D8FE0-B23E-4171-8AF7-EDF15618F7F9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3.472" v="1595" actId="947"/>
        <pc:sldMkLst>
          <pc:docMk/>
          <pc:sldMk cId="3853407728" sldId="287"/>
        </pc:sldMkLst>
        <pc:spChg chg="mod">
          <ac:chgData name="Xin Zhang (FA Talent)" userId="474f572f-8271-4f60-858e-cee871e0aec6" providerId="ADAL" clId="{10AF07E1-92E0-4053-8235-7E73D5C45940}" dt="2022-01-27T09:23:03.327" v="1519" actId="947"/>
          <ac:spMkLst>
            <pc:docMk/>
            <pc:sldMk cId="3853407728" sldId="287"/>
            <ac:spMk id="2" creationId="{8CDBF6F3-D56A-4AB1-9170-067B2A3F0C54}"/>
          </ac:spMkLst>
        </pc:spChg>
        <pc:spChg chg="mod">
          <ac:chgData name="Xin Zhang (FA Talent)" userId="474f572f-8271-4f60-858e-cee871e0aec6" providerId="ADAL" clId="{10AF07E1-92E0-4053-8235-7E73D5C45940}" dt="2022-01-27T09:23:03.375" v="1536" actId="947"/>
          <ac:spMkLst>
            <pc:docMk/>
            <pc:sldMk cId="3853407728" sldId="287"/>
            <ac:spMk id="4" creationId="{6C898517-36B4-4ADB-979D-E3D26738D8E9}"/>
          </ac:spMkLst>
        </pc:spChg>
        <pc:spChg chg="mod">
          <ac:chgData name="Xin Zhang (FA Talent)" userId="474f572f-8271-4f60-858e-cee871e0aec6" providerId="ADAL" clId="{10AF07E1-92E0-4053-8235-7E73D5C45940}" dt="2022-01-27T09:23:03.403" v="1556" actId="947"/>
          <ac:spMkLst>
            <pc:docMk/>
            <pc:sldMk cId="3853407728" sldId="287"/>
            <ac:spMk id="5" creationId="{DD5B3D5A-B2C4-4EEC-A04F-181BA5E52299}"/>
          </ac:spMkLst>
        </pc:spChg>
        <pc:spChg chg="mod">
          <ac:chgData name="Xin Zhang (FA Talent)" userId="474f572f-8271-4f60-858e-cee871e0aec6" providerId="ADAL" clId="{10AF07E1-92E0-4053-8235-7E73D5C45940}" dt="2022-01-27T09:23:03.424" v="1568" actId="947"/>
          <ac:spMkLst>
            <pc:docMk/>
            <pc:sldMk cId="3853407728" sldId="287"/>
            <ac:spMk id="6" creationId="{22E8A507-7F22-4697-8739-F7A647236392}"/>
          </ac:spMkLst>
        </pc:spChg>
        <pc:spChg chg="mod">
          <ac:chgData name="Xin Zhang (FA Talent)" userId="474f572f-8271-4f60-858e-cee871e0aec6" providerId="ADAL" clId="{10AF07E1-92E0-4053-8235-7E73D5C45940}" dt="2022-01-27T09:23:03.442" v="1578" actId="947"/>
          <ac:spMkLst>
            <pc:docMk/>
            <pc:sldMk cId="3853407728" sldId="287"/>
            <ac:spMk id="7" creationId="{0E263DA8-7C88-4E10-BCB4-34B82CB2A175}"/>
          </ac:spMkLst>
        </pc:spChg>
        <pc:spChg chg="mod">
          <ac:chgData name="Xin Zhang (FA Talent)" userId="474f572f-8271-4f60-858e-cee871e0aec6" providerId="ADAL" clId="{10AF07E1-92E0-4053-8235-7E73D5C45940}" dt="2022-01-27T09:23:03.465" v="1590" actId="947"/>
          <ac:spMkLst>
            <pc:docMk/>
            <pc:sldMk cId="3853407728" sldId="287"/>
            <ac:spMk id="8" creationId="{BA142086-94DA-4178-97ED-00A1C903F162}"/>
          </ac:spMkLst>
        </pc:spChg>
        <pc:spChg chg="mod">
          <ac:chgData name="Xin Zhang (FA Talent)" userId="474f572f-8271-4f60-858e-cee871e0aec6" providerId="ADAL" clId="{10AF07E1-92E0-4053-8235-7E73D5C45940}" dt="2022-01-27T09:23:03.388" v="1545" actId="947"/>
          <ac:spMkLst>
            <pc:docMk/>
            <pc:sldMk cId="3853407728" sldId="287"/>
            <ac:spMk id="22" creationId="{C8245270-83C8-4E5E-953D-32A92EF6E694}"/>
          </ac:spMkLst>
        </pc:spChg>
        <pc:spChg chg="mod">
          <ac:chgData name="Xin Zhang (FA Talent)" userId="474f572f-8271-4f60-858e-cee871e0aec6" providerId="ADAL" clId="{10AF07E1-92E0-4053-8235-7E73D5C45940}" dt="2022-01-27T09:23:03.373" v="1534" actId="947"/>
          <ac:spMkLst>
            <pc:docMk/>
            <pc:sldMk cId="3853407728" sldId="287"/>
            <ac:spMk id="24" creationId="{20EFD556-E8C3-44F9-BF81-EB5A3AB2912E}"/>
          </ac:spMkLst>
        </pc:spChg>
        <pc:spChg chg="mod">
          <ac:chgData name="Xin Zhang (FA Talent)" userId="474f572f-8271-4f60-858e-cee871e0aec6" providerId="ADAL" clId="{10AF07E1-92E0-4053-8235-7E73D5C45940}" dt="2022-01-27T09:23:03.402" v="1555" actId="947"/>
          <ac:spMkLst>
            <pc:docMk/>
            <pc:sldMk cId="3853407728" sldId="287"/>
            <ac:spMk id="25" creationId="{0BD3F9D7-28D8-4AB8-8BE6-8E0964C8F49C}"/>
          </ac:spMkLst>
        </pc:spChg>
        <pc:spChg chg="mod">
          <ac:chgData name="Xin Zhang (FA Talent)" userId="474f572f-8271-4f60-858e-cee871e0aec6" providerId="ADAL" clId="{10AF07E1-92E0-4053-8235-7E73D5C45940}" dt="2022-01-27T09:23:03.423" v="1567" actId="947"/>
          <ac:spMkLst>
            <pc:docMk/>
            <pc:sldMk cId="3853407728" sldId="287"/>
            <ac:spMk id="26" creationId="{E2F26AA3-1172-4372-B5E2-69CF377E9329}"/>
          </ac:spMkLst>
        </pc:spChg>
        <pc:spChg chg="mod">
          <ac:chgData name="Xin Zhang (FA Talent)" userId="474f572f-8271-4f60-858e-cee871e0aec6" providerId="ADAL" clId="{10AF07E1-92E0-4053-8235-7E73D5C45940}" dt="2022-01-27T09:23:03.444" v="1579" actId="947"/>
          <ac:spMkLst>
            <pc:docMk/>
            <pc:sldMk cId="3853407728" sldId="287"/>
            <ac:spMk id="27" creationId="{18DD21FA-9783-4A46-81A9-4EC049F1B899}"/>
          </ac:spMkLst>
        </pc:spChg>
        <pc:spChg chg="mod">
          <ac:chgData name="Xin Zhang (FA Talent)" userId="474f572f-8271-4f60-858e-cee871e0aec6" providerId="ADAL" clId="{10AF07E1-92E0-4053-8235-7E73D5C45940}" dt="2022-01-27T09:23:03.466" v="1591" actId="947"/>
          <ac:spMkLst>
            <pc:docMk/>
            <pc:sldMk cId="3853407728" sldId="287"/>
            <ac:spMk id="28" creationId="{FB28CDD7-761C-44AE-8766-990838EAF899}"/>
          </ac:spMkLst>
        </pc:spChg>
        <pc:spChg chg="mod">
          <ac:chgData name="Xin Zhang (FA Talent)" userId="474f572f-8271-4f60-858e-cee871e0aec6" providerId="ADAL" clId="{10AF07E1-92E0-4053-8235-7E73D5C45940}" dt="2022-01-27T09:23:03.389" v="1546" actId="947"/>
          <ac:spMkLst>
            <pc:docMk/>
            <pc:sldMk cId="3853407728" sldId="287"/>
            <ac:spMk id="29" creationId="{E9F50DAB-8F24-48D1-B418-411FE09923B2}"/>
          </ac:spMkLst>
        </pc:spChg>
        <pc:spChg chg="mod">
          <ac:chgData name="Xin Zhang (FA Talent)" userId="474f572f-8271-4f60-858e-cee871e0aec6" providerId="ADAL" clId="{10AF07E1-92E0-4053-8235-7E73D5C45940}" dt="2022-01-27T09:23:03.385" v="1543" actId="947"/>
          <ac:spMkLst>
            <pc:docMk/>
            <pc:sldMk cId="3853407728" sldId="287"/>
            <ac:spMk id="31" creationId="{CFA54154-B289-4999-8AC4-438BDE910CFD}"/>
          </ac:spMkLst>
        </pc:spChg>
        <pc:spChg chg="mod">
          <ac:chgData name="Xin Zhang (FA Talent)" userId="474f572f-8271-4f60-858e-cee871e0aec6" providerId="ADAL" clId="{10AF07E1-92E0-4053-8235-7E73D5C45940}" dt="2022-01-27T09:23:03.409" v="1559" actId="947"/>
          <ac:spMkLst>
            <pc:docMk/>
            <pc:sldMk cId="3853407728" sldId="287"/>
            <ac:spMk id="32" creationId="{7B4D0E08-DC5C-4B18-9FBA-5F7B11CD987C}"/>
          </ac:spMkLst>
        </pc:spChg>
        <pc:spChg chg="mod">
          <ac:chgData name="Xin Zhang (FA Talent)" userId="474f572f-8271-4f60-858e-cee871e0aec6" providerId="ADAL" clId="{10AF07E1-92E0-4053-8235-7E73D5C45940}" dt="2022-01-27T09:23:03.431" v="1571" actId="947"/>
          <ac:spMkLst>
            <pc:docMk/>
            <pc:sldMk cId="3853407728" sldId="287"/>
            <ac:spMk id="33" creationId="{2D3F08EC-2841-489F-A0B8-E4BF382E6D4F}"/>
          </ac:spMkLst>
        </pc:spChg>
        <pc:spChg chg="mod">
          <ac:chgData name="Xin Zhang (FA Talent)" userId="474f572f-8271-4f60-858e-cee871e0aec6" providerId="ADAL" clId="{10AF07E1-92E0-4053-8235-7E73D5C45940}" dt="2022-01-27T09:23:03.453" v="1583" actId="947"/>
          <ac:spMkLst>
            <pc:docMk/>
            <pc:sldMk cId="3853407728" sldId="287"/>
            <ac:spMk id="34" creationId="{5296E3E0-2CF2-4755-9AA0-C49C83A6F44C}"/>
          </ac:spMkLst>
        </pc:spChg>
        <pc:spChg chg="mod">
          <ac:chgData name="Xin Zhang (FA Talent)" userId="474f572f-8271-4f60-858e-cee871e0aec6" providerId="ADAL" clId="{10AF07E1-92E0-4053-8235-7E73D5C45940}" dt="2022-01-27T09:23:03.472" v="1595" actId="947"/>
          <ac:spMkLst>
            <pc:docMk/>
            <pc:sldMk cId="3853407728" sldId="287"/>
            <ac:spMk id="35" creationId="{F6EA934E-6D84-4DAA-A0E9-B42A07D8CC14}"/>
          </ac:spMkLst>
        </pc:spChg>
        <pc:spChg chg="mod">
          <ac:chgData name="Xin Zhang (FA Talent)" userId="474f572f-8271-4f60-858e-cee871e0aec6" providerId="ADAL" clId="{10AF07E1-92E0-4053-8235-7E73D5C45940}" dt="2022-01-27T09:23:03.390" v="1547" actId="947"/>
          <ac:spMkLst>
            <pc:docMk/>
            <pc:sldMk cId="3853407728" sldId="287"/>
            <ac:spMk id="36" creationId="{E69E655B-AD02-4900-9C5A-BCC7650A9FFA}"/>
          </ac:spMkLst>
        </pc:spChg>
        <pc:spChg chg="mod">
          <ac:chgData name="Xin Zhang (FA Talent)" userId="474f572f-8271-4f60-858e-cee871e0aec6" providerId="ADAL" clId="{10AF07E1-92E0-4053-8235-7E73D5C45940}" dt="2022-01-27T09:23:03.384" v="1542" actId="947"/>
          <ac:spMkLst>
            <pc:docMk/>
            <pc:sldMk cId="3853407728" sldId="287"/>
            <ac:spMk id="48" creationId="{DD3CBDF4-EE47-4E4A-AC4C-E73141AE7E29}"/>
          </ac:spMkLst>
        </pc:spChg>
      </pc:sldChg>
      <pc:sldChg chg="modSp mod">
        <pc:chgData name="Xin Zhang (FA Talent)" userId="474f572f-8271-4f60-858e-cee871e0aec6" providerId="ADAL" clId="{10AF07E1-92E0-4053-8235-7E73D5C45940}" dt="2022-01-27T09:23:03.639" v="1663" actId="947"/>
        <pc:sldMkLst>
          <pc:docMk/>
          <pc:sldMk cId="1467933408" sldId="288"/>
        </pc:sldMkLst>
        <pc:spChg chg="mod">
          <ac:chgData name="Xin Zhang (FA Talent)" userId="474f572f-8271-4f60-858e-cee871e0aec6" providerId="ADAL" clId="{10AF07E1-92E0-4053-8235-7E73D5C45940}" dt="2022-01-27T09:23:03.639" v="1663" actId="947"/>
          <ac:spMkLst>
            <pc:docMk/>
            <pc:sldMk cId="1467933408" sldId="288"/>
            <ac:spMk id="5" creationId="{50ED9316-44FE-43DF-AA8D-63BB043C4DFE}"/>
          </ac:spMkLst>
        </pc:spChg>
      </pc:sldChg>
      <pc:sldChg chg="modSp del mod">
        <pc:chgData name="Xin Zhang (FA Talent)" userId="474f572f-8271-4f60-858e-cee871e0aec6" providerId="ADAL" clId="{10AF07E1-92E0-4053-8235-7E73D5C45940}" dt="2022-01-27T09:23:50.889" v="1737" actId="47"/>
        <pc:sldMkLst>
          <pc:docMk/>
          <pc:sldMk cId="2648132472" sldId="289"/>
        </pc:sldMkLst>
        <pc:spChg chg="mod">
          <ac:chgData name="Xin Zhang (FA Talent)" userId="474f572f-8271-4f60-858e-cee871e0aec6" providerId="ADAL" clId="{10AF07E1-92E0-4053-8235-7E73D5C45940}" dt="2022-01-27T09:23:03.655" v="1667" actId="947"/>
          <ac:spMkLst>
            <pc:docMk/>
            <pc:sldMk cId="2648132472" sldId="289"/>
            <ac:spMk id="105" creationId="{F916A334-EDB8-4FE2-BE18-7A36E336249C}"/>
          </ac:spMkLst>
        </pc:spChg>
      </pc:sldChg>
      <pc:sldChg chg="modSp del mod">
        <pc:chgData name="Xin Zhang (FA Talent)" userId="474f572f-8271-4f60-858e-cee871e0aec6" providerId="ADAL" clId="{10AF07E1-92E0-4053-8235-7E73D5C45940}" dt="2022-01-27T09:24:09.960" v="1742" actId="47"/>
        <pc:sldMkLst>
          <pc:docMk/>
          <pc:sldMk cId="1135249564" sldId="314"/>
        </pc:sldMkLst>
        <pc:spChg chg="mod">
          <ac:chgData name="Xin Zhang (FA Talent)" userId="474f572f-8271-4f60-858e-cee871e0aec6" providerId="ADAL" clId="{10AF07E1-92E0-4053-8235-7E73D5C45940}" dt="2022-01-27T09:23:03.787" v="1691" actId="947"/>
          <ac:spMkLst>
            <pc:docMk/>
            <pc:sldMk cId="1135249564" sldId="314"/>
            <ac:spMk id="2" creationId="{0E40DA51-1DAE-3943-AF5E-ECA92C4A8EEA}"/>
          </ac:spMkLst>
        </pc:spChg>
        <pc:spChg chg="mod">
          <ac:chgData name="Xin Zhang (FA Talent)" userId="474f572f-8271-4f60-858e-cee871e0aec6" providerId="ADAL" clId="{10AF07E1-92E0-4053-8235-7E73D5C45940}" dt="2022-01-27T09:23:03.701" v="1671" actId="947"/>
          <ac:spMkLst>
            <pc:docMk/>
            <pc:sldMk cId="1135249564" sldId="314"/>
            <ac:spMk id="3" creationId="{F9374278-10F6-524A-9921-1517A1450C07}"/>
          </ac:spMkLst>
        </pc:spChg>
        <pc:spChg chg="mod">
          <ac:chgData name="Xin Zhang (FA Talent)" userId="474f572f-8271-4f60-858e-cee871e0aec6" providerId="ADAL" clId="{10AF07E1-92E0-4053-8235-7E73D5C45940}" dt="2022-01-27T09:23:03.782" v="1688" actId="947"/>
          <ac:spMkLst>
            <pc:docMk/>
            <pc:sldMk cId="1135249564" sldId="314"/>
            <ac:spMk id="4" creationId="{29F1DCFB-27A9-EA4A-9DEA-E5C75F11EF2B}"/>
          </ac:spMkLst>
        </pc:spChg>
        <pc:spChg chg="mod">
          <ac:chgData name="Xin Zhang (FA Talent)" userId="474f572f-8271-4f60-858e-cee871e0aec6" providerId="ADAL" clId="{10AF07E1-92E0-4053-8235-7E73D5C45940}" dt="2022-01-27T09:23:03.786" v="1690" actId="947"/>
          <ac:spMkLst>
            <pc:docMk/>
            <pc:sldMk cId="1135249564" sldId="314"/>
            <ac:spMk id="5" creationId="{D60BD5DE-E436-6648-A09B-EBDB841FD3B5}"/>
          </ac:spMkLst>
        </pc:spChg>
        <pc:spChg chg="mod">
          <ac:chgData name="Xin Zhang (FA Talent)" userId="474f572f-8271-4f60-858e-cee871e0aec6" providerId="ADAL" clId="{10AF07E1-92E0-4053-8235-7E73D5C45940}" dt="2022-01-27T09:23:03.785" v="1689" actId="947"/>
          <ac:spMkLst>
            <pc:docMk/>
            <pc:sldMk cId="1135249564" sldId="314"/>
            <ac:spMk id="7" creationId="{9A9DE9CD-FFC3-7B49-B223-E3D3C96625C3}"/>
          </ac:spMkLst>
        </pc:spChg>
        <pc:spChg chg="mod">
          <ac:chgData name="Xin Zhang (FA Talent)" userId="474f572f-8271-4f60-858e-cee871e0aec6" providerId="ADAL" clId="{10AF07E1-92E0-4053-8235-7E73D5C45940}" dt="2022-01-27T09:23:03.781" v="1687" actId="947"/>
          <ac:spMkLst>
            <pc:docMk/>
            <pc:sldMk cId="1135249564" sldId="314"/>
            <ac:spMk id="9" creationId="{897ADEB5-C7B4-3947-AFB4-9E9C01B69291}"/>
          </ac:spMkLst>
        </pc:spChg>
      </pc:sldChg>
      <pc:sldChg chg="modSp del mod">
        <pc:chgData name="Xin Zhang (FA Talent)" userId="474f572f-8271-4f60-858e-cee871e0aec6" providerId="ADAL" clId="{10AF07E1-92E0-4053-8235-7E73D5C45940}" dt="2022-01-27T09:23:46.665" v="1736" actId="47"/>
        <pc:sldMkLst>
          <pc:docMk/>
          <pc:sldMk cId="2020611324" sldId="315"/>
        </pc:sldMkLst>
        <pc:spChg chg="mod">
          <ac:chgData name="Xin Zhang (FA Talent)" userId="474f572f-8271-4f60-858e-cee871e0aec6" providerId="ADAL" clId="{10AF07E1-92E0-4053-8235-7E73D5C45940}" dt="2022-01-27T09:23:03.796" v="1695" actId="947"/>
          <ac:spMkLst>
            <pc:docMk/>
            <pc:sldMk cId="2020611324" sldId="315"/>
            <ac:spMk id="5" creationId="{022E2FB4-0B74-4B49-B870-54EE0CA56F43}"/>
          </ac:spMkLst>
        </pc:spChg>
        <pc:spChg chg="mod">
          <ac:chgData name="Xin Zhang (FA Talent)" userId="474f572f-8271-4f60-858e-cee871e0aec6" providerId="ADAL" clId="{10AF07E1-92E0-4053-8235-7E73D5C45940}" dt="2022-01-27T09:23:03.847" v="1709" actId="947"/>
          <ac:spMkLst>
            <pc:docMk/>
            <pc:sldMk cId="2020611324" sldId="315"/>
            <ac:spMk id="7" creationId="{4CA0296C-822E-1440-B2D9-5FA250B49272}"/>
          </ac:spMkLst>
        </pc:spChg>
        <pc:spChg chg="mod">
          <ac:chgData name="Xin Zhang (FA Talent)" userId="474f572f-8271-4f60-858e-cee871e0aec6" providerId="ADAL" clId="{10AF07E1-92E0-4053-8235-7E73D5C45940}" dt="2022-01-27T09:23:03.850" v="1711" actId="947"/>
          <ac:spMkLst>
            <pc:docMk/>
            <pc:sldMk cId="2020611324" sldId="315"/>
            <ac:spMk id="9" creationId="{9399816B-8BA0-B94C-90F1-EC4F5DAA5EE3}"/>
          </ac:spMkLst>
        </pc:spChg>
        <pc:spChg chg="mod">
          <ac:chgData name="Xin Zhang (FA Talent)" userId="474f572f-8271-4f60-858e-cee871e0aec6" providerId="ADAL" clId="{10AF07E1-92E0-4053-8235-7E73D5C45940}" dt="2022-01-27T09:23:03.849" v="1710" actId="947"/>
          <ac:spMkLst>
            <pc:docMk/>
            <pc:sldMk cId="2020611324" sldId="315"/>
            <ac:spMk id="15" creationId="{F742B70C-BC30-F14D-BE1F-C3B71A9F4639}"/>
          </ac:spMkLst>
        </pc:spChg>
        <pc:spChg chg="mod">
          <ac:chgData name="Xin Zhang (FA Talent)" userId="474f572f-8271-4f60-858e-cee871e0aec6" providerId="ADAL" clId="{10AF07E1-92E0-4053-8235-7E73D5C45940}" dt="2022-01-27T09:23:03.845" v="1708" actId="947"/>
          <ac:spMkLst>
            <pc:docMk/>
            <pc:sldMk cId="2020611324" sldId="315"/>
            <ac:spMk id="17" creationId="{E481473D-39EC-EB42-9906-2FB4133A54F8}"/>
          </ac:spMkLst>
        </pc:spChg>
      </pc:sldChg>
      <pc:sldChg chg="modSp add mod">
        <pc:chgData name="Xin Zhang (FA Talent)" userId="474f572f-8271-4f60-858e-cee871e0aec6" providerId="ADAL" clId="{10AF07E1-92E0-4053-8235-7E73D5C45940}" dt="2022-01-27T09:24:06.272" v="1741"/>
        <pc:sldMkLst>
          <pc:docMk/>
          <pc:sldMk cId="3179033524" sldId="315"/>
        </pc:sldMkLst>
        <pc:spChg chg="mod">
          <ac:chgData name="Xin Zhang (FA Talent)" userId="474f572f-8271-4f60-858e-cee871e0aec6" providerId="ADAL" clId="{10AF07E1-92E0-4053-8235-7E73D5C45940}" dt="2022-01-27T09:24:06.272" v="1741"/>
          <ac:spMkLst>
            <pc:docMk/>
            <pc:sldMk cId="3179033524" sldId="315"/>
            <ac:spMk id="3" creationId="{9AFB47E1-7AF0-204F-89F0-4C0DE2B37BF5}"/>
          </ac:spMkLst>
        </pc:spChg>
      </pc:sldChg>
      <pc:sldChg chg="modSp del mod">
        <pc:chgData name="Xin Zhang (FA Talent)" userId="474f572f-8271-4f60-858e-cee871e0aec6" providerId="ADAL" clId="{10AF07E1-92E0-4053-8235-7E73D5C45940}" dt="2022-01-27T09:23:46.199" v="1735" actId="47"/>
        <pc:sldMkLst>
          <pc:docMk/>
          <pc:sldMk cId="1017731531" sldId="316"/>
        </pc:sldMkLst>
        <pc:spChg chg="mod">
          <ac:chgData name="Xin Zhang (FA Talent)" userId="474f572f-8271-4f60-858e-cee871e0aec6" providerId="ADAL" clId="{10AF07E1-92E0-4053-8235-7E73D5C45940}" dt="2022-01-27T09:23:03.860" v="1715" actId="947"/>
          <ac:spMkLst>
            <pc:docMk/>
            <pc:sldMk cId="1017731531" sldId="316"/>
            <ac:spMk id="3" creationId="{789E2549-A20B-4942-842D-0D9EB53DC805}"/>
          </ac:spMkLst>
        </pc:spChg>
        <pc:spChg chg="mod">
          <ac:chgData name="Xin Zhang (FA Talent)" userId="474f572f-8271-4f60-858e-cee871e0aec6" providerId="ADAL" clId="{10AF07E1-92E0-4053-8235-7E73D5C45940}" dt="2022-01-27T09:23:03.909" v="1728" actId="947"/>
          <ac:spMkLst>
            <pc:docMk/>
            <pc:sldMk cId="1017731531" sldId="316"/>
            <ac:spMk id="5" creationId="{12BB9002-BE8D-4E4D-80C6-336B78F997D6}"/>
          </ac:spMkLst>
        </pc:spChg>
        <pc:spChg chg="mod">
          <ac:chgData name="Xin Zhang (FA Talent)" userId="474f572f-8271-4f60-858e-cee871e0aec6" providerId="ADAL" clId="{10AF07E1-92E0-4053-8235-7E73D5C45940}" dt="2022-01-27T09:23:03.911" v="1730" actId="947"/>
          <ac:spMkLst>
            <pc:docMk/>
            <pc:sldMk cId="1017731531" sldId="316"/>
            <ac:spMk id="11" creationId="{5935CB4C-0185-B54B-984B-0A07E9CEDBDD}"/>
          </ac:spMkLst>
        </pc:spChg>
        <pc:spChg chg="mod">
          <ac:chgData name="Xin Zhang (FA Talent)" userId="474f572f-8271-4f60-858e-cee871e0aec6" providerId="ADAL" clId="{10AF07E1-92E0-4053-8235-7E73D5C45940}" dt="2022-01-27T09:23:03.912" v="1731" actId="947"/>
          <ac:spMkLst>
            <pc:docMk/>
            <pc:sldMk cId="1017731531" sldId="316"/>
            <ac:spMk id="13" creationId="{38A12A4E-CB0D-1445-8FD0-4DF48F0D6E39}"/>
          </ac:spMkLst>
        </pc:spChg>
        <pc:spChg chg="mod">
          <ac:chgData name="Xin Zhang (FA Talent)" userId="474f572f-8271-4f60-858e-cee871e0aec6" providerId="ADAL" clId="{10AF07E1-92E0-4053-8235-7E73D5C45940}" dt="2022-01-27T09:23:03.911" v="1729" actId="947"/>
          <ac:spMkLst>
            <pc:docMk/>
            <pc:sldMk cId="1017731531" sldId="316"/>
            <ac:spMk id="15" creationId="{341DD8E9-C96F-954A-90D2-1C023C96A94F}"/>
          </ac:spMkLst>
        </pc:spChg>
      </pc:sldChg>
      <pc:sldMasterChg chg="modSldLayout">
        <pc:chgData name="Xin Zhang (FA Talent)" userId="474f572f-8271-4f60-858e-cee871e0aec6" providerId="ADAL" clId="{10AF07E1-92E0-4053-8235-7E73D5C45940}" dt="2022-01-27T09:22:18.243" v="1" actId="478"/>
        <pc:sldMasterMkLst>
          <pc:docMk/>
          <pc:sldMasterMk cId="2460009247" sldId="2147483648"/>
        </pc:sldMasterMkLst>
        <pc:sldLayoutChg chg="delSp mod">
          <pc:chgData name="Xin Zhang (FA Talent)" userId="474f572f-8271-4f60-858e-cee871e0aec6" providerId="ADAL" clId="{10AF07E1-92E0-4053-8235-7E73D5C45940}" dt="2022-01-27T09:22:08.831" v="0" actId="478"/>
          <pc:sldLayoutMkLst>
            <pc:docMk/>
            <pc:sldMasterMk cId="2460009247" sldId="2147483648"/>
            <pc:sldLayoutMk cId="2535442314" sldId="2147483649"/>
          </pc:sldLayoutMkLst>
          <pc:picChg chg="del">
            <ac:chgData name="Xin Zhang (FA Talent)" userId="474f572f-8271-4f60-858e-cee871e0aec6" providerId="ADAL" clId="{10AF07E1-92E0-4053-8235-7E73D5C45940}" dt="2022-01-27T09:22:08.831" v="0" actId="478"/>
            <ac:picMkLst>
              <pc:docMk/>
              <pc:sldMasterMk cId="2460009247" sldId="2147483648"/>
              <pc:sldLayoutMk cId="2535442314" sldId="2147483649"/>
              <ac:picMk id="9" creationId="{B1169D7A-F650-41BA-90FE-2087D5FAB241}"/>
            </ac:picMkLst>
          </pc:picChg>
        </pc:sldLayoutChg>
        <pc:sldLayoutChg chg="delSp mod">
          <pc:chgData name="Xin Zhang (FA Talent)" userId="474f572f-8271-4f60-858e-cee871e0aec6" providerId="ADAL" clId="{10AF07E1-92E0-4053-8235-7E73D5C45940}" dt="2022-01-27T09:22:18.243" v="1" actId="478"/>
          <pc:sldLayoutMkLst>
            <pc:docMk/>
            <pc:sldMasterMk cId="2460009247" sldId="2147483648"/>
            <pc:sldLayoutMk cId="754237911" sldId="2147483657"/>
          </pc:sldLayoutMkLst>
          <pc:picChg chg="del">
            <ac:chgData name="Xin Zhang (FA Talent)" userId="474f572f-8271-4f60-858e-cee871e0aec6" providerId="ADAL" clId="{10AF07E1-92E0-4053-8235-7E73D5C45940}" dt="2022-01-27T09:22:18.243" v="1" actId="478"/>
            <ac:picMkLst>
              <pc:docMk/>
              <pc:sldMasterMk cId="2460009247" sldId="2147483648"/>
              <pc:sldLayoutMk cId="754237911" sldId="2147483657"/>
              <ac:picMk id="9" creationId="{B1169D7A-F650-41BA-90FE-2087D5FAB241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593750000000003E-2"/>
          <c:y val="0.13148436691164081"/>
          <c:w val="0.94265624999999997"/>
          <c:h val="0.73515165261124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Workrooms付费用户</c:v>
                </c:pt>
              </c:strCache>
            </c:strRef>
          </c:tx>
          <c:spPr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MAR  2019</c:v>
                </c:pt>
                <c:pt idx="1">
                  <c:v>OCT  2020</c:v>
                </c:pt>
                <c:pt idx="2">
                  <c:v>MAY  2020</c:v>
                </c:pt>
                <c:pt idx="3">
                  <c:v>MAY  2021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26-45F4-8D16-F3025D957E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5098720"/>
        <c:axId val="1215099968"/>
      </c:barChart>
      <c:catAx>
        <c:axId val="121509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1215099968"/>
        <c:crosses val="autoZero"/>
        <c:auto val="1"/>
        <c:lblAlgn val="ctr"/>
        <c:lblOffset val="100"/>
        <c:noMultiLvlLbl val="0"/>
      </c:catAx>
      <c:valAx>
        <c:axId val="1215099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121509872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75DB5-4C33-4B71-9E6C-2B066BB39FF8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FB47D-D888-45B4-945C-D014F3DDFF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49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FB47D-D888-45B4-945C-D014F3DDFFB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34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gradFill flip="none" rotWithShape="1">
          <a:gsLst>
            <a:gs pos="0">
              <a:schemeClr val="accent2">
                <a:lumMod val="90000"/>
                <a:lumOff val="10000"/>
              </a:schemeClr>
            </a:gs>
            <a:gs pos="100000">
              <a:schemeClr val="accent1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占位符 41">
            <a:extLst>
              <a:ext uri="{FF2B5EF4-FFF2-40B4-BE49-F238E27FC236}">
                <a16:creationId xmlns:a16="http://schemas.microsoft.com/office/drawing/2014/main" id="{18E21F0B-A2D9-423D-8048-33DB8A6242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1875822"/>
            <a:ext cx="7680849" cy="782257"/>
          </a:xfrm>
          <a:prstGeom prst="rect">
            <a:avLst/>
          </a:prstGeom>
        </p:spPr>
        <p:txBody>
          <a:bodyPr lIns="0" rIns="0"/>
          <a:lstStyle>
            <a:lvl1pPr algn="dist"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3" name="文本占位符 41">
            <a:extLst>
              <a:ext uri="{FF2B5EF4-FFF2-40B4-BE49-F238E27FC236}">
                <a16:creationId xmlns:a16="http://schemas.microsoft.com/office/drawing/2014/main" id="{920C8A32-05FA-4D55-B961-AE48535EF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400" y="3914086"/>
            <a:ext cx="4143375" cy="437155"/>
          </a:xfrm>
          <a:prstGeom prst="rect">
            <a:avLst/>
          </a:prstGeom>
        </p:spPr>
        <p:txBody>
          <a:bodyPr lIns="0" rIns="0"/>
          <a:lstStyle>
            <a:lvl1pPr algn="dist"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D7EE592-E558-4A0E-B5D0-00B84F1B6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8376" y="4903141"/>
            <a:ext cx="15592425" cy="201788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487F5CD-36A7-4D83-A937-BCBA98D737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90000"/>
                  <a:lumOff val="10000"/>
                  <a:alpha val="95000"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793B12-F254-449A-A540-0D2515E73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3"/>
          <a:stretch/>
        </p:blipFill>
        <p:spPr>
          <a:xfrm>
            <a:off x="5541937" y="-41939"/>
            <a:ext cx="6422115" cy="63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4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F4727A-2E36-ED45-A671-288202793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58708A6-6F16-8D42-85A5-157D15EC5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FF129F-45CE-0C43-BD9E-3BD54B2DA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C2C2-4784-D247-870A-CDF1567FE4A3}" type="datetimeFigureOut">
              <a:rPr kumimoji="1" lang="zh-CN" altLang="en-US" smtClean="0"/>
              <a:t>2022/1/27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207C9C-9AB7-C941-BE0C-7D108C50C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7F2D95-2780-A942-A11E-391A440C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A13-1D35-FB4C-A00C-0558FB41B5A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2595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45B12D-0324-7A41-B7D7-D2D4B7C9D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B50178-42EC-424D-9C46-D8D2C9E4A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3AC295-D9B7-BB48-8DC5-896F2DB82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C2C2-4784-D247-870A-CDF1567FE4A3}" type="datetimeFigureOut">
              <a:rPr kumimoji="1" lang="zh-CN" altLang="en-US" smtClean="0"/>
              <a:t>2022/1/27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B9AED-73D4-E648-BA80-E74CE1376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210752-90A6-AF41-B0A5-16A33FD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A13-1D35-FB4C-A00C-0558FB41B5A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941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1E050C-0BC8-824C-83EF-BDC36A90F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7E9C3E-13B2-5B46-B9D0-226C4FC2B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972F6-DDCC-A84B-B2AF-D855B443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C2C2-4784-D247-870A-CDF1567FE4A3}" type="datetimeFigureOut">
              <a:rPr kumimoji="1" lang="zh-CN" altLang="en-US" smtClean="0"/>
              <a:t>2022/1/27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AB29AF-09BE-DE46-81BA-F943CF787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FA202F-1552-004D-B9F6-AC9DD6851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A13-1D35-FB4C-A00C-0558FB41B5A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4106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E6E1FB-83A7-3B44-B027-39AAA51E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B0EF2E-38DA-FD4C-B9AF-C440B7A2D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65EE793-783D-1F41-8CAB-E69251D36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8AE7E8-BAA1-234B-88AE-49E2D1F77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C2C2-4784-D247-870A-CDF1567FE4A3}" type="datetimeFigureOut">
              <a:rPr kumimoji="1" lang="zh-CN" altLang="en-US" smtClean="0"/>
              <a:t>2022/1/27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669878-779F-574E-A0C6-CB90A4D1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784062-4825-9B4F-A45F-CB3F5DF51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A13-1D35-FB4C-A00C-0558FB41B5A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51419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F993FA-4FDF-884C-A81A-3636D37F1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157E3A-D95A-5548-A2BA-00D900849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3C278E-3929-CA40-8541-128D33388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31DB7D8-D232-E249-BFD1-76AB4B180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6203F8C-A31D-044C-AFFA-F249E3456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AE28F4B-4EEB-354D-ABFC-F2341BF21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C2C2-4784-D247-870A-CDF1567FE4A3}" type="datetimeFigureOut">
              <a:rPr kumimoji="1" lang="zh-CN" altLang="en-US" smtClean="0"/>
              <a:t>2022/1/27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FF5D5C-6122-2340-9428-9CE1B2270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ECB640-6A12-284E-84D9-C5CF2DAE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A13-1D35-FB4C-A00C-0558FB41B5A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2294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A696E8-06D6-C047-BFF9-0EC8B5103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FDA755E-F150-954C-9AEC-45DA2491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C2C2-4784-D247-870A-CDF1567FE4A3}" type="datetimeFigureOut">
              <a:rPr kumimoji="1" lang="zh-CN" altLang="en-US" smtClean="0"/>
              <a:t>2022/1/27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C68D5D-5091-4646-A66A-E8F652C8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12C684-513F-2242-BE4C-A41D963D8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A13-1D35-FB4C-A00C-0558FB41B5A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9207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419F674-7F6C-D94B-AA2B-7C7861F79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C2C2-4784-D247-870A-CDF1567FE4A3}" type="datetimeFigureOut">
              <a:rPr kumimoji="1" lang="zh-CN" altLang="en-US" smtClean="0"/>
              <a:t>2022/1/27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772D922-99CC-BF44-9976-F9E864E8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6E3E75-6C1E-F843-A08E-D3367963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A13-1D35-FB4C-A00C-0558FB41B5A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0785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68F9BE-CBFD-2846-B3E8-56784F6C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1906D1-E6C5-DA4D-81E0-5E0711AAF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376BF76-0F59-D646-BBD9-9CFA8D165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EDB6EE-44CC-E14B-843F-80A717BF1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C2C2-4784-D247-870A-CDF1567FE4A3}" type="datetimeFigureOut">
              <a:rPr kumimoji="1" lang="zh-CN" altLang="en-US" smtClean="0"/>
              <a:t>2022/1/27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BB0658-D978-444E-855A-526BEE32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75A705-FB6E-474C-B04B-526D424B8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A13-1D35-FB4C-A00C-0558FB41B5A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7132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4" y="759873"/>
            <a:ext cx="2259871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 dirty="0"/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4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67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dirty="0">
                <a:latin typeface="Segoe UI Light"/>
                <a:ea typeface="微软雅黑"/>
                <a:cs typeface="Segoe UI Light"/>
              </a:rPr>
              <a:t>Design</a:t>
            </a:r>
            <a:r>
              <a:rPr kumimoji="1" lang="zh-CN" altLang="en-US" dirty="0">
                <a:latin typeface="Segoe UI Light"/>
                <a:ea typeface="微软雅黑"/>
                <a:cs typeface="Segoe UI Light"/>
              </a:rPr>
              <a:t> </a:t>
            </a:r>
            <a:r>
              <a:rPr kumimoji="1" lang="en-US" altLang="zh-CN" dirty="0">
                <a:latin typeface="Segoe UI Light"/>
                <a:ea typeface="微软雅黑"/>
                <a:cs typeface="Segoe UI Light"/>
              </a:rPr>
              <a:t>Guidelines</a:t>
            </a:r>
            <a:endParaRPr lang="zh-CN" altLang="en-US" dirty="0">
              <a:latin typeface="Segoe UI Light"/>
              <a:cs typeface="Segoe UI Light"/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2" hasCustomPrompt="1"/>
          </p:nvPr>
        </p:nvSpPr>
        <p:spPr>
          <a:xfrm>
            <a:off x="4153011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67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33" baseline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369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179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段式目录页">
    <p:bg>
      <p:bgPr>
        <a:gradFill flip="none" rotWithShape="1">
          <a:gsLst>
            <a:gs pos="0">
              <a:schemeClr val="accent2">
                <a:lumMod val="90000"/>
                <a:lumOff val="10000"/>
              </a:schemeClr>
            </a:gs>
            <a:gs pos="100000">
              <a:schemeClr val="accent1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FDD92C22-38D9-454F-823B-36F2168C5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2" r="17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B60425B3-91CA-4CEA-9615-F149B312EF63}"/>
              </a:ext>
            </a:extLst>
          </p:cNvPr>
          <p:cNvSpPr/>
          <p:nvPr userDrawn="1"/>
        </p:nvSpPr>
        <p:spPr>
          <a:xfrm>
            <a:off x="0" y="0"/>
            <a:ext cx="12192000" cy="6879831"/>
          </a:xfrm>
          <a:prstGeom prst="rect">
            <a:avLst/>
          </a:prstGeom>
          <a:gradFill>
            <a:gsLst>
              <a:gs pos="0">
                <a:schemeClr val="accent2">
                  <a:lumMod val="90000"/>
                  <a:lumOff val="10000"/>
                  <a:alpha val="96000"/>
                </a:schemeClr>
              </a:gs>
              <a:gs pos="100000">
                <a:schemeClr val="accent1">
                  <a:alpha val="9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92A2ECEE-A16F-452D-8310-9AB601FD00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8264" y="697990"/>
            <a:ext cx="743928" cy="33071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目录</a:t>
            </a:r>
          </a:p>
        </p:txBody>
      </p:sp>
      <p:sp>
        <p:nvSpPr>
          <p:cNvPr id="16" name="平行四边形 15">
            <a:extLst>
              <a:ext uri="{FF2B5EF4-FFF2-40B4-BE49-F238E27FC236}">
                <a16:creationId xmlns:a16="http://schemas.microsoft.com/office/drawing/2014/main" id="{A49AEC78-F102-425A-B744-AA514224FA28}"/>
              </a:ext>
            </a:extLst>
          </p:cNvPr>
          <p:cNvSpPr/>
          <p:nvPr userDrawn="1"/>
        </p:nvSpPr>
        <p:spPr>
          <a:xfrm>
            <a:off x="1471157" y="658151"/>
            <a:ext cx="209617" cy="437675"/>
          </a:xfrm>
          <a:prstGeom prst="parallelogram">
            <a:avLst>
              <a:gd name="adj" fmla="val 53749"/>
            </a:avLst>
          </a:prstGeom>
          <a:solidFill>
            <a:srgbClr val="05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7" name="文本占位符 14">
            <a:extLst>
              <a:ext uri="{FF2B5EF4-FFF2-40B4-BE49-F238E27FC236}">
                <a16:creationId xmlns:a16="http://schemas.microsoft.com/office/drawing/2014/main" id="{793CB50D-AB67-4AE7-98AF-AED8EF0AAA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89740" y="710830"/>
            <a:ext cx="1507565" cy="31787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7AFEA65D-BAD0-4A78-9FA2-26ACFCE1447B}"/>
              </a:ext>
            </a:extLst>
          </p:cNvPr>
          <p:cNvCxnSpPr>
            <a:cxnSpLocks/>
          </p:cNvCxnSpPr>
          <p:nvPr userDrawn="1"/>
        </p:nvCxnSpPr>
        <p:spPr>
          <a:xfrm>
            <a:off x="633323" y="3858700"/>
            <a:ext cx="2345742" cy="0"/>
          </a:xfrm>
          <a:prstGeom prst="line">
            <a:avLst/>
          </a:prstGeom>
          <a:ln w="12700"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41144BBC-31D1-48BE-989A-66A8D7CA31DC}"/>
              </a:ext>
            </a:extLst>
          </p:cNvPr>
          <p:cNvCxnSpPr>
            <a:cxnSpLocks/>
          </p:cNvCxnSpPr>
          <p:nvPr userDrawn="1"/>
        </p:nvCxnSpPr>
        <p:spPr>
          <a:xfrm>
            <a:off x="655152" y="2780470"/>
            <a:ext cx="2371538" cy="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1C0B5E5-A166-496B-8F1A-798051A1C7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896" y="2899228"/>
            <a:ext cx="2856103" cy="45307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>
                <a:solidFill>
                  <a:schemeClr val="bg1"/>
                </a:solidFill>
                <a:latin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sp>
        <p:nvSpPr>
          <p:cNvPr id="28" name="文本占位符 24">
            <a:extLst>
              <a:ext uri="{FF2B5EF4-FFF2-40B4-BE49-F238E27FC236}">
                <a16:creationId xmlns:a16="http://schemas.microsoft.com/office/drawing/2014/main" id="{E5F28117-3FE4-40E1-AD0B-508E96FB0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896" y="3425153"/>
            <a:ext cx="2856103" cy="33071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>
                <a:solidFill>
                  <a:schemeClr val="bg1"/>
                </a:solidFill>
                <a:latin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2390A996-FBFE-41C3-9178-82915B57F9E5}"/>
              </a:ext>
            </a:extLst>
          </p:cNvPr>
          <p:cNvCxnSpPr>
            <a:cxnSpLocks/>
          </p:cNvCxnSpPr>
          <p:nvPr userDrawn="1"/>
        </p:nvCxnSpPr>
        <p:spPr>
          <a:xfrm>
            <a:off x="4424273" y="3858700"/>
            <a:ext cx="2345742" cy="0"/>
          </a:xfrm>
          <a:prstGeom prst="line">
            <a:avLst/>
          </a:prstGeom>
          <a:ln w="12700"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3FBC2BB8-DCF3-48FD-AD5E-3A6B8E73A42A}"/>
              </a:ext>
            </a:extLst>
          </p:cNvPr>
          <p:cNvCxnSpPr>
            <a:cxnSpLocks/>
          </p:cNvCxnSpPr>
          <p:nvPr userDrawn="1"/>
        </p:nvCxnSpPr>
        <p:spPr>
          <a:xfrm>
            <a:off x="4446102" y="2780470"/>
            <a:ext cx="2371538" cy="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占位符 24">
            <a:extLst>
              <a:ext uri="{FF2B5EF4-FFF2-40B4-BE49-F238E27FC236}">
                <a16:creationId xmlns:a16="http://schemas.microsoft.com/office/drawing/2014/main" id="{442B184F-CAF1-4BB6-93DE-C627F30A8E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51846" y="2899228"/>
            <a:ext cx="2856103" cy="45307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>
                <a:solidFill>
                  <a:schemeClr val="bg1"/>
                </a:solidFill>
                <a:latin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sp>
        <p:nvSpPr>
          <p:cNvPr id="32" name="文本占位符 24">
            <a:extLst>
              <a:ext uri="{FF2B5EF4-FFF2-40B4-BE49-F238E27FC236}">
                <a16:creationId xmlns:a16="http://schemas.microsoft.com/office/drawing/2014/main" id="{5115ED0D-1B3D-4B9C-A2C9-94EDE99492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1846" y="3425153"/>
            <a:ext cx="2856103" cy="33071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>
                <a:solidFill>
                  <a:schemeClr val="bg1"/>
                </a:solidFill>
                <a:latin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8843BB6E-BBF9-4379-B24A-8B349C360079}"/>
              </a:ext>
            </a:extLst>
          </p:cNvPr>
          <p:cNvCxnSpPr>
            <a:cxnSpLocks/>
          </p:cNvCxnSpPr>
          <p:nvPr userDrawn="1"/>
        </p:nvCxnSpPr>
        <p:spPr>
          <a:xfrm>
            <a:off x="8215223" y="3858700"/>
            <a:ext cx="2345742" cy="0"/>
          </a:xfrm>
          <a:prstGeom prst="line">
            <a:avLst/>
          </a:prstGeom>
          <a:ln w="12700"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C42A1DE9-DF2E-4A5B-851E-67C41C176688}"/>
              </a:ext>
            </a:extLst>
          </p:cNvPr>
          <p:cNvCxnSpPr>
            <a:cxnSpLocks/>
          </p:cNvCxnSpPr>
          <p:nvPr userDrawn="1"/>
        </p:nvCxnSpPr>
        <p:spPr>
          <a:xfrm>
            <a:off x="8237052" y="2780470"/>
            <a:ext cx="2371538" cy="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占位符 24">
            <a:extLst>
              <a:ext uri="{FF2B5EF4-FFF2-40B4-BE49-F238E27FC236}">
                <a16:creationId xmlns:a16="http://schemas.microsoft.com/office/drawing/2014/main" id="{B865AFD6-1C50-414E-8BC7-E959AF0960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42796" y="2899228"/>
            <a:ext cx="2856103" cy="45307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>
                <a:solidFill>
                  <a:schemeClr val="bg1"/>
                </a:solidFill>
                <a:latin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sp>
        <p:nvSpPr>
          <p:cNvPr id="36" name="文本占位符 24">
            <a:extLst>
              <a:ext uri="{FF2B5EF4-FFF2-40B4-BE49-F238E27FC236}">
                <a16:creationId xmlns:a16="http://schemas.microsoft.com/office/drawing/2014/main" id="{83975615-B9FA-464D-8C9D-CAEDD4401D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42796" y="3425153"/>
            <a:ext cx="2856103" cy="33071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>
                <a:solidFill>
                  <a:schemeClr val="bg1"/>
                </a:solidFill>
                <a:latin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单击此处编辑母版</a:t>
            </a:r>
          </a:p>
        </p:txBody>
      </p:sp>
      <p:sp>
        <p:nvSpPr>
          <p:cNvPr id="39" name="文本占位符 24">
            <a:extLst>
              <a:ext uri="{FF2B5EF4-FFF2-40B4-BE49-F238E27FC236}">
                <a16:creationId xmlns:a16="http://schemas.microsoft.com/office/drawing/2014/main" id="{8F8228B8-718E-4008-9399-4FF63D3B72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896" y="2389972"/>
            <a:ext cx="2856103" cy="33071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00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40" name="文本占位符 24">
            <a:extLst>
              <a:ext uri="{FF2B5EF4-FFF2-40B4-BE49-F238E27FC236}">
                <a16:creationId xmlns:a16="http://schemas.microsoft.com/office/drawing/2014/main" id="{581BB8AE-A341-4518-A0E4-47FFFB3D8F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6102" y="2389972"/>
            <a:ext cx="2856103" cy="33071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00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41" name="文本占位符 24">
            <a:extLst>
              <a:ext uri="{FF2B5EF4-FFF2-40B4-BE49-F238E27FC236}">
                <a16:creationId xmlns:a16="http://schemas.microsoft.com/office/drawing/2014/main" id="{DF870F33-874A-42F8-9DF8-1F698A906E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2796" y="2389972"/>
            <a:ext cx="2856103" cy="33071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00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CN" dirty="0"/>
              <a:t>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091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段式目录页">
    <p:bg>
      <p:bgPr>
        <a:gradFill flip="none" rotWithShape="1">
          <a:gsLst>
            <a:gs pos="0">
              <a:schemeClr val="accent2">
                <a:lumMod val="90000"/>
                <a:lumOff val="10000"/>
              </a:schemeClr>
            </a:gs>
            <a:gs pos="100000">
              <a:schemeClr val="accent1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20BBDAA0-DC59-4FE9-9AE1-405440334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2" r="17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3655C233-B5A0-499C-8637-9717309AE912}"/>
              </a:ext>
            </a:extLst>
          </p:cNvPr>
          <p:cNvSpPr/>
          <p:nvPr userDrawn="1"/>
        </p:nvSpPr>
        <p:spPr>
          <a:xfrm>
            <a:off x="0" y="0"/>
            <a:ext cx="12192000" cy="6879831"/>
          </a:xfrm>
          <a:prstGeom prst="rect">
            <a:avLst/>
          </a:prstGeom>
          <a:gradFill>
            <a:gsLst>
              <a:gs pos="0">
                <a:schemeClr val="accent2">
                  <a:lumMod val="90000"/>
                  <a:lumOff val="10000"/>
                  <a:alpha val="96000"/>
                </a:schemeClr>
              </a:gs>
              <a:gs pos="100000">
                <a:schemeClr val="accent1">
                  <a:alpha val="9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96B25C99-CCD8-4805-BCA2-21D19926514A}"/>
              </a:ext>
            </a:extLst>
          </p:cNvPr>
          <p:cNvGrpSpPr/>
          <p:nvPr userDrawn="1"/>
        </p:nvGrpSpPr>
        <p:grpSpPr>
          <a:xfrm>
            <a:off x="660400" y="3884803"/>
            <a:ext cx="1481617" cy="1452723"/>
            <a:chOff x="3349973" y="2065020"/>
            <a:chExt cx="1059602" cy="1038938"/>
          </a:xfrm>
        </p:grpSpPr>
        <p:sp>
          <p:nvSpPr>
            <p:cNvPr id="67" name="菱形 66">
              <a:extLst>
                <a:ext uri="{FF2B5EF4-FFF2-40B4-BE49-F238E27FC236}">
                  <a16:creationId xmlns:a16="http://schemas.microsoft.com/office/drawing/2014/main" id="{C6B0FCAC-FAB1-4CED-BF8F-75811B4962AB}"/>
                </a:ext>
              </a:extLst>
            </p:cNvPr>
            <p:cNvSpPr/>
            <p:nvPr/>
          </p:nvSpPr>
          <p:spPr>
            <a:xfrm>
              <a:off x="3349973" y="2793596"/>
              <a:ext cx="1059602" cy="269586"/>
            </a:xfrm>
            <a:prstGeom prst="diamon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  <a:alpha val="27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A3C270DA-3127-4A41-9713-9081BF3D03B1}"/>
                </a:ext>
              </a:extLst>
            </p:cNvPr>
            <p:cNvSpPr/>
            <p:nvPr/>
          </p:nvSpPr>
          <p:spPr>
            <a:xfrm>
              <a:off x="3349973" y="2065020"/>
              <a:ext cx="1059602" cy="864277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14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9" name="菱形 68">
              <a:extLst>
                <a:ext uri="{FF2B5EF4-FFF2-40B4-BE49-F238E27FC236}">
                  <a16:creationId xmlns:a16="http://schemas.microsoft.com/office/drawing/2014/main" id="{2DF5C056-0694-49CE-8155-AC709DBF3896}"/>
                </a:ext>
              </a:extLst>
            </p:cNvPr>
            <p:cNvSpPr/>
            <p:nvPr/>
          </p:nvSpPr>
          <p:spPr>
            <a:xfrm>
              <a:off x="3349973" y="2834372"/>
              <a:ext cx="1059602" cy="26958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35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02832D82-42B1-49A5-ACEF-F48087B6C984}"/>
              </a:ext>
            </a:extLst>
          </p:cNvPr>
          <p:cNvGrpSpPr/>
          <p:nvPr userDrawn="1"/>
        </p:nvGrpSpPr>
        <p:grpSpPr>
          <a:xfrm>
            <a:off x="3786028" y="2432080"/>
            <a:ext cx="1481617" cy="1452723"/>
            <a:chOff x="3349973" y="2065020"/>
            <a:chExt cx="1059602" cy="1038938"/>
          </a:xfrm>
        </p:grpSpPr>
        <p:sp>
          <p:nvSpPr>
            <p:cNvPr id="95" name="菱形 94">
              <a:extLst>
                <a:ext uri="{FF2B5EF4-FFF2-40B4-BE49-F238E27FC236}">
                  <a16:creationId xmlns:a16="http://schemas.microsoft.com/office/drawing/2014/main" id="{F1CB5EB1-6E96-4836-9467-B75716D4B47E}"/>
                </a:ext>
              </a:extLst>
            </p:cNvPr>
            <p:cNvSpPr/>
            <p:nvPr/>
          </p:nvSpPr>
          <p:spPr>
            <a:xfrm>
              <a:off x="3349973" y="2793596"/>
              <a:ext cx="1059602" cy="269586"/>
            </a:xfrm>
            <a:prstGeom prst="diamon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  <a:alpha val="27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9A8F00F6-5400-4C02-A505-BD2DCFF621F8}"/>
                </a:ext>
              </a:extLst>
            </p:cNvPr>
            <p:cNvSpPr/>
            <p:nvPr/>
          </p:nvSpPr>
          <p:spPr>
            <a:xfrm>
              <a:off x="3349973" y="2065020"/>
              <a:ext cx="1059602" cy="864277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14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7" name="菱形 96">
              <a:extLst>
                <a:ext uri="{FF2B5EF4-FFF2-40B4-BE49-F238E27FC236}">
                  <a16:creationId xmlns:a16="http://schemas.microsoft.com/office/drawing/2014/main" id="{56EC391F-F1EE-461E-8FC4-EDC4B82E6CB4}"/>
                </a:ext>
              </a:extLst>
            </p:cNvPr>
            <p:cNvSpPr/>
            <p:nvPr/>
          </p:nvSpPr>
          <p:spPr>
            <a:xfrm>
              <a:off x="3349973" y="2834372"/>
              <a:ext cx="1059602" cy="26958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35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EAEC0E21-8E70-4412-947C-E20F566C87CB}"/>
              </a:ext>
            </a:extLst>
          </p:cNvPr>
          <p:cNvGrpSpPr/>
          <p:nvPr userDrawn="1"/>
        </p:nvGrpSpPr>
        <p:grpSpPr>
          <a:xfrm>
            <a:off x="6911656" y="3884803"/>
            <a:ext cx="1481617" cy="1452723"/>
            <a:chOff x="3349973" y="2065020"/>
            <a:chExt cx="1059602" cy="1038938"/>
          </a:xfrm>
        </p:grpSpPr>
        <p:sp>
          <p:nvSpPr>
            <p:cNvPr id="101" name="菱形 100">
              <a:extLst>
                <a:ext uri="{FF2B5EF4-FFF2-40B4-BE49-F238E27FC236}">
                  <a16:creationId xmlns:a16="http://schemas.microsoft.com/office/drawing/2014/main" id="{F53FD482-5F3C-4E4E-97C7-E97EE1843E38}"/>
                </a:ext>
              </a:extLst>
            </p:cNvPr>
            <p:cNvSpPr/>
            <p:nvPr/>
          </p:nvSpPr>
          <p:spPr>
            <a:xfrm>
              <a:off x="3349973" y="2793596"/>
              <a:ext cx="1059602" cy="269586"/>
            </a:xfrm>
            <a:prstGeom prst="diamon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  <a:alpha val="27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C6F68AF7-6FC3-427A-82B9-6368C6ECEF20}"/>
                </a:ext>
              </a:extLst>
            </p:cNvPr>
            <p:cNvSpPr/>
            <p:nvPr/>
          </p:nvSpPr>
          <p:spPr>
            <a:xfrm>
              <a:off x="3349973" y="2065020"/>
              <a:ext cx="1059602" cy="864277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14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3" name="菱形 102">
              <a:extLst>
                <a:ext uri="{FF2B5EF4-FFF2-40B4-BE49-F238E27FC236}">
                  <a16:creationId xmlns:a16="http://schemas.microsoft.com/office/drawing/2014/main" id="{D205D727-0C21-4AE6-BE3F-BE5504E466F1}"/>
                </a:ext>
              </a:extLst>
            </p:cNvPr>
            <p:cNvSpPr/>
            <p:nvPr/>
          </p:nvSpPr>
          <p:spPr>
            <a:xfrm>
              <a:off x="3349973" y="2834372"/>
              <a:ext cx="1059602" cy="26958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35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5AD0995E-DAF4-49B1-A4EB-35B2062E311A}"/>
              </a:ext>
            </a:extLst>
          </p:cNvPr>
          <p:cNvGrpSpPr/>
          <p:nvPr userDrawn="1"/>
        </p:nvGrpSpPr>
        <p:grpSpPr>
          <a:xfrm>
            <a:off x="10037283" y="2432080"/>
            <a:ext cx="1481617" cy="1452723"/>
            <a:chOff x="3349973" y="2065020"/>
            <a:chExt cx="1059602" cy="1038938"/>
          </a:xfrm>
        </p:grpSpPr>
        <p:sp>
          <p:nvSpPr>
            <p:cNvPr id="107" name="菱形 106">
              <a:extLst>
                <a:ext uri="{FF2B5EF4-FFF2-40B4-BE49-F238E27FC236}">
                  <a16:creationId xmlns:a16="http://schemas.microsoft.com/office/drawing/2014/main" id="{BEE29F63-DF61-4FEE-8BD3-32CAF88EE69A}"/>
                </a:ext>
              </a:extLst>
            </p:cNvPr>
            <p:cNvSpPr/>
            <p:nvPr/>
          </p:nvSpPr>
          <p:spPr>
            <a:xfrm>
              <a:off x="3349973" y="2793596"/>
              <a:ext cx="1059602" cy="269586"/>
            </a:xfrm>
            <a:prstGeom prst="diamon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  <a:alpha val="27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05E81009-E4A7-4E5B-9D87-DF0E1D216EB5}"/>
                </a:ext>
              </a:extLst>
            </p:cNvPr>
            <p:cNvSpPr/>
            <p:nvPr/>
          </p:nvSpPr>
          <p:spPr>
            <a:xfrm>
              <a:off x="3349973" y="2065020"/>
              <a:ext cx="1059602" cy="864277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14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9" name="菱形 108">
              <a:extLst>
                <a:ext uri="{FF2B5EF4-FFF2-40B4-BE49-F238E27FC236}">
                  <a16:creationId xmlns:a16="http://schemas.microsoft.com/office/drawing/2014/main" id="{CBD8C1DA-E038-46A8-BFB1-4BBA1082ECD0}"/>
                </a:ext>
              </a:extLst>
            </p:cNvPr>
            <p:cNvSpPr/>
            <p:nvPr/>
          </p:nvSpPr>
          <p:spPr>
            <a:xfrm>
              <a:off x="3349973" y="2834372"/>
              <a:ext cx="1059602" cy="26958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35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92A2ECEE-A16F-452D-8310-9AB601FD00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8264" y="708283"/>
            <a:ext cx="2258286" cy="2736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目录</a:t>
            </a:r>
          </a:p>
        </p:txBody>
      </p: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54DAB49F-7F2A-44E5-A426-48CCAA7CD768}"/>
              </a:ext>
            </a:extLst>
          </p:cNvPr>
          <p:cNvSpPr/>
          <p:nvPr userDrawn="1"/>
        </p:nvSpPr>
        <p:spPr>
          <a:xfrm>
            <a:off x="660399" y="1059656"/>
            <a:ext cx="2497195" cy="93503"/>
          </a:xfrm>
          <a:prstGeom prst="parallelogram">
            <a:avLst>
              <a:gd name="adj" fmla="val 51087"/>
            </a:avLst>
          </a:prstGeom>
          <a:gradFill>
            <a:gsLst>
              <a:gs pos="0">
                <a:schemeClr val="accent3">
                  <a:lumMod val="75000"/>
                  <a:lumOff val="25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18" name="平行四边形 117">
            <a:extLst>
              <a:ext uri="{FF2B5EF4-FFF2-40B4-BE49-F238E27FC236}">
                <a16:creationId xmlns:a16="http://schemas.microsoft.com/office/drawing/2014/main" id="{F3D238D8-5795-439B-8DE8-C43F8C01AE72}"/>
              </a:ext>
            </a:extLst>
          </p:cNvPr>
          <p:cNvSpPr/>
          <p:nvPr userDrawn="1"/>
        </p:nvSpPr>
        <p:spPr>
          <a:xfrm>
            <a:off x="2622947" y="976130"/>
            <a:ext cx="534646" cy="45719"/>
          </a:xfrm>
          <a:prstGeom prst="parallelogram">
            <a:avLst>
              <a:gd name="adj" fmla="val 51087"/>
            </a:avLst>
          </a:prstGeom>
          <a:gradFill>
            <a:gsLst>
              <a:gs pos="0">
                <a:schemeClr val="accent3">
                  <a:lumMod val="75000"/>
                  <a:lumOff val="25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209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段式目录页">
    <p:bg>
      <p:bgPr>
        <a:gradFill flip="none" rotWithShape="1">
          <a:gsLst>
            <a:gs pos="0">
              <a:schemeClr val="accent2">
                <a:lumMod val="90000"/>
                <a:lumOff val="10000"/>
              </a:schemeClr>
            </a:gs>
            <a:gs pos="100000">
              <a:schemeClr val="accent1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D52871E9-0B99-4D68-A330-DD1837881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2" r="17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92BF0DF6-6305-4811-80C5-39075CC8A864}"/>
              </a:ext>
            </a:extLst>
          </p:cNvPr>
          <p:cNvSpPr/>
          <p:nvPr userDrawn="1"/>
        </p:nvSpPr>
        <p:spPr>
          <a:xfrm>
            <a:off x="0" y="0"/>
            <a:ext cx="12192000" cy="6879831"/>
          </a:xfrm>
          <a:prstGeom prst="rect">
            <a:avLst/>
          </a:prstGeom>
          <a:solidFill>
            <a:schemeClr val="accent2">
              <a:lumMod val="90000"/>
              <a:lumOff val="1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96B25C99-CCD8-4805-BCA2-21D19926514A}"/>
              </a:ext>
            </a:extLst>
          </p:cNvPr>
          <p:cNvGrpSpPr/>
          <p:nvPr userDrawn="1"/>
        </p:nvGrpSpPr>
        <p:grpSpPr>
          <a:xfrm>
            <a:off x="660400" y="3884803"/>
            <a:ext cx="1481617" cy="1452723"/>
            <a:chOff x="3349973" y="2065020"/>
            <a:chExt cx="1059602" cy="1038938"/>
          </a:xfrm>
        </p:grpSpPr>
        <p:sp>
          <p:nvSpPr>
            <p:cNvPr id="67" name="菱形 66">
              <a:extLst>
                <a:ext uri="{FF2B5EF4-FFF2-40B4-BE49-F238E27FC236}">
                  <a16:creationId xmlns:a16="http://schemas.microsoft.com/office/drawing/2014/main" id="{C6B0FCAC-FAB1-4CED-BF8F-75811B4962AB}"/>
                </a:ext>
              </a:extLst>
            </p:cNvPr>
            <p:cNvSpPr/>
            <p:nvPr/>
          </p:nvSpPr>
          <p:spPr>
            <a:xfrm>
              <a:off x="3349973" y="2793596"/>
              <a:ext cx="1059602" cy="269586"/>
            </a:xfrm>
            <a:prstGeom prst="diamon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  <a:alpha val="27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A3C270DA-3127-4A41-9713-9081BF3D03B1}"/>
                </a:ext>
              </a:extLst>
            </p:cNvPr>
            <p:cNvSpPr/>
            <p:nvPr/>
          </p:nvSpPr>
          <p:spPr>
            <a:xfrm>
              <a:off x="3349973" y="2065020"/>
              <a:ext cx="1059602" cy="864277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14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9" name="菱形 68">
              <a:extLst>
                <a:ext uri="{FF2B5EF4-FFF2-40B4-BE49-F238E27FC236}">
                  <a16:creationId xmlns:a16="http://schemas.microsoft.com/office/drawing/2014/main" id="{2DF5C056-0694-49CE-8155-AC709DBF3896}"/>
                </a:ext>
              </a:extLst>
            </p:cNvPr>
            <p:cNvSpPr/>
            <p:nvPr/>
          </p:nvSpPr>
          <p:spPr>
            <a:xfrm>
              <a:off x="3349973" y="2834372"/>
              <a:ext cx="1059602" cy="26958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35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02832D82-42B1-49A5-ACEF-F48087B6C984}"/>
              </a:ext>
            </a:extLst>
          </p:cNvPr>
          <p:cNvGrpSpPr/>
          <p:nvPr userDrawn="1"/>
        </p:nvGrpSpPr>
        <p:grpSpPr>
          <a:xfrm>
            <a:off x="3004621" y="2432080"/>
            <a:ext cx="1481617" cy="1452723"/>
            <a:chOff x="3349973" y="2065020"/>
            <a:chExt cx="1059602" cy="1038938"/>
          </a:xfrm>
        </p:grpSpPr>
        <p:sp>
          <p:nvSpPr>
            <p:cNvPr id="95" name="菱形 94">
              <a:extLst>
                <a:ext uri="{FF2B5EF4-FFF2-40B4-BE49-F238E27FC236}">
                  <a16:creationId xmlns:a16="http://schemas.microsoft.com/office/drawing/2014/main" id="{F1CB5EB1-6E96-4836-9467-B75716D4B47E}"/>
                </a:ext>
              </a:extLst>
            </p:cNvPr>
            <p:cNvSpPr/>
            <p:nvPr/>
          </p:nvSpPr>
          <p:spPr>
            <a:xfrm>
              <a:off x="3349973" y="2793596"/>
              <a:ext cx="1059602" cy="269586"/>
            </a:xfrm>
            <a:prstGeom prst="diamon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  <a:alpha val="27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9A8F00F6-5400-4C02-A505-BD2DCFF621F8}"/>
                </a:ext>
              </a:extLst>
            </p:cNvPr>
            <p:cNvSpPr/>
            <p:nvPr/>
          </p:nvSpPr>
          <p:spPr>
            <a:xfrm>
              <a:off x="3349973" y="2065020"/>
              <a:ext cx="1059602" cy="864277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14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7" name="菱形 96">
              <a:extLst>
                <a:ext uri="{FF2B5EF4-FFF2-40B4-BE49-F238E27FC236}">
                  <a16:creationId xmlns:a16="http://schemas.microsoft.com/office/drawing/2014/main" id="{56EC391F-F1EE-461E-8FC4-EDC4B82E6CB4}"/>
                </a:ext>
              </a:extLst>
            </p:cNvPr>
            <p:cNvSpPr/>
            <p:nvPr/>
          </p:nvSpPr>
          <p:spPr>
            <a:xfrm>
              <a:off x="3349973" y="2834372"/>
              <a:ext cx="1059602" cy="26958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35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EAEC0E21-8E70-4412-947C-E20F566C87CB}"/>
              </a:ext>
            </a:extLst>
          </p:cNvPr>
          <p:cNvGrpSpPr/>
          <p:nvPr userDrawn="1"/>
        </p:nvGrpSpPr>
        <p:grpSpPr>
          <a:xfrm>
            <a:off x="5348842" y="3884803"/>
            <a:ext cx="1481617" cy="1452723"/>
            <a:chOff x="3349973" y="2065020"/>
            <a:chExt cx="1059602" cy="1038938"/>
          </a:xfrm>
        </p:grpSpPr>
        <p:sp>
          <p:nvSpPr>
            <p:cNvPr id="101" name="菱形 100">
              <a:extLst>
                <a:ext uri="{FF2B5EF4-FFF2-40B4-BE49-F238E27FC236}">
                  <a16:creationId xmlns:a16="http://schemas.microsoft.com/office/drawing/2014/main" id="{F53FD482-5F3C-4E4E-97C7-E97EE1843E38}"/>
                </a:ext>
              </a:extLst>
            </p:cNvPr>
            <p:cNvSpPr/>
            <p:nvPr/>
          </p:nvSpPr>
          <p:spPr>
            <a:xfrm>
              <a:off x="3349973" y="2793596"/>
              <a:ext cx="1059602" cy="269586"/>
            </a:xfrm>
            <a:prstGeom prst="diamon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  <a:alpha val="27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C6F68AF7-6FC3-427A-82B9-6368C6ECEF20}"/>
                </a:ext>
              </a:extLst>
            </p:cNvPr>
            <p:cNvSpPr/>
            <p:nvPr/>
          </p:nvSpPr>
          <p:spPr>
            <a:xfrm>
              <a:off x="3349973" y="2065020"/>
              <a:ext cx="1059602" cy="864277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14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3" name="菱形 102">
              <a:extLst>
                <a:ext uri="{FF2B5EF4-FFF2-40B4-BE49-F238E27FC236}">
                  <a16:creationId xmlns:a16="http://schemas.microsoft.com/office/drawing/2014/main" id="{D205D727-0C21-4AE6-BE3F-BE5504E466F1}"/>
                </a:ext>
              </a:extLst>
            </p:cNvPr>
            <p:cNvSpPr/>
            <p:nvPr/>
          </p:nvSpPr>
          <p:spPr>
            <a:xfrm>
              <a:off x="3349973" y="2834372"/>
              <a:ext cx="1059602" cy="26958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35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5AD0995E-DAF4-49B1-A4EB-35B2062E311A}"/>
              </a:ext>
            </a:extLst>
          </p:cNvPr>
          <p:cNvGrpSpPr/>
          <p:nvPr userDrawn="1"/>
        </p:nvGrpSpPr>
        <p:grpSpPr>
          <a:xfrm>
            <a:off x="7693063" y="2432080"/>
            <a:ext cx="1481617" cy="1452723"/>
            <a:chOff x="3349973" y="2065020"/>
            <a:chExt cx="1059602" cy="1038938"/>
          </a:xfrm>
        </p:grpSpPr>
        <p:sp>
          <p:nvSpPr>
            <p:cNvPr id="107" name="菱形 106">
              <a:extLst>
                <a:ext uri="{FF2B5EF4-FFF2-40B4-BE49-F238E27FC236}">
                  <a16:creationId xmlns:a16="http://schemas.microsoft.com/office/drawing/2014/main" id="{BEE29F63-DF61-4FEE-8BD3-32CAF88EE69A}"/>
                </a:ext>
              </a:extLst>
            </p:cNvPr>
            <p:cNvSpPr/>
            <p:nvPr/>
          </p:nvSpPr>
          <p:spPr>
            <a:xfrm>
              <a:off x="3349973" y="2793596"/>
              <a:ext cx="1059602" cy="269586"/>
            </a:xfrm>
            <a:prstGeom prst="diamon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  <a:alpha val="27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05E81009-E4A7-4E5B-9D87-DF0E1D216EB5}"/>
                </a:ext>
              </a:extLst>
            </p:cNvPr>
            <p:cNvSpPr/>
            <p:nvPr/>
          </p:nvSpPr>
          <p:spPr>
            <a:xfrm>
              <a:off x="3349973" y="2065020"/>
              <a:ext cx="1059602" cy="864277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14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9" name="菱形 108">
              <a:extLst>
                <a:ext uri="{FF2B5EF4-FFF2-40B4-BE49-F238E27FC236}">
                  <a16:creationId xmlns:a16="http://schemas.microsoft.com/office/drawing/2014/main" id="{CBD8C1DA-E038-46A8-BFB1-4BBA1082ECD0}"/>
                </a:ext>
              </a:extLst>
            </p:cNvPr>
            <p:cNvSpPr/>
            <p:nvPr/>
          </p:nvSpPr>
          <p:spPr>
            <a:xfrm>
              <a:off x="3349973" y="2834372"/>
              <a:ext cx="1059602" cy="26958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35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6B98F433-59F6-4D7A-A1B4-653186D422EF}"/>
              </a:ext>
            </a:extLst>
          </p:cNvPr>
          <p:cNvGrpSpPr/>
          <p:nvPr userDrawn="1"/>
        </p:nvGrpSpPr>
        <p:grpSpPr>
          <a:xfrm>
            <a:off x="10037283" y="3884803"/>
            <a:ext cx="1481617" cy="1452723"/>
            <a:chOff x="3349973" y="2065020"/>
            <a:chExt cx="1059602" cy="1038938"/>
          </a:xfrm>
        </p:grpSpPr>
        <p:sp>
          <p:nvSpPr>
            <p:cNvPr id="113" name="菱形 112">
              <a:extLst>
                <a:ext uri="{FF2B5EF4-FFF2-40B4-BE49-F238E27FC236}">
                  <a16:creationId xmlns:a16="http://schemas.microsoft.com/office/drawing/2014/main" id="{10412ABB-0727-4D93-94C0-B2475B6A7000}"/>
                </a:ext>
              </a:extLst>
            </p:cNvPr>
            <p:cNvSpPr/>
            <p:nvPr/>
          </p:nvSpPr>
          <p:spPr>
            <a:xfrm>
              <a:off x="3349973" y="2793596"/>
              <a:ext cx="1059602" cy="269586"/>
            </a:xfrm>
            <a:prstGeom prst="diamon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  <a:alpha val="27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4AD0C8EA-4B0D-4879-B02B-7F52D3A5C827}"/>
                </a:ext>
              </a:extLst>
            </p:cNvPr>
            <p:cNvSpPr/>
            <p:nvPr/>
          </p:nvSpPr>
          <p:spPr>
            <a:xfrm>
              <a:off x="3349973" y="2065020"/>
              <a:ext cx="1059602" cy="864277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14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5" name="菱形 114">
              <a:extLst>
                <a:ext uri="{FF2B5EF4-FFF2-40B4-BE49-F238E27FC236}">
                  <a16:creationId xmlns:a16="http://schemas.microsoft.com/office/drawing/2014/main" id="{365BD236-ABFC-4782-AEB9-1060847FF9DD}"/>
                </a:ext>
              </a:extLst>
            </p:cNvPr>
            <p:cNvSpPr/>
            <p:nvPr/>
          </p:nvSpPr>
          <p:spPr>
            <a:xfrm>
              <a:off x="3349973" y="2834372"/>
              <a:ext cx="1059602" cy="26958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35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92A2ECEE-A16F-452D-8310-9AB601FD00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8264" y="708283"/>
            <a:ext cx="2258286" cy="2736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目录</a:t>
            </a:r>
          </a:p>
        </p:txBody>
      </p: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54DAB49F-7F2A-44E5-A426-48CCAA7CD768}"/>
              </a:ext>
            </a:extLst>
          </p:cNvPr>
          <p:cNvSpPr/>
          <p:nvPr userDrawn="1"/>
        </p:nvSpPr>
        <p:spPr>
          <a:xfrm>
            <a:off x="660399" y="1059656"/>
            <a:ext cx="2497195" cy="93503"/>
          </a:xfrm>
          <a:prstGeom prst="parallelogram">
            <a:avLst>
              <a:gd name="adj" fmla="val 51087"/>
            </a:avLst>
          </a:prstGeom>
          <a:gradFill>
            <a:gsLst>
              <a:gs pos="0">
                <a:schemeClr val="accent3">
                  <a:lumMod val="75000"/>
                  <a:lumOff val="25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18" name="平行四边形 117">
            <a:extLst>
              <a:ext uri="{FF2B5EF4-FFF2-40B4-BE49-F238E27FC236}">
                <a16:creationId xmlns:a16="http://schemas.microsoft.com/office/drawing/2014/main" id="{F3D238D8-5795-439B-8DE8-C43F8C01AE72}"/>
              </a:ext>
            </a:extLst>
          </p:cNvPr>
          <p:cNvSpPr/>
          <p:nvPr userDrawn="1"/>
        </p:nvSpPr>
        <p:spPr>
          <a:xfrm>
            <a:off x="2622947" y="976130"/>
            <a:ext cx="534646" cy="45719"/>
          </a:xfrm>
          <a:prstGeom prst="parallelogram">
            <a:avLst>
              <a:gd name="adj" fmla="val 51087"/>
            </a:avLst>
          </a:prstGeom>
          <a:gradFill>
            <a:gsLst>
              <a:gs pos="0">
                <a:schemeClr val="accent3">
                  <a:lumMod val="75000"/>
                  <a:lumOff val="25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81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段式目录页">
    <p:bg>
      <p:bgPr>
        <a:gradFill flip="none" rotWithShape="1">
          <a:gsLst>
            <a:gs pos="0">
              <a:schemeClr val="accent2">
                <a:lumMod val="90000"/>
                <a:lumOff val="10000"/>
              </a:schemeClr>
            </a:gs>
            <a:gs pos="100000">
              <a:schemeClr val="accent1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38CB666-7D26-4D0E-BA27-094653298B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2" r="17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B7487785-ADAD-4EB7-81EC-DDBCFDCAB848}"/>
              </a:ext>
            </a:extLst>
          </p:cNvPr>
          <p:cNvSpPr/>
          <p:nvPr userDrawn="1"/>
        </p:nvSpPr>
        <p:spPr>
          <a:xfrm>
            <a:off x="0" y="0"/>
            <a:ext cx="12192000" cy="6879831"/>
          </a:xfrm>
          <a:prstGeom prst="rect">
            <a:avLst/>
          </a:prstGeom>
          <a:gradFill>
            <a:gsLst>
              <a:gs pos="0">
                <a:schemeClr val="accent2">
                  <a:lumMod val="90000"/>
                  <a:lumOff val="10000"/>
                  <a:alpha val="96000"/>
                </a:schemeClr>
              </a:gs>
              <a:gs pos="100000">
                <a:schemeClr val="accent1">
                  <a:alpha val="9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96B25C99-CCD8-4805-BCA2-21D19926514A}"/>
              </a:ext>
            </a:extLst>
          </p:cNvPr>
          <p:cNvGrpSpPr/>
          <p:nvPr userDrawn="1"/>
        </p:nvGrpSpPr>
        <p:grpSpPr>
          <a:xfrm>
            <a:off x="660400" y="3884803"/>
            <a:ext cx="1481617" cy="1452723"/>
            <a:chOff x="3349973" y="2065020"/>
            <a:chExt cx="1059602" cy="1038938"/>
          </a:xfrm>
        </p:grpSpPr>
        <p:sp>
          <p:nvSpPr>
            <p:cNvPr id="67" name="菱形 66">
              <a:extLst>
                <a:ext uri="{FF2B5EF4-FFF2-40B4-BE49-F238E27FC236}">
                  <a16:creationId xmlns:a16="http://schemas.microsoft.com/office/drawing/2014/main" id="{C6B0FCAC-FAB1-4CED-BF8F-75811B4962AB}"/>
                </a:ext>
              </a:extLst>
            </p:cNvPr>
            <p:cNvSpPr/>
            <p:nvPr/>
          </p:nvSpPr>
          <p:spPr>
            <a:xfrm>
              <a:off x="3349973" y="2793596"/>
              <a:ext cx="1059602" cy="269586"/>
            </a:xfrm>
            <a:prstGeom prst="diamon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  <a:alpha val="27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A3C270DA-3127-4A41-9713-9081BF3D03B1}"/>
                </a:ext>
              </a:extLst>
            </p:cNvPr>
            <p:cNvSpPr/>
            <p:nvPr/>
          </p:nvSpPr>
          <p:spPr>
            <a:xfrm>
              <a:off x="3349973" y="2065020"/>
              <a:ext cx="1059602" cy="864277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14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9" name="菱形 68">
              <a:extLst>
                <a:ext uri="{FF2B5EF4-FFF2-40B4-BE49-F238E27FC236}">
                  <a16:creationId xmlns:a16="http://schemas.microsoft.com/office/drawing/2014/main" id="{2DF5C056-0694-49CE-8155-AC709DBF3896}"/>
                </a:ext>
              </a:extLst>
            </p:cNvPr>
            <p:cNvSpPr/>
            <p:nvPr/>
          </p:nvSpPr>
          <p:spPr>
            <a:xfrm>
              <a:off x="3349973" y="2834372"/>
              <a:ext cx="1059602" cy="26958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35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02832D82-42B1-49A5-ACEF-F48087B6C984}"/>
              </a:ext>
            </a:extLst>
          </p:cNvPr>
          <p:cNvGrpSpPr/>
          <p:nvPr userDrawn="1"/>
        </p:nvGrpSpPr>
        <p:grpSpPr>
          <a:xfrm>
            <a:off x="2535777" y="2432080"/>
            <a:ext cx="1481617" cy="1452723"/>
            <a:chOff x="3349973" y="2065020"/>
            <a:chExt cx="1059602" cy="1038938"/>
          </a:xfrm>
        </p:grpSpPr>
        <p:sp>
          <p:nvSpPr>
            <p:cNvPr id="95" name="菱形 94">
              <a:extLst>
                <a:ext uri="{FF2B5EF4-FFF2-40B4-BE49-F238E27FC236}">
                  <a16:creationId xmlns:a16="http://schemas.microsoft.com/office/drawing/2014/main" id="{F1CB5EB1-6E96-4836-9467-B75716D4B47E}"/>
                </a:ext>
              </a:extLst>
            </p:cNvPr>
            <p:cNvSpPr/>
            <p:nvPr/>
          </p:nvSpPr>
          <p:spPr>
            <a:xfrm>
              <a:off x="3349973" y="2793596"/>
              <a:ext cx="1059602" cy="269586"/>
            </a:xfrm>
            <a:prstGeom prst="diamon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  <a:alpha val="27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9A8F00F6-5400-4C02-A505-BD2DCFF621F8}"/>
                </a:ext>
              </a:extLst>
            </p:cNvPr>
            <p:cNvSpPr/>
            <p:nvPr/>
          </p:nvSpPr>
          <p:spPr>
            <a:xfrm>
              <a:off x="3349973" y="2065020"/>
              <a:ext cx="1059602" cy="864277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14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7" name="菱形 96">
              <a:extLst>
                <a:ext uri="{FF2B5EF4-FFF2-40B4-BE49-F238E27FC236}">
                  <a16:creationId xmlns:a16="http://schemas.microsoft.com/office/drawing/2014/main" id="{56EC391F-F1EE-461E-8FC4-EDC4B82E6CB4}"/>
                </a:ext>
              </a:extLst>
            </p:cNvPr>
            <p:cNvSpPr/>
            <p:nvPr/>
          </p:nvSpPr>
          <p:spPr>
            <a:xfrm>
              <a:off x="3349973" y="2834372"/>
              <a:ext cx="1059602" cy="26958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35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EAEC0E21-8E70-4412-947C-E20F566C87CB}"/>
              </a:ext>
            </a:extLst>
          </p:cNvPr>
          <p:cNvGrpSpPr/>
          <p:nvPr userDrawn="1"/>
        </p:nvGrpSpPr>
        <p:grpSpPr>
          <a:xfrm>
            <a:off x="4411154" y="3884803"/>
            <a:ext cx="1481617" cy="1452723"/>
            <a:chOff x="3349973" y="2065020"/>
            <a:chExt cx="1059602" cy="1038938"/>
          </a:xfrm>
        </p:grpSpPr>
        <p:sp>
          <p:nvSpPr>
            <p:cNvPr id="101" name="菱形 100">
              <a:extLst>
                <a:ext uri="{FF2B5EF4-FFF2-40B4-BE49-F238E27FC236}">
                  <a16:creationId xmlns:a16="http://schemas.microsoft.com/office/drawing/2014/main" id="{F53FD482-5F3C-4E4E-97C7-E97EE1843E38}"/>
                </a:ext>
              </a:extLst>
            </p:cNvPr>
            <p:cNvSpPr/>
            <p:nvPr/>
          </p:nvSpPr>
          <p:spPr>
            <a:xfrm>
              <a:off x="3349973" y="2793596"/>
              <a:ext cx="1059602" cy="269586"/>
            </a:xfrm>
            <a:prstGeom prst="diamon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  <a:alpha val="27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C6F68AF7-6FC3-427A-82B9-6368C6ECEF20}"/>
                </a:ext>
              </a:extLst>
            </p:cNvPr>
            <p:cNvSpPr/>
            <p:nvPr/>
          </p:nvSpPr>
          <p:spPr>
            <a:xfrm>
              <a:off x="3349973" y="2065020"/>
              <a:ext cx="1059602" cy="864277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14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3" name="菱形 102">
              <a:extLst>
                <a:ext uri="{FF2B5EF4-FFF2-40B4-BE49-F238E27FC236}">
                  <a16:creationId xmlns:a16="http://schemas.microsoft.com/office/drawing/2014/main" id="{D205D727-0C21-4AE6-BE3F-BE5504E466F1}"/>
                </a:ext>
              </a:extLst>
            </p:cNvPr>
            <p:cNvSpPr/>
            <p:nvPr/>
          </p:nvSpPr>
          <p:spPr>
            <a:xfrm>
              <a:off x="3349973" y="2834372"/>
              <a:ext cx="1059602" cy="26958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35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5AD0995E-DAF4-49B1-A4EB-35B2062E311A}"/>
              </a:ext>
            </a:extLst>
          </p:cNvPr>
          <p:cNvGrpSpPr/>
          <p:nvPr userDrawn="1"/>
        </p:nvGrpSpPr>
        <p:grpSpPr>
          <a:xfrm>
            <a:off x="6286531" y="2432080"/>
            <a:ext cx="1481617" cy="1452723"/>
            <a:chOff x="3349973" y="2065020"/>
            <a:chExt cx="1059602" cy="1038938"/>
          </a:xfrm>
        </p:grpSpPr>
        <p:sp>
          <p:nvSpPr>
            <p:cNvPr id="107" name="菱形 106">
              <a:extLst>
                <a:ext uri="{FF2B5EF4-FFF2-40B4-BE49-F238E27FC236}">
                  <a16:creationId xmlns:a16="http://schemas.microsoft.com/office/drawing/2014/main" id="{BEE29F63-DF61-4FEE-8BD3-32CAF88EE69A}"/>
                </a:ext>
              </a:extLst>
            </p:cNvPr>
            <p:cNvSpPr/>
            <p:nvPr/>
          </p:nvSpPr>
          <p:spPr>
            <a:xfrm>
              <a:off x="3349973" y="2793596"/>
              <a:ext cx="1059602" cy="269586"/>
            </a:xfrm>
            <a:prstGeom prst="diamon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  <a:alpha val="27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05E81009-E4A7-4E5B-9D87-DF0E1D216EB5}"/>
                </a:ext>
              </a:extLst>
            </p:cNvPr>
            <p:cNvSpPr/>
            <p:nvPr/>
          </p:nvSpPr>
          <p:spPr>
            <a:xfrm>
              <a:off x="3349973" y="2065020"/>
              <a:ext cx="1059602" cy="864277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14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9" name="菱形 108">
              <a:extLst>
                <a:ext uri="{FF2B5EF4-FFF2-40B4-BE49-F238E27FC236}">
                  <a16:creationId xmlns:a16="http://schemas.microsoft.com/office/drawing/2014/main" id="{CBD8C1DA-E038-46A8-BFB1-4BBA1082ECD0}"/>
                </a:ext>
              </a:extLst>
            </p:cNvPr>
            <p:cNvSpPr/>
            <p:nvPr/>
          </p:nvSpPr>
          <p:spPr>
            <a:xfrm>
              <a:off x="3349973" y="2834372"/>
              <a:ext cx="1059602" cy="26958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35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6B98F433-59F6-4D7A-A1B4-653186D422EF}"/>
              </a:ext>
            </a:extLst>
          </p:cNvPr>
          <p:cNvGrpSpPr/>
          <p:nvPr userDrawn="1"/>
        </p:nvGrpSpPr>
        <p:grpSpPr>
          <a:xfrm>
            <a:off x="8161908" y="3884803"/>
            <a:ext cx="1481617" cy="1452723"/>
            <a:chOff x="3349973" y="2065020"/>
            <a:chExt cx="1059602" cy="1038938"/>
          </a:xfrm>
        </p:grpSpPr>
        <p:sp>
          <p:nvSpPr>
            <p:cNvPr id="113" name="菱形 112">
              <a:extLst>
                <a:ext uri="{FF2B5EF4-FFF2-40B4-BE49-F238E27FC236}">
                  <a16:creationId xmlns:a16="http://schemas.microsoft.com/office/drawing/2014/main" id="{10412ABB-0727-4D93-94C0-B2475B6A7000}"/>
                </a:ext>
              </a:extLst>
            </p:cNvPr>
            <p:cNvSpPr/>
            <p:nvPr/>
          </p:nvSpPr>
          <p:spPr>
            <a:xfrm>
              <a:off x="3349973" y="2793596"/>
              <a:ext cx="1059602" cy="269586"/>
            </a:xfrm>
            <a:prstGeom prst="diamon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  <a:alpha val="27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4AD0C8EA-4B0D-4879-B02B-7F52D3A5C827}"/>
                </a:ext>
              </a:extLst>
            </p:cNvPr>
            <p:cNvSpPr/>
            <p:nvPr/>
          </p:nvSpPr>
          <p:spPr>
            <a:xfrm>
              <a:off x="3349973" y="2065020"/>
              <a:ext cx="1059602" cy="864277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14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5" name="菱形 114">
              <a:extLst>
                <a:ext uri="{FF2B5EF4-FFF2-40B4-BE49-F238E27FC236}">
                  <a16:creationId xmlns:a16="http://schemas.microsoft.com/office/drawing/2014/main" id="{365BD236-ABFC-4782-AEB9-1060847FF9DD}"/>
                </a:ext>
              </a:extLst>
            </p:cNvPr>
            <p:cNvSpPr/>
            <p:nvPr/>
          </p:nvSpPr>
          <p:spPr>
            <a:xfrm>
              <a:off x="3349973" y="2834372"/>
              <a:ext cx="1059602" cy="26958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35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20DF2CDC-8CC6-45DF-A25E-1D7F62CEE9B9}"/>
              </a:ext>
            </a:extLst>
          </p:cNvPr>
          <p:cNvGrpSpPr/>
          <p:nvPr userDrawn="1"/>
        </p:nvGrpSpPr>
        <p:grpSpPr>
          <a:xfrm>
            <a:off x="10037283" y="2432080"/>
            <a:ext cx="1481617" cy="1452723"/>
            <a:chOff x="3349973" y="2065020"/>
            <a:chExt cx="1059602" cy="1038938"/>
          </a:xfrm>
        </p:grpSpPr>
        <p:sp>
          <p:nvSpPr>
            <p:cNvPr id="124" name="菱形 123">
              <a:extLst>
                <a:ext uri="{FF2B5EF4-FFF2-40B4-BE49-F238E27FC236}">
                  <a16:creationId xmlns:a16="http://schemas.microsoft.com/office/drawing/2014/main" id="{B6670AA3-A42D-44F4-AA93-9BBBF3DECADB}"/>
                </a:ext>
              </a:extLst>
            </p:cNvPr>
            <p:cNvSpPr/>
            <p:nvPr/>
          </p:nvSpPr>
          <p:spPr>
            <a:xfrm>
              <a:off x="3349973" y="2793596"/>
              <a:ext cx="1059602" cy="269586"/>
            </a:xfrm>
            <a:prstGeom prst="diamon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  <a:alpha val="27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D4B44DEB-5E3C-4FBB-8C3A-DA5184F51888}"/>
                </a:ext>
              </a:extLst>
            </p:cNvPr>
            <p:cNvSpPr/>
            <p:nvPr/>
          </p:nvSpPr>
          <p:spPr>
            <a:xfrm>
              <a:off x="3349973" y="2065020"/>
              <a:ext cx="1059602" cy="864277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14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26" name="菱形 125">
              <a:extLst>
                <a:ext uri="{FF2B5EF4-FFF2-40B4-BE49-F238E27FC236}">
                  <a16:creationId xmlns:a16="http://schemas.microsoft.com/office/drawing/2014/main" id="{70C59671-6B78-4F8F-8C8A-38F47DADC605}"/>
                </a:ext>
              </a:extLst>
            </p:cNvPr>
            <p:cNvSpPr/>
            <p:nvPr/>
          </p:nvSpPr>
          <p:spPr>
            <a:xfrm>
              <a:off x="3349973" y="2834372"/>
              <a:ext cx="1059602" cy="26958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35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92A2ECEE-A16F-452D-8310-9AB601FD00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8264" y="708283"/>
            <a:ext cx="2258286" cy="2736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目录</a:t>
            </a:r>
          </a:p>
        </p:txBody>
      </p: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54DAB49F-7F2A-44E5-A426-48CCAA7CD768}"/>
              </a:ext>
            </a:extLst>
          </p:cNvPr>
          <p:cNvSpPr/>
          <p:nvPr userDrawn="1"/>
        </p:nvSpPr>
        <p:spPr>
          <a:xfrm>
            <a:off x="660399" y="1059656"/>
            <a:ext cx="2497195" cy="93503"/>
          </a:xfrm>
          <a:prstGeom prst="parallelogram">
            <a:avLst>
              <a:gd name="adj" fmla="val 51087"/>
            </a:avLst>
          </a:prstGeom>
          <a:gradFill>
            <a:gsLst>
              <a:gs pos="0">
                <a:schemeClr val="accent3">
                  <a:lumMod val="75000"/>
                  <a:lumOff val="25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18" name="平行四边形 117">
            <a:extLst>
              <a:ext uri="{FF2B5EF4-FFF2-40B4-BE49-F238E27FC236}">
                <a16:creationId xmlns:a16="http://schemas.microsoft.com/office/drawing/2014/main" id="{F3D238D8-5795-439B-8DE8-C43F8C01AE72}"/>
              </a:ext>
            </a:extLst>
          </p:cNvPr>
          <p:cNvSpPr/>
          <p:nvPr userDrawn="1"/>
        </p:nvSpPr>
        <p:spPr>
          <a:xfrm>
            <a:off x="2622947" y="976130"/>
            <a:ext cx="534646" cy="45719"/>
          </a:xfrm>
          <a:prstGeom prst="parallelogram">
            <a:avLst>
              <a:gd name="adj" fmla="val 51087"/>
            </a:avLst>
          </a:prstGeom>
          <a:gradFill>
            <a:gsLst>
              <a:gs pos="0">
                <a:schemeClr val="accent3">
                  <a:lumMod val="75000"/>
                  <a:lumOff val="25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88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">
    <p:bg>
      <p:bgPr>
        <a:gradFill flip="none" rotWithShape="1">
          <a:gsLst>
            <a:gs pos="0">
              <a:schemeClr val="accent2">
                <a:lumMod val="90000"/>
                <a:lumOff val="10000"/>
              </a:schemeClr>
            </a:gs>
            <a:gs pos="100000">
              <a:schemeClr val="accent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0C89578B-63F8-4B54-825C-56F32BCF9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2" t="13565" r="22695" b="13022"/>
          <a:stretch/>
        </p:blipFill>
        <p:spPr>
          <a:xfrm>
            <a:off x="0" y="-220799"/>
            <a:ext cx="12192000" cy="7078799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40BDF9F5-11F9-4351-BCDA-8AE418938625}"/>
              </a:ext>
            </a:extLst>
          </p:cNvPr>
          <p:cNvSpPr/>
          <p:nvPr userDrawn="1"/>
        </p:nvSpPr>
        <p:spPr>
          <a:xfrm>
            <a:off x="0" y="-220799"/>
            <a:ext cx="12192000" cy="7078799"/>
          </a:xfrm>
          <a:prstGeom prst="rect">
            <a:avLst/>
          </a:prstGeom>
          <a:gradFill flip="none" rotWithShape="1">
            <a:gsLst>
              <a:gs pos="80000">
                <a:schemeClr val="accent1">
                  <a:lumMod val="90000"/>
                  <a:lumOff val="10000"/>
                  <a:alpha val="49000"/>
                </a:schemeClr>
              </a:gs>
              <a:gs pos="0">
                <a:schemeClr val="accent1">
                  <a:alpha val="69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FD2F83FC-F090-46ED-9ACC-8623104ED3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0685" y="2514761"/>
            <a:ext cx="4486275" cy="4524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6">
            <a:extLst>
              <a:ext uri="{FF2B5EF4-FFF2-40B4-BE49-F238E27FC236}">
                <a16:creationId xmlns:a16="http://schemas.microsoft.com/office/drawing/2014/main" id="{6425538C-1C40-42D2-8A67-CEE4050E78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60685" y="3092381"/>
            <a:ext cx="4486275" cy="4524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7" name="平行四边形 6">
            <a:extLst>
              <a:ext uri="{FF2B5EF4-FFF2-40B4-BE49-F238E27FC236}">
                <a16:creationId xmlns:a16="http://schemas.microsoft.com/office/drawing/2014/main" id="{F4467472-3540-41C8-877F-FB8E0B48F0C9}"/>
              </a:ext>
            </a:extLst>
          </p:cNvPr>
          <p:cNvSpPr/>
          <p:nvPr userDrawn="1"/>
        </p:nvSpPr>
        <p:spPr>
          <a:xfrm>
            <a:off x="1535112" y="3964503"/>
            <a:ext cx="2997200" cy="200026"/>
          </a:xfrm>
          <a:prstGeom prst="parallelogram">
            <a:avLst/>
          </a:pr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100000">
                <a:schemeClr val="accent3">
                  <a:lumMod val="50000"/>
                  <a:lumOff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761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bg>
      <p:bgPr>
        <a:gradFill flip="none" rotWithShape="1">
          <a:gsLst>
            <a:gs pos="0">
              <a:schemeClr val="accent2">
                <a:lumMod val="90000"/>
                <a:lumOff val="10000"/>
              </a:schemeClr>
            </a:gs>
            <a:gs pos="100000">
              <a:schemeClr val="accent1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D7EE592-E558-4A0E-B5D0-00B84F1B6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8376" y="4903141"/>
            <a:ext cx="15592425" cy="201788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487F5CD-36A7-4D83-A937-BCBA98D737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90000"/>
                  <a:lumOff val="10000"/>
                  <a:alpha val="95000"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793B12-F254-449A-A540-0D2515E73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3"/>
          <a:stretch/>
        </p:blipFill>
        <p:spPr>
          <a:xfrm>
            <a:off x="5532412" y="0"/>
            <a:ext cx="6422115" cy="6365558"/>
          </a:xfrm>
          <a:prstGeom prst="rect">
            <a:avLst/>
          </a:prstGeom>
        </p:spPr>
      </p:pic>
      <p:sp>
        <p:nvSpPr>
          <p:cNvPr id="42" name="文本占位符 41">
            <a:extLst>
              <a:ext uri="{FF2B5EF4-FFF2-40B4-BE49-F238E27FC236}">
                <a16:creationId xmlns:a16="http://schemas.microsoft.com/office/drawing/2014/main" id="{18E21F0B-A2D9-423D-8048-33DB8A6242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498450"/>
            <a:ext cx="7680849" cy="782257"/>
          </a:xfrm>
          <a:prstGeom prst="rect">
            <a:avLst/>
          </a:prstGeom>
        </p:spPr>
        <p:txBody>
          <a:bodyPr lIns="0" rIns="0"/>
          <a:lstStyle>
            <a:lvl1pPr marL="0" indent="0" algn="dist">
              <a:buNone/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B419319F-0880-4748-87EB-E2FB6077F7DB}"/>
              </a:ext>
            </a:extLst>
          </p:cNvPr>
          <p:cNvSpPr/>
          <p:nvPr userDrawn="1"/>
        </p:nvSpPr>
        <p:spPr>
          <a:xfrm>
            <a:off x="660400" y="3394504"/>
            <a:ext cx="2634343" cy="182789"/>
          </a:xfrm>
          <a:prstGeom prst="parallelogram">
            <a:avLst/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4237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gradFill flip="none" rotWithShape="1">
          <a:gsLst>
            <a:gs pos="0">
              <a:schemeClr val="accent2">
                <a:lumMod val="90000"/>
                <a:lumOff val="10000"/>
              </a:schemeClr>
            </a:gs>
            <a:gs pos="100000">
              <a:schemeClr val="accent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53216D-6B83-4426-8D09-E8E5614EB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2" r="17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80D97EE9-BAA1-4F0F-ADE0-A79941E91C1A}"/>
              </a:ext>
            </a:extLst>
          </p:cNvPr>
          <p:cNvSpPr/>
          <p:nvPr userDrawn="1"/>
        </p:nvSpPr>
        <p:spPr>
          <a:xfrm>
            <a:off x="0" y="0"/>
            <a:ext cx="12192000" cy="6879831"/>
          </a:xfrm>
          <a:prstGeom prst="rect">
            <a:avLst/>
          </a:prstGeom>
          <a:gradFill>
            <a:gsLst>
              <a:gs pos="0">
                <a:schemeClr val="accent2">
                  <a:lumMod val="90000"/>
                  <a:lumOff val="10000"/>
                  <a:alpha val="96000"/>
                </a:schemeClr>
              </a:gs>
              <a:gs pos="100000">
                <a:schemeClr val="accent1">
                  <a:alpha val="9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F34040DE-DC59-410B-8C80-23E6C7435343}"/>
              </a:ext>
            </a:extLst>
          </p:cNvPr>
          <p:cNvSpPr/>
          <p:nvPr userDrawn="1"/>
        </p:nvSpPr>
        <p:spPr>
          <a:xfrm>
            <a:off x="-8334" y="1040050"/>
            <a:ext cx="4923233" cy="90249"/>
          </a:xfrm>
          <a:prstGeom prst="parallelogram">
            <a:avLst>
              <a:gd name="adj" fmla="val 42699"/>
            </a:avLst>
          </a:prstGeom>
          <a:gradFill>
            <a:gsLst>
              <a:gs pos="0">
                <a:schemeClr val="accent3">
                  <a:lumMod val="50000"/>
                  <a:lumOff val="50000"/>
                </a:schemeClr>
              </a:gs>
              <a:gs pos="100000">
                <a:schemeClr val="accent3">
                  <a:lumMod val="75000"/>
                  <a:lumOff val="25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noProof="0" dirty="0">
              <a:latin typeface="微软雅黑" panose="020B0503020204020204" pitchFamily="34" charset="-122"/>
            </a:endParaRPr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E310DA94-9D44-45CE-8DB0-9F06266A69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643969"/>
            <a:ext cx="4254500" cy="39608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A8669C7D-7A84-4B0F-ABFB-B2325DEFD016}"/>
              </a:ext>
            </a:extLst>
          </p:cNvPr>
          <p:cNvSpPr/>
          <p:nvPr userDrawn="1"/>
        </p:nvSpPr>
        <p:spPr>
          <a:xfrm>
            <a:off x="52386" y="958626"/>
            <a:ext cx="559595" cy="45719"/>
          </a:xfrm>
          <a:prstGeom prst="parallelogram">
            <a:avLst>
              <a:gd name="adj" fmla="val 42699"/>
            </a:avLst>
          </a:prstGeom>
          <a:gradFill>
            <a:gsLst>
              <a:gs pos="0">
                <a:schemeClr val="accent3">
                  <a:lumMod val="50000"/>
                  <a:lumOff val="50000"/>
                </a:schemeClr>
              </a:gs>
              <a:gs pos="100000">
                <a:schemeClr val="accent3">
                  <a:lumMod val="75000"/>
                  <a:lumOff val="25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noProof="0" dirty="0">
              <a:latin typeface="微软雅黑" panose="020B0503020204020204" pitchFamily="34" charset="-122"/>
            </a:endParaRPr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DAB23B7C-5E67-4945-88BF-3553B0744B2C}"/>
              </a:ext>
            </a:extLst>
          </p:cNvPr>
          <p:cNvSpPr/>
          <p:nvPr userDrawn="1"/>
        </p:nvSpPr>
        <p:spPr>
          <a:xfrm>
            <a:off x="76595" y="877202"/>
            <a:ext cx="559595" cy="45719"/>
          </a:xfrm>
          <a:prstGeom prst="parallelogram">
            <a:avLst>
              <a:gd name="adj" fmla="val 42699"/>
            </a:avLst>
          </a:prstGeom>
          <a:gradFill>
            <a:gsLst>
              <a:gs pos="0">
                <a:schemeClr val="accent3">
                  <a:lumMod val="50000"/>
                  <a:lumOff val="50000"/>
                </a:schemeClr>
              </a:gs>
              <a:gs pos="100000">
                <a:schemeClr val="accent3">
                  <a:lumMod val="75000"/>
                  <a:lumOff val="25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noProof="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27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bg>
      <p:bgPr>
        <a:gradFill flip="none" rotWithShape="1">
          <a:gsLst>
            <a:gs pos="0">
              <a:schemeClr val="accent1"/>
            </a:gs>
            <a:gs pos="100000">
              <a:schemeClr val="accent2">
                <a:lumMod val="90000"/>
                <a:lumOff val="1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763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bg2">
                <a:lumMod val="1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4A3EF5-AB5C-49E9-8475-7B4E99478A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fld id="{5A9B667B-6391-4B16-8BF7-3F0B54D3F419}" type="datetimeFigureOut">
              <a:rPr lang="zh-CN" altLang="en-US" smtClean="0"/>
              <a:pPr/>
              <a:t>2022/1/27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8581C2-B144-4A24-98FB-1EAEE926B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8A9C43-2251-4620-BF1E-C8818C085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</a:lstStyle>
          <a:p>
            <a:fld id="{866A8F4D-E8D0-4E88-9382-8354712101D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000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0" r:id="rId3"/>
    <p:sldLayoutId id="2147483658" r:id="rId4"/>
    <p:sldLayoutId id="2147483659" r:id="rId5"/>
    <p:sldLayoutId id="2147483653" r:id="rId6"/>
    <p:sldLayoutId id="2147483657" r:id="rId7"/>
    <p:sldLayoutId id="2147483655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A5DAFC2-C8B7-2B48-B74C-1CA68C153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CC26D8-266D-6242-BE96-A42278959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AD2917-CD8E-B34C-9879-780B87794B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7C2C2-4784-D247-870A-CDF1567FE4A3}" type="datetimeFigureOut">
              <a:rPr kumimoji="1" lang="zh-CN" altLang="en-US" smtClean="0"/>
              <a:t>2022/1/27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B6C996-2285-0D46-9005-69E6B79B3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705B1B-412B-CC47-911E-C100EB5D7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A13-1D35-FB4C-A00C-0558FB41B5A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902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aike.baidu.com/item/%E5%8C%BA%E5%9D%97%E9%93%BE/13465666" TargetMode="External"/><Relationship Id="rId2" Type="http://schemas.openxmlformats.org/officeDocument/2006/relationships/hyperlink" Target="https://baike.baidu.com/item/XR/56042848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baike.baidu.com/item/%E6%95%B0%E5%AD%97%E5%AD%AA%E7%94%9F/22197545" TargetMode="External"/><Relationship Id="rId4" Type="http://schemas.openxmlformats.org/officeDocument/2006/relationships/hyperlink" Target="https://baike.baidu.com/item/%E4%BA%91%E8%AE%A1%E7%AE%97/9969353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平行四边形 5">
            <a:extLst>
              <a:ext uri="{FF2B5EF4-FFF2-40B4-BE49-F238E27FC236}">
                <a16:creationId xmlns:a16="http://schemas.microsoft.com/office/drawing/2014/main" id="{2EC222DF-405B-4CF3-A9C1-096FEB14060C}"/>
              </a:ext>
            </a:extLst>
          </p:cNvPr>
          <p:cNvSpPr/>
          <p:nvPr/>
        </p:nvSpPr>
        <p:spPr>
          <a:xfrm>
            <a:off x="882650" y="4418025"/>
            <a:ext cx="3464858" cy="487665"/>
          </a:xfrm>
          <a:prstGeom prst="parallelogram">
            <a:avLst>
              <a:gd name="adj" fmla="val 34919"/>
            </a:avLst>
          </a:prstGeom>
          <a:gradFill>
            <a:gsLst>
              <a:gs pos="100000">
                <a:schemeClr val="accent1">
                  <a:lumMod val="50000"/>
                  <a:lumOff val="50000"/>
                </a:schemeClr>
              </a:gs>
              <a:gs pos="0">
                <a:schemeClr val="accent3">
                  <a:lumMod val="75000"/>
                  <a:lumOff val="25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Design By 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OfficePLUS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8D40B01-9864-4822-8444-6FA40A2EB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138662"/>
            <a:ext cx="4143375" cy="782257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什么是元宇宙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3AF647-C6E0-4B7A-A442-8C4A591C0A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400" y="2848447"/>
            <a:ext cx="4143375" cy="437155"/>
          </a:xfrm>
        </p:spPr>
        <p:txBody>
          <a:bodyPr/>
          <a:lstStyle/>
          <a:p>
            <a:pPr marL="0" indent="0">
              <a:buNone/>
            </a:pPr>
            <a:r>
              <a:rPr lang="en-US" altLang="zh-CN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WHAT IS METAVERSE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id="{7F8278D9-2E3C-4B33-927D-2A298A7C06EB}"/>
              </a:ext>
            </a:extLst>
          </p:cNvPr>
          <p:cNvSpPr/>
          <p:nvPr/>
        </p:nvSpPr>
        <p:spPr>
          <a:xfrm>
            <a:off x="1582409" y="3428191"/>
            <a:ext cx="2765099" cy="46714"/>
          </a:xfrm>
          <a:prstGeom prst="parallelogram">
            <a:avLst>
              <a:gd name="adj" fmla="val 63648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平行四边形 27">
            <a:extLst>
              <a:ext uri="{FF2B5EF4-FFF2-40B4-BE49-F238E27FC236}">
                <a16:creationId xmlns:a16="http://schemas.microsoft.com/office/drawing/2014/main" id="{85165764-D73C-4CBA-A291-F3934E166C92}"/>
              </a:ext>
            </a:extLst>
          </p:cNvPr>
          <p:cNvSpPr/>
          <p:nvPr/>
        </p:nvSpPr>
        <p:spPr>
          <a:xfrm>
            <a:off x="882650" y="1974154"/>
            <a:ext cx="3776637" cy="91853"/>
          </a:xfrm>
          <a:prstGeom prst="parallelogram">
            <a:avLst>
              <a:gd name="adj" fmla="val 63648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平行四边形 28">
            <a:extLst>
              <a:ext uri="{FF2B5EF4-FFF2-40B4-BE49-F238E27FC236}">
                <a16:creationId xmlns:a16="http://schemas.microsoft.com/office/drawing/2014/main" id="{C47172B0-4BC5-4CE8-92D7-DFEAF0945DA3}"/>
              </a:ext>
            </a:extLst>
          </p:cNvPr>
          <p:cNvSpPr/>
          <p:nvPr/>
        </p:nvSpPr>
        <p:spPr>
          <a:xfrm>
            <a:off x="917575" y="3341810"/>
            <a:ext cx="2586596" cy="46714"/>
          </a:xfrm>
          <a:prstGeom prst="parallelogram">
            <a:avLst>
              <a:gd name="adj" fmla="val 63648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平行四边形 33">
            <a:extLst>
              <a:ext uri="{FF2B5EF4-FFF2-40B4-BE49-F238E27FC236}">
                <a16:creationId xmlns:a16="http://schemas.microsoft.com/office/drawing/2014/main" id="{8D890552-62E1-4EB9-8AB9-E40477E85A22}"/>
              </a:ext>
            </a:extLst>
          </p:cNvPr>
          <p:cNvSpPr/>
          <p:nvPr/>
        </p:nvSpPr>
        <p:spPr>
          <a:xfrm>
            <a:off x="2335513" y="1874667"/>
            <a:ext cx="2765099" cy="46714"/>
          </a:xfrm>
          <a:prstGeom prst="parallelogram">
            <a:avLst>
              <a:gd name="adj" fmla="val 63648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平行四边形 34">
            <a:extLst>
              <a:ext uri="{FF2B5EF4-FFF2-40B4-BE49-F238E27FC236}">
                <a16:creationId xmlns:a16="http://schemas.microsoft.com/office/drawing/2014/main" id="{1D590B3A-CD2A-4A37-91BE-6B637C1E11B4}"/>
              </a:ext>
            </a:extLst>
          </p:cNvPr>
          <p:cNvSpPr/>
          <p:nvPr/>
        </p:nvSpPr>
        <p:spPr>
          <a:xfrm>
            <a:off x="3108533" y="2805257"/>
            <a:ext cx="2765099" cy="46714"/>
          </a:xfrm>
          <a:prstGeom prst="parallelogram">
            <a:avLst>
              <a:gd name="adj" fmla="val 63648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>
                  <a:alpha val="4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平行四边形 35">
            <a:extLst>
              <a:ext uri="{FF2B5EF4-FFF2-40B4-BE49-F238E27FC236}">
                <a16:creationId xmlns:a16="http://schemas.microsoft.com/office/drawing/2014/main" id="{881CF315-E91C-4B3D-875A-D39C934CAA62}"/>
              </a:ext>
            </a:extLst>
          </p:cNvPr>
          <p:cNvSpPr/>
          <p:nvPr/>
        </p:nvSpPr>
        <p:spPr>
          <a:xfrm>
            <a:off x="660400" y="3509793"/>
            <a:ext cx="1065843" cy="86723"/>
          </a:xfrm>
          <a:prstGeom prst="parallelogram">
            <a:avLst>
              <a:gd name="adj" fmla="val 63648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>
                  <a:alpha val="4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17207B6E-B1A9-409D-9BA2-04E777FB728B}"/>
              </a:ext>
            </a:extLst>
          </p:cNvPr>
          <p:cNvSpPr/>
          <p:nvPr/>
        </p:nvSpPr>
        <p:spPr>
          <a:xfrm>
            <a:off x="1936435" y="1744842"/>
            <a:ext cx="1065843" cy="46715"/>
          </a:xfrm>
          <a:prstGeom prst="parallelogram">
            <a:avLst>
              <a:gd name="adj" fmla="val 63648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>
                  <a:alpha val="4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845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CBE65AB-0588-4599-9236-79621EBB50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632618"/>
            <a:ext cx="4381500" cy="396082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Facebook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持续推动元宇宙热度</a:t>
            </a:r>
          </a:p>
        </p:txBody>
      </p:sp>
      <p:graphicFrame>
        <p:nvGraphicFramePr>
          <p:cNvPr id="13" name="图表 12">
            <a:extLst>
              <a:ext uri="{FF2B5EF4-FFF2-40B4-BE49-F238E27FC236}">
                <a16:creationId xmlns:a16="http://schemas.microsoft.com/office/drawing/2014/main" id="{C7275E3B-24A1-48A5-B0B9-89E204F826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2205058"/>
              </p:ext>
            </p:extLst>
          </p:nvPr>
        </p:nvGraphicFramePr>
        <p:xfrm>
          <a:off x="7184571" y="2368881"/>
          <a:ext cx="4143829" cy="346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489A7E01-BC23-4811-A8DD-4D5A1A63E2F6}"/>
              </a:ext>
            </a:extLst>
          </p:cNvPr>
          <p:cNvCxnSpPr>
            <a:cxnSpLocks/>
          </p:cNvCxnSpPr>
          <p:nvPr/>
        </p:nvCxnSpPr>
        <p:spPr>
          <a:xfrm>
            <a:off x="660400" y="5603718"/>
            <a:ext cx="5275036" cy="0"/>
          </a:xfrm>
          <a:prstGeom prst="line">
            <a:avLst/>
          </a:prstGeom>
          <a:ln w="22225">
            <a:gradFill>
              <a:gsLst>
                <a:gs pos="0">
                  <a:schemeClr val="accent4">
                    <a:lumMod val="60000"/>
                    <a:lumOff val="40000"/>
                    <a:alpha val="0"/>
                  </a:schemeClr>
                </a:gs>
                <a:gs pos="49600">
                  <a:schemeClr val="accent3">
                    <a:lumMod val="50000"/>
                    <a:lumOff val="50000"/>
                  </a:schemeClr>
                </a:gs>
                <a:gs pos="10000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7A4DD90C-1482-47F3-960A-9A29C019BF93}"/>
              </a:ext>
            </a:extLst>
          </p:cNvPr>
          <p:cNvGrpSpPr/>
          <p:nvPr/>
        </p:nvGrpSpPr>
        <p:grpSpPr>
          <a:xfrm>
            <a:off x="7152914" y="1765300"/>
            <a:ext cx="4316608" cy="603581"/>
            <a:chOff x="7968539" y="2078406"/>
            <a:chExt cx="3525671" cy="752475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1DB3204B-E016-48BF-A52B-386462D73D46}"/>
                </a:ext>
              </a:extLst>
            </p:cNvPr>
            <p:cNvSpPr/>
            <p:nvPr/>
          </p:nvSpPr>
          <p:spPr>
            <a:xfrm>
              <a:off x="7968539" y="2078406"/>
              <a:ext cx="3525671" cy="752475"/>
            </a:xfrm>
            <a:prstGeom prst="rect">
              <a:avLst/>
            </a:prstGeom>
            <a:gradFill>
              <a:gsLst>
                <a:gs pos="0">
                  <a:schemeClr val="accent4">
                    <a:lumMod val="60000"/>
                    <a:lumOff val="40000"/>
                    <a:alpha val="0"/>
                  </a:schemeClr>
                </a:gs>
                <a:gs pos="49600">
                  <a:schemeClr val="accent3">
                    <a:lumMod val="50000"/>
                    <a:lumOff val="50000"/>
                  </a:schemeClr>
                </a:gs>
                <a:gs pos="10000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0" scaled="0"/>
            </a:gradFill>
            <a:ln w="22225">
              <a:gradFill>
                <a:gsLst>
                  <a:gs pos="0">
                    <a:schemeClr val="accent4">
                      <a:lumMod val="60000"/>
                      <a:lumOff val="40000"/>
                      <a:alpha val="0"/>
                    </a:schemeClr>
                  </a:gs>
                  <a:gs pos="49600">
                    <a:schemeClr val="accent3">
                      <a:lumMod val="50000"/>
                      <a:lumOff val="50000"/>
                    </a:schemeClr>
                  </a:gs>
                  <a:gs pos="100000">
                    <a:schemeClr val="accent3">
                      <a:lumMod val="50000"/>
                      <a:lumOff val="50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1B5992A-63EA-40B3-9C83-5CA81C2C91F4}"/>
                </a:ext>
              </a:extLst>
            </p:cNvPr>
            <p:cNvSpPr/>
            <p:nvPr/>
          </p:nvSpPr>
          <p:spPr>
            <a:xfrm>
              <a:off x="7968539" y="2103063"/>
              <a:ext cx="3525671" cy="703161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Workrooms</a:t>
              </a: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付费用户</a:t>
              </a:r>
              <a:r>
                <a:rPr lang="zh-CN" altLang="en-US" sz="1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（单位</a:t>
              </a:r>
              <a:r>
                <a:rPr lang="en-US" altLang="zh-CN" sz="1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M</a:t>
              </a:r>
              <a:r>
                <a:rPr lang="zh-CN" altLang="en-US" sz="1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）</a:t>
              </a:r>
              <a:endPara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6EC101B4-833E-4A44-BB0B-71C95472DA30}"/>
              </a:ext>
            </a:extLst>
          </p:cNvPr>
          <p:cNvGrpSpPr/>
          <p:nvPr/>
        </p:nvGrpSpPr>
        <p:grpSpPr>
          <a:xfrm>
            <a:off x="660400" y="1800876"/>
            <a:ext cx="5486400" cy="603581"/>
            <a:chOff x="7968538" y="2078406"/>
            <a:chExt cx="3525672" cy="752475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AF1E31B-007A-486C-906D-61886B9BBF93}"/>
                </a:ext>
              </a:extLst>
            </p:cNvPr>
            <p:cNvSpPr/>
            <p:nvPr/>
          </p:nvSpPr>
          <p:spPr>
            <a:xfrm>
              <a:off x="7968539" y="2078406"/>
              <a:ext cx="3525671" cy="752475"/>
            </a:xfrm>
            <a:prstGeom prst="rect">
              <a:avLst/>
            </a:prstGeom>
            <a:gradFill>
              <a:gsLst>
                <a:gs pos="0">
                  <a:schemeClr val="accent4">
                    <a:lumMod val="60000"/>
                    <a:lumOff val="40000"/>
                    <a:alpha val="0"/>
                  </a:schemeClr>
                </a:gs>
                <a:gs pos="49600">
                  <a:schemeClr val="accent3">
                    <a:lumMod val="50000"/>
                    <a:lumOff val="50000"/>
                  </a:schemeClr>
                </a:gs>
                <a:gs pos="10000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0" scaled="0"/>
            </a:gradFill>
            <a:ln w="22225">
              <a:gradFill>
                <a:gsLst>
                  <a:gs pos="0">
                    <a:schemeClr val="accent4">
                      <a:lumMod val="60000"/>
                      <a:lumOff val="40000"/>
                      <a:alpha val="0"/>
                    </a:schemeClr>
                  </a:gs>
                  <a:gs pos="49600">
                    <a:schemeClr val="accent3">
                      <a:lumMod val="50000"/>
                      <a:lumOff val="50000"/>
                    </a:schemeClr>
                  </a:gs>
                  <a:gs pos="100000">
                    <a:schemeClr val="accent3">
                      <a:lumMod val="50000"/>
                      <a:lumOff val="50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620753A0-8300-471B-A346-67FC8DD5C75E}"/>
                </a:ext>
              </a:extLst>
            </p:cNvPr>
            <p:cNvSpPr/>
            <p:nvPr/>
          </p:nvSpPr>
          <p:spPr>
            <a:xfrm>
              <a:off x="7968538" y="2103063"/>
              <a:ext cx="3525671" cy="703161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Meta(Facebook)</a:t>
              </a: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年内持续推动元宇宙热度</a:t>
              </a: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9CB7280F-DC50-4F52-8C92-EF3410B246D0}"/>
              </a:ext>
            </a:extLst>
          </p:cNvPr>
          <p:cNvSpPr txBox="1"/>
          <p:nvPr/>
        </p:nvSpPr>
        <p:spPr>
          <a:xfrm>
            <a:off x="902006" y="2857425"/>
            <a:ext cx="5090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Meta(Facebook)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在这轮元宇宙热度提升中起到了重要作用，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Meta(Facebook)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明确提出元宇宙愿景。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菱形 48">
            <a:extLst>
              <a:ext uri="{FF2B5EF4-FFF2-40B4-BE49-F238E27FC236}">
                <a16:creationId xmlns:a16="http://schemas.microsoft.com/office/drawing/2014/main" id="{1757071D-7BCB-4EE3-9436-126A640D1220}"/>
              </a:ext>
            </a:extLst>
          </p:cNvPr>
          <p:cNvSpPr/>
          <p:nvPr/>
        </p:nvSpPr>
        <p:spPr>
          <a:xfrm>
            <a:off x="638402" y="3067027"/>
            <a:ext cx="165570" cy="165570"/>
          </a:xfrm>
          <a:prstGeom prst="diamond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BEE6DE4-7232-46CE-A08F-E27686D63293}"/>
              </a:ext>
            </a:extLst>
          </p:cNvPr>
          <p:cNvSpPr txBox="1"/>
          <p:nvPr/>
        </p:nvSpPr>
        <p:spPr>
          <a:xfrm>
            <a:off x="902006" y="3580406"/>
            <a:ext cx="50908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扎克伯格在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VR Workrooms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中接受采访。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月，扎克伯格在等多个场合表示，预计其未来几年，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Facebook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将从一家社交媒体公司转变为元宇宙公司。</a:t>
            </a:r>
          </a:p>
        </p:txBody>
      </p:sp>
      <p:sp>
        <p:nvSpPr>
          <p:cNvPr id="53" name="菱形 52">
            <a:extLst>
              <a:ext uri="{FF2B5EF4-FFF2-40B4-BE49-F238E27FC236}">
                <a16:creationId xmlns:a16="http://schemas.microsoft.com/office/drawing/2014/main" id="{DC3051EA-C2C8-43AC-A943-EFEB3947218B}"/>
              </a:ext>
            </a:extLst>
          </p:cNvPr>
          <p:cNvSpPr/>
          <p:nvPr/>
        </p:nvSpPr>
        <p:spPr>
          <a:xfrm>
            <a:off x="638402" y="3913119"/>
            <a:ext cx="165570" cy="165570"/>
          </a:xfrm>
          <a:prstGeom prst="diamond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CB3C9BC-8EE5-415A-89EE-2E9E0D97F9B6}"/>
              </a:ext>
            </a:extLst>
          </p:cNvPr>
          <p:cNvSpPr txBox="1"/>
          <p:nvPr/>
        </p:nvSpPr>
        <p:spPr>
          <a:xfrm>
            <a:off x="902006" y="4518830"/>
            <a:ext cx="5090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扎克伯格将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Metaverse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描绘为可以置身其中的实体互联网，可以体会到在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2D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应用或者网页未必能获得的体验。</a:t>
            </a:r>
          </a:p>
        </p:txBody>
      </p:sp>
      <p:sp>
        <p:nvSpPr>
          <p:cNvPr id="55" name="菱形 54">
            <a:extLst>
              <a:ext uri="{FF2B5EF4-FFF2-40B4-BE49-F238E27FC236}">
                <a16:creationId xmlns:a16="http://schemas.microsoft.com/office/drawing/2014/main" id="{993E5D60-913D-449F-ABFD-D7AFDF23A150}"/>
              </a:ext>
            </a:extLst>
          </p:cNvPr>
          <p:cNvSpPr/>
          <p:nvPr/>
        </p:nvSpPr>
        <p:spPr>
          <a:xfrm>
            <a:off x="638402" y="4728432"/>
            <a:ext cx="165570" cy="165570"/>
          </a:xfrm>
          <a:prstGeom prst="diamond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1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88429E5-287A-46B8-B52D-C16A36BFBF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Facebook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全面转向元宇宙</a:t>
            </a:r>
          </a:p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40FE7DF-E5CE-4384-9A4A-63720EA6FB82}"/>
              </a:ext>
            </a:extLst>
          </p:cNvPr>
          <p:cNvSpPr/>
          <p:nvPr/>
        </p:nvSpPr>
        <p:spPr>
          <a:xfrm>
            <a:off x="670632" y="1776836"/>
            <a:ext cx="3028950" cy="4357259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  <a:effectLst>
            <a:outerShdw blurRad="139700" dist="38100" dir="2700000" algn="tl" rotWithShape="0">
              <a:schemeClr val="accent6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7C4E53A-98D6-44D1-BE9F-81BFAC3B0E9F}"/>
              </a:ext>
            </a:extLst>
          </p:cNvPr>
          <p:cNvCxnSpPr>
            <a:cxnSpLocks/>
          </p:cNvCxnSpPr>
          <p:nvPr/>
        </p:nvCxnSpPr>
        <p:spPr>
          <a:xfrm>
            <a:off x="1127125" y="2678537"/>
            <a:ext cx="20955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18E1F49-165E-45E8-B1A8-848C54BB2BDD}"/>
              </a:ext>
            </a:extLst>
          </p:cNvPr>
          <p:cNvSpPr txBox="1"/>
          <p:nvPr/>
        </p:nvSpPr>
        <p:spPr>
          <a:xfrm>
            <a:off x="1127125" y="2092471"/>
            <a:ext cx="2154436" cy="52322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更改公司名称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865D951-C39F-4797-AB97-95E32B10854B}"/>
              </a:ext>
            </a:extLst>
          </p:cNvPr>
          <p:cNvSpPr txBox="1"/>
          <p:nvPr/>
        </p:nvSpPr>
        <p:spPr>
          <a:xfrm>
            <a:off x="1127124" y="2881003"/>
            <a:ext cx="2193926" cy="155356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扎克伯格在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Facebook Connect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会议上宣布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Facebook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改名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Meta,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公司将以元宇宙为先，而不是以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Facebook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为先。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9EE31BD-114A-4162-AA47-99860269FD91}"/>
              </a:ext>
            </a:extLst>
          </p:cNvPr>
          <p:cNvSpPr txBox="1"/>
          <p:nvPr/>
        </p:nvSpPr>
        <p:spPr>
          <a:xfrm>
            <a:off x="1127124" y="5322266"/>
            <a:ext cx="512961" cy="64633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altLang="zh-CN" sz="3600" dirty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3600" dirty="0">
              <a:solidFill>
                <a:schemeClr val="accent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4" name="图形 13" descr="转移">
            <a:extLst>
              <a:ext uri="{FF2B5EF4-FFF2-40B4-BE49-F238E27FC236}">
                <a16:creationId xmlns:a16="http://schemas.microsoft.com/office/drawing/2014/main" id="{81CFDB81-4EB1-4135-B129-BDB39D3F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4480" y="5322266"/>
            <a:ext cx="538609" cy="53860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0B13992-26D5-4C81-846E-C2A14DE5FE6B}"/>
              </a:ext>
            </a:extLst>
          </p:cNvPr>
          <p:cNvSpPr/>
          <p:nvPr/>
        </p:nvSpPr>
        <p:spPr>
          <a:xfrm>
            <a:off x="4580291" y="1776836"/>
            <a:ext cx="3028950" cy="4357259"/>
          </a:xfrm>
          <a:prstGeom prst="rect">
            <a:avLst/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  <a:effectLst>
            <a:outerShdw blurRad="139700" dist="38100" dir="2700000" algn="tl" rotWithShape="0">
              <a:schemeClr val="accent6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A696D9E-7A97-4E6F-9643-CEA92C2754DF}"/>
              </a:ext>
            </a:extLst>
          </p:cNvPr>
          <p:cNvCxnSpPr>
            <a:cxnSpLocks/>
          </p:cNvCxnSpPr>
          <p:nvPr/>
        </p:nvCxnSpPr>
        <p:spPr>
          <a:xfrm>
            <a:off x="5036784" y="2678537"/>
            <a:ext cx="20955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72541DF3-7EB8-4FB5-A456-57A8FE5C4095}"/>
              </a:ext>
            </a:extLst>
          </p:cNvPr>
          <p:cNvSpPr txBox="1"/>
          <p:nvPr/>
        </p:nvSpPr>
        <p:spPr>
          <a:xfrm>
            <a:off x="5036784" y="2092471"/>
            <a:ext cx="2154436" cy="52322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更改股票代码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F1F75E2-B628-4169-95E8-A687D5D1D057}"/>
              </a:ext>
            </a:extLst>
          </p:cNvPr>
          <p:cNvSpPr txBox="1"/>
          <p:nvPr/>
        </p:nvSpPr>
        <p:spPr>
          <a:xfrm>
            <a:off x="5036783" y="2881003"/>
            <a:ext cx="2193926" cy="66717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从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12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日起以新的股票代码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MVRS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进行交易。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C47F562-DF6A-44F5-BFAC-7A36BBE8A861}"/>
              </a:ext>
            </a:extLst>
          </p:cNvPr>
          <p:cNvSpPr txBox="1"/>
          <p:nvPr/>
        </p:nvSpPr>
        <p:spPr>
          <a:xfrm>
            <a:off x="5036783" y="5322266"/>
            <a:ext cx="512961" cy="64633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altLang="zh-CN" sz="3600" dirty="0">
                <a:solidFill>
                  <a:schemeClr val="accent3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3600" dirty="0">
              <a:solidFill>
                <a:schemeClr val="accent3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B72DF1F-28E9-40CD-A421-C4FEEB3B1312}"/>
              </a:ext>
            </a:extLst>
          </p:cNvPr>
          <p:cNvSpPr/>
          <p:nvPr/>
        </p:nvSpPr>
        <p:spPr>
          <a:xfrm>
            <a:off x="8489950" y="1776836"/>
            <a:ext cx="3028950" cy="435725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  <a:effectLst>
            <a:outerShdw blurRad="139700" dist="38100" dir="2700000" algn="tl" rotWithShape="0">
              <a:schemeClr val="accent6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01CD8CE-E675-47B9-B59F-A54F1C805F69}"/>
              </a:ext>
            </a:extLst>
          </p:cNvPr>
          <p:cNvCxnSpPr>
            <a:cxnSpLocks/>
          </p:cNvCxnSpPr>
          <p:nvPr/>
        </p:nvCxnSpPr>
        <p:spPr>
          <a:xfrm>
            <a:off x="8946443" y="2678537"/>
            <a:ext cx="20955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F48C481E-CB4E-4ECD-B372-582B3347699E}"/>
              </a:ext>
            </a:extLst>
          </p:cNvPr>
          <p:cNvSpPr txBox="1"/>
          <p:nvPr/>
        </p:nvSpPr>
        <p:spPr>
          <a:xfrm>
            <a:off x="8946443" y="2092471"/>
            <a:ext cx="2154436" cy="52322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产品品牌转向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BBBAB86-123E-4731-9134-7CE533C2BAAB}"/>
              </a:ext>
            </a:extLst>
          </p:cNvPr>
          <p:cNvSpPr txBox="1"/>
          <p:nvPr/>
        </p:nvSpPr>
        <p:spPr>
          <a:xfrm>
            <a:off x="8946442" y="2881003"/>
            <a:ext cx="2115964" cy="243060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Meta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旗下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VR/AR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相关产品将于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2022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年年初开始，从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Oculus Quest from Facebook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转向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Meta Quest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，从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Oculus App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转向</a:t>
            </a:r>
            <a:r>
              <a:rPr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MetaQuest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App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，逐步从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Oculus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品牌过渡到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Meta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品牌。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A83710C-4DD5-435C-9E9D-8831CFB08A37}"/>
              </a:ext>
            </a:extLst>
          </p:cNvPr>
          <p:cNvSpPr txBox="1"/>
          <p:nvPr/>
        </p:nvSpPr>
        <p:spPr>
          <a:xfrm>
            <a:off x="8953699" y="5322266"/>
            <a:ext cx="512961" cy="64633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altLang="zh-CN" sz="3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3600" dirty="0">
              <a:solidFill>
                <a:schemeClr val="accent2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1" name="图形 30" descr="上升趋势">
            <a:extLst>
              <a:ext uri="{FF2B5EF4-FFF2-40B4-BE49-F238E27FC236}">
                <a16:creationId xmlns:a16="http://schemas.microsoft.com/office/drawing/2014/main" id="{F8B1E315-559D-4454-81F1-FE14851F6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0709" y="5322266"/>
            <a:ext cx="540000" cy="540000"/>
          </a:xfrm>
          <a:prstGeom prst="rect">
            <a:avLst/>
          </a:prstGeom>
        </p:spPr>
      </p:pic>
      <p:pic>
        <p:nvPicPr>
          <p:cNvPr id="33" name="图形 32" descr="处理器">
            <a:extLst>
              <a:ext uri="{FF2B5EF4-FFF2-40B4-BE49-F238E27FC236}">
                <a16:creationId xmlns:a16="http://schemas.microsoft.com/office/drawing/2014/main" id="{41F9E70A-3F6B-4E8C-9EE0-EB916778D8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00368" y="532226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47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83">
            <a:extLst>
              <a:ext uri="{FF2B5EF4-FFF2-40B4-BE49-F238E27FC236}">
                <a16:creationId xmlns:a16="http://schemas.microsoft.com/office/drawing/2014/main" id="{91273121-47AA-447D-8FF9-86FBBB5BB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6" t="13079" r="20406" b="18396"/>
          <a:stretch/>
        </p:blipFill>
        <p:spPr>
          <a:xfrm>
            <a:off x="22937" y="1257300"/>
            <a:ext cx="12169064" cy="4699458"/>
          </a:xfrm>
          <a:prstGeom prst="rect">
            <a:avLst/>
          </a:prstGeom>
        </p:spPr>
      </p:pic>
      <p:sp>
        <p:nvSpPr>
          <p:cNvPr id="85" name="矩形 84">
            <a:extLst>
              <a:ext uri="{FF2B5EF4-FFF2-40B4-BE49-F238E27FC236}">
                <a16:creationId xmlns:a16="http://schemas.microsoft.com/office/drawing/2014/main" id="{09A5D516-35E0-4733-A218-5A675B0983F8}"/>
              </a:ext>
            </a:extLst>
          </p:cNvPr>
          <p:cNvSpPr/>
          <p:nvPr/>
        </p:nvSpPr>
        <p:spPr>
          <a:xfrm>
            <a:off x="19137" y="1181899"/>
            <a:ext cx="12192000" cy="5726420"/>
          </a:xfrm>
          <a:prstGeom prst="rect">
            <a:avLst/>
          </a:prstGeom>
          <a:gradFill>
            <a:gsLst>
              <a:gs pos="0">
                <a:schemeClr val="accent2">
                  <a:lumMod val="90000"/>
                  <a:lumOff val="10000"/>
                </a:schemeClr>
              </a:gs>
              <a:gs pos="58651">
                <a:srgbClr val="0C1127">
                  <a:alpha val="90000"/>
                </a:srgbClr>
              </a:gs>
              <a:gs pos="100000">
                <a:schemeClr val="accent1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AC7B49BC-4913-4818-AF86-6DF8C3C8355A}"/>
              </a:ext>
            </a:extLst>
          </p:cNvPr>
          <p:cNvSpPr/>
          <p:nvPr/>
        </p:nvSpPr>
        <p:spPr>
          <a:xfrm>
            <a:off x="4699088" y="2077693"/>
            <a:ext cx="2707310" cy="2707310"/>
          </a:xfrm>
          <a:prstGeom prst="ellipse">
            <a:avLst/>
          </a:prstGeom>
          <a:solidFill>
            <a:schemeClr val="accent3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55CC1E6-EBBB-4683-9607-0F069A7BEC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Meta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发布虚拟现实相关内容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62707392-28B5-4F88-B1ED-3F1A3B74C41E}"/>
              </a:ext>
            </a:extLst>
          </p:cNvPr>
          <p:cNvCxnSpPr>
            <a:cxnSpLocks/>
          </p:cNvCxnSpPr>
          <p:nvPr/>
        </p:nvCxnSpPr>
        <p:spPr>
          <a:xfrm flipH="1">
            <a:off x="874713" y="3534555"/>
            <a:ext cx="3616264" cy="355127"/>
          </a:xfrm>
          <a:prstGeom prst="line">
            <a:avLst/>
          </a:prstGeom>
          <a:ln w="15875" cap="rnd"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51B1517-22A6-4C10-900D-D1A503D9E4EF}"/>
              </a:ext>
            </a:extLst>
          </p:cNvPr>
          <p:cNvCxnSpPr>
            <a:cxnSpLocks/>
          </p:cNvCxnSpPr>
          <p:nvPr/>
        </p:nvCxnSpPr>
        <p:spPr>
          <a:xfrm>
            <a:off x="7626350" y="3556000"/>
            <a:ext cx="3561578" cy="260148"/>
          </a:xfrm>
          <a:prstGeom prst="line">
            <a:avLst/>
          </a:prstGeom>
          <a:ln w="15875" cap="rnd"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B976D66-8608-4294-B7C7-8E703E608292}"/>
              </a:ext>
            </a:extLst>
          </p:cNvPr>
          <p:cNvGrpSpPr/>
          <p:nvPr/>
        </p:nvGrpSpPr>
        <p:grpSpPr>
          <a:xfrm>
            <a:off x="1231899" y="3889682"/>
            <a:ext cx="3984539" cy="909522"/>
            <a:chOff x="995431" y="5304509"/>
            <a:chExt cx="3810481" cy="909522"/>
          </a:xfrm>
          <a:scene3d>
            <a:camera prst="perspectiveHeroicExtremeRightFacing" fov="5400000"/>
            <a:lightRig rig="threePt" dir="t"/>
          </a:scene3d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26EE1E87-F4C5-4A80-BFDE-5128BF87D553}"/>
                </a:ext>
              </a:extLst>
            </p:cNvPr>
            <p:cNvSpPr/>
            <p:nvPr/>
          </p:nvSpPr>
          <p:spPr>
            <a:xfrm>
              <a:off x="995431" y="5304509"/>
              <a:ext cx="3810481" cy="909522"/>
            </a:xfrm>
            <a:prstGeom prst="roundRect">
              <a:avLst/>
            </a:prstGeom>
            <a:solidFill>
              <a:schemeClr val="accent3">
                <a:lumMod val="75000"/>
                <a:lumOff val="25000"/>
              </a:schemeClr>
            </a:solidFill>
            <a:ln w="25400">
              <a:solidFill>
                <a:schemeClr val="accent3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圆角矩形 15">
              <a:extLst>
                <a:ext uri="{FF2B5EF4-FFF2-40B4-BE49-F238E27FC236}">
                  <a16:creationId xmlns:a16="http://schemas.microsoft.com/office/drawing/2014/main" id="{CB3DEF06-3A77-42DA-A0DE-9997923CEE99}"/>
                </a:ext>
              </a:extLst>
            </p:cNvPr>
            <p:cNvSpPr/>
            <p:nvPr/>
          </p:nvSpPr>
          <p:spPr>
            <a:xfrm>
              <a:off x="1531607" y="5370950"/>
              <a:ext cx="2738128" cy="776641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24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虚拟现实社交平</a:t>
              </a:r>
              <a:r>
                <a:rPr kumimoji="1" lang="zh-CN" altLang="en-US" sz="2400" kern="0" spc="3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台</a:t>
              </a:r>
              <a:endParaRPr kumimoji="1" lang="en-US" altLang="zh-CN" sz="2400" kern="0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algn="ctr"/>
              <a:r>
                <a:rPr kumimoji="1" lang="en-US" altLang="zh-CN" sz="2000" kern="0" spc="3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(</a:t>
              </a:r>
              <a:r>
                <a:rPr lang="en-US" altLang="zh-CN" sz="2000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orizon</a:t>
              </a:r>
              <a:r>
                <a:rPr lang="en-US" altLang="zh-CN" sz="20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Home</a:t>
              </a:r>
              <a:r>
                <a:rPr kumimoji="1" lang="zh-CN" altLang="en-US" sz="2000" kern="0" spc="3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）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9E015D50-10C4-4DBD-9233-B9763E4620E4}"/>
              </a:ext>
            </a:extLst>
          </p:cNvPr>
          <p:cNvGrpSpPr/>
          <p:nvPr/>
        </p:nvGrpSpPr>
        <p:grpSpPr>
          <a:xfrm>
            <a:off x="977899" y="2072997"/>
            <a:ext cx="3984539" cy="909522"/>
            <a:chOff x="995431" y="5304509"/>
            <a:chExt cx="3810481" cy="909522"/>
          </a:xfrm>
          <a:scene3d>
            <a:camera prst="perspectiveHeroicExtremeRightFacing" fov="5100000">
              <a:rot lat="4314" lon="20499182" rev="21165010"/>
            </a:camera>
            <a:lightRig rig="threePt" dir="t"/>
          </a:scene3d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F3E4579D-FE12-4215-951D-C3D1F06C0AA8}"/>
                </a:ext>
              </a:extLst>
            </p:cNvPr>
            <p:cNvSpPr/>
            <p:nvPr/>
          </p:nvSpPr>
          <p:spPr>
            <a:xfrm>
              <a:off x="995431" y="5304509"/>
              <a:ext cx="3810481" cy="909522"/>
            </a:xfrm>
            <a:prstGeom prst="roundRect">
              <a:avLst/>
            </a:prstGeom>
            <a:solidFill>
              <a:schemeClr val="accent3">
                <a:lumMod val="75000"/>
                <a:lumOff val="25000"/>
              </a:schemeClr>
            </a:solidFill>
            <a:ln w="25400">
              <a:solidFill>
                <a:schemeClr val="accent3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圆角矩形 15">
              <a:extLst>
                <a:ext uri="{FF2B5EF4-FFF2-40B4-BE49-F238E27FC236}">
                  <a16:creationId xmlns:a16="http://schemas.microsoft.com/office/drawing/2014/main" id="{DF8E9484-E215-42CE-B95C-B65F52D81182}"/>
                </a:ext>
              </a:extLst>
            </p:cNvPr>
            <p:cNvSpPr/>
            <p:nvPr/>
          </p:nvSpPr>
          <p:spPr>
            <a:xfrm>
              <a:off x="1396350" y="5370950"/>
              <a:ext cx="3008643" cy="776641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24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办公协作</a:t>
              </a:r>
              <a:endPara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/>
              <a:r>
                <a:rPr lang="en-US" altLang="zh-CN" sz="20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(Quest for Business)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B9AF26F-1B62-4681-B670-FF7E22642A6A}"/>
              </a:ext>
            </a:extLst>
          </p:cNvPr>
          <p:cNvGrpSpPr/>
          <p:nvPr/>
        </p:nvGrpSpPr>
        <p:grpSpPr>
          <a:xfrm>
            <a:off x="6892424" y="3871522"/>
            <a:ext cx="3984539" cy="909522"/>
            <a:chOff x="7229562" y="4313505"/>
            <a:chExt cx="3984539" cy="909522"/>
          </a:xfrm>
          <a:scene3d>
            <a:camera prst="perspectiveHeroicExtremeLeftFacing" fov="5400000">
              <a:rot lat="487347" lon="2067640" rev="21425480"/>
            </a:camera>
            <a:lightRig rig="threePt" dir="t"/>
          </a:scene3d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9E38AB9C-6AE5-43C3-B325-753E754CFA80}"/>
                </a:ext>
              </a:extLst>
            </p:cNvPr>
            <p:cNvSpPr/>
            <p:nvPr/>
          </p:nvSpPr>
          <p:spPr>
            <a:xfrm>
              <a:off x="7229562" y="4313505"/>
              <a:ext cx="3984539" cy="909522"/>
            </a:xfrm>
            <a:prstGeom prst="roundRect">
              <a:avLst/>
            </a:prstGeom>
            <a:solidFill>
              <a:schemeClr val="accent3">
                <a:lumMod val="75000"/>
                <a:lumOff val="25000"/>
              </a:schemeClr>
            </a:solidFill>
            <a:ln w="25400">
              <a:solidFill>
                <a:schemeClr val="accent3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圆角矩形 15">
              <a:extLst>
                <a:ext uri="{FF2B5EF4-FFF2-40B4-BE49-F238E27FC236}">
                  <a16:creationId xmlns:a16="http://schemas.microsoft.com/office/drawing/2014/main" id="{87A584F0-E85E-4A63-8D4D-761B3489805B}"/>
                </a:ext>
              </a:extLst>
            </p:cNvPr>
            <p:cNvSpPr/>
            <p:nvPr/>
          </p:nvSpPr>
          <p:spPr>
            <a:xfrm>
              <a:off x="7229562" y="4348461"/>
              <a:ext cx="3984539" cy="83961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/>
              <a:r>
                <a:rPr lang="en-US" altLang="zh-CN" sz="24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《</a:t>
              </a:r>
              <a:r>
                <a:rPr lang="zh-CN" altLang="en-US" sz="24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侠盗猎车手：圣安地列斯</a:t>
              </a:r>
              <a:r>
                <a:rPr lang="en-US" altLang="zh-CN" sz="24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》</a:t>
              </a:r>
            </a:p>
            <a:p>
              <a:pPr algn="ctr"/>
              <a:r>
                <a:rPr lang="zh-CN" altLang="en-US" sz="24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登录</a:t>
              </a:r>
              <a:r>
                <a:rPr lang="en-US" altLang="zh-CN" sz="24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Quest2 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85B4F6C-E9A8-4E30-9D61-D976C844B02F}"/>
              </a:ext>
            </a:extLst>
          </p:cNvPr>
          <p:cNvGrpSpPr/>
          <p:nvPr/>
        </p:nvGrpSpPr>
        <p:grpSpPr>
          <a:xfrm>
            <a:off x="7229562" y="2004350"/>
            <a:ext cx="3984539" cy="909522"/>
            <a:chOff x="1015327" y="5608326"/>
            <a:chExt cx="3984539" cy="909522"/>
          </a:xfrm>
          <a:scene3d>
            <a:camera prst="perspectiveHeroicExtremeLeftFacing" fov="7200000">
              <a:rot lat="255878" lon="746076" rev="419026"/>
            </a:camera>
            <a:lightRig rig="threePt" dir="t"/>
          </a:scene3d>
        </p:grpSpPr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41883A44-CF2C-49B2-A023-920748391B1B}"/>
                </a:ext>
              </a:extLst>
            </p:cNvPr>
            <p:cNvSpPr/>
            <p:nvPr/>
          </p:nvSpPr>
          <p:spPr>
            <a:xfrm>
              <a:off x="1015327" y="5608326"/>
              <a:ext cx="3984539" cy="909522"/>
            </a:xfrm>
            <a:prstGeom prst="roundRect">
              <a:avLst/>
            </a:prstGeom>
            <a:solidFill>
              <a:schemeClr val="accent3">
                <a:lumMod val="75000"/>
                <a:lumOff val="25000"/>
              </a:schemeClr>
            </a:solidFill>
            <a:ln w="25400">
              <a:solidFill>
                <a:schemeClr val="accent3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圆角矩形 15">
              <a:extLst>
                <a:ext uri="{FF2B5EF4-FFF2-40B4-BE49-F238E27FC236}">
                  <a16:creationId xmlns:a16="http://schemas.microsoft.com/office/drawing/2014/main" id="{3C72080F-647F-4D5A-91A0-76268E52BF6F}"/>
                </a:ext>
              </a:extLst>
            </p:cNvPr>
            <p:cNvSpPr/>
            <p:nvPr/>
          </p:nvSpPr>
          <p:spPr>
            <a:xfrm>
              <a:off x="1015327" y="5643282"/>
              <a:ext cx="3984539" cy="83961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24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下一代一体式</a:t>
              </a:r>
              <a:r>
                <a:rPr lang="en-US" altLang="zh-CN" sz="24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VR</a:t>
              </a:r>
              <a:r>
                <a:rPr lang="zh-CN" altLang="en-US" sz="24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头显</a:t>
              </a:r>
            </a:p>
            <a:p>
              <a:pPr algn="ctr"/>
              <a:r>
                <a:rPr lang="en-US" altLang="zh-CN" sz="24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(Project Cambria )</a:t>
              </a:r>
            </a:p>
          </p:txBody>
        </p:sp>
      </p:grpSp>
      <p:sp>
        <p:nvSpPr>
          <p:cNvPr id="34" name="圆角矩形 15">
            <a:extLst>
              <a:ext uri="{FF2B5EF4-FFF2-40B4-BE49-F238E27FC236}">
                <a16:creationId xmlns:a16="http://schemas.microsoft.com/office/drawing/2014/main" id="{1861CCA3-BAED-4848-908A-2E82632E03B0}"/>
              </a:ext>
            </a:extLst>
          </p:cNvPr>
          <p:cNvSpPr/>
          <p:nvPr/>
        </p:nvSpPr>
        <p:spPr>
          <a:xfrm>
            <a:off x="977899" y="6971360"/>
            <a:ext cx="3623153" cy="42010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/>
            <a:endParaRPr lang="en-US" altLang="zh-CN" sz="28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E830C5BB-9548-4FD9-B307-EF4644AD37A3}"/>
              </a:ext>
            </a:extLst>
          </p:cNvPr>
          <p:cNvCxnSpPr>
            <a:cxnSpLocks/>
          </p:cNvCxnSpPr>
          <p:nvPr/>
        </p:nvCxnSpPr>
        <p:spPr>
          <a:xfrm flipH="1">
            <a:off x="1041400" y="3089222"/>
            <a:ext cx="3614809" cy="444910"/>
          </a:xfrm>
          <a:prstGeom prst="line">
            <a:avLst/>
          </a:prstGeom>
          <a:ln w="15875" cap="rnd"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prstDash val="dash"/>
          </a:ln>
          <a:scene3d>
            <a:camera prst="perspectiveHeroicExtremeRightFacing" fov="5100000">
              <a:rot lat="4314" lon="20499182" rev="2116501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A39A3F95-18B9-41FA-A025-B118C8D0B25C}"/>
              </a:ext>
            </a:extLst>
          </p:cNvPr>
          <p:cNvCxnSpPr>
            <a:cxnSpLocks/>
          </p:cNvCxnSpPr>
          <p:nvPr/>
        </p:nvCxnSpPr>
        <p:spPr>
          <a:xfrm flipH="1" flipV="1">
            <a:off x="1517650" y="1800169"/>
            <a:ext cx="3322374" cy="124384"/>
          </a:xfrm>
          <a:prstGeom prst="line">
            <a:avLst/>
          </a:prstGeom>
          <a:ln w="15875" cap="rnd"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prstDash val="dash"/>
          </a:ln>
          <a:scene3d>
            <a:camera prst="perspectiveHeroicExtremeRightFacing" fov="5100000">
              <a:rot lat="4314" lon="20499182" rev="2116501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6FEF72D4-D550-495C-9D08-5619B8987975}"/>
              </a:ext>
            </a:extLst>
          </p:cNvPr>
          <p:cNvCxnSpPr>
            <a:cxnSpLocks/>
          </p:cNvCxnSpPr>
          <p:nvPr/>
        </p:nvCxnSpPr>
        <p:spPr>
          <a:xfrm flipH="1">
            <a:off x="1352549" y="4690572"/>
            <a:ext cx="3248503" cy="747793"/>
          </a:xfrm>
          <a:prstGeom prst="line">
            <a:avLst/>
          </a:prstGeom>
          <a:ln w="15875" cap="rnd"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9BCFCC1-FCF7-4B4B-B689-A00D8B553AF1}"/>
              </a:ext>
            </a:extLst>
          </p:cNvPr>
          <p:cNvCxnSpPr>
            <a:cxnSpLocks/>
          </p:cNvCxnSpPr>
          <p:nvPr/>
        </p:nvCxnSpPr>
        <p:spPr>
          <a:xfrm>
            <a:off x="7437938" y="4722849"/>
            <a:ext cx="2893512" cy="625481"/>
          </a:xfrm>
          <a:prstGeom prst="line">
            <a:avLst/>
          </a:prstGeom>
          <a:ln w="15875" cap="rnd"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23D5E87A-8C91-4F0F-AD28-350A6498C14C}"/>
              </a:ext>
            </a:extLst>
          </p:cNvPr>
          <p:cNvCxnSpPr>
            <a:cxnSpLocks/>
          </p:cNvCxnSpPr>
          <p:nvPr/>
        </p:nvCxnSpPr>
        <p:spPr>
          <a:xfrm flipV="1">
            <a:off x="7630270" y="3233239"/>
            <a:ext cx="4046608" cy="33093"/>
          </a:xfrm>
          <a:prstGeom prst="line">
            <a:avLst/>
          </a:prstGeom>
          <a:ln w="15875" cap="rnd"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004A1EE5-1A38-410C-8FEB-B25DFEE35F48}"/>
              </a:ext>
            </a:extLst>
          </p:cNvPr>
          <p:cNvCxnSpPr>
            <a:cxnSpLocks/>
          </p:cNvCxnSpPr>
          <p:nvPr/>
        </p:nvCxnSpPr>
        <p:spPr>
          <a:xfrm flipV="1">
            <a:off x="7535792" y="1380515"/>
            <a:ext cx="4118926" cy="625553"/>
          </a:xfrm>
          <a:prstGeom prst="line">
            <a:avLst/>
          </a:prstGeom>
          <a:ln w="15875" cap="rnd"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图片 86">
            <a:extLst>
              <a:ext uri="{FF2B5EF4-FFF2-40B4-BE49-F238E27FC236}">
                <a16:creationId xmlns:a16="http://schemas.microsoft.com/office/drawing/2014/main" id="{3851AE19-7F95-432E-9F68-BBDAF336F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134" y="1653716"/>
            <a:ext cx="3550568" cy="355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78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915851D-FBB0-452B-B60C-012822EB9A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完善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VR/AR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应用和开发者生态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D85E505-B05F-49C0-BABD-1F6DA516A676}"/>
              </a:ext>
            </a:extLst>
          </p:cNvPr>
          <p:cNvSpPr txBox="1"/>
          <p:nvPr/>
        </p:nvSpPr>
        <p:spPr>
          <a:xfrm>
            <a:off x="1136761" y="2577984"/>
            <a:ext cx="3134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常见应用将在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VR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中以</a:t>
            </a:r>
            <a:endParaRPr lang="en-US" altLang="zh-CN" sz="1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/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2D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面板形式可用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135816DD-01F3-4C51-9239-EEB129C7FEAE}"/>
              </a:ext>
            </a:extLst>
          </p:cNvPr>
          <p:cNvSpPr/>
          <p:nvPr/>
        </p:nvSpPr>
        <p:spPr>
          <a:xfrm>
            <a:off x="4616979" y="2327912"/>
            <a:ext cx="2442104" cy="2442104"/>
          </a:xfrm>
          <a:prstGeom prst="ellipse">
            <a:avLst/>
          </a:prstGeom>
          <a:gradFill flip="none" rotWithShape="1">
            <a:gsLst>
              <a:gs pos="63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>
                  <a:lumMod val="60000"/>
                  <a:lumOff val="40000"/>
                  <a:alpha val="7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31F12A76-FE8D-48D7-8F58-4E201E870DDB}"/>
              </a:ext>
            </a:extLst>
          </p:cNvPr>
          <p:cNvSpPr/>
          <p:nvPr/>
        </p:nvSpPr>
        <p:spPr>
          <a:xfrm>
            <a:off x="4862404" y="2572543"/>
            <a:ext cx="1952842" cy="1952842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100000">
                <a:schemeClr val="accent3">
                  <a:lumMod val="50000"/>
                  <a:lumOff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32F5827A-DEE3-4AD7-8EF4-6DBBA5261D8F}"/>
              </a:ext>
            </a:extLst>
          </p:cNvPr>
          <p:cNvSpPr/>
          <p:nvPr/>
        </p:nvSpPr>
        <p:spPr>
          <a:xfrm>
            <a:off x="1" y="2448200"/>
            <a:ext cx="4616978" cy="782788"/>
          </a:xfrm>
          <a:prstGeom prst="roundRect">
            <a:avLst>
              <a:gd name="adj" fmla="val 50000"/>
            </a:avLst>
          </a:prstGeom>
          <a:noFill/>
          <a:ln w="25400">
            <a:gradFill>
              <a:gsLst>
                <a:gs pos="25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B7B7968E-89D8-469C-963F-71B16D38FE48}"/>
              </a:ext>
            </a:extLst>
          </p:cNvPr>
          <p:cNvSpPr/>
          <p:nvPr/>
        </p:nvSpPr>
        <p:spPr>
          <a:xfrm flipH="1">
            <a:off x="7059079" y="2448200"/>
            <a:ext cx="5132917" cy="782788"/>
          </a:xfrm>
          <a:prstGeom prst="roundRect">
            <a:avLst>
              <a:gd name="adj" fmla="val 50000"/>
            </a:avLst>
          </a:prstGeom>
          <a:noFill/>
          <a:ln w="25400">
            <a:gradFill>
              <a:gsLst>
                <a:gs pos="25000">
                  <a:schemeClr val="accent3">
                    <a:lumMod val="50000"/>
                    <a:lumOff val="50000"/>
                    <a:alpha val="0"/>
                  </a:schemeClr>
                </a:gs>
                <a:gs pos="100000">
                  <a:schemeClr val="accent3">
                    <a:lumMod val="50000"/>
                    <a:lumOff val="50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76FF0673-8BEE-43C7-A769-DEB1BF36144E}"/>
              </a:ext>
            </a:extLst>
          </p:cNvPr>
          <p:cNvSpPr/>
          <p:nvPr/>
        </p:nvSpPr>
        <p:spPr>
          <a:xfrm>
            <a:off x="1" y="3852384"/>
            <a:ext cx="4616978" cy="782788"/>
          </a:xfrm>
          <a:prstGeom prst="roundRect">
            <a:avLst>
              <a:gd name="adj" fmla="val 50000"/>
            </a:avLst>
          </a:prstGeom>
          <a:noFill/>
          <a:ln w="25400">
            <a:gradFill>
              <a:gsLst>
                <a:gs pos="25000">
                  <a:schemeClr val="accent1">
                    <a:lumMod val="50000"/>
                    <a:lumOff val="50000"/>
                    <a:alpha val="0"/>
                  </a:schemeClr>
                </a:gs>
                <a:gs pos="100000">
                  <a:schemeClr val="accent1">
                    <a:lumMod val="50000"/>
                    <a:lumOff val="50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35F53E05-50D1-4E15-8F85-8B12CE49E270}"/>
              </a:ext>
            </a:extLst>
          </p:cNvPr>
          <p:cNvSpPr/>
          <p:nvPr/>
        </p:nvSpPr>
        <p:spPr>
          <a:xfrm flipH="1">
            <a:off x="7059079" y="3852384"/>
            <a:ext cx="5132917" cy="782788"/>
          </a:xfrm>
          <a:prstGeom prst="roundRect">
            <a:avLst>
              <a:gd name="adj" fmla="val 50000"/>
            </a:avLst>
          </a:prstGeom>
          <a:noFill/>
          <a:ln w="25400">
            <a:gradFill>
              <a:gsLst>
                <a:gs pos="25000">
                  <a:schemeClr val="accent2">
                    <a:lumMod val="50000"/>
                    <a:lumOff val="50000"/>
                    <a:alpha val="0"/>
                  </a:schemeClr>
                </a:gs>
                <a:gs pos="100000">
                  <a:schemeClr val="accent2">
                    <a:lumMod val="50000"/>
                    <a:lumOff val="50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47F48C0-B25E-4391-8D6E-269C456EED3B}"/>
              </a:ext>
            </a:extLst>
          </p:cNvPr>
          <p:cNvSpPr txBox="1"/>
          <p:nvPr/>
        </p:nvSpPr>
        <p:spPr>
          <a:xfrm>
            <a:off x="7405122" y="2577984"/>
            <a:ext cx="3134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支持与非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VR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设备的信息、</a:t>
            </a:r>
            <a:endParaRPr lang="en-US" altLang="zh-CN" sz="1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通话功能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43E6575D-010B-4CCC-9E1B-9938F3192B2F}"/>
              </a:ext>
            </a:extLst>
          </p:cNvPr>
          <p:cNvSpPr txBox="1"/>
          <p:nvPr/>
        </p:nvSpPr>
        <p:spPr>
          <a:xfrm>
            <a:off x="7405122" y="3949064"/>
            <a:ext cx="3134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发布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Presence Platform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endParaRPr lang="en-US" altLang="zh-CN" sz="1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高技术力支持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MR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开发 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D9AE9E84-04A2-4890-8053-5BFCA1C34B08}"/>
              </a:ext>
            </a:extLst>
          </p:cNvPr>
          <p:cNvSpPr txBox="1"/>
          <p:nvPr/>
        </p:nvSpPr>
        <p:spPr>
          <a:xfrm>
            <a:off x="1136761" y="4089890"/>
            <a:ext cx="31341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改进开发者生态系统</a:t>
            </a:r>
          </a:p>
        </p:txBody>
      </p:sp>
      <p:pic>
        <p:nvPicPr>
          <p:cNvPr id="5" name="图形 4" descr="虚拟现实视图器">
            <a:extLst>
              <a:ext uri="{FF2B5EF4-FFF2-40B4-BE49-F238E27FC236}">
                <a16:creationId xmlns:a16="http://schemas.microsoft.com/office/drawing/2014/main" id="{18EBCEA8-D945-4FCC-9B17-856619642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2699" y="2558260"/>
            <a:ext cx="518568" cy="518568"/>
          </a:xfrm>
          <a:prstGeom prst="rect">
            <a:avLst/>
          </a:prstGeom>
        </p:spPr>
      </p:pic>
      <p:pic>
        <p:nvPicPr>
          <p:cNvPr id="45" name="图形 44" descr="无线路由器">
            <a:extLst>
              <a:ext uri="{FF2B5EF4-FFF2-40B4-BE49-F238E27FC236}">
                <a16:creationId xmlns:a16="http://schemas.microsoft.com/office/drawing/2014/main" id="{15B85688-7E1C-437A-8439-BD1803B68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9334" y="2558260"/>
            <a:ext cx="518568" cy="518568"/>
          </a:xfrm>
          <a:prstGeom prst="rect">
            <a:avLst/>
          </a:prstGeom>
        </p:spPr>
      </p:pic>
      <p:pic>
        <p:nvPicPr>
          <p:cNvPr id="47" name="图形 46" descr="插头">
            <a:extLst>
              <a:ext uri="{FF2B5EF4-FFF2-40B4-BE49-F238E27FC236}">
                <a16:creationId xmlns:a16="http://schemas.microsoft.com/office/drawing/2014/main" id="{B9FF797E-E712-4E31-8905-EAE0F2FBC2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37829" y="3986820"/>
            <a:ext cx="518568" cy="518568"/>
          </a:xfrm>
          <a:prstGeom prst="rect">
            <a:avLst/>
          </a:prstGeom>
        </p:spPr>
      </p:pic>
      <p:pic>
        <p:nvPicPr>
          <p:cNvPr id="49" name="图形 48" descr="Internet">
            <a:extLst>
              <a:ext uri="{FF2B5EF4-FFF2-40B4-BE49-F238E27FC236}">
                <a16:creationId xmlns:a16="http://schemas.microsoft.com/office/drawing/2014/main" id="{99BEFAE6-1D1D-4D4F-A545-FCDCD63DE1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52699" y="3982168"/>
            <a:ext cx="518568" cy="518568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4B4C1C90-A895-4C34-8788-D34C47CF1C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19"/>
          <a:stretch>
            <a:fillRect/>
          </a:stretch>
        </p:blipFill>
        <p:spPr>
          <a:xfrm>
            <a:off x="3396059" y="4109817"/>
            <a:ext cx="5399882" cy="2748183"/>
          </a:xfrm>
          <a:custGeom>
            <a:avLst/>
            <a:gdLst>
              <a:gd name="connsiteX0" fmla="*/ 0 w 5399882"/>
              <a:gd name="connsiteY0" fmla="*/ 0 h 2748183"/>
              <a:gd name="connsiteX1" fmla="*/ 5399882 w 5399882"/>
              <a:gd name="connsiteY1" fmla="*/ 0 h 2748183"/>
              <a:gd name="connsiteX2" fmla="*/ 5399882 w 5399882"/>
              <a:gd name="connsiteY2" fmla="*/ 2748183 h 2748183"/>
              <a:gd name="connsiteX3" fmla="*/ 0 w 5399882"/>
              <a:gd name="connsiteY3" fmla="*/ 2748183 h 274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882" h="2748183">
                <a:moveTo>
                  <a:pt x="0" y="0"/>
                </a:moveTo>
                <a:lnTo>
                  <a:pt x="5399882" y="0"/>
                </a:lnTo>
                <a:lnTo>
                  <a:pt x="5399882" y="2748183"/>
                </a:lnTo>
                <a:lnTo>
                  <a:pt x="0" y="2748183"/>
                </a:lnTo>
                <a:close/>
              </a:path>
            </a:pathLst>
          </a:cu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539FC7F8-EE86-4AB7-A9FC-C520FF67B83D}"/>
              </a:ext>
            </a:extLst>
          </p:cNvPr>
          <p:cNvGrpSpPr/>
          <p:nvPr/>
        </p:nvGrpSpPr>
        <p:grpSpPr>
          <a:xfrm>
            <a:off x="5493663" y="3230988"/>
            <a:ext cx="685120" cy="623727"/>
            <a:chOff x="13883146" y="4297126"/>
            <a:chExt cx="685120" cy="623727"/>
          </a:xfrm>
        </p:grpSpPr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F4E3E9B2-A900-4514-A841-831AB87BF86A}"/>
                </a:ext>
              </a:extLst>
            </p:cNvPr>
            <p:cNvCxnSpPr>
              <a:cxnSpLocks/>
            </p:cNvCxnSpPr>
            <p:nvPr/>
          </p:nvCxnSpPr>
          <p:spPr>
            <a:xfrm>
              <a:off x="13883146" y="4297126"/>
              <a:ext cx="343004" cy="231670"/>
            </a:xfrm>
            <a:prstGeom prst="line">
              <a:avLst/>
            </a:prstGeom>
            <a:ln w="889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95478C48-5470-441F-873E-FF88F4011E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225262" y="4297126"/>
              <a:ext cx="343004" cy="231670"/>
            </a:xfrm>
            <a:prstGeom prst="line">
              <a:avLst/>
            </a:prstGeom>
            <a:ln w="889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F0A6E8D3-768D-4F94-8150-91B925C627D0}"/>
                </a:ext>
              </a:extLst>
            </p:cNvPr>
            <p:cNvCxnSpPr>
              <a:cxnSpLocks/>
            </p:cNvCxnSpPr>
            <p:nvPr/>
          </p:nvCxnSpPr>
          <p:spPr>
            <a:xfrm>
              <a:off x="14225262" y="4528796"/>
              <a:ext cx="591" cy="392057"/>
            </a:xfrm>
            <a:prstGeom prst="line">
              <a:avLst/>
            </a:prstGeom>
            <a:ln w="889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5474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1106D5BD-0DBE-42E9-95F2-9FCB98A307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rIns="0"/>
          <a:lstStyle/>
          <a:p>
            <a:r>
              <a:rPr lang="en-US" altLang="zh-CN" sz="36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36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17ED081-EB86-486B-BB4A-E66E918F8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rIns="0"/>
          <a:lstStyle/>
          <a:p>
            <a:r>
              <a:rPr lang="zh-CN" altLang="en-US" sz="4800" b="1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数字化生存</a:t>
            </a:r>
          </a:p>
        </p:txBody>
      </p:sp>
    </p:spTree>
    <p:extLst>
      <p:ext uri="{BB962C8B-B14F-4D97-AF65-F5344CB8AC3E}">
        <p14:creationId xmlns:p14="http://schemas.microsoft.com/office/powerpoint/2010/main" val="3745197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>
            <a:extLst>
              <a:ext uri="{FF2B5EF4-FFF2-40B4-BE49-F238E27FC236}">
                <a16:creationId xmlns:a16="http://schemas.microsoft.com/office/drawing/2014/main" id="{477A11F4-2FB6-4336-8F1B-A9EA20B0B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9" r="7267"/>
          <a:stretch>
            <a:fillRect/>
          </a:stretch>
        </p:blipFill>
        <p:spPr>
          <a:xfrm>
            <a:off x="5419584" y="1536598"/>
            <a:ext cx="6772416" cy="5321402"/>
          </a:xfrm>
          <a:custGeom>
            <a:avLst/>
            <a:gdLst>
              <a:gd name="connsiteX0" fmla="*/ 1324563 w 6772416"/>
              <a:gd name="connsiteY0" fmla="*/ 0 h 5321402"/>
              <a:gd name="connsiteX1" fmla="*/ 6770416 w 6772416"/>
              <a:gd name="connsiteY1" fmla="*/ 0 h 5321402"/>
              <a:gd name="connsiteX2" fmla="*/ 6772416 w 6772416"/>
              <a:gd name="connsiteY2" fmla="*/ 8035 h 5321402"/>
              <a:gd name="connsiteX3" fmla="*/ 6772416 w 6772416"/>
              <a:gd name="connsiteY3" fmla="*/ 5321402 h 5321402"/>
              <a:gd name="connsiteX4" fmla="*/ 0 w 6772416"/>
              <a:gd name="connsiteY4" fmla="*/ 5321402 h 532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2416" h="5321402">
                <a:moveTo>
                  <a:pt x="1324563" y="0"/>
                </a:moveTo>
                <a:lnTo>
                  <a:pt x="6770416" y="0"/>
                </a:lnTo>
                <a:lnTo>
                  <a:pt x="6772416" y="8035"/>
                </a:lnTo>
                <a:lnTo>
                  <a:pt x="6772416" y="5321402"/>
                </a:lnTo>
                <a:lnTo>
                  <a:pt x="0" y="5321402"/>
                </a:lnTo>
                <a:close/>
              </a:path>
            </a:pathLst>
          </a:cu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8C7B0587-BBEC-4906-826A-843C89ADE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0" r="1812"/>
          <a:stretch>
            <a:fillRect/>
          </a:stretch>
        </p:blipFill>
        <p:spPr>
          <a:xfrm>
            <a:off x="-28716" y="1536598"/>
            <a:ext cx="6772416" cy="5321402"/>
          </a:xfrm>
          <a:custGeom>
            <a:avLst/>
            <a:gdLst>
              <a:gd name="connsiteX0" fmla="*/ 0 w 6772416"/>
              <a:gd name="connsiteY0" fmla="*/ 0 h 5321402"/>
              <a:gd name="connsiteX1" fmla="*/ 6772416 w 6772416"/>
              <a:gd name="connsiteY1" fmla="*/ 0 h 5321402"/>
              <a:gd name="connsiteX2" fmla="*/ 5447853 w 6772416"/>
              <a:gd name="connsiteY2" fmla="*/ 5321402 h 5321402"/>
              <a:gd name="connsiteX3" fmla="*/ 2000 w 6772416"/>
              <a:gd name="connsiteY3" fmla="*/ 5321402 h 5321402"/>
              <a:gd name="connsiteX4" fmla="*/ 0 w 6772416"/>
              <a:gd name="connsiteY4" fmla="*/ 5313367 h 532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2416" h="5321402">
                <a:moveTo>
                  <a:pt x="0" y="0"/>
                </a:moveTo>
                <a:lnTo>
                  <a:pt x="6772416" y="0"/>
                </a:lnTo>
                <a:lnTo>
                  <a:pt x="5447853" y="5321402"/>
                </a:lnTo>
                <a:lnTo>
                  <a:pt x="2000" y="5321402"/>
                </a:lnTo>
                <a:lnTo>
                  <a:pt x="0" y="5313367"/>
                </a:lnTo>
                <a:close/>
              </a:path>
            </a:pathLst>
          </a:custGeom>
        </p:spPr>
      </p:pic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1BF554C9-FE1C-405C-B90A-3E349C7BE159}"/>
              </a:ext>
            </a:extLst>
          </p:cNvPr>
          <p:cNvSpPr/>
          <p:nvPr/>
        </p:nvSpPr>
        <p:spPr>
          <a:xfrm flipH="1" flipV="1">
            <a:off x="-28716" y="1536598"/>
            <a:ext cx="6801132" cy="5321402"/>
          </a:xfrm>
          <a:custGeom>
            <a:avLst/>
            <a:gdLst>
              <a:gd name="connsiteX0" fmla="*/ 1310076 w 6698343"/>
              <a:gd name="connsiteY0" fmla="*/ 0 h 5321402"/>
              <a:gd name="connsiteX1" fmla="*/ 6696365 w 6698343"/>
              <a:gd name="connsiteY1" fmla="*/ 0 h 5321402"/>
              <a:gd name="connsiteX2" fmla="*/ 6698343 w 6698343"/>
              <a:gd name="connsiteY2" fmla="*/ 8035 h 5321402"/>
              <a:gd name="connsiteX3" fmla="*/ 6698343 w 6698343"/>
              <a:gd name="connsiteY3" fmla="*/ 5321402 h 5321402"/>
              <a:gd name="connsiteX4" fmla="*/ 0 w 6698343"/>
              <a:gd name="connsiteY4" fmla="*/ 5321402 h 5321402"/>
              <a:gd name="connsiteX5" fmla="*/ 1310076 w 6698343"/>
              <a:gd name="connsiteY5" fmla="*/ 0 h 532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8343" h="5321402">
                <a:moveTo>
                  <a:pt x="1310076" y="0"/>
                </a:moveTo>
                <a:lnTo>
                  <a:pt x="6696365" y="0"/>
                </a:lnTo>
                <a:lnTo>
                  <a:pt x="6698343" y="8035"/>
                </a:lnTo>
                <a:lnTo>
                  <a:pt x="6698343" y="5321402"/>
                </a:lnTo>
                <a:lnTo>
                  <a:pt x="0" y="5321402"/>
                </a:lnTo>
                <a:lnTo>
                  <a:pt x="1310076" y="0"/>
                </a:lnTo>
                <a:close/>
              </a:path>
            </a:pathLst>
          </a:custGeom>
          <a:solidFill>
            <a:schemeClr val="accent3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7CEA6422-C226-454A-B42F-2C9BD4130C5A}"/>
              </a:ext>
            </a:extLst>
          </p:cNvPr>
          <p:cNvSpPr/>
          <p:nvPr/>
        </p:nvSpPr>
        <p:spPr>
          <a:xfrm>
            <a:off x="5419584" y="1536598"/>
            <a:ext cx="6772416" cy="5321402"/>
          </a:xfrm>
          <a:custGeom>
            <a:avLst/>
            <a:gdLst>
              <a:gd name="connsiteX0" fmla="*/ 1310076 w 6698343"/>
              <a:gd name="connsiteY0" fmla="*/ 0 h 5321402"/>
              <a:gd name="connsiteX1" fmla="*/ 6696365 w 6698343"/>
              <a:gd name="connsiteY1" fmla="*/ 0 h 5321402"/>
              <a:gd name="connsiteX2" fmla="*/ 6698343 w 6698343"/>
              <a:gd name="connsiteY2" fmla="*/ 8035 h 5321402"/>
              <a:gd name="connsiteX3" fmla="*/ 6698343 w 6698343"/>
              <a:gd name="connsiteY3" fmla="*/ 5321402 h 5321402"/>
              <a:gd name="connsiteX4" fmla="*/ 0 w 6698343"/>
              <a:gd name="connsiteY4" fmla="*/ 5321402 h 5321402"/>
              <a:gd name="connsiteX5" fmla="*/ 1310076 w 6698343"/>
              <a:gd name="connsiteY5" fmla="*/ 0 h 532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8343" h="5321402">
                <a:moveTo>
                  <a:pt x="1310076" y="0"/>
                </a:moveTo>
                <a:lnTo>
                  <a:pt x="6696365" y="0"/>
                </a:lnTo>
                <a:lnTo>
                  <a:pt x="6698343" y="8035"/>
                </a:lnTo>
                <a:lnTo>
                  <a:pt x="6698343" y="5321402"/>
                </a:lnTo>
                <a:lnTo>
                  <a:pt x="0" y="5321402"/>
                </a:lnTo>
                <a:lnTo>
                  <a:pt x="1310076" y="0"/>
                </a:lnTo>
                <a:close/>
              </a:path>
            </a:pathLst>
          </a:custGeom>
          <a:solidFill>
            <a:schemeClr val="accent1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91934-482F-47A6-8CDD-EA4D6EF87B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元宇宙产业终极机遇极大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30091B-CA9E-494B-B8E7-F46D5B524DA9}"/>
              </a:ext>
            </a:extLst>
          </p:cNvPr>
          <p:cNvSpPr txBox="1"/>
          <p:nvPr/>
        </p:nvSpPr>
        <p:spPr>
          <a:xfrm>
            <a:off x="538843" y="2917610"/>
            <a:ext cx="4528072" cy="2771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在向元宇宙探索和发展的过程中，互联网、物联网、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AR/VR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、智能可穿戴设备、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3D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图形渲染、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AI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人工智能、高性能计算、云计算等各行各业都将持续出现产品创新和商业模式创新。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u"/>
            </a:pP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发展路径中的不断进步，以及终极元宇宙的广阔想象力， 我们认为都将带来产业极大的终极机遇。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3867693-A871-479C-A45D-DF26673B0EA8}"/>
              </a:ext>
            </a:extLst>
          </p:cNvPr>
          <p:cNvSpPr txBox="1"/>
          <p:nvPr/>
        </p:nvSpPr>
        <p:spPr>
          <a:xfrm>
            <a:off x="7125086" y="3055495"/>
            <a:ext cx="4470904" cy="2180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目前应用于未来元宇宙的单点技术创新逐渐出现，人们重新燃起对未来数字化生存愿景的憧憬和想象。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u"/>
            </a:pP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我们认为，这个发展过程将是一个单点创新不断出现、“连点成线”融合发展的渐进式过程。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534886C5-81AD-445F-AFDD-25228BF7D6B6}"/>
              </a:ext>
            </a:extLst>
          </p:cNvPr>
          <p:cNvSpPr txBox="1"/>
          <p:nvPr/>
        </p:nvSpPr>
        <p:spPr>
          <a:xfrm>
            <a:off x="660400" y="1904561"/>
            <a:ext cx="2513509" cy="52322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产品和模式创新</a:t>
            </a: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22627ADD-C906-4269-82B7-6FDE97323581}"/>
              </a:ext>
            </a:extLst>
          </p:cNvPr>
          <p:cNvCxnSpPr>
            <a:cxnSpLocks/>
          </p:cNvCxnSpPr>
          <p:nvPr/>
        </p:nvCxnSpPr>
        <p:spPr>
          <a:xfrm>
            <a:off x="660400" y="2427781"/>
            <a:ext cx="2413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AAC57986-903B-4586-82F4-D33491B38ADC}"/>
              </a:ext>
            </a:extLst>
          </p:cNvPr>
          <p:cNvSpPr txBox="1"/>
          <p:nvPr/>
        </p:nvSpPr>
        <p:spPr>
          <a:xfrm>
            <a:off x="9415636" y="1904561"/>
            <a:ext cx="2154436" cy="52322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产业融合渐进</a:t>
            </a: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D41D5680-4FAA-4D87-A7CE-31F2985A8D63}"/>
              </a:ext>
            </a:extLst>
          </p:cNvPr>
          <p:cNvCxnSpPr>
            <a:cxnSpLocks/>
          </p:cNvCxnSpPr>
          <p:nvPr/>
        </p:nvCxnSpPr>
        <p:spPr>
          <a:xfrm>
            <a:off x="9062975" y="2427781"/>
            <a:ext cx="2413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928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EB8B48B-530C-4A5C-8E00-A84586FAD2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“连点成线”的技术创新总和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A28C757-1EED-4E17-92EB-0C141227F64D}"/>
              </a:ext>
            </a:extLst>
          </p:cNvPr>
          <p:cNvGrpSpPr/>
          <p:nvPr/>
        </p:nvGrpSpPr>
        <p:grpSpPr>
          <a:xfrm>
            <a:off x="2497667" y="1797311"/>
            <a:ext cx="893233" cy="893233"/>
            <a:chOff x="1354667" y="1295398"/>
            <a:chExt cx="1515536" cy="1515536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D187B232-167A-42FD-B807-944DC3F67BE3}"/>
                </a:ext>
              </a:extLst>
            </p:cNvPr>
            <p:cNvSpPr/>
            <p:nvPr/>
          </p:nvSpPr>
          <p:spPr>
            <a:xfrm>
              <a:off x="1354667" y="1295398"/>
              <a:ext cx="1515536" cy="1515536"/>
            </a:xfrm>
            <a:prstGeom prst="ellipse">
              <a:avLst/>
            </a:prstGeom>
            <a:gradFill flip="none" rotWithShape="1">
              <a:gsLst>
                <a:gs pos="56000">
                  <a:schemeClr val="accent6">
                    <a:lumMod val="60000"/>
                    <a:lumOff val="40000"/>
                    <a:alpha val="5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4A33542-82F9-420C-847F-0E4FFF8F6472}"/>
                </a:ext>
              </a:extLst>
            </p:cNvPr>
            <p:cNvSpPr txBox="1"/>
            <p:nvPr/>
          </p:nvSpPr>
          <p:spPr>
            <a:xfrm>
              <a:off x="1507067" y="1826155"/>
              <a:ext cx="1210735" cy="5744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zh-CN" alt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游戏</a:t>
              </a:r>
              <a:endPara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D5BDCD2B-7D21-4E18-A3C6-D52568EABABF}"/>
              </a:ext>
            </a:extLst>
          </p:cNvPr>
          <p:cNvGrpSpPr/>
          <p:nvPr/>
        </p:nvGrpSpPr>
        <p:grpSpPr>
          <a:xfrm>
            <a:off x="7224815" y="2234993"/>
            <a:ext cx="653789" cy="653789"/>
            <a:chOff x="1354667" y="1295398"/>
            <a:chExt cx="1515536" cy="1515536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1BC4FE3-90D9-4BE0-95BD-C3BEC46A1F74}"/>
                </a:ext>
              </a:extLst>
            </p:cNvPr>
            <p:cNvSpPr/>
            <p:nvPr/>
          </p:nvSpPr>
          <p:spPr>
            <a:xfrm>
              <a:off x="1354667" y="1295398"/>
              <a:ext cx="1515536" cy="1515536"/>
            </a:xfrm>
            <a:prstGeom prst="ellipse">
              <a:avLst/>
            </a:prstGeom>
            <a:gradFill flip="none" rotWithShape="1">
              <a:gsLst>
                <a:gs pos="56000">
                  <a:schemeClr val="accent6">
                    <a:lumMod val="60000"/>
                    <a:lumOff val="40000"/>
                    <a:alpha val="3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C278384-FA1B-446A-8007-5C90F9D8209F}"/>
                </a:ext>
              </a:extLst>
            </p:cNvPr>
            <p:cNvSpPr txBox="1"/>
            <p:nvPr/>
          </p:nvSpPr>
          <p:spPr>
            <a:xfrm>
              <a:off x="1507067" y="1826155"/>
              <a:ext cx="1210736" cy="5707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AR</a:t>
              </a:r>
              <a:endParaRPr lang="zh-CN" altLang="en-US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E91D3F5-9277-4124-9548-2B767C153DF4}"/>
              </a:ext>
            </a:extLst>
          </p:cNvPr>
          <p:cNvGrpSpPr/>
          <p:nvPr/>
        </p:nvGrpSpPr>
        <p:grpSpPr>
          <a:xfrm>
            <a:off x="6361646" y="1541731"/>
            <a:ext cx="653789" cy="653789"/>
            <a:chOff x="1354667" y="1295398"/>
            <a:chExt cx="1515536" cy="1515536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08ECE6D-513B-4D1B-8A89-DE4D67D441E7}"/>
                </a:ext>
              </a:extLst>
            </p:cNvPr>
            <p:cNvSpPr/>
            <p:nvPr/>
          </p:nvSpPr>
          <p:spPr>
            <a:xfrm>
              <a:off x="1354667" y="1295398"/>
              <a:ext cx="1515536" cy="1515536"/>
            </a:xfrm>
            <a:prstGeom prst="ellipse">
              <a:avLst/>
            </a:prstGeom>
            <a:gradFill flip="none" rotWithShape="1">
              <a:gsLst>
                <a:gs pos="5600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DE1D129-A786-40C5-8FE0-4B52CF8A4B67}"/>
                </a:ext>
              </a:extLst>
            </p:cNvPr>
            <p:cNvSpPr txBox="1"/>
            <p:nvPr/>
          </p:nvSpPr>
          <p:spPr>
            <a:xfrm>
              <a:off x="1507067" y="1758866"/>
              <a:ext cx="1210736" cy="588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1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AI</a:t>
              </a:r>
              <a:endPara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A380948-B74C-408A-9D5A-9E046FAD83ED}"/>
              </a:ext>
            </a:extLst>
          </p:cNvPr>
          <p:cNvGrpSpPr/>
          <p:nvPr/>
        </p:nvGrpSpPr>
        <p:grpSpPr>
          <a:xfrm>
            <a:off x="7445933" y="3044315"/>
            <a:ext cx="971549" cy="971549"/>
            <a:chOff x="1354667" y="1295398"/>
            <a:chExt cx="1515536" cy="1515536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D562C19-6562-4811-A79F-9A13F4E4467C}"/>
                </a:ext>
              </a:extLst>
            </p:cNvPr>
            <p:cNvSpPr/>
            <p:nvPr/>
          </p:nvSpPr>
          <p:spPr>
            <a:xfrm>
              <a:off x="1354667" y="1295398"/>
              <a:ext cx="1515536" cy="1515536"/>
            </a:xfrm>
            <a:prstGeom prst="ellipse">
              <a:avLst/>
            </a:prstGeom>
            <a:gradFill flip="none" rotWithShape="1">
              <a:gsLst>
                <a:gs pos="56000">
                  <a:schemeClr val="accent6">
                    <a:lumMod val="60000"/>
                    <a:lumOff val="40000"/>
                    <a:alpha val="3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9B0C6EA-1D63-4586-A84D-ACFE7F5A53EB}"/>
                </a:ext>
              </a:extLst>
            </p:cNvPr>
            <p:cNvSpPr txBox="1"/>
            <p:nvPr/>
          </p:nvSpPr>
          <p:spPr>
            <a:xfrm>
              <a:off x="1507068" y="1549055"/>
              <a:ext cx="1210734" cy="10082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电子商务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00956E-81FB-4DF1-8C2F-7BE2A47B1D6C}"/>
              </a:ext>
            </a:extLst>
          </p:cNvPr>
          <p:cNvGrpSpPr/>
          <p:nvPr/>
        </p:nvGrpSpPr>
        <p:grpSpPr>
          <a:xfrm>
            <a:off x="3963187" y="1747218"/>
            <a:ext cx="622675" cy="622675"/>
            <a:chOff x="1354667" y="1295398"/>
            <a:chExt cx="1515536" cy="1515536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C62BC446-2EFC-47CA-B8B4-FBA0AC89E41A}"/>
                </a:ext>
              </a:extLst>
            </p:cNvPr>
            <p:cNvSpPr/>
            <p:nvPr/>
          </p:nvSpPr>
          <p:spPr>
            <a:xfrm>
              <a:off x="1354667" y="1295398"/>
              <a:ext cx="1515536" cy="1515536"/>
            </a:xfrm>
            <a:prstGeom prst="ellipse">
              <a:avLst/>
            </a:prstGeom>
            <a:gradFill flip="none" rotWithShape="1">
              <a:gsLst>
                <a:gs pos="5600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625E2D0-1951-4F0E-BB71-0AA5AD65ABFF}"/>
                </a:ext>
              </a:extLst>
            </p:cNvPr>
            <p:cNvSpPr txBox="1"/>
            <p:nvPr/>
          </p:nvSpPr>
          <p:spPr>
            <a:xfrm>
              <a:off x="1507069" y="1826154"/>
              <a:ext cx="1210735" cy="599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zh-CN" altLang="en-US" sz="1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云</a:t>
              </a:r>
              <a:endPara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29E068B-9F29-44C7-938E-DE80C46AEE6F}"/>
              </a:ext>
            </a:extLst>
          </p:cNvPr>
          <p:cNvGrpSpPr/>
          <p:nvPr/>
        </p:nvGrpSpPr>
        <p:grpSpPr>
          <a:xfrm>
            <a:off x="3746370" y="3923549"/>
            <a:ext cx="1430197" cy="1430197"/>
            <a:chOff x="1354667" y="1295398"/>
            <a:chExt cx="1515536" cy="1515536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D73D393-C778-4752-9CF9-549FA09DA7DE}"/>
                </a:ext>
              </a:extLst>
            </p:cNvPr>
            <p:cNvSpPr/>
            <p:nvPr/>
          </p:nvSpPr>
          <p:spPr>
            <a:xfrm>
              <a:off x="1354667" y="1295398"/>
              <a:ext cx="1515536" cy="1515536"/>
            </a:xfrm>
            <a:prstGeom prst="ellipse">
              <a:avLst/>
            </a:prstGeom>
            <a:gradFill flip="none" rotWithShape="1">
              <a:gsLst>
                <a:gs pos="56000">
                  <a:schemeClr val="accent6">
                    <a:lumMod val="60000"/>
                    <a:lumOff val="40000"/>
                    <a:alpha val="3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95EDD5CF-D3A0-4A2C-817F-59B7DEFE0916}"/>
                </a:ext>
              </a:extLst>
            </p:cNvPr>
            <p:cNvSpPr txBox="1"/>
            <p:nvPr/>
          </p:nvSpPr>
          <p:spPr>
            <a:xfrm>
              <a:off x="1507067" y="1689138"/>
              <a:ext cx="1210735" cy="7501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3D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虚拟</a:t>
              </a:r>
              <a:endParaRPr kumimoji="1"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办公</a:t>
              </a:r>
              <a:endPara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93E8345-95BD-4B15-A058-64717294A933}"/>
              </a:ext>
            </a:extLst>
          </p:cNvPr>
          <p:cNvGrpSpPr/>
          <p:nvPr/>
        </p:nvGrpSpPr>
        <p:grpSpPr>
          <a:xfrm>
            <a:off x="2755713" y="2834903"/>
            <a:ext cx="1026182" cy="1026182"/>
            <a:chOff x="1354667" y="1295398"/>
            <a:chExt cx="1515536" cy="1515536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B67D1E63-AE2E-4D26-BEFA-BFF51835B901}"/>
                </a:ext>
              </a:extLst>
            </p:cNvPr>
            <p:cNvSpPr/>
            <p:nvPr/>
          </p:nvSpPr>
          <p:spPr>
            <a:xfrm>
              <a:off x="1354667" y="1295398"/>
              <a:ext cx="1515536" cy="1515536"/>
            </a:xfrm>
            <a:prstGeom prst="ellipse">
              <a:avLst/>
            </a:prstGeom>
            <a:gradFill>
              <a:gsLst>
                <a:gs pos="56000">
                  <a:schemeClr val="accent6">
                    <a:lumMod val="60000"/>
                    <a:lumOff val="40000"/>
                    <a:alpha val="2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</a:gradFill>
            <a:ln w="5556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AB86CFE-75E4-4854-8050-BACBFEA2F696}"/>
                </a:ext>
              </a:extLst>
            </p:cNvPr>
            <p:cNvSpPr txBox="1"/>
            <p:nvPr/>
          </p:nvSpPr>
          <p:spPr>
            <a:xfrm>
              <a:off x="1507068" y="1825894"/>
              <a:ext cx="1210735" cy="454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区块链</a:t>
              </a:r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C4BFE0A-5534-4738-B32E-360BBFC5CA5F}"/>
              </a:ext>
            </a:extLst>
          </p:cNvPr>
          <p:cNvGrpSpPr/>
          <p:nvPr/>
        </p:nvGrpSpPr>
        <p:grpSpPr>
          <a:xfrm>
            <a:off x="5253145" y="2369893"/>
            <a:ext cx="1631282" cy="1631282"/>
            <a:chOff x="1354667" y="1295398"/>
            <a:chExt cx="1515536" cy="1515536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B433AD27-B6B9-4A50-8B94-2986CD6FC150}"/>
                </a:ext>
              </a:extLst>
            </p:cNvPr>
            <p:cNvSpPr/>
            <p:nvPr/>
          </p:nvSpPr>
          <p:spPr>
            <a:xfrm>
              <a:off x="1354667" y="1295398"/>
              <a:ext cx="1515536" cy="1515536"/>
            </a:xfrm>
            <a:prstGeom prst="ellipse">
              <a:avLst/>
            </a:prstGeom>
            <a:gradFill flip="none" rotWithShape="1">
              <a:gsLst>
                <a:gs pos="56000">
                  <a:schemeClr val="accent6">
                    <a:lumMod val="60000"/>
                    <a:lumOff val="40000"/>
                    <a:alpha val="4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B5504CE2-E93C-4D4E-909E-23D4E717746E}"/>
                </a:ext>
              </a:extLst>
            </p:cNvPr>
            <p:cNvSpPr txBox="1"/>
            <p:nvPr/>
          </p:nvSpPr>
          <p:spPr>
            <a:xfrm>
              <a:off x="1507068" y="1826155"/>
              <a:ext cx="1210735" cy="4860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zh-CN" altLang="en-US" sz="28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元宇宙</a:t>
              </a:r>
              <a:endPara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3" name="椭圆 32">
            <a:extLst>
              <a:ext uri="{FF2B5EF4-FFF2-40B4-BE49-F238E27FC236}">
                <a16:creationId xmlns:a16="http://schemas.microsoft.com/office/drawing/2014/main" id="{AD18230B-F834-4744-8F38-90FBA651B064}"/>
              </a:ext>
            </a:extLst>
          </p:cNvPr>
          <p:cNvSpPr/>
          <p:nvPr/>
        </p:nvSpPr>
        <p:spPr>
          <a:xfrm>
            <a:off x="8450839" y="1282211"/>
            <a:ext cx="1211744" cy="1211744"/>
          </a:xfrm>
          <a:prstGeom prst="ellipse">
            <a:avLst/>
          </a:prstGeom>
          <a:gradFill>
            <a:gsLst>
              <a:gs pos="56000">
                <a:schemeClr val="accent6">
                  <a:lumMod val="60000"/>
                  <a:lumOff val="40000"/>
                  <a:alpha val="2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3D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引擎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1EE26421-E181-4657-B30B-9558E6E00717}"/>
              </a:ext>
            </a:extLst>
          </p:cNvPr>
          <p:cNvGrpSpPr/>
          <p:nvPr/>
        </p:nvGrpSpPr>
        <p:grpSpPr>
          <a:xfrm>
            <a:off x="8603238" y="2886446"/>
            <a:ext cx="876918" cy="876918"/>
            <a:chOff x="1354667" y="1295398"/>
            <a:chExt cx="1515536" cy="1515536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93BC6A8B-6C71-4C58-ABEA-646F7DAD37C7}"/>
                </a:ext>
              </a:extLst>
            </p:cNvPr>
            <p:cNvSpPr/>
            <p:nvPr/>
          </p:nvSpPr>
          <p:spPr>
            <a:xfrm>
              <a:off x="1354667" y="1295398"/>
              <a:ext cx="1515536" cy="1515536"/>
            </a:xfrm>
            <a:prstGeom prst="ellipse">
              <a:avLst/>
            </a:prstGeom>
            <a:gradFill flip="none" rotWithShape="1">
              <a:gsLst>
                <a:gs pos="56000">
                  <a:schemeClr val="accent6">
                    <a:lumMod val="60000"/>
                    <a:lumOff val="40000"/>
                    <a:alpha val="38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CEDC6F09-6CFA-4C94-8050-4E840D12806B}"/>
                </a:ext>
              </a:extLst>
            </p:cNvPr>
            <p:cNvSpPr txBox="1"/>
            <p:nvPr/>
          </p:nvSpPr>
          <p:spPr>
            <a:xfrm>
              <a:off x="1507068" y="1827102"/>
              <a:ext cx="1210736" cy="452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zh-CN" altLang="en-US" sz="11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短视频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DA9A1BBD-A6CE-4D0E-91CE-DE3837EF8DEF}"/>
              </a:ext>
            </a:extLst>
          </p:cNvPr>
          <p:cNvGrpSpPr/>
          <p:nvPr/>
        </p:nvGrpSpPr>
        <p:grpSpPr>
          <a:xfrm>
            <a:off x="1596839" y="3455710"/>
            <a:ext cx="935678" cy="963686"/>
            <a:chOff x="1354667" y="1295398"/>
            <a:chExt cx="1515536" cy="1560901"/>
          </a:xfrm>
        </p:grpSpPr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6EAD638B-1EA6-46A2-B10F-F23FCB6E3917}"/>
                </a:ext>
              </a:extLst>
            </p:cNvPr>
            <p:cNvSpPr/>
            <p:nvPr/>
          </p:nvSpPr>
          <p:spPr>
            <a:xfrm>
              <a:off x="1354667" y="1295398"/>
              <a:ext cx="1515536" cy="1515536"/>
            </a:xfrm>
            <a:prstGeom prst="ellipse">
              <a:avLst/>
            </a:prstGeom>
            <a:gradFill flip="none" rotWithShape="1">
              <a:gsLst>
                <a:gs pos="5600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BA952428-FC02-4BD6-BEEB-5AF479CE3236}"/>
                </a:ext>
              </a:extLst>
            </p:cNvPr>
            <p:cNvSpPr txBox="1"/>
            <p:nvPr/>
          </p:nvSpPr>
          <p:spPr>
            <a:xfrm>
              <a:off x="1507068" y="1709722"/>
              <a:ext cx="1210736" cy="11465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CRM</a:t>
              </a:r>
              <a:endPara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5964322A-7969-47F8-A69E-26C5E6D0EB61}"/>
              </a:ext>
            </a:extLst>
          </p:cNvPr>
          <p:cNvGrpSpPr/>
          <p:nvPr/>
        </p:nvGrpSpPr>
        <p:grpSpPr>
          <a:xfrm>
            <a:off x="7772828" y="4015864"/>
            <a:ext cx="1430197" cy="1430197"/>
            <a:chOff x="1354667" y="1295398"/>
            <a:chExt cx="1515536" cy="1515536"/>
          </a:xfrm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09F44E70-EFFE-4275-A542-3FD0972B4CBE}"/>
                </a:ext>
              </a:extLst>
            </p:cNvPr>
            <p:cNvSpPr/>
            <p:nvPr/>
          </p:nvSpPr>
          <p:spPr>
            <a:xfrm>
              <a:off x="1354667" y="1295398"/>
              <a:ext cx="1515536" cy="1515536"/>
            </a:xfrm>
            <a:prstGeom prst="ellipse">
              <a:avLst/>
            </a:prstGeom>
            <a:gradFill flip="none" rotWithShape="1">
              <a:gsLst>
                <a:gs pos="56000">
                  <a:schemeClr val="accent6">
                    <a:lumMod val="60000"/>
                    <a:lumOff val="40000"/>
                    <a:alpha val="8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AEB004B7-CE14-41B9-9A29-38C62B5854C3}"/>
                </a:ext>
              </a:extLst>
            </p:cNvPr>
            <p:cNvSpPr txBox="1"/>
            <p:nvPr/>
          </p:nvSpPr>
          <p:spPr>
            <a:xfrm>
              <a:off x="1507067" y="1689138"/>
              <a:ext cx="1210735" cy="7501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3D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虚拟</a:t>
              </a:r>
              <a:endParaRPr kumimoji="1"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办公</a:t>
              </a:r>
              <a:endPara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9A98C75B-58BE-4769-A6F1-E0BBF67F8333}"/>
              </a:ext>
            </a:extLst>
          </p:cNvPr>
          <p:cNvGrpSpPr/>
          <p:nvPr/>
        </p:nvGrpSpPr>
        <p:grpSpPr>
          <a:xfrm>
            <a:off x="6517339" y="4213882"/>
            <a:ext cx="996192" cy="996192"/>
            <a:chOff x="1354667" y="1295398"/>
            <a:chExt cx="1515536" cy="1515536"/>
          </a:xfrm>
        </p:grpSpPr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3E3DFB67-06C4-4208-8993-29F1E18EEF1E}"/>
                </a:ext>
              </a:extLst>
            </p:cNvPr>
            <p:cNvSpPr/>
            <p:nvPr/>
          </p:nvSpPr>
          <p:spPr>
            <a:xfrm>
              <a:off x="1354667" y="1295398"/>
              <a:ext cx="1515536" cy="1515536"/>
            </a:xfrm>
            <a:prstGeom prst="ellipse">
              <a:avLst/>
            </a:prstGeom>
            <a:gradFill flip="none" rotWithShape="1">
              <a:gsLst>
                <a:gs pos="5600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E1B9C5FA-AAEE-436C-9600-4634C4A0AFAF}"/>
                </a:ext>
              </a:extLst>
            </p:cNvPr>
            <p:cNvSpPr txBox="1"/>
            <p:nvPr/>
          </p:nvSpPr>
          <p:spPr>
            <a:xfrm>
              <a:off x="1507068" y="1768630"/>
              <a:ext cx="1210736" cy="561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AloT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7936FA2-19CB-4434-B6DC-5D9EAB2F7ADD}"/>
              </a:ext>
            </a:extLst>
          </p:cNvPr>
          <p:cNvGrpSpPr/>
          <p:nvPr/>
        </p:nvGrpSpPr>
        <p:grpSpPr>
          <a:xfrm>
            <a:off x="2817318" y="4073279"/>
            <a:ext cx="644251" cy="644251"/>
            <a:chOff x="1354667" y="1295398"/>
            <a:chExt cx="1515536" cy="1515536"/>
          </a:xfrm>
        </p:grpSpPr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E95FC046-0AF9-4D6E-AC1A-5B07587A6251}"/>
                </a:ext>
              </a:extLst>
            </p:cNvPr>
            <p:cNvSpPr/>
            <p:nvPr/>
          </p:nvSpPr>
          <p:spPr>
            <a:xfrm>
              <a:off x="1354667" y="1295398"/>
              <a:ext cx="1515536" cy="1515536"/>
            </a:xfrm>
            <a:prstGeom prst="ellipse">
              <a:avLst/>
            </a:prstGeom>
            <a:gradFill flip="none" rotWithShape="1">
              <a:gsLst>
                <a:gs pos="5600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53EA8794-5A88-4DFB-9288-FB8C9F2CE510}"/>
                </a:ext>
              </a:extLst>
            </p:cNvPr>
            <p:cNvSpPr txBox="1"/>
            <p:nvPr/>
          </p:nvSpPr>
          <p:spPr>
            <a:xfrm>
              <a:off x="1507067" y="1709721"/>
              <a:ext cx="1210736" cy="615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11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AloT</a:t>
              </a:r>
              <a:endPara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7F275176-ADF7-4B1E-9C34-A288673E7D4B}"/>
              </a:ext>
            </a:extLst>
          </p:cNvPr>
          <p:cNvGrpSpPr/>
          <p:nvPr/>
        </p:nvGrpSpPr>
        <p:grpSpPr>
          <a:xfrm>
            <a:off x="4043677" y="2488705"/>
            <a:ext cx="996192" cy="996192"/>
            <a:chOff x="1354667" y="1295398"/>
            <a:chExt cx="1515536" cy="1515536"/>
          </a:xfrm>
        </p:grpSpPr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B7D96593-8A32-4D00-8397-0FFDCF26064C}"/>
                </a:ext>
              </a:extLst>
            </p:cNvPr>
            <p:cNvSpPr/>
            <p:nvPr/>
          </p:nvSpPr>
          <p:spPr>
            <a:xfrm>
              <a:off x="1354667" y="1295398"/>
              <a:ext cx="1515536" cy="1515536"/>
            </a:xfrm>
            <a:prstGeom prst="ellipse">
              <a:avLst/>
            </a:prstGeom>
            <a:gradFill flip="none" rotWithShape="1">
              <a:gsLst>
                <a:gs pos="56000">
                  <a:schemeClr val="accent6">
                    <a:lumMod val="60000"/>
                    <a:lumOff val="40000"/>
                    <a:alpha val="2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7B8EC3DB-534D-483F-AC3A-2C94E7EBFF2E}"/>
                </a:ext>
              </a:extLst>
            </p:cNvPr>
            <p:cNvSpPr txBox="1"/>
            <p:nvPr/>
          </p:nvSpPr>
          <p:spPr>
            <a:xfrm>
              <a:off x="1507068" y="1768630"/>
              <a:ext cx="1210736" cy="561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ITSM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000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1106D5BD-0DBE-42E9-95F2-9FCB98A307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rIns="0"/>
          <a:lstStyle/>
          <a:p>
            <a:r>
              <a:rPr lang="en-US" altLang="zh-CN" sz="36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36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17ED081-EB86-486B-BB4A-E66E918F8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rIns="0"/>
          <a:lstStyle/>
          <a:p>
            <a:r>
              <a:rPr lang="zh-CN" altLang="en-US" sz="4800" b="1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五大特点</a:t>
            </a:r>
          </a:p>
        </p:txBody>
      </p:sp>
    </p:spTree>
    <p:extLst>
      <p:ext uri="{BB962C8B-B14F-4D97-AF65-F5344CB8AC3E}">
        <p14:creationId xmlns:p14="http://schemas.microsoft.com/office/powerpoint/2010/main" val="2074337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BF30E77-95FC-4E28-898C-307F0DC11F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五大特征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C9B79B3-4455-4013-85B7-DC6397E674BF}"/>
              </a:ext>
            </a:extLst>
          </p:cNvPr>
          <p:cNvSpPr txBox="1"/>
          <p:nvPr/>
        </p:nvSpPr>
        <p:spPr>
          <a:xfrm>
            <a:off x="3490685" y="-888407"/>
            <a:ext cx="6364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  <a:hlinkClick r:id="rId2"/>
              </a:rPr>
              <a:t>XR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）、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  <a:hlinkClick r:id="rId3"/>
              </a:rPr>
              <a:t>区块链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  <a:hlinkClick r:id="rId4"/>
              </a:rPr>
              <a:t>云计算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  <a:hlinkClick r:id="rId5"/>
              </a:rPr>
              <a:t>数字孪生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等新技术下的概念具化。</a:t>
            </a:r>
            <a:r>
              <a:rPr lang="zh-CN" altLang="en-US" b="0" i="0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 </a:t>
            </a:r>
            <a:r>
              <a:rPr lang="en-US" altLang="zh-CN" b="0" i="0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[2]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 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42871DE4-BFE5-4113-B2C2-771D2FD8C368}"/>
              </a:ext>
            </a:extLst>
          </p:cNvPr>
          <p:cNvSpPr/>
          <p:nvPr/>
        </p:nvSpPr>
        <p:spPr>
          <a:xfrm>
            <a:off x="3952516" y="1377551"/>
            <a:ext cx="4174744" cy="4174744"/>
          </a:xfrm>
          <a:prstGeom prst="ellipse">
            <a:avLst/>
          </a:prstGeom>
          <a:gradFill>
            <a:gsLst>
              <a:gs pos="0">
                <a:srgbClr val="04FCBB">
                  <a:alpha val="0"/>
                </a:srgbClr>
              </a:gs>
              <a:gs pos="100000">
                <a:srgbClr val="04FCBB">
                  <a:alpha val="25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1E8F5E18-9EE8-465D-8327-1243AB161AD3}"/>
              </a:ext>
            </a:extLst>
          </p:cNvPr>
          <p:cNvSpPr/>
          <p:nvPr/>
        </p:nvSpPr>
        <p:spPr>
          <a:xfrm>
            <a:off x="3968516" y="1377551"/>
            <a:ext cx="4174745" cy="4174744"/>
          </a:xfrm>
          <a:prstGeom prst="ellipse">
            <a:avLst/>
          </a:prstGeom>
          <a:gradFill>
            <a:gsLst>
              <a:gs pos="80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>
                  <a:lumMod val="60000"/>
                  <a:lumOff val="4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弧形 61">
            <a:extLst>
              <a:ext uri="{FF2B5EF4-FFF2-40B4-BE49-F238E27FC236}">
                <a16:creationId xmlns:a16="http://schemas.microsoft.com/office/drawing/2014/main" id="{CA70ABCC-36FB-461C-B45F-D421BC0DC22F}"/>
              </a:ext>
            </a:extLst>
          </p:cNvPr>
          <p:cNvSpPr/>
          <p:nvPr/>
        </p:nvSpPr>
        <p:spPr>
          <a:xfrm>
            <a:off x="1533525" y="3270337"/>
            <a:ext cx="9001125" cy="1657800"/>
          </a:xfrm>
          <a:prstGeom prst="arc">
            <a:avLst>
              <a:gd name="adj1" fmla="val 20458570"/>
              <a:gd name="adj2" fmla="val 11933012"/>
            </a:avLst>
          </a:prstGeom>
          <a:ln w="25400"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B29A296D-4C02-409A-B15E-F073CC7AC27D}"/>
              </a:ext>
            </a:extLst>
          </p:cNvPr>
          <p:cNvSpPr txBox="1"/>
          <p:nvPr/>
        </p:nvSpPr>
        <p:spPr>
          <a:xfrm>
            <a:off x="4385695" y="2026965"/>
            <a:ext cx="3340386" cy="1110405"/>
          </a:xfrm>
          <a:prstGeom prst="rect">
            <a:avLst/>
          </a:prstGeom>
          <a:ln w="12700">
            <a:miter lim="400000"/>
          </a:ln>
        </p:spPr>
        <p:txBody>
          <a:bodyPr wrap="square" lIns="45738" tIns="45738" rIns="45738" bIns="45738">
            <a:spAutoFit/>
          </a:bodyPr>
          <a:lstStyle>
            <a:defPPr>
              <a:defRPr lang="en-US"/>
            </a:defPPr>
            <a:lvl1pPr defTabSz="480059">
              <a:lnSpc>
                <a:spcPts val="3800"/>
              </a:lnSpc>
              <a:spcBef>
                <a:spcPts val="500"/>
              </a:spcBef>
              <a:defRPr sz="3600" spc="300">
                <a:solidFill>
                  <a:schemeClr val="accent3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  <a:cs typeface="Lantinghei SC Demibold"/>
              </a:defRPr>
            </a:lvl1pPr>
          </a:lstStyle>
          <a:p>
            <a:pPr algn="ctr"/>
            <a:r>
              <a:rPr lang="zh-CN" altLang="en-US" sz="2800" spc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五大特征</a:t>
            </a:r>
            <a:endParaRPr lang="en-US" altLang="zh-CN" sz="2800" spc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2800" spc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与属性</a:t>
            </a: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373C589B-C970-4094-87D3-F3F3CB422D24}"/>
              </a:ext>
            </a:extLst>
          </p:cNvPr>
          <p:cNvSpPr/>
          <p:nvPr/>
        </p:nvSpPr>
        <p:spPr>
          <a:xfrm>
            <a:off x="3604404" y="4615537"/>
            <a:ext cx="165104" cy="16510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539AF96B-71B6-41C9-A10C-C3726A81CF91}"/>
              </a:ext>
            </a:extLst>
          </p:cNvPr>
          <p:cNvSpPr/>
          <p:nvPr/>
        </p:nvSpPr>
        <p:spPr>
          <a:xfrm>
            <a:off x="5973336" y="4752179"/>
            <a:ext cx="165104" cy="16510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3D922FAD-57D4-460D-8B05-DDD48231F156}"/>
              </a:ext>
            </a:extLst>
          </p:cNvPr>
          <p:cNvSpPr/>
          <p:nvPr/>
        </p:nvSpPr>
        <p:spPr>
          <a:xfrm>
            <a:off x="8321630" y="4621887"/>
            <a:ext cx="165104" cy="16510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0" name="PA_텍스트 개체 틀 3">
            <a:extLst>
              <a:ext uri="{FF2B5EF4-FFF2-40B4-BE49-F238E27FC236}">
                <a16:creationId xmlns:a16="http://schemas.microsoft.com/office/drawing/2014/main" id="{FC1ED3A4-07B2-4093-95F1-15F5D7AD80F8}"/>
              </a:ext>
            </a:extLst>
          </p:cNvPr>
          <p:cNvSpPr txBox="1"/>
          <p:nvPr/>
        </p:nvSpPr>
        <p:spPr>
          <a:xfrm>
            <a:off x="660400" y="2215521"/>
            <a:ext cx="2271640" cy="615553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dist">
              <a:defRPr kumimoji="1" sz="1400" i="0" spc="10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defRPr>
            </a:lvl1pPr>
          </a:lstStyle>
          <a:p>
            <a:pPr algn="ctr"/>
            <a:r>
              <a:rPr lang="zh-C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社会与空间</a:t>
            </a:r>
            <a:br>
              <a:rPr lang="en-US" altLang="zh-CN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</a:br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Social &amp; Space</a:t>
            </a:r>
            <a:endParaRPr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487161A-4069-47E1-80D7-45D0D9F56AA4}"/>
              </a:ext>
            </a:extLst>
          </p:cNvPr>
          <p:cNvGrpSpPr/>
          <p:nvPr/>
        </p:nvGrpSpPr>
        <p:grpSpPr>
          <a:xfrm>
            <a:off x="1948258" y="2934329"/>
            <a:ext cx="165104" cy="813722"/>
            <a:chOff x="2089451" y="2991726"/>
            <a:chExt cx="165104" cy="813722"/>
          </a:xfrm>
        </p:grpSpPr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8F5955B6-E8AA-4B6A-80E2-F326ED922F6F}"/>
                </a:ext>
              </a:extLst>
            </p:cNvPr>
            <p:cNvSpPr/>
            <p:nvPr/>
          </p:nvSpPr>
          <p:spPr>
            <a:xfrm>
              <a:off x="2089451" y="3640344"/>
              <a:ext cx="165104" cy="16510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124A5A8B-1309-48B8-9A68-FB92C1234B5E}"/>
                </a:ext>
              </a:extLst>
            </p:cNvPr>
            <p:cNvCxnSpPr>
              <a:cxnSpLocks/>
            </p:cNvCxnSpPr>
            <p:nvPr/>
          </p:nvCxnSpPr>
          <p:spPr>
            <a:xfrm>
              <a:off x="2178353" y="2991726"/>
              <a:ext cx="0" cy="648618"/>
            </a:xfrm>
            <a:prstGeom prst="line">
              <a:avLst/>
            </a:prstGeom>
            <a:ln w="12700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PA_텍스트 개체 틀 3">
            <a:extLst>
              <a:ext uri="{FF2B5EF4-FFF2-40B4-BE49-F238E27FC236}">
                <a16:creationId xmlns:a16="http://schemas.microsoft.com/office/drawing/2014/main" id="{21F548EE-7942-40C4-8222-7F1A118D65CF}"/>
              </a:ext>
            </a:extLst>
          </p:cNvPr>
          <p:cNvSpPr txBox="1"/>
          <p:nvPr/>
        </p:nvSpPr>
        <p:spPr>
          <a:xfrm>
            <a:off x="2518880" y="3463094"/>
            <a:ext cx="2271640" cy="615553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dist">
              <a:defRPr kumimoji="1" sz="1400" i="0" spc="10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defRPr>
            </a:lvl1pPr>
          </a:lstStyle>
          <a:p>
            <a:pPr algn="ctr"/>
            <a:r>
              <a:rPr lang="zh-C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社会与空间</a:t>
            </a:r>
            <a:endParaRPr lang="en-US" altLang="zh-CN" sz="2000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Social &amp; Space</a:t>
            </a:r>
            <a:endParaRPr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6B60EA09-FDDE-45DB-9EC1-2D0DC85B1E87}"/>
              </a:ext>
            </a:extLst>
          </p:cNvPr>
          <p:cNvCxnSpPr>
            <a:cxnSpLocks/>
          </p:cNvCxnSpPr>
          <p:nvPr/>
        </p:nvCxnSpPr>
        <p:spPr>
          <a:xfrm>
            <a:off x="3686956" y="4128838"/>
            <a:ext cx="0" cy="648617"/>
          </a:xfrm>
          <a:prstGeom prst="line">
            <a:avLst/>
          </a:prstGeom>
          <a:ln w="12700"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7A61024B-4F70-4D27-BACA-AA713171BBFB}"/>
              </a:ext>
            </a:extLst>
          </p:cNvPr>
          <p:cNvCxnSpPr>
            <a:cxnSpLocks/>
          </p:cNvCxnSpPr>
          <p:nvPr/>
        </p:nvCxnSpPr>
        <p:spPr>
          <a:xfrm>
            <a:off x="6055888" y="4201870"/>
            <a:ext cx="0" cy="648617"/>
          </a:xfrm>
          <a:prstGeom prst="line">
            <a:avLst/>
          </a:prstGeom>
          <a:ln w="12700"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3D289115-891F-485B-BF78-A507A6F3A480}"/>
              </a:ext>
            </a:extLst>
          </p:cNvPr>
          <p:cNvCxnSpPr>
            <a:cxnSpLocks/>
          </p:cNvCxnSpPr>
          <p:nvPr/>
        </p:nvCxnSpPr>
        <p:spPr>
          <a:xfrm>
            <a:off x="8392390" y="4135188"/>
            <a:ext cx="0" cy="648617"/>
          </a:xfrm>
          <a:prstGeom prst="line">
            <a:avLst/>
          </a:prstGeom>
          <a:ln w="12700"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PA_텍스트 개체 틀 3">
            <a:extLst>
              <a:ext uri="{FF2B5EF4-FFF2-40B4-BE49-F238E27FC236}">
                <a16:creationId xmlns:a16="http://schemas.microsoft.com/office/drawing/2014/main" id="{FA25DB36-2968-4365-B6E3-B0ACC41C39CC}"/>
              </a:ext>
            </a:extLst>
          </p:cNvPr>
          <p:cNvSpPr txBox="1"/>
          <p:nvPr/>
        </p:nvSpPr>
        <p:spPr>
          <a:xfrm>
            <a:off x="8629957" y="2238918"/>
            <a:ext cx="2667053" cy="615553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dist">
              <a:defRPr kumimoji="1" sz="1400" i="0" spc="10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defRPr>
            </a:lvl1pPr>
          </a:lstStyle>
          <a:p>
            <a:pPr algn="ctr"/>
            <a:r>
              <a:rPr lang="zh-C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真实感与现实映射性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Reality &amp; Reflection</a:t>
            </a:r>
            <a:endParaRPr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26A974AB-0052-4CED-9673-E5B8C5B46DB0}"/>
              </a:ext>
            </a:extLst>
          </p:cNvPr>
          <p:cNvGrpSpPr/>
          <p:nvPr/>
        </p:nvGrpSpPr>
        <p:grpSpPr>
          <a:xfrm>
            <a:off x="10009121" y="2934329"/>
            <a:ext cx="165104" cy="813722"/>
            <a:chOff x="2089451" y="2991726"/>
            <a:chExt cx="165104" cy="813722"/>
          </a:xfrm>
        </p:grpSpPr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53D4086F-A370-4329-93B1-8BAD94668B4B}"/>
                </a:ext>
              </a:extLst>
            </p:cNvPr>
            <p:cNvSpPr/>
            <p:nvPr/>
          </p:nvSpPr>
          <p:spPr>
            <a:xfrm>
              <a:off x="2089451" y="3640344"/>
              <a:ext cx="165104" cy="16510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3BC8BEE3-ED64-40B9-B3E7-31CC03BEA8F1}"/>
                </a:ext>
              </a:extLst>
            </p:cNvPr>
            <p:cNvCxnSpPr>
              <a:cxnSpLocks/>
            </p:cNvCxnSpPr>
            <p:nvPr/>
          </p:nvCxnSpPr>
          <p:spPr>
            <a:xfrm>
              <a:off x="2178353" y="2991726"/>
              <a:ext cx="0" cy="648618"/>
            </a:xfrm>
            <a:prstGeom prst="line">
              <a:avLst/>
            </a:prstGeom>
            <a:ln w="12700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PA_텍스트 개체 틀 3">
            <a:extLst>
              <a:ext uri="{FF2B5EF4-FFF2-40B4-BE49-F238E27FC236}">
                <a16:creationId xmlns:a16="http://schemas.microsoft.com/office/drawing/2014/main" id="{A643D40D-7B8C-45DE-852C-8C4FDC6C6803}"/>
              </a:ext>
            </a:extLst>
          </p:cNvPr>
          <p:cNvSpPr txBox="1"/>
          <p:nvPr/>
        </p:nvSpPr>
        <p:spPr>
          <a:xfrm>
            <a:off x="4596108" y="3365629"/>
            <a:ext cx="2919560" cy="615553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dist">
              <a:defRPr kumimoji="1" sz="1400" i="0" spc="10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defRPr>
            </a:lvl1pPr>
          </a:lstStyle>
          <a:p>
            <a:pPr algn="ctr"/>
            <a:r>
              <a:rPr lang="zh-C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人、机与人工智能共创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ArtifIcal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 Machine &amp; AI</a:t>
            </a:r>
            <a:endParaRPr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0" name="PA_텍스트 개체 틀 3">
            <a:extLst>
              <a:ext uri="{FF2B5EF4-FFF2-40B4-BE49-F238E27FC236}">
                <a16:creationId xmlns:a16="http://schemas.microsoft.com/office/drawing/2014/main" id="{38BADE67-72CA-4BE1-BE45-3F5F488CAE94}"/>
              </a:ext>
            </a:extLst>
          </p:cNvPr>
          <p:cNvSpPr txBox="1"/>
          <p:nvPr/>
        </p:nvSpPr>
        <p:spPr>
          <a:xfrm>
            <a:off x="7418920" y="3341685"/>
            <a:ext cx="2283039" cy="615553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dist">
              <a:defRPr kumimoji="1" sz="1400" i="0" spc="10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defRPr>
            </a:lvl1pPr>
          </a:lstStyle>
          <a:p>
            <a:pPr algn="ctr"/>
            <a:r>
              <a:rPr lang="zh-C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交易与流通</a:t>
            </a:r>
            <a:endParaRPr lang="en-US" altLang="zh-CN" sz="2000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Trade &amp; Transaction</a:t>
            </a:r>
            <a:endParaRPr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03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3446274-148D-475E-B76B-57F4A1463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从二维到三维</a:t>
            </a: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EDBBFD3B-6E25-4D61-8D4E-F493693AAF88}"/>
              </a:ext>
            </a:extLst>
          </p:cNvPr>
          <p:cNvSpPr/>
          <p:nvPr/>
        </p:nvSpPr>
        <p:spPr>
          <a:xfrm>
            <a:off x="5418332" y="2107801"/>
            <a:ext cx="2161475" cy="3558971"/>
          </a:xfrm>
          <a:prstGeom prst="roundRect">
            <a:avLst>
              <a:gd name="adj" fmla="val 12181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6C3100F3-87A4-4596-909A-FC4CCA86C973}"/>
              </a:ext>
            </a:extLst>
          </p:cNvPr>
          <p:cNvSpPr/>
          <p:nvPr/>
        </p:nvSpPr>
        <p:spPr>
          <a:xfrm>
            <a:off x="5932884" y="3227077"/>
            <a:ext cx="1132371" cy="358308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触感手套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B2DEBFC2-11CD-4FA3-A2C4-2CFEC151891C}"/>
              </a:ext>
            </a:extLst>
          </p:cNvPr>
          <p:cNvSpPr/>
          <p:nvPr/>
        </p:nvSpPr>
        <p:spPr>
          <a:xfrm>
            <a:off x="5932884" y="3910093"/>
            <a:ext cx="1132371" cy="358308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触感衣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BBBB1084-E3C5-4BA0-AABE-E91FB9B62AF0}"/>
              </a:ext>
            </a:extLst>
          </p:cNvPr>
          <p:cNvSpPr/>
          <p:nvPr/>
        </p:nvSpPr>
        <p:spPr>
          <a:xfrm>
            <a:off x="5932884" y="4593109"/>
            <a:ext cx="1132371" cy="358308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脑机接口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C7FF69F-51B0-4B54-B8A4-DF6C5DDE8B11}"/>
              </a:ext>
            </a:extLst>
          </p:cNvPr>
          <p:cNvSpPr txBox="1"/>
          <p:nvPr/>
        </p:nvSpPr>
        <p:spPr>
          <a:xfrm>
            <a:off x="5719209" y="2340204"/>
            <a:ext cx="15597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外部设备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4817E0AD-55E9-4EC3-A3B4-0326DAC1E9CD}"/>
              </a:ext>
            </a:extLst>
          </p:cNvPr>
          <p:cNvSpPr/>
          <p:nvPr/>
        </p:nvSpPr>
        <p:spPr>
          <a:xfrm>
            <a:off x="9322966" y="2107801"/>
            <a:ext cx="2161475" cy="3558971"/>
          </a:xfrm>
          <a:prstGeom prst="roundRect">
            <a:avLst>
              <a:gd name="adj" fmla="val 9648"/>
            </a:avLst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6D478C7F-30A1-4CC1-BAED-B526D52215CC}"/>
              </a:ext>
            </a:extLst>
          </p:cNvPr>
          <p:cNvSpPr/>
          <p:nvPr/>
        </p:nvSpPr>
        <p:spPr>
          <a:xfrm>
            <a:off x="9837518" y="3227077"/>
            <a:ext cx="1132371" cy="358308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触觉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47732BAC-0F85-4DFE-AA64-7B4AC77EE288}"/>
              </a:ext>
            </a:extLst>
          </p:cNvPr>
          <p:cNvSpPr/>
          <p:nvPr/>
        </p:nvSpPr>
        <p:spPr>
          <a:xfrm>
            <a:off x="9837518" y="3910093"/>
            <a:ext cx="1132371" cy="358308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嗅觉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矩形: 圆角 74">
            <a:extLst>
              <a:ext uri="{FF2B5EF4-FFF2-40B4-BE49-F238E27FC236}">
                <a16:creationId xmlns:a16="http://schemas.microsoft.com/office/drawing/2014/main" id="{FBDAAF6E-CAAA-4F10-881A-899FC47FDAD5}"/>
              </a:ext>
            </a:extLst>
          </p:cNvPr>
          <p:cNvSpPr/>
          <p:nvPr/>
        </p:nvSpPr>
        <p:spPr>
          <a:xfrm>
            <a:off x="9837518" y="4593109"/>
            <a:ext cx="1132371" cy="358308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视觉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DDDF809D-BCFE-4BDF-9592-585CBABEE190}"/>
              </a:ext>
            </a:extLst>
          </p:cNvPr>
          <p:cNvSpPr txBox="1"/>
          <p:nvPr/>
        </p:nvSpPr>
        <p:spPr>
          <a:xfrm>
            <a:off x="9538945" y="2340204"/>
            <a:ext cx="17707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沉浸式体验</a:t>
            </a:r>
          </a:p>
        </p:txBody>
      </p:sp>
      <p:sp>
        <p:nvSpPr>
          <p:cNvPr id="77" name="图形 1">
            <a:extLst>
              <a:ext uri="{FF2B5EF4-FFF2-40B4-BE49-F238E27FC236}">
                <a16:creationId xmlns:a16="http://schemas.microsoft.com/office/drawing/2014/main" id="{3A4C42B8-64FD-4791-9E2F-819C99784AE4}"/>
              </a:ext>
            </a:extLst>
          </p:cNvPr>
          <p:cNvSpPr/>
          <p:nvPr/>
        </p:nvSpPr>
        <p:spPr>
          <a:xfrm>
            <a:off x="7922836" y="2836814"/>
            <a:ext cx="951965" cy="2100944"/>
          </a:xfrm>
          <a:custGeom>
            <a:avLst/>
            <a:gdLst>
              <a:gd name="connsiteX0" fmla="*/ 12193488 w 12193488"/>
              <a:gd name="connsiteY0" fmla="*/ 2555188 h 5109631"/>
              <a:gd name="connsiteX1" fmla="*/ 12173403 w 12193488"/>
              <a:gd name="connsiteY1" fmla="*/ 2569321 h 5109631"/>
              <a:gd name="connsiteX2" fmla="*/ 10445398 w 12193488"/>
              <a:gd name="connsiteY2" fmla="*/ 3791497 h 5109631"/>
              <a:gd name="connsiteX3" fmla="*/ 10445398 w 12193488"/>
              <a:gd name="connsiteY3" fmla="*/ 3077383 h 5109631"/>
              <a:gd name="connsiteX4" fmla="*/ 0 w 12193488"/>
              <a:gd name="connsiteY4" fmla="*/ 5109632 h 5109631"/>
              <a:gd name="connsiteX5" fmla="*/ 0 w 12193488"/>
              <a:gd name="connsiteY5" fmla="*/ 0 h 5109631"/>
              <a:gd name="connsiteX6" fmla="*/ 10445398 w 12193488"/>
              <a:gd name="connsiteY6" fmla="*/ 2032248 h 5109631"/>
              <a:gd name="connsiteX7" fmla="*/ 10445398 w 12193488"/>
              <a:gd name="connsiteY7" fmla="*/ 1318135 h 5109631"/>
              <a:gd name="connsiteX8" fmla="*/ 12173403 w 12193488"/>
              <a:gd name="connsiteY8" fmla="*/ 2540310 h 5109631"/>
              <a:gd name="connsiteX9" fmla="*/ 12193488 w 12193488"/>
              <a:gd name="connsiteY9" fmla="*/ 2555188 h 5109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488" h="5109631">
                <a:moveTo>
                  <a:pt x="12193488" y="2555188"/>
                </a:moveTo>
                <a:lnTo>
                  <a:pt x="12173403" y="2569321"/>
                </a:lnTo>
                <a:lnTo>
                  <a:pt x="10445398" y="3791497"/>
                </a:lnTo>
                <a:lnTo>
                  <a:pt x="10445398" y="3077383"/>
                </a:lnTo>
                <a:cubicBezTo>
                  <a:pt x="10445398" y="3077383"/>
                  <a:pt x="2885465" y="2061259"/>
                  <a:pt x="0" y="5109632"/>
                </a:cubicBezTo>
                <a:lnTo>
                  <a:pt x="0" y="0"/>
                </a:lnTo>
                <a:cubicBezTo>
                  <a:pt x="2885465" y="3049116"/>
                  <a:pt x="10445398" y="2032248"/>
                  <a:pt x="10445398" y="2032248"/>
                </a:cubicBezTo>
                <a:lnTo>
                  <a:pt x="10445398" y="1318135"/>
                </a:lnTo>
                <a:lnTo>
                  <a:pt x="12173403" y="2540310"/>
                </a:lnTo>
                <a:lnTo>
                  <a:pt x="12193488" y="255518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  <a:lumOff val="50000"/>
                  <a:alpha val="29000"/>
                </a:schemeClr>
              </a:gs>
              <a:gs pos="90000">
                <a:schemeClr val="accent6">
                  <a:lumMod val="60000"/>
                  <a:lumOff val="40000"/>
                  <a:alpha val="0"/>
                </a:schemeClr>
              </a:gs>
            </a:gsLst>
            <a:lin ang="10800000" scaled="0"/>
          </a:gradFill>
          <a:ln w="8394" cap="flat">
            <a:gradFill>
              <a:gsLst>
                <a:gs pos="0">
                  <a:srgbClr val="00F2FF"/>
                </a:gs>
                <a:gs pos="100000">
                  <a:srgbClr val="04FCBB">
                    <a:alpha val="0"/>
                  </a:srgbClr>
                </a:gs>
              </a:gsLst>
              <a:lin ang="10800000" scaled="0"/>
            </a:gra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3F85CA7B-7254-48F8-AD1C-EAF1DA5A5D6B}"/>
              </a:ext>
            </a:extLst>
          </p:cNvPr>
          <p:cNvSpPr txBox="1"/>
          <p:nvPr/>
        </p:nvSpPr>
        <p:spPr>
          <a:xfrm>
            <a:off x="7920754" y="3733397"/>
            <a:ext cx="1178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获得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83066046-E32F-4917-9CCC-7951689E507A}"/>
              </a:ext>
            </a:extLst>
          </p:cNvPr>
          <p:cNvCxnSpPr/>
          <p:nvPr/>
        </p:nvCxnSpPr>
        <p:spPr>
          <a:xfrm>
            <a:off x="5874523" y="2850473"/>
            <a:ext cx="1190732" cy="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86449AE6-6440-4DFD-983A-DF4CC5276375}"/>
              </a:ext>
            </a:extLst>
          </p:cNvPr>
          <p:cNvCxnSpPr/>
          <p:nvPr/>
        </p:nvCxnSpPr>
        <p:spPr>
          <a:xfrm>
            <a:off x="9779157" y="2850473"/>
            <a:ext cx="119073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文本框 81">
            <a:extLst>
              <a:ext uri="{FF2B5EF4-FFF2-40B4-BE49-F238E27FC236}">
                <a16:creationId xmlns:a16="http://schemas.microsoft.com/office/drawing/2014/main" id="{A226F026-CED8-487D-AB64-80209FAF4793}"/>
              </a:ext>
            </a:extLst>
          </p:cNvPr>
          <p:cNvSpPr txBox="1"/>
          <p:nvPr/>
        </p:nvSpPr>
        <p:spPr>
          <a:xfrm>
            <a:off x="646751" y="2629318"/>
            <a:ext cx="3888681" cy="1883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有别于当前互联网依托于屏幕的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2D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视觉体验，未来全真互联网或者元宇宙，能够给用户带来沉浸式的互联网体验，从二维到三维，从平面视觉到更丰富的感官体验，虚拟世界中的体验有机会更接近真实世界。 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A0533ECE-527D-4EEF-B4CA-713BA346A6F3}"/>
              </a:ext>
            </a:extLst>
          </p:cNvPr>
          <p:cNvGrpSpPr/>
          <p:nvPr/>
        </p:nvGrpSpPr>
        <p:grpSpPr>
          <a:xfrm>
            <a:off x="660400" y="4344622"/>
            <a:ext cx="3779199" cy="96206"/>
            <a:chOff x="7155543" y="4695088"/>
            <a:chExt cx="2620470" cy="65955"/>
          </a:xfrm>
        </p:grpSpPr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D2E3A380-E55F-48CF-B3C2-312EF43CD2B1}"/>
                </a:ext>
              </a:extLst>
            </p:cNvPr>
            <p:cNvCxnSpPr>
              <a:cxnSpLocks/>
            </p:cNvCxnSpPr>
            <p:nvPr/>
          </p:nvCxnSpPr>
          <p:spPr>
            <a:xfrm>
              <a:off x="7877754" y="4728067"/>
              <a:ext cx="1898259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平行四边形 83">
              <a:extLst>
                <a:ext uri="{FF2B5EF4-FFF2-40B4-BE49-F238E27FC236}">
                  <a16:creationId xmlns:a16="http://schemas.microsoft.com/office/drawing/2014/main" id="{DA09A798-78D9-4B4C-91A0-C098CB5B8B22}"/>
                </a:ext>
              </a:extLst>
            </p:cNvPr>
            <p:cNvSpPr/>
            <p:nvPr/>
          </p:nvSpPr>
          <p:spPr>
            <a:xfrm>
              <a:off x="7155543" y="4695088"/>
              <a:ext cx="813630" cy="65955"/>
            </a:xfrm>
            <a:prstGeom prst="parallelogram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918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ACC9D84-9EA3-4F78-A84B-602AEC04DE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目录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/Content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51B4B1E-3098-4BB3-A187-E547D1A608D3}"/>
              </a:ext>
            </a:extLst>
          </p:cNvPr>
          <p:cNvGrpSpPr/>
          <p:nvPr/>
        </p:nvGrpSpPr>
        <p:grpSpPr>
          <a:xfrm>
            <a:off x="504390" y="3846499"/>
            <a:ext cx="1774619" cy="951833"/>
            <a:chOff x="874198" y="3337370"/>
            <a:chExt cx="1774619" cy="951833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1A03461-F68B-4664-829F-90F8019FE3E7}"/>
                </a:ext>
              </a:extLst>
            </p:cNvPr>
            <p:cNvSpPr txBox="1"/>
            <p:nvPr/>
          </p:nvSpPr>
          <p:spPr>
            <a:xfrm>
              <a:off x="1470875" y="3337370"/>
              <a:ext cx="6377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01</a:t>
              </a:r>
              <a:endParaRPr lang="zh-C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90CEBB3-A5A9-4F94-886A-147ACF99B27B}"/>
                </a:ext>
              </a:extLst>
            </p:cNvPr>
            <p:cNvSpPr txBox="1"/>
            <p:nvPr/>
          </p:nvSpPr>
          <p:spPr>
            <a:xfrm>
              <a:off x="874198" y="3653971"/>
              <a:ext cx="1774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市场热点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05990713-CAD2-4EC1-9455-AE0657B3DD13}"/>
                </a:ext>
              </a:extLst>
            </p:cNvPr>
            <p:cNvSpPr txBox="1"/>
            <p:nvPr/>
          </p:nvSpPr>
          <p:spPr>
            <a:xfrm>
              <a:off x="1150385" y="4027593"/>
              <a:ext cx="1177763" cy="2616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en-US" altLang="zh-CN" sz="105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Market hotspot</a:t>
              </a:r>
              <a:endParaRPr lang="zh-CN" altLang="en-US" sz="105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60E42C7-4D48-41A2-A43E-C64924AD6D6B}"/>
              </a:ext>
            </a:extLst>
          </p:cNvPr>
          <p:cNvGrpSpPr/>
          <p:nvPr/>
        </p:nvGrpSpPr>
        <p:grpSpPr>
          <a:xfrm>
            <a:off x="2999311" y="2349398"/>
            <a:ext cx="1481616" cy="948687"/>
            <a:chOff x="2952491" y="2611008"/>
            <a:chExt cx="1481616" cy="948687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6E0B76C-FE4B-488D-9395-B75668B72E18}"/>
                </a:ext>
              </a:extLst>
            </p:cNvPr>
            <p:cNvSpPr txBox="1"/>
            <p:nvPr/>
          </p:nvSpPr>
          <p:spPr>
            <a:xfrm>
              <a:off x="3435735" y="2611008"/>
              <a:ext cx="6377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02</a:t>
              </a:r>
              <a:endParaRPr lang="zh-C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443E5E4D-9531-41E6-9A93-ACF2CA087745}"/>
                </a:ext>
              </a:extLst>
            </p:cNvPr>
            <p:cNvSpPr txBox="1"/>
            <p:nvPr/>
          </p:nvSpPr>
          <p:spPr>
            <a:xfrm>
              <a:off x="2952491" y="2927609"/>
              <a:ext cx="1481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未来生存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81756FB-72DE-48A9-AB6B-4A3CA921EE6A}"/>
                </a:ext>
              </a:extLst>
            </p:cNvPr>
            <p:cNvSpPr txBox="1"/>
            <p:nvPr/>
          </p:nvSpPr>
          <p:spPr>
            <a:xfrm>
              <a:off x="3092619" y="3313474"/>
              <a:ext cx="1203961" cy="24622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en-US" altLang="zh-CN" sz="1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Future survival</a:t>
              </a:r>
              <a:endParaRPr lang="zh-CN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90BF57C-483C-48C2-B5B3-D5FB5848CFBC}"/>
              </a:ext>
            </a:extLst>
          </p:cNvPr>
          <p:cNvGrpSpPr/>
          <p:nvPr/>
        </p:nvGrpSpPr>
        <p:grpSpPr>
          <a:xfrm>
            <a:off x="5355192" y="3846499"/>
            <a:ext cx="1481616" cy="944139"/>
            <a:chOff x="4917350" y="3337370"/>
            <a:chExt cx="1481616" cy="944139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85D08DB7-6DC5-4FAA-9B23-B827564C784D}"/>
                </a:ext>
              </a:extLst>
            </p:cNvPr>
            <p:cNvSpPr txBox="1"/>
            <p:nvPr/>
          </p:nvSpPr>
          <p:spPr>
            <a:xfrm>
              <a:off x="5400594" y="3337370"/>
              <a:ext cx="6377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03</a:t>
              </a:r>
              <a:endParaRPr lang="zh-C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FE5B049-DA17-4711-90A5-286AED629AA2}"/>
                </a:ext>
              </a:extLst>
            </p:cNvPr>
            <p:cNvSpPr txBox="1"/>
            <p:nvPr/>
          </p:nvSpPr>
          <p:spPr>
            <a:xfrm>
              <a:off x="4917350" y="3653971"/>
              <a:ext cx="1481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五大特点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EBEE63E3-22D9-4176-A75B-02484408686A}"/>
                </a:ext>
              </a:extLst>
            </p:cNvPr>
            <p:cNvSpPr txBox="1"/>
            <p:nvPr/>
          </p:nvSpPr>
          <p:spPr>
            <a:xfrm>
              <a:off x="4917350" y="4035288"/>
              <a:ext cx="14816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Five characteristics</a:t>
              </a:r>
              <a:endParaRPr lang="zh-CN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C121FAC-9C43-4464-9EB1-3F70C98D1145}"/>
              </a:ext>
            </a:extLst>
          </p:cNvPr>
          <p:cNvGrpSpPr/>
          <p:nvPr/>
        </p:nvGrpSpPr>
        <p:grpSpPr>
          <a:xfrm>
            <a:off x="7711073" y="2349398"/>
            <a:ext cx="1481616" cy="931224"/>
            <a:chOff x="6882208" y="2611008"/>
            <a:chExt cx="1481616" cy="931224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73D363B3-1629-4787-ADD1-CAB3AAFAA1CF}"/>
                </a:ext>
              </a:extLst>
            </p:cNvPr>
            <p:cNvSpPr txBox="1"/>
            <p:nvPr/>
          </p:nvSpPr>
          <p:spPr>
            <a:xfrm>
              <a:off x="7365452" y="2611008"/>
              <a:ext cx="6377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04</a:t>
              </a:r>
              <a:endParaRPr lang="zh-C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8989371E-79E5-4BC6-A93C-E36B386F21E2}"/>
                </a:ext>
              </a:extLst>
            </p:cNvPr>
            <p:cNvSpPr txBox="1"/>
            <p:nvPr/>
          </p:nvSpPr>
          <p:spPr>
            <a:xfrm>
              <a:off x="6882208" y="2927609"/>
              <a:ext cx="1481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科技布局</a:t>
              </a: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FC4B7716-97A8-4BDB-924D-055209702100}"/>
                </a:ext>
              </a:extLst>
            </p:cNvPr>
            <p:cNvSpPr txBox="1"/>
            <p:nvPr/>
          </p:nvSpPr>
          <p:spPr>
            <a:xfrm>
              <a:off x="7019737" y="3296011"/>
              <a:ext cx="1181098" cy="24622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en-US" altLang="zh-CN" sz="1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Technology layout</a:t>
              </a:r>
              <a:endParaRPr lang="zh-CN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26A30A4C-BB88-4B48-BADA-FD6B4304B2CC}"/>
              </a:ext>
            </a:extLst>
          </p:cNvPr>
          <p:cNvGrpSpPr/>
          <p:nvPr/>
        </p:nvGrpSpPr>
        <p:grpSpPr>
          <a:xfrm>
            <a:off x="10037284" y="3846499"/>
            <a:ext cx="1481616" cy="930636"/>
            <a:chOff x="8847065" y="3337370"/>
            <a:chExt cx="1481616" cy="930636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DDB92D0E-D82A-4467-9EF1-F90FA576CC8C}"/>
                </a:ext>
              </a:extLst>
            </p:cNvPr>
            <p:cNvSpPr txBox="1"/>
            <p:nvPr/>
          </p:nvSpPr>
          <p:spPr>
            <a:xfrm>
              <a:off x="9330309" y="3337370"/>
              <a:ext cx="6377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05</a:t>
              </a:r>
              <a:endParaRPr lang="zh-C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09AFE073-E05C-4317-BAE7-F90E03A61199}"/>
                </a:ext>
              </a:extLst>
            </p:cNvPr>
            <p:cNvSpPr txBox="1"/>
            <p:nvPr/>
          </p:nvSpPr>
          <p:spPr>
            <a:xfrm>
              <a:off x="8847065" y="3653971"/>
              <a:ext cx="1481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基础设施</a:t>
              </a: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FE339BFD-A2E9-445D-8C7F-A362E4641D79}"/>
                </a:ext>
              </a:extLst>
            </p:cNvPr>
            <p:cNvSpPr txBox="1"/>
            <p:nvPr/>
          </p:nvSpPr>
          <p:spPr>
            <a:xfrm>
              <a:off x="9006204" y="4021785"/>
              <a:ext cx="1215000" cy="24622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en-US" altLang="zh-CN" sz="1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infrastructure</a:t>
              </a:r>
              <a:endParaRPr lang="zh-CN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167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1">
            <a:extLst>
              <a:ext uri="{FF2B5EF4-FFF2-40B4-BE49-F238E27FC236}">
                <a16:creationId xmlns:a16="http://schemas.microsoft.com/office/drawing/2014/main" id="{29073658-5C9D-4497-AF7F-F082746897EF}"/>
              </a:ext>
            </a:extLst>
          </p:cNvPr>
          <p:cNvSpPr txBox="1">
            <a:spLocks/>
          </p:cNvSpPr>
          <p:nvPr/>
        </p:nvSpPr>
        <p:spPr>
          <a:xfrm>
            <a:off x="623887" y="619918"/>
            <a:ext cx="4550455" cy="396082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关系数字化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3" name="弧形 92">
            <a:extLst>
              <a:ext uri="{FF2B5EF4-FFF2-40B4-BE49-F238E27FC236}">
                <a16:creationId xmlns:a16="http://schemas.microsoft.com/office/drawing/2014/main" id="{EB775AC3-7012-4005-8DCF-EB4388B921C8}"/>
              </a:ext>
            </a:extLst>
          </p:cNvPr>
          <p:cNvSpPr/>
          <p:nvPr/>
        </p:nvSpPr>
        <p:spPr>
          <a:xfrm flipH="1">
            <a:off x="6443918" y="907073"/>
            <a:ext cx="5907935" cy="5950927"/>
          </a:xfrm>
          <a:prstGeom prst="arc">
            <a:avLst>
              <a:gd name="adj1" fmla="val 17837980"/>
              <a:gd name="adj2" fmla="val 21286403"/>
            </a:avLst>
          </a:prstGeom>
          <a:ln w="15875" cap="rnd">
            <a:gradFill>
              <a:gsLst>
                <a:gs pos="55000">
                  <a:schemeClr val="accent3">
                    <a:lumMod val="50000"/>
                    <a:lumOff val="50000"/>
                    <a:alpha val="0"/>
                  </a:schemeClr>
                </a:gs>
                <a:gs pos="100000">
                  <a:schemeClr val="accent3">
                    <a:lumMod val="50000"/>
                    <a:lumOff val="5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4" name="图形 1">
            <a:extLst>
              <a:ext uri="{FF2B5EF4-FFF2-40B4-BE49-F238E27FC236}">
                <a16:creationId xmlns:a16="http://schemas.microsoft.com/office/drawing/2014/main" id="{302E2F61-1118-4DA6-8CC5-B9CDDB39044D}"/>
              </a:ext>
            </a:extLst>
          </p:cNvPr>
          <p:cNvSpPr/>
          <p:nvPr/>
        </p:nvSpPr>
        <p:spPr>
          <a:xfrm rot="16200000">
            <a:off x="6279848" y="3794758"/>
            <a:ext cx="312371" cy="175557"/>
          </a:xfrm>
          <a:custGeom>
            <a:avLst/>
            <a:gdLst>
              <a:gd name="connsiteX0" fmla="*/ 11822205 w 12188354"/>
              <a:gd name="connsiteY0" fmla="*/ 1375617 h 4497787"/>
              <a:gd name="connsiteX1" fmla="*/ 6896251 w 12188354"/>
              <a:gd name="connsiteY1" fmla="*/ 4279227 h 4497787"/>
              <a:gd name="connsiteX2" fmla="*/ 5292595 w 12188354"/>
              <a:gd name="connsiteY2" fmla="*/ 4279227 h 4497787"/>
              <a:gd name="connsiteX3" fmla="*/ 365762 w 12188354"/>
              <a:gd name="connsiteY3" fmla="*/ 1375617 h 4497787"/>
              <a:gd name="connsiteX4" fmla="*/ 847649 w 12188354"/>
              <a:gd name="connsiteY4" fmla="*/ 8955 h 4497787"/>
              <a:gd name="connsiteX5" fmla="*/ 5203064 w 12188354"/>
              <a:gd name="connsiteY5" fmla="*/ 708524 h 4497787"/>
              <a:gd name="connsiteX6" fmla="*/ 6984904 w 12188354"/>
              <a:gd name="connsiteY6" fmla="*/ 708524 h 4497787"/>
              <a:gd name="connsiteX7" fmla="*/ 11340318 w 12188354"/>
              <a:gd name="connsiteY7" fmla="*/ 8955 h 4497787"/>
              <a:gd name="connsiteX8" fmla="*/ 11822205 w 12188354"/>
              <a:gd name="connsiteY8" fmla="*/ 1375617 h 4497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354" h="4497787">
                <a:moveTo>
                  <a:pt x="11822205" y="1375617"/>
                </a:moveTo>
                <a:lnTo>
                  <a:pt x="6896251" y="4279227"/>
                </a:lnTo>
                <a:cubicBezTo>
                  <a:pt x="6401197" y="4570641"/>
                  <a:pt x="5786770" y="4570641"/>
                  <a:pt x="5292595" y="4279227"/>
                </a:cubicBezTo>
                <a:lnTo>
                  <a:pt x="365762" y="1375617"/>
                </a:lnTo>
                <a:cubicBezTo>
                  <a:pt x="-332052" y="963951"/>
                  <a:pt x="46260" y="-108664"/>
                  <a:pt x="847649" y="8955"/>
                </a:cubicBezTo>
                <a:lnTo>
                  <a:pt x="5203064" y="708524"/>
                </a:lnTo>
                <a:cubicBezTo>
                  <a:pt x="5793792" y="795422"/>
                  <a:pt x="6394175" y="795422"/>
                  <a:pt x="6984904" y="708524"/>
                </a:cubicBezTo>
                <a:lnTo>
                  <a:pt x="11340318" y="8955"/>
                </a:lnTo>
                <a:cubicBezTo>
                  <a:pt x="12141707" y="-108664"/>
                  <a:pt x="12520897" y="963951"/>
                  <a:pt x="11822205" y="137561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7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5" name="弧形 94">
            <a:extLst>
              <a:ext uri="{FF2B5EF4-FFF2-40B4-BE49-F238E27FC236}">
                <a16:creationId xmlns:a16="http://schemas.microsoft.com/office/drawing/2014/main" id="{2FB503AC-8FDE-4E84-9CCE-B45D944FE848}"/>
              </a:ext>
            </a:extLst>
          </p:cNvPr>
          <p:cNvSpPr/>
          <p:nvPr/>
        </p:nvSpPr>
        <p:spPr>
          <a:xfrm flipH="1" flipV="1">
            <a:off x="6443918" y="907073"/>
            <a:ext cx="5907935" cy="5950927"/>
          </a:xfrm>
          <a:prstGeom prst="arc">
            <a:avLst>
              <a:gd name="adj1" fmla="val 17818595"/>
              <a:gd name="adj2" fmla="val 21293168"/>
            </a:avLst>
          </a:prstGeom>
          <a:ln w="15875" cap="rnd">
            <a:gradFill>
              <a:gsLst>
                <a:gs pos="55000">
                  <a:schemeClr val="accent3">
                    <a:lumMod val="50000"/>
                    <a:lumOff val="50000"/>
                    <a:alpha val="0"/>
                  </a:schemeClr>
                </a:gs>
                <a:gs pos="100000">
                  <a:schemeClr val="accent3">
                    <a:lumMod val="50000"/>
                    <a:lumOff val="5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41FD3770-190A-4BF9-9CEC-5BD9BE49B0FE}"/>
              </a:ext>
            </a:extLst>
          </p:cNvPr>
          <p:cNvSpPr/>
          <p:nvPr/>
        </p:nvSpPr>
        <p:spPr>
          <a:xfrm flipV="1">
            <a:off x="6643555" y="2273329"/>
            <a:ext cx="3218417" cy="3218417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 w="158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62FA9962-00FD-4A62-ACE9-4301157FEE23}"/>
              </a:ext>
            </a:extLst>
          </p:cNvPr>
          <p:cNvSpPr/>
          <p:nvPr/>
        </p:nvSpPr>
        <p:spPr>
          <a:xfrm flipV="1">
            <a:off x="1911237" y="2273329"/>
            <a:ext cx="3218417" cy="3218417"/>
          </a:xfrm>
          <a:prstGeom prst="ellipse">
            <a:avLst/>
          </a:prstGeom>
          <a:solidFill>
            <a:schemeClr val="accent3">
              <a:lumMod val="90000"/>
              <a:lumOff val="10000"/>
            </a:schemeClr>
          </a:solidFill>
          <a:ln w="158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B6977072-4D59-47C7-BE97-18581A121D3C}"/>
              </a:ext>
            </a:extLst>
          </p:cNvPr>
          <p:cNvSpPr/>
          <p:nvPr/>
        </p:nvSpPr>
        <p:spPr>
          <a:xfrm>
            <a:off x="3345386" y="3126130"/>
            <a:ext cx="1679035" cy="1679035"/>
          </a:xfrm>
          <a:prstGeom prst="ellipse">
            <a:avLst/>
          </a:prstGeom>
          <a:solidFill>
            <a:schemeClr val="accent3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图表内容…">
            <a:extLst>
              <a:ext uri="{FF2B5EF4-FFF2-40B4-BE49-F238E27FC236}">
                <a16:creationId xmlns:a16="http://schemas.microsoft.com/office/drawing/2014/main" id="{3AE65334-E80C-4CBC-8FF6-919852CFB407}"/>
              </a:ext>
            </a:extLst>
          </p:cNvPr>
          <p:cNvSpPr txBox="1"/>
          <p:nvPr/>
        </p:nvSpPr>
        <p:spPr>
          <a:xfrm>
            <a:off x="3177787" y="3837431"/>
            <a:ext cx="2014233" cy="744114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60" rIns="22860" anchor="t">
            <a:spAutoFit/>
          </a:bodyPr>
          <a:lstStyle/>
          <a:p>
            <a:pPr algn="ctr" defTabSz="882950">
              <a:lnSpc>
                <a:spcPct val="120000"/>
              </a:lnSpc>
              <a:spcAft>
                <a:spcPts val="600"/>
              </a:spcAft>
              <a:defRPr sz="2000">
                <a:solidFill>
                  <a:srgbClr val="595959"/>
                </a:solidFill>
              </a:defRPr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人与人的交互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882950">
              <a:lnSpc>
                <a:spcPct val="120000"/>
              </a:lnSpc>
              <a:spcAft>
                <a:spcPts val="600"/>
              </a:spcAft>
              <a:defRPr sz="2000">
                <a:solidFill>
                  <a:srgbClr val="595959"/>
                </a:solidFill>
              </a:defRPr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体验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1" name="图形 70" descr="社交网络">
            <a:extLst>
              <a:ext uri="{FF2B5EF4-FFF2-40B4-BE49-F238E27FC236}">
                <a16:creationId xmlns:a16="http://schemas.microsoft.com/office/drawing/2014/main" id="{D2A9AC28-1450-4123-85CC-C782F64FF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6600" y="3240825"/>
            <a:ext cx="596606" cy="596606"/>
          </a:xfrm>
          <a:prstGeom prst="rect">
            <a:avLst/>
          </a:prstGeom>
        </p:spPr>
      </p:pic>
      <p:sp>
        <p:nvSpPr>
          <p:cNvPr id="64" name="椭圆 63">
            <a:extLst>
              <a:ext uri="{FF2B5EF4-FFF2-40B4-BE49-F238E27FC236}">
                <a16:creationId xmlns:a16="http://schemas.microsoft.com/office/drawing/2014/main" id="{5158A1E6-9314-49DE-A2D4-15BDA053B48B}"/>
              </a:ext>
            </a:extLst>
          </p:cNvPr>
          <p:cNvSpPr/>
          <p:nvPr/>
        </p:nvSpPr>
        <p:spPr>
          <a:xfrm>
            <a:off x="6762100" y="3126130"/>
            <a:ext cx="1679035" cy="1679035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图表内容…">
            <a:extLst>
              <a:ext uri="{FF2B5EF4-FFF2-40B4-BE49-F238E27FC236}">
                <a16:creationId xmlns:a16="http://schemas.microsoft.com/office/drawing/2014/main" id="{154DEA61-FE30-49CD-8042-66874D0DE551}"/>
              </a:ext>
            </a:extLst>
          </p:cNvPr>
          <p:cNvSpPr txBox="1"/>
          <p:nvPr/>
        </p:nvSpPr>
        <p:spPr>
          <a:xfrm>
            <a:off x="6573932" y="3864657"/>
            <a:ext cx="2014233" cy="744114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60" rIns="22860" anchor="t">
            <a:spAutoFit/>
          </a:bodyPr>
          <a:lstStyle/>
          <a:p>
            <a:pPr algn="ctr" defTabSz="882950">
              <a:lnSpc>
                <a:spcPct val="120000"/>
              </a:lnSpc>
              <a:spcAft>
                <a:spcPts val="600"/>
              </a:spcAft>
              <a:defRPr sz="2000">
                <a:solidFill>
                  <a:srgbClr val="595959"/>
                </a:solidFill>
              </a:defRPr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人机交互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882950">
              <a:lnSpc>
                <a:spcPct val="120000"/>
              </a:lnSpc>
              <a:spcAft>
                <a:spcPts val="600"/>
              </a:spcAft>
              <a:defRPr sz="2000">
                <a:solidFill>
                  <a:srgbClr val="595959"/>
                </a:solidFill>
              </a:defRPr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体验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3" name="图形 72" descr="电气">
            <a:extLst>
              <a:ext uri="{FF2B5EF4-FFF2-40B4-BE49-F238E27FC236}">
                <a16:creationId xmlns:a16="http://schemas.microsoft.com/office/drawing/2014/main" id="{DEEC970D-216E-4DF7-B82A-1DEED55F5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2745" y="3330004"/>
            <a:ext cx="596606" cy="596606"/>
          </a:xfrm>
          <a:prstGeom prst="rect">
            <a:avLst/>
          </a:prstGeom>
        </p:spPr>
      </p:pic>
      <p:sp>
        <p:nvSpPr>
          <p:cNvPr id="97" name="文本框 96">
            <a:extLst>
              <a:ext uri="{FF2B5EF4-FFF2-40B4-BE49-F238E27FC236}">
                <a16:creationId xmlns:a16="http://schemas.microsoft.com/office/drawing/2014/main" id="{5B991540-49CE-4B41-98C2-CD0F1F340920}"/>
              </a:ext>
            </a:extLst>
          </p:cNvPr>
          <p:cNvSpPr txBox="1"/>
          <p:nvPr/>
        </p:nvSpPr>
        <p:spPr>
          <a:xfrm>
            <a:off x="8467679" y="3605730"/>
            <a:ext cx="1403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人与世界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关系数字化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A86B2789-CB48-41EE-B98B-E7C63E2B314E}"/>
              </a:ext>
            </a:extLst>
          </p:cNvPr>
          <p:cNvSpPr txBox="1"/>
          <p:nvPr/>
        </p:nvSpPr>
        <p:spPr>
          <a:xfrm>
            <a:off x="2171473" y="3513013"/>
            <a:ext cx="1181170" cy="739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社会关系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数字化</a:t>
            </a:r>
          </a:p>
        </p:txBody>
      </p:sp>
      <p:sp>
        <p:nvSpPr>
          <p:cNvPr id="108" name="弧形 107">
            <a:extLst>
              <a:ext uri="{FF2B5EF4-FFF2-40B4-BE49-F238E27FC236}">
                <a16:creationId xmlns:a16="http://schemas.microsoft.com/office/drawing/2014/main" id="{A54951EC-D84D-47BC-A969-98798586B5F8}"/>
              </a:ext>
            </a:extLst>
          </p:cNvPr>
          <p:cNvSpPr/>
          <p:nvPr/>
        </p:nvSpPr>
        <p:spPr>
          <a:xfrm>
            <a:off x="-599097" y="907073"/>
            <a:ext cx="5907935" cy="5950927"/>
          </a:xfrm>
          <a:prstGeom prst="arc">
            <a:avLst>
              <a:gd name="adj1" fmla="val 17837980"/>
              <a:gd name="adj2" fmla="val 21286403"/>
            </a:avLst>
          </a:prstGeom>
          <a:ln w="15875" cap="rnd">
            <a:gradFill>
              <a:gsLst>
                <a:gs pos="55000">
                  <a:schemeClr val="accent3">
                    <a:lumMod val="50000"/>
                    <a:lumOff val="50000"/>
                    <a:alpha val="0"/>
                  </a:schemeClr>
                </a:gs>
                <a:gs pos="100000">
                  <a:schemeClr val="accent3">
                    <a:lumMod val="50000"/>
                    <a:lumOff val="5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9" name="图形 1">
            <a:extLst>
              <a:ext uri="{FF2B5EF4-FFF2-40B4-BE49-F238E27FC236}">
                <a16:creationId xmlns:a16="http://schemas.microsoft.com/office/drawing/2014/main" id="{0FFAC8AB-46EC-4FDE-BB57-FD801895A8EB}"/>
              </a:ext>
            </a:extLst>
          </p:cNvPr>
          <p:cNvSpPr/>
          <p:nvPr/>
        </p:nvSpPr>
        <p:spPr>
          <a:xfrm rot="16200000">
            <a:off x="5160537" y="3794758"/>
            <a:ext cx="312371" cy="175557"/>
          </a:xfrm>
          <a:custGeom>
            <a:avLst/>
            <a:gdLst>
              <a:gd name="connsiteX0" fmla="*/ 11822205 w 12188354"/>
              <a:gd name="connsiteY0" fmla="*/ 1375617 h 4497787"/>
              <a:gd name="connsiteX1" fmla="*/ 6896251 w 12188354"/>
              <a:gd name="connsiteY1" fmla="*/ 4279227 h 4497787"/>
              <a:gd name="connsiteX2" fmla="*/ 5292595 w 12188354"/>
              <a:gd name="connsiteY2" fmla="*/ 4279227 h 4497787"/>
              <a:gd name="connsiteX3" fmla="*/ 365762 w 12188354"/>
              <a:gd name="connsiteY3" fmla="*/ 1375617 h 4497787"/>
              <a:gd name="connsiteX4" fmla="*/ 847649 w 12188354"/>
              <a:gd name="connsiteY4" fmla="*/ 8955 h 4497787"/>
              <a:gd name="connsiteX5" fmla="*/ 5203064 w 12188354"/>
              <a:gd name="connsiteY5" fmla="*/ 708524 h 4497787"/>
              <a:gd name="connsiteX6" fmla="*/ 6984904 w 12188354"/>
              <a:gd name="connsiteY6" fmla="*/ 708524 h 4497787"/>
              <a:gd name="connsiteX7" fmla="*/ 11340318 w 12188354"/>
              <a:gd name="connsiteY7" fmla="*/ 8955 h 4497787"/>
              <a:gd name="connsiteX8" fmla="*/ 11822205 w 12188354"/>
              <a:gd name="connsiteY8" fmla="*/ 1375617 h 4497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354" h="4497787">
                <a:moveTo>
                  <a:pt x="11822205" y="1375617"/>
                </a:moveTo>
                <a:lnTo>
                  <a:pt x="6896251" y="4279227"/>
                </a:lnTo>
                <a:cubicBezTo>
                  <a:pt x="6401197" y="4570641"/>
                  <a:pt x="5786770" y="4570641"/>
                  <a:pt x="5292595" y="4279227"/>
                </a:cubicBezTo>
                <a:lnTo>
                  <a:pt x="365762" y="1375617"/>
                </a:lnTo>
                <a:cubicBezTo>
                  <a:pt x="-332052" y="963951"/>
                  <a:pt x="46260" y="-108664"/>
                  <a:pt x="847649" y="8955"/>
                </a:cubicBezTo>
                <a:lnTo>
                  <a:pt x="5203064" y="708524"/>
                </a:lnTo>
                <a:cubicBezTo>
                  <a:pt x="5793792" y="795422"/>
                  <a:pt x="6394175" y="795422"/>
                  <a:pt x="6984904" y="708524"/>
                </a:cubicBezTo>
                <a:lnTo>
                  <a:pt x="11340318" y="8955"/>
                </a:lnTo>
                <a:cubicBezTo>
                  <a:pt x="12141707" y="-108664"/>
                  <a:pt x="12520897" y="963951"/>
                  <a:pt x="11822205" y="137561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7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0" name="弧形 109">
            <a:extLst>
              <a:ext uri="{FF2B5EF4-FFF2-40B4-BE49-F238E27FC236}">
                <a16:creationId xmlns:a16="http://schemas.microsoft.com/office/drawing/2014/main" id="{D09DE9CF-EDB6-4F8D-A865-B6B231DA084E}"/>
              </a:ext>
            </a:extLst>
          </p:cNvPr>
          <p:cNvSpPr/>
          <p:nvPr/>
        </p:nvSpPr>
        <p:spPr>
          <a:xfrm flipV="1">
            <a:off x="-599097" y="907073"/>
            <a:ext cx="5907935" cy="5950927"/>
          </a:xfrm>
          <a:prstGeom prst="arc">
            <a:avLst>
              <a:gd name="adj1" fmla="val 17818595"/>
              <a:gd name="adj2" fmla="val 21293168"/>
            </a:avLst>
          </a:prstGeom>
          <a:ln w="15875" cap="rnd">
            <a:gradFill>
              <a:gsLst>
                <a:gs pos="55000">
                  <a:schemeClr val="accent3">
                    <a:lumMod val="50000"/>
                    <a:lumOff val="50000"/>
                    <a:alpha val="0"/>
                  </a:schemeClr>
                </a:gs>
                <a:gs pos="100000">
                  <a:schemeClr val="accent3">
                    <a:lumMod val="50000"/>
                    <a:lumOff val="5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6" name="图形 1">
            <a:extLst>
              <a:ext uri="{FF2B5EF4-FFF2-40B4-BE49-F238E27FC236}">
                <a16:creationId xmlns:a16="http://schemas.microsoft.com/office/drawing/2014/main" id="{0C8FBFB4-57CE-4956-87AD-E26E71AFE901}"/>
              </a:ext>
            </a:extLst>
          </p:cNvPr>
          <p:cNvSpPr/>
          <p:nvPr/>
        </p:nvSpPr>
        <p:spPr>
          <a:xfrm rot="16200000">
            <a:off x="5717575" y="3794758"/>
            <a:ext cx="312371" cy="175557"/>
          </a:xfrm>
          <a:custGeom>
            <a:avLst/>
            <a:gdLst>
              <a:gd name="connsiteX0" fmla="*/ 11822205 w 12188354"/>
              <a:gd name="connsiteY0" fmla="*/ 1375617 h 4497787"/>
              <a:gd name="connsiteX1" fmla="*/ 6896251 w 12188354"/>
              <a:gd name="connsiteY1" fmla="*/ 4279227 h 4497787"/>
              <a:gd name="connsiteX2" fmla="*/ 5292595 w 12188354"/>
              <a:gd name="connsiteY2" fmla="*/ 4279227 h 4497787"/>
              <a:gd name="connsiteX3" fmla="*/ 365762 w 12188354"/>
              <a:gd name="connsiteY3" fmla="*/ 1375617 h 4497787"/>
              <a:gd name="connsiteX4" fmla="*/ 847649 w 12188354"/>
              <a:gd name="connsiteY4" fmla="*/ 8955 h 4497787"/>
              <a:gd name="connsiteX5" fmla="*/ 5203064 w 12188354"/>
              <a:gd name="connsiteY5" fmla="*/ 708524 h 4497787"/>
              <a:gd name="connsiteX6" fmla="*/ 6984904 w 12188354"/>
              <a:gd name="connsiteY6" fmla="*/ 708524 h 4497787"/>
              <a:gd name="connsiteX7" fmla="*/ 11340318 w 12188354"/>
              <a:gd name="connsiteY7" fmla="*/ 8955 h 4497787"/>
              <a:gd name="connsiteX8" fmla="*/ 11822205 w 12188354"/>
              <a:gd name="connsiteY8" fmla="*/ 1375617 h 4497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354" h="4497787">
                <a:moveTo>
                  <a:pt x="11822205" y="1375617"/>
                </a:moveTo>
                <a:lnTo>
                  <a:pt x="6896251" y="4279227"/>
                </a:lnTo>
                <a:cubicBezTo>
                  <a:pt x="6401197" y="4570641"/>
                  <a:pt x="5786770" y="4570641"/>
                  <a:pt x="5292595" y="4279227"/>
                </a:cubicBezTo>
                <a:lnTo>
                  <a:pt x="365762" y="1375617"/>
                </a:lnTo>
                <a:cubicBezTo>
                  <a:pt x="-332052" y="963951"/>
                  <a:pt x="46260" y="-108664"/>
                  <a:pt x="847649" y="8955"/>
                </a:cubicBezTo>
                <a:lnTo>
                  <a:pt x="5203064" y="708524"/>
                </a:lnTo>
                <a:cubicBezTo>
                  <a:pt x="5793792" y="795422"/>
                  <a:pt x="6394175" y="795422"/>
                  <a:pt x="6984904" y="708524"/>
                </a:cubicBezTo>
                <a:lnTo>
                  <a:pt x="11340318" y="8955"/>
                </a:lnTo>
                <a:cubicBezTo>
                  <a:pt x="12141707" y="-108664"/>
                  <a:pt x="12520897" y="963951"/>
                  <a:pt x="11822205" y="137561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77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957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080AE150-EBCA-4418-8FBF-0BD647357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" r="14215" b="683"/>
          <a:stretch>
            <a:fillRect/>
          </a:stretch>
        </p:blipFill>
        <p:spPr>
          <a:xfrm>
            <a:off x="0" y="1617684"/>
            <a:ext cx="6752233" cy="5240316"/>
          </a:xfrm>
          <a:custGeom>
            <a:avLst/>
            <a:gdLst>
              <a:gd name="connsiteX0" fmla="*/ 0 w 6752233"/>
              <a:gd name="connsiteY0" fmla="*/ 0 h 5240316"/>
              <a:gd name="connsiteX1" fmla="*/ 6752233 w 6752233"/>
              <a:gd name="connsiteY1" fmla="*/ 0 h 5240316"/>
              <a:gd name="connsiteX2" fmla="*/ 5447853 w 6752233"/>
              <a:gd name="connsiteY2" fmla="*/ 5240316 h 5240316"/>
              <a:gd name="connsiteX3" fmla="*/ 2000 w 6752233"/>
              <a:gd name="connsiteY3" fmla="*/ 5240316 h 5240316"/>
              <a:gd name="connsiteX4" fmla="*/ 0 w 6752233"/>
              <a:gd name="connsiteY4" fmla="*/ 5232281 h 524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2233" h="5240316">
                <a:moveTo>
                  <a:pt x="0" y="0"/>
                </a:moveTo>
                <a:lnTo>
                  <a:pt x="6752233" y="0"/>
                </a:lnTo>
                <a:lnTo>
                  <a:pt x="5447853" y="5240316"/>
                </a:lnTo>
                <a:lnTo>
                  <a:pt x="2000" y="5240316"/>
                </a:lnTo>
                <a:lnTo>
                  <a:pt x="0" y="5232281"/>
                </a:lnTo>
                <a:close/>
              </a:path>
            </a:pathLst>
          </a:cu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BCC03A6-E562-43BB-84E2-B59EFE23F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2945" r="19112" b="62"/>
          <a:stretch>
            <a:fillRect/>
          </a:stretch>
        </p:blipFill>
        <p:spPr>
          <a:xfrm>
            <a:off x="5419584" y="1617682"/>
            <a:ext cx="6772416" cy="5240317"/>
          </a:xfrm>
          <a:custGeom>
            <a:avLst/>
            <a:gdLst>
              <a:gd name="connsiteX0" fmla="*/ 1324564 w 6772416"/>
              <a:gd name="connsiteY0" fmla="*/ 0 h 5321402"/>
              <a:gd name="connsiteX1" fmla="*/ 6770416 w 6772416"/>
              <a:gd name="connsiteY1" fmla="*/ 0 h 5321402"/>
              <a:gd name="connsiteX2" fmla="*/ 6772416 w 6772416"/>
              <a:gd name="connsiteY2" fmla="*/ 8035 h 5321402"/>
              <a:gd name="connsiteX3" fmla="*/ 6772416 w 6772416"/>
              <a:gd name="connsiteY3" fmla="*/ 5321402 h 5321402"/>
              <a:gd name="connsiteX4" fmla="*/ 0 w 6772416"/>
              <a:gd name="connsiteY4" fmla="*/ 5321402 h 532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2416" h="5321402">
                <a:moveTo>
                  <a:pt x="1324564" y="0"/>
                </a:moveTo>
                <a:lnTo>
                  <a:pt x="6770416" y="0"/>
                </a:lnTo>
                <a:lnTo>
                  <a:pt x="6772416" y="8035"/>
                </a:lnTo>
                <a:lnTo>
                  <a:pt x="6772416" y="5321402"/>
                </a:lnTo>
                <a:lnTo>
                  <a:pt x="0" y="5321402"/>
                </a:lnTo>
                <a:close/>
              </a:path>
            </a:pathLst>
          </a:cu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FBED166-5766-4EE6-85BF-1F41BD4601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643969"/>
            <a:ext cx="5900058" cy="396082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关系数字化对比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E24F9F8E-6D65-435D-8E17-C061A30EB8CC}"/>
              </a:ext>
            </a:extLst>
          </p:cNvPr>
          <p:cNvSpPr/>
          <p:nvPr/>
        </p:nvSpPr>
        <p:spPr>
          <a:xfrm>
            <a:off x="5419584" y="1617684"/>
            <a:ext cx="6772416" cy="5240316"/>
          </a:xfrm>
          <a:custGeom>
            <a:avLst/>
            <a:gdLst>
              <a:gd name="connsiteX0" fmla="*/ 1310076 w 6698343"/>
              <a:gd name="connsiteY0" fmla="*/ 0 h 5321402"/>
              <a:gd name="connsiteX1" fmla="*/ 6696365 w 6698343"/>
              <a:gd name="connsiteY1" fmla="*/ 0 h 5321402"/>
              <a:gd name="connsiteX2" fmla="*/ 6698343 w 6698343"/>
              <a:gd name="connsiteY2" fmla="*/ 8035 h 5321402"/>
              <a:gd name="connsiteX3" fmla="*/ 6698343 w 6698343"/>
              <a:gd name="connsiteY3" fmla="*/ 5321402 h 5321402"/>
              <a:gd name="connsiteX4" fmla="*/ 0 w 6698343"/>
              <a:gd name="connsiteY4" fmla="*/ 5321402 h 5321402"/>
              <a:gd name="connsiteX5" fmla="*/ 1310076 w 6698343"/>
              <a:gd name="connsiteY5" fmla="*/ 0 h 532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8343" h="5321402">
                <a:moveTo>
                  <a:pt x="1310076" y="0"/>
                </a:moveTo>
                <a:lnTo>
                  <a:pt x="6696365" y="0"/>
                </a:lnTo>
                <a:lnTo>
                  <a:pt x="6698343" y="8035"/>
                </a:lnTo>
                <a:lnTo>
                  <a:pt x="6698343" y="5321402"/>
                </a:lnTo>
                <a:lnTo>
                  <a:pt x="0" y="5321402"/>
                </a:lnTo>
                <a:lnTo>
                  <a:pt x="1310076" y="0"/>
                </a:lnTo>
                <a:close/>
              </a:path>
            </a:pathLst>
          </a:custGeom>
          <a:solidFill>
            <a:schemeClr val="accent1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C6A8717-8B2B-4883-A767-385F148E3ADD}"/>
              </a:ext>
            </a:extLst>
          </p:cNvPr>
          <p:cNvSpPr/>
          <p:nvPr/>
        </p:nvSpPr>
        <p:spPr>
          <a:xfrm flipH="1" flipV="1">
            <a:off x="0" y="1617684"/>
            <a:ext cx="6772416" cy="5240316"/>
          </a:xfrm>
          <a:custGeom>
            <a:avLst/>
            <a:gdLst>
              <a:gd name="connsiteX0" fmla="*/ 1310076 w 6698343"/>
              <a:gd name="connsiteY0" fmla="*/ 0 h 5321402"/>
              <a:gd name="connsiteX1" fmla="*/ 6696365 w 6698343"/>
              <a:gd name="connsiteY1" fmla="*/ 0 h 5321402"/>
              <a:gd name="connsiteX2" fmla="*/ 6698343 w 6698343"/>
              <a:gd name="connsiteY2" fmla="*/ 8035 h 5321402"/>
              <a:gd name="connsiteX3" fmla="*/ 6698343 w 6698343"/>
              <a:gd name="connsiteY3" fmla="*/ 5321402 h 5321402"/>
              <a:gd name="connsiteX4" fmla="*/ 0 w 6698343"/>
              <a:gd name="connsiteY4" fmla="*/ 5321402 h 5321402"/>
              <a:gd name="connsiteX5" fmla="*/ 1310076 w 6698343"/>
              <a:gd name="connsiteY5" fmla="*/ 0 h 532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8343" h="5321402">
                <a:moveTo>
                  <a:pt x="1310076" y="0"/>
                </a:moveTo>
                <a:lnTo>
                  <a:pt x="6696365" y="0"/>
                </a:lnTo>
                <a:lnTo>
                  <a:pt x="6698343" y="8035"/>
                </a:lnTo>
                <a:lnTo>
                  <a:pt x="6698343" y="5321402"/>
                </a:lnTo>
                <a:lnTo>
                  <a:pt x="0" y="5321402"/>
                </a:lnTo>
                <a:lnTo>
                  <a:pt x="1310076" y="0"/>
                </a:lnTo>
                <a:close/>
              </a:path>
            </a:pathLst>
          </a:custGeom>
          <a:solidFill>
            <a:schemeClr val="accent3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E3A605-CD85-45D9-817C-FA714AAF2240}"/>
              </a:ext>
            </a:extLst>
          </p:cNvPr>
          <p:cNvSpPr txBox="1"/>
          <p:nvPr/>
        </p:nvSpPr>
        <p:spPr>
          <a:xfrm>
            <a:off x="538842" y="2917610"/>
            <a:ext cx="4635501" cy="1405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互联网把现实世界中人和人的关系数字化到网络上，在线聊天、 电商、视频会议等，都是人和人的社会关系被数字化；</a:t>
            </a:r>
          </a:p>
          <a:p>
            <a:pPr algn="just">
              <a:lnSpc>
                <a:spcPct val="120000"/>
              </a:lnSpc>
              <a:buClr>
                <a:schemeClr val="accent6">
                  <a:lumMod val="60000"/>
                  <a:lumOff val="40000"/>
                </a:schemeClr>
              </a:buClr>
            </a:pP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926B1A9-B4C8-4FD9-AB5E-3AB2D32EB571}"/>
              </a:ext>
            </a:extLst>
          </p:cNvPr>
          <p:cNvSpPr txBox="1"/>
          <p:nvPr/>
        </p:nvSpPr>
        <p:spPr>
          <a:xfrm>
            <a:off x="6839700" y="3055495"/>
            <a:ext cx="4679200" cy="2402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我们将与更聪明的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AI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或机器人更频繁地互动，互动体验有机 会达到或超越人和人的交互体验。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u"/>
            </a:pP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这种人机交互将不只 发生在网络上，也有可能发生在物理世界中，类似于科幻作品中的仿生机 器人。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9B38D8-8000-49D5-9383-171F3E9C6EA9}"/>
              </a:ext>
            </a:extLst>
          </p:cNvPr>
          <p:cNvSpPr txBox="1"/>
          <p:nvPr/>
        </p:nvSpPr>
        <p:spPr>
          <a:xfrm>
            <a:off x="660400" y="1904561"/>
            <a:ext cx="1619033" cy="52322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过去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A6ED2A0-0294-454E-9177-F1719BBB8019}"/>
              </a:ext>
            </a:extLst>
          </p:cNvPr>
          <p:cNvCxnSpPr>
            <a:cxnSpLocks/>
          </p:cNvCxnSpPr>
          <p:nvPr/>
        </p:nvCxnSpPr>
        <p:spPr>
          <a:xfrm>
            <a:off x="660400" y="2427781"/>
            <a:ext cx="2413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034232E8-53C4-4D17-BE15-C2BD8236AFB3}"/>
              </a:ext>
            </a:extLst>
          </p:cNvPr>
          <p:cNvSpPr txBox="1"/>
          <p:nvPr/>
        </p:nvSpPr>
        <p:spPr>
          <a:xfrm>
            <a:off x="10040931" y="1904561"/>
            <a:ext cx="1497205" cy="52322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未来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</a:t>
            </a:r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39FD9B9-E5D5-473C-B32E-EB9368789032}"/>
              </a:ext>
            </a:extLst>
          </p:cNvPr>
          <p:cNvCxnSpPr>
            <a:cxnSpLocks/>
          </p:cNvCxnSpPr>
          <p:nvPr/>
        </p:nvCxnSpPr>
        <p:spPr>
          <a:xfrm>
            <a:off x="9099260" y="2427781"/>
            <a:ext cx="2413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920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1DEDEE5-CA65-45C0-9636-9AA489B10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2" b="16518"/>
          <a:stretch/>
        </p:blipFill>
        <p:spPr>
          <a:xfrm>
            <a:off x="0" y="1683657"/>
            <a:ext cx="12192000" cy="5174344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F1BBCA9-3B0A-4453-A76D-70418C8C13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399" y="643969"/>
            <a:ext cx="9165771" cy="396082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物理世界和数字世界交汇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6015EBA-6AE0-4BBB-9B4B-7AF9D7814668}"/>
              </a:ext>
            </a:extLst>
          </p:cNvPr>
          <p:cNvSpPr/>
          <p:nvPr/>
        </p:nvSpPr>
        <p:spPr>
          <a:xfrm>
            <a:off x="0" y="1683658"/>
            <a:ext cx="12250057" cy="1685300"/>
          </a:xfrm>
          <a:prstGeom prst="rect">
            <a:avLst/>
          </a:prstGeom>
          <a:solidFill>
            <a:schemeClr val="accent6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08CC759-B563-49F6-B186-6A74A7ABDCBC}"/>
              </a:ext>
            </a:extLst>
          </p:cNvPr>
          <p:cNvSpPr/>
          <p:nvPr/>
        </p:nvSpPr>
        <p:spPr>
          <a:xfrm>
            <a:off x="0" y="3368959"/>
            <a:ext cx="12250057" cy="1729598"/>
          </a:xfrm>
          <a:prstGeom prst="rect">
            <a:avLst/>
          </a:prstGeom>
          <a:solidFill>
            <a:schemeClr val="accent1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A44020C-1C58-485F-A30F-C248A6045235}"/>
              </a:ext>
            </a:extLst>
          </p:cNvPr>
          <p:cNvSpPr/>
          <p:nvPr/>
        </p:nvSpPr>
        <p:spPr>
          <a:xfrm>
            <a:off x="0" y="5098558"/>
            <a:ext cx="12250057" cy="1775188"/>
          </a:xfrm>
          <a:prstGeom prst="rect">
            <a:avLst/>
          </a:prstGeom>
          <a:solidFill>
            <a:schemeClr val="accent3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C11B66E-82B9-43CE-9523-2675D07695E5}"/>
              </a:ext>
            </a:extLst>
          </p:cNvPr>
          <p:cNvSpPr txBox="1"/>
          <p:nvPr/>
        </p:nvSpPr>
        <p:spPr>
          <a:xfrm>
            <a:off x="534080" y="2338478"/>
            <a:ext cx="1617890" cy="51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物理世界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565CEEC-2D2D-45E1-81A1-E72E94854E5E}"/>
              </a:ext>
            </a:extLst>
          </p:cNvPr>
          <p:cNvSpPr txBox="1"/>
          <p:nvPr/>
        </p:nvSpPr>
        <p:spPr>
          <a:xfrm>
            <a:off x="2307771" y="2391089"/>
            <a:ext cx="8396287" cy="408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物理世界和数字世界的交集越来越大，二者的边界逐渐模糊，直至重合乃至超越。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C533252-BA3B-4443-BD97-E0E36801D19B}"/>
              </a:ext>
            </a:extLst>
          </p:cNvPr>
          <p:cNvSpPr txBox="1"/>
          <p:nvPr/>
        </p:nvSpPr>
        <p:spPr>
          <a:xfrm>
            <a:off x="534080" y="4055436"/>
            <a:ext cx="1617890" cy="51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数字世界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95628A1-18F4-4EEC-8C2D-8387089BA9D3}"/>
              </a:ext>
            </a:extLst>
          </p:cNvPr>
          <p:cNvSpPr txBox="1"/>
          <p:nvPr/>
        </p:nvSpPr>
        <p:spPr>
          <a:xfrm>
            <a:off x="2307770" y="3850928"/>
            <a:ext cx="9211129" cy="740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数字世界持续模拟和复刻物理世界，通过外接设备，人们可以自由穿梭于虚拟世界和现实世界。数字世界的边界持续延伸，可以反作用于物理世界。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FEF7631-4DEF-46DB-AA8F-FCA13446F275}"/>
              </a:ext>
            </a:extLst>
          </p:cNvPr>
          <p:cNvSpPr txBox="1"/>
          <p:nvPr/>
        </p:nvSpPr>
        <p:spPr>
          <a:xfrm>
            <a:off x="534080" y="5729447"/>
            <a:ext cx="1617890" cy="51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虚拟世界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FBF3A0E-1F25-47CF-9277-35EB033D8F85}"/>
              </a:ext>
            </a:extLst>
          </p:cNvPr>
          <p:cNvSpPr txBox="1"/>
          <p:nvPr/>
        </p:nvSpPr>
        <p:spPr>
          <a:xfrm>
            <a:off x="2307771" y="5324090"/>
            <a:ext cx="9211129" cy="1405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虚拟世界从物理的世界的模拟、复刻，变成物理世界的延申和拓展，进而反过来反作用于物理世界，最终模糊虚拟世界和现实世界的界限。在虚拟世界中的想象和创造，有机会提升人的效率和创造力。甚至可以是超越物理规律、超越世俗美学意义的想法，都有机会被创造和被关注。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平行四边形 41">
            <a:extLst>
              <a:ext uri="{FF2B5EF4-FFF2-40B4-BE49-F238E27FC236}">
                <a16:creationId xmlns:a16="http://schemas.microsoft.com/office/drawing/2014/main" id="{5EBBCB9D-7804-457A-BF8E-5A5165DD64CD}"/>
              </a:ext>
            </a:extLst>
          </p:cNvPr>
          <p:cNvSpPr/>
          <p:nvPr/>
        </p:nvSpPr>
        <p:spPr>
          <a:xfrm>
            <a:off x="660399" y="2080764"/>
            <a:ext cx="682626" cy="90079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平行四边形 42">
            <a:extLst>
              <a:ext uri="{FF2B5EF4-FFF2-40B4-BE49-F238E27FC236}">
                <a16:creationId xmlns:a16="http://schemas.microsoft.com/office/drawing/2014/main" id="{8A618343-B84F-4943-B4C4-47BD8FF515A4}"/>
              </a:ext>
            </a:extLst>
          </p:cNvPr>
          <p:cNvSpPr/>
          <p:nvPr/>
        </p:nvSpPr>
        <p:spPr>
          <a:xfrm>
            <a:off x="660399" y="3794843"/>
            <a:ext cx="682626" cy="90079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平行四边形 46">
            <a:extLst>
              <a:ext uri="{FF2B5EF4-FFF2-40B4-BE49-F238E27FC236}">
                <a16:creationId xmlns:a16="http://schemas.microsoft.com/office/drawing/2014/main" id="{208D8FE0-B23E-4171-8AF7-EDF15618F7F9}"/>
              </a:ext>
            </a:extLst>
          </p:cNvPr>
          <p:cNvSpPr/>
          <p:nvPr/>
        </p:nvSpPr>
        <p:spPr>
          <a:xfrm>
            <a:off x="660399" y="5479401"/>
            <a:ext cx="682626" cy="90079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24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1106D5BD-0DBE-42E9-95F2-9FCB98A307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rIns="0"/>
          <a:lstStyle/>
          <a:p>
            <a:r>
              <a:rPr lang="en-US" altLang="zh-CN" sz="36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sz="36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17ED081-EB86-486B-BB4A-E66E918F8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rIns="0"/>
          <a:lstStyle/>
          <a:p>
            <a:r>
              <a:rPr lang="zh-CN" altLang="en-US" sz="4800" b="1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科技布局</a:t>
            </a:r>
          </a:p>
        </p:txBody>
      </p:sp>
    </p:spTree>
    <p:extLst>
      <p:ext uri="{BB962C8B-B14F-4D97-AF65-F5344CB8AC3E}">
        <p14:creationId xmlns:p14="http://schemas.microsoft.com/office/powerpoint/2010/main" val="2402975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9B9F8A3-F023-4DE8-B3A5-7F48BEC9FF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关键技术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73EB6E-59B8-4F2C-BF19-40C169DAE53B}"/>
              </a:ext>
            </a:extLst>
          </p:cNvPr>
          <p:cNvSpPr txBox="1"/>
          <p:nvPr/>
        </p:nvSpPr>
        <p:spPr>
          <a:xfrm>
            <a:off x="645886" y="1559018"/>
            <a:ext cx="10873015" cy="9546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“元宇宙本身不是一种技术，而是一个理念和概念，它需要整合不同的新技术，强调虚实相融。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236C7F9E-8C9E-466B-BBC3-ADCA223DFDF8}"/>
              </a:ext>
            </a:extLst>
          </p:cNvPr>
          <p:cNvGrpSpPr/>
          <p:nvPr/>
        </p:nvGrpSpPr>
        <p:grpSpPr>
          <a:xfrm>
            <a:off x="1625600" y="4051277"/>
            <a:ext cx="8646767" cy="2105048"/>
            <a:chOff x="2592540" y="3666873"/>
            <a:chExt cx="1896910" cy="461801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44AB13E3-9E02-43F0-BF92-3216D75D440E}"/>
                </a:ext>
              </a:extLst>
            </p:cNvPr>
            <p:cNvSpPr/>
            <p:nvPr/>
          </p:nvSpPr>
          <p:spPr>
            <a:xfrm>
              <a:off x="2592540" y="3674028"/>
              <a:ext cx="1896910" cy="454646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925B9AE1-EFB4-4B5A-ABF9-789E7338D2B7}"/>
                </a:ext>
              </a:extLst>
            </p:cNvPr>
            <p:cNvSpPr/>
            <p:nvPr/>
          </p:nvSpPr>
          <p:spPr>
            <a:xfrm>
              <a:off x="2793745" y="3679085"/>
              <a:ext cx="1494498" cy="358199"/>
            </a:xfrm>
            <a:prstGeom prst="ellipse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  <a:alpha val="20000"/>
                  </a:schemeClr>
                </a:gs>
              </a:gsLst>
              <a:lin ang="5400000" scaled="1"/>
            </a:gradFill>
            <a:ln>
              <a:gradFill>
                <a:gsLst>
                  <a:gs pos="0">
                    <a:srgbClr val="04FCBB">
                      <a:alpha val="0"/>
                    </a:srgbClr>
                  </a:gs>
                  <a:gs pos="100000">
                    <a:srgbClr val="04FCBB">
                      <a:alpha val="65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3A8EB801-2BFC-4AA1-8BA5-749D30F40704}"/>
                </a:ext>
              </a:extLst>
            </p:cNvPr>
            <p:cNvSpPr/>
            <p:nvPr/>
          </p:nvSpPr>
          <p:spPr>
            <a:xfrm>
              <a:off x="3086408" y="3666873"/>
              <a:ext cx="909173" cy="217909"/>
            </a:xfrm>
            <a:prstGeom prst="ellipse">
              <a:avLst/>
            </a:prstGeom>
            <a:noFill/>
            <a:ln w="9525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5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3" name="PA_텍스트 개체 틀 3">
            <a:extLst>
              <a:ext uri="{FF2B5EF4-FFF2-40B4-BE49-F238E27FC236}">
                <a16:creationId xmlns:a16="http://schemas.microsoft.com/office/drawing/2014/main" id="{30B978B6-47ED-4DC9-9640-62C31B6B00D0}"/>
              </a:ext>
            </a:extLst>
          </p:cNvPr>
          <p:cNvSpPr txBox="1"/>
          <p:nvPr/>
        </p:nvSpPr>
        <p:spPr>
          <a:xfrm>
            <a:off x="1264578" y="3758889"/>
            <a:ext cx="2271640" cy="461665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dist">
              <a:defRPr kumimoji="1" sz="1400" i="0" spc="10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defRPr>
            </a:lvl1pPr>
          </a:lstStyle>
          <a:p>
            <a:pPr algn="ctr"/>
            <a:r>
              <a:rPr lang="en-US" altLang="zh-CN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5G</a:t>
            </a:r>
            <a:endParaRPr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D84064B3-9FDD-466B-9DF8-BF99D2E2D0D0}"/>
              </a:ext>
            </a:extLst>
          </p:cNvPr>
          <p:cNvGrpSpPr/>
          <p:nvPr/>
        </p:nvGrpSpPr>
        <p:grpSpPr>
          <a:xfrm>
            <a:off x="2317846" y="4454300"/>
            <a:ext cx="165104" cy="813722"/>
            <a:chOff x="2089451" y="2991726"/>
            <a:chExt cx="165104" cy="813722"/>
          </a:xfrm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5DAEBB61-F912-4038-8DCE-7A22ADC4D4F4}"/>
                </a:ext>
              </a:extLst>
            </p:cNvPr>
            <p:cNvSpPr/>
            <p:nvPr/>
          </p:nvSpPr>
          <p:spPr>
            <a:xfrm>
              <a:off x="2089451" y="3640344"/>
              <a:ext cx="165104" cy="16510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4E4CC6A9-B8A4-44F9-9D36-0D1C96F4C611}"/>
                </a:ext>
              </a:extLst>
            </p:cNvPr>
            <p:cNvCxnSpPr>
              <a:cxnSpLocks/>
            </p:cNvCxnSpPr>
            <p:nvPr/>
          </p:nvCxnSpPr>
          <p:spPr>
            <a:xfrm>
              <a:off x="2178353" y="2991726"/>
              <a:ext cx="0" cy="648618"/>
            </a:xfrm>
            <a:prstGeom prst="line">
              <a:avLst/>
            </a:prstGeom>
            <a:ln w="12700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PA_텍스트 개체 틀 3">
            <a:extLst>
              <a:ext uri="{FF2B5EF4-FFF2-40B4-BE49-F238E27FC236}">
                <a16:creationId xmlns:a16="http://schemas.microsoft.com/office/drawing/2014/main" id="{FC81C043-78CE-4044-95D4-62AF7B030F30}"/>
              </a:ext>
            </a:extLst>
          </p:cNvPr>
          <p:cNvSpPr txBox="1"/>
          <p:nvPr/>
        </p:nvSpPr>
        <p:spPr>
          <a:xfrm>
            <a:off x="3590141" y="2868278"/>
            <a:ext cx="2271640" cy="461665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dist">
              <a:defRPr kumimoji="1" sz="1400" i="0" spc="10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defRPr>
            </a:lvl1pPr>
          </a:lstStyle>
          <a:p>
            <a:pPr algn="ctr"/>
            <a:r>
              <a:rPr lang="en-US" altLang="zh-CN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6G</a:t>
            </a:r>
            <a:endParaRPr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4443CABA-07E9-402F-B714-78F17C2C2CA6}"/>
              </a:ext>
            </a:extLst>
          </p:cNvPr>
          <p:cNvGrpSpPr/>
          <p:nvPr/>
        </p:nvGrpSpPr>
        <p:grpSpPr>
          <a:xfrm>
            <a:off x="4643409" y="3563689"/>
            <a:ext cx="165104" cy="813722"/>
            <a:chOff x="2089451" y="2991726"/>
            <a:chExt cx="165104" cy="813722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F2F7F780-B4B8-4637-972A-438AE26D5B87}"/>
                </a:ext>
              </a:extLst>
            </p:cNvPr>
            <p:cNvSpPr/>
            <p:nvPr/>
          </p:nvSpPr>
          <p:spPr>
            <a:xfrm>
              <a:off x="2089451" y="3640344"/>
              <a:ext cx="165104" cy="16510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C86D287E-6129-4DE1-877A-8A98A435F597}"/>
                </a:ext>
              </a:extLst>
            </p:cNvPr>
            <p:cNvCxnSpPr>
              <a:cxnSpLocks/>
            </p:cNvCxnSpPr>
            <p:nvPr/>
          </p:nvCxnSpPr>
          <p:spPr>
            <a:xfrm>
              <a:off x="2178353" y="2991726"/>
              <a:ext cx="0" cy="648618"/>
            </a:xfrm>
            <a:prstGeom prst="line">
              <a:avLst/>
            </a:prstGeom>
            <a:ln w="12700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PA_텍스트 개체 틀 3">
            <a:extLst>
              <a:ext uri="{FF2B5EF4-FFF2-40B4-BE49-F238E27FC236}">
                <a16:creationId xmlns:a16="http://schemas.microsoft.com/office/drawing/2014/main" id="{CC32E972-DE9F-4D79-B331-1DC7A484AE91}"/>
              </a:ext>
            </a:extLst>
          </p:cNvPr>
          <p:cNvSpPr txBox="1"/>
          <p:nvPr/>
        </p:nvSpPr>
        <p:spPr>
          <a:xfrm>
            <a:off x="6628370" y="3128460"/>
            <a:ext cx="2271640" cy="461665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dist">
              <a:defRPr kumimoji="1" sz="1400" i="0" spc="10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人工智能</a:t>
            </a:r>
            <a:endParaRPr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8C9F8F65-A863-4607-8567-5D46F1D314B5}"/>
              </a:ext>
            </a:extLst>
          </p:cNvPr>
          <p:cNvGrpSpPr/>
          <p:nvPr/>
        </p:nvGrpSpPr>
        <p:grpSpPr>
          <a:xfrm>
            <a:off x="7681638" y="3823871"/>
            <a:ext cx="165104" cy="813722"/>
            <a:chOff x="2089451" y="2991726"/>
            <a:chExt cx="165104" cy="813722"/>
          </a:xfrm>
        </p:grpSpPr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EAD455AA-787C-4E89-A016-F531157DFEFE}"/>
                </a:ext>
              </a:extLst>
            </p:cNvPr>
            <p:cNvSpPr/>
            <p:nvPr/>
          </p:nvSpPr>
          <p:spPr>
            <a:xfrm>
              <a:off x="2089451" y="3640344"/>
              <a:ext cx="165104" cy="16510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E3900B24-FCC6-491B-9254-F4659C9414D8}"/>
                </a:ext>
              </a:extLst>
            </p:cNvPr>
            <p:cNvCxnSpPr>
              <a:cxnSpLocks/>
            </p:cNvCxnSpPr>
            <p:nvPr/>
          </p:nvCxnSpPr>
          <p:spPr>
            <a:xfrm>
              <a:off x="2178353" y="2991726"/>
              <a:ext cx="0" cy="648618"/>
            </a:xfrm>
            <a:prstGeom prst="line">
              <a:avLst/>
            </a:prstGeom>
            <a:ln w="12700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PA_텍스트 개체 틀 3">
            <a:extLst>
              <a:ext uri="{FF2B5EF4-FFF2-40B4-BE49-F238E27FC236}">
                <a16:creationId xmlns:a16="http://schemas.microsoft.com/office/drawing/2014/main" id="{E692AC4B-DE1E-4FD4-A0E4-B797AC8240A4}"/>
              </a:ext>
            </a:extLst>
          </p:cNvPr>
          <p:cNvSpPr txBox="1"/>
          <p:nvPr/>
        </p:nvSpPr>
        <p:spPr>
          <a:xfrm>
            <a:off x="5006752" y="3947749"/>
            <a:ext cx="2271640" cy="461665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dist">
              <a:defRPr kumimoji="1" sz="1400" i="0" spc="10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大数据</a:t>
            </a:r>
            <a:endParaRPr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3CB26BC2-3AC5-4945-A61A-B246E8D89990}"/>
              </a:ext>
            </a:extLst>
          </p:cNvPr>
          <p:cNvGrpSpPr/>
          <p:nvPr/>
        </p:nvGrpSpPr>
        <p:grpSpPr>
          <a:xfrm>
            <a:off x="6060020" y="4643160"/>
            <a:ext cx="165104" cy="813722"/>
            <a:chOff x="2089451" y="2991726"/>
            <a:chExt cx="165104" cy="813722"/>
          </a:xfrm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E2A7E129-3158-4937-B186-FB62093574DE}"/>
                </a:ext>
              </a:extLst>
            </p:cNvPr>
            <p:cNvSpPr/>
            <p:nvPr/>
          </p:nvSpPr>
          <p:spPr>
            <a:xfrm>
              <a:off x="2089451" y="3640344"/>
              <a:ext cx="165104" cy="16510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96D7AC1E-5846-41A5-8B1F-0442527F98FD}"/>
                </a:ext>
              </a:extLst>
            </p:cNvPr>
            <p:cNvCxnSpPr>
              <a:cxnSpLocks/>
            </p:cNvCxnSpPr>
            <p:nvPr/>
          </p:nvCxnSpPr>
          <p:spPr>
            <a:xfrm>
              <a:off x="2178353" y="2991726"/>
              <a:ext cx="0" cy="648618"/>
            </a:xfrm>
            <a:prstGeom prst="line">
              <a:avLst/>
            </a:prstGeom>
            <a:ln w="12700"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9195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9B9F8A3-F023-4DE8-B3A5-7F48BEC9FF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整合新技术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73EB6E-59B8-4F2C-BF19-40C169DAE53B}"/>
              </a:ext>
            </a:extLst>
          </p:cNvPr>
          <p:cNvSpPr txBox="1"/>
          <p:nvPr/>
        </p:nvSpPr>
        <p:spPr>
          <a:xfrm>
            <a:off x="645886" y="1913238"/>
            <a:ext cx="10873015" cy="74058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随着元宇宙进一步发展，对整个现实社会的模拟程度加强，在元宇宙当中可能不仅仅是在花钱，而且有可能赚钱，这样在虚拟世界里同样形成了一套经济体系。</a:t>
            </a:r>
          </a:p>
        </p:txBody>
      </p:sp>
      <p:sp>
        <p:nvSpPr>
          <p:cNvPr id="24" name="文本框 41">
            <a:extLst>
              <a:ext uri="{FF2B5EF4-FFF2-40B4-BE49-F238E27FC236}">
                <a16:creationId xmlns:a16="http://schemas.microsoft.com/office/drawing/2014/main" id="{B136E6D3-3D85-42E8-97D3-53776A874531}"/>
              </a:ext>
            </a:extLst>
          </p:cNvPr>
          <p:cNvSpPr txBox="1"/>
          <p:nvPr/>
        </p:nvSpPr>
        <p:spPr>
          <a:xfrm>
            <a:off x="773906" y="3837935"/>
            <a:ext cx="2727924" cy="400111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200" b="0" i="0" u="none" strike="noStrike" cap="none" spc="200" normalizeH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1200" cap="none" spc="10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扩展现实技术</a:t>
            </a:r>
          </a:p>
        </p:txBody>
      </p:sp>
      <p:sp>
        <p:nvSpPr>
          <p:cNvPr id="25" name="文本框 41">
            <a:extLst>
              <a:ext uri="{FF2B5EF4-FFF2-40B4-BE49-F238E27FC236}">
                <a16:creationId xmlns:a16="http://schemas.microsoft.com/office/drawing/2014/main" id="{A53849F3-C381-4214-9C57-96282B52759E}"/>
              </a:ext>
            </a:extLst>
          </p:cNvPr>
          <p:cNvSpPr txBox="1"/>
          <p:nvPr/>
        </p:nvSpPr>
        <p:spPr>
          <a:xfrm>
            <a:off x="888046" y="4371736"/>
            <a:ext cx="2492009" cy="46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 defTabSz="381000">
              <a:lnSpc>
                <a:spcPct val="150000"/>
              </a:lnSpc>
              <a:defRPr sz="1200" spc="100">
                <a:solidFill>
                  <a:srgbClr val="FEFFF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FZLanTingHeiS-B-GB"/>
              </a:defRPr>
            </a:lvl1pPr>
          </a:lstStyle>
          <a:p>
            <a:pPr marL="0" marR="0" lvl="0" indent="0" algn="l" defTabSz="3810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10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包括</a:t>
            </a:r>
            <a:r>
              <a:rPr kumimoji="0" lang="en-US" altLang="zh-CN" sz="1200" b="0" i="0" u="none" strike="noStrike" kern="1200" cap="none" spc="10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VR</a:t>
            </a:r>
            <a:r>
              <a:rPr kumimoji="0" lang="zh-CN" altLang="en-US" sz="1200" b="0" i="0" u="none" strike="noStrike" kern="1200" cap="none" spc="10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和</a:t>
            </a:r>
            <a:r>
              <a:rPr kumimoji="0" lang="en-US" altLang="zh-CN" sz="1200" b="0" i="0" u="none" strike="noStrike" kern="1200" cap="none" spc="10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AR,</a:t>
            </a:r>
            <a:r>
              <a:rPr kumimoji="0" lang="zh-CN" altLang="en-US" sz="1200" b="0" i="0" u="none" strike="noStrike" kern="1200" cap="none" spc="10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提供沉浸式的体验，可以解决手机解决不了的问题</a:t>
            </a:r>
            <a:r>
              <a:rPr lang="zh-CN" alt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kumimoji="0" sz="1200" b="0" i="0" u="none" strike="noStrike" kern="1200" cap="none" spc="10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弧形 25">
            <a:extLst>
              <a:ext uri="{FF2B5EF4-FFF2-40B4-BE49-F238E27FC236}">
                <a16:creationId xmlns:a16="http://schemas.microsoft.com/office/drawing/2014/main" id="{E1F17896-FFA9-4FD8-B0E1-405347666CA6}"/>
              </a:ext>
            </a:extLst>
          </p:cNvPr>
          <p:cNvSpPr/>
          <p:nvPr/>
        </p:nvSpPr>
        <p:spPr>
          <a:xfrm>
            <a:off x="819558" y="2974899"/>
            <a:ext cx="2927669" cy="2927668"/>
          </a:xfrm>
          <a:prstGeom prst="arc">
            <a:avLst>
              <a:gd name="adj1" fmla="val 12736933"/>
              <a:gd name="adj2" fmla="val 2334235"/>
            </a:avLst>
          </a:prstGeom>
          <a:ln w="63500">
            <a:solidFill>
              <a:schemeClr val="accent6">
                <a:lumMod val="60000"/>
                <a:lumOff val="4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弧形 26">
            <a:extLst>
              <a:ext uri="{FF2B5EF4-FFF2-40B4-BE49-F238E27FC236}">
                <a16:creationId xmlns:a16="http://schemas.microsoft.com/office/drawing/2014/main" id="{5E781955-CE62-4C47-8D78-5AC85DA90DAB}"/>
              </a:ext>
            </a:extLst>
          </p:cNvPr>
          <p:cNvSpPr/>
          <p:nvPr/>
        </p:nvSpPr>
        <p:spPr>
          <a:xfrm>
            <a:off x="819558" y="2974899"/>
            <a:ext cx="2927669" cy="2927668"/>
          </a:xfrm>
          <a:prstGeom prst="arc">
            <a:avLst>
              <a:gd name="adj1" fmla="val 3402598"/>
              <a:gd name="adj2" fmla="val 8960494"/>
            </a:avLst>
          </a:prstGeom>
          <a:ln w="63500">
            <a:solidFill>
              <a:schemeClr val="accent6">
                <a:lumMod val="60000"/>
                <a:lumOff val="4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DF287B57-266A-4FFB-BD94-38E6618533EA}"/>
              </a:ext>
            </a:extLst>
          </p:cNvPr>
          <p:cNvSpPr/>
          <p:nvPr/>
        </p:nvSpPr>
        <p:spPr>
          <a:xfrm>
            <a:off x="3139437" y="5406063"/>
            <a:ext cx="261093" cy="261093"/>
          </a:xfrm>
          <a:prstGeom prst="ellipse">
            <a:avLst/>
          </a:prstGeom>
          <a:ln w="38100">
            <a:solidFill>
              <a:schemeClr val="accent6">
                <a:lumMod val="60000"/>
                <a:lumOff val="4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弧形 28">
            <a:extLst>
              <a:ext uri="{FF2B5EF4-FFF2-40B4-BE49-F238E27FC236}">
                <a16:creationId xmlns:a16="http://schemas.microsoft.com/office/drawing/2014/main" id="{E527DCEE-D99F-410C-84EE-E4146F0DD6CE}"/>
              </a:ext>
            </a:extLst>
          </p:cNvPr>
          <p:cNvSpPr/>
          <p:nvPr/>
        </p:nvSpPr>
        <p:spPr>
          <a:xfrm>
            <a:off x="962229" y="3117570"/>
            <a:ext cx="2642327" cy="2642327"/>
          </a:xfrm>
          <a:prstGeom prst="arc">
            <a:avLst>
              <a:gd name="adj1" fmla="val 12736933"/>
              <a:gd name="adj2" fmla="val 2334235"/>
            </a:avLst>
          </a:prstGeom>
          <a:ln w="16510">
            <a:gradFill>
              <a:gsLst>
                <a:gs pos="46000">
                  <a:schemeClr val="accent6">
                    <a:lumMod val="60000"/>
                    <a:lumOff val="4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8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41">
            <a:extLst>
              <a:ext uri="{FF2B5EF4-FFF2-40B4-BE49-F238E27FC236}">
                <a16:creationId xmlns:a16="http://schemas.microsoft.com/office/drawing/2014/main" id="{BC2636F2-8E8F-4702-86D1-F9AC94D37D71}"/>
              </a:ext>
            </a:extLst>
          </p:cNvPr>
          <p:cNvSpPr txBox="1"/>
          <p:nvPr/>
        </p:nvSpPr>
        <p:spPr>
          <a:xfrm>
            <a:off x="4609340" y="3837935"/>
            <a:ext cx="2727924" cy="400111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200" b="0" i="0" u="none" strike="noStrike" cap="none" spc="200" normalizeH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1200" cap="none" spc="100" normalizeH="0" baseline="0" noProof="0" dirty="0">
                <a:ln>
                  <a:noFill/>
                </a:ln>
                <a:solidFill>
                  <a:schemeClr val="accent3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数字孪生</a:t>
            </a:r>
            <a:endParaRPr kumimoji="1" sz="2000" b="1" i="0" u="none" strike="noStrike" kern="1200" cap="none" spc="100" normalizeH="0" baseline="0" noProof="0" dirty="0">
              <a:ln>
                <a:noFill/>
              </a:ln>
              <a:solidFill>
                <a:schemeClr val="accent3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41">
            <a:extLst>
              <a:ext uri="{FF2B5EF4-FFF2-40B4-BE49-F238E27FC236}">
                <a16:creationId xmlns:a16="http://schemas.microsoft.com/office/drawing/2014/main" id="{B3CAB58E-5821-4375-AFA2-B4EA6EEAF67D}"/>
              </a:ext>
            </a:extLst>
          </p:cNvPr>
          <p:cNvSpPr txBox="1"/>
          <p:nvPr/>
        </p:nvSpPr>
        <p:spPr>
          <a:xfrm>
            <a:off x="4723480" y="4371736"/>
            <a:ext cx="2492009" cy="69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 defTabSz="381000">
              <a:lnSpc>
                <a:spcPct val="150000"/>
              </a:lnSpc>
              <a:defRPr sz="1200" spc="100">
                <a:solidFill>
                  <a:srgbClr val="FEFFF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FZLanTingHeiS-B-GB"/>
              </a:defRPr>
            </a:lvl1pPr>
          </a:lstStyle>
          <a:p>
            <a:pPr marL="0" marR="0" lvl="0" indent="0" algn="l" defTabSz="3810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100" normalizeH="0" baseline="0" noProof="0" dirty="0">
                <a:ln>
                  <a:noFill/>
                </a:ln>
                <a:solidFill>
                  <a:schemeClr val="accent3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能够把现实世界镜像到虚拟世界里面去，在元宇宙里面，可以看到很多自己的虚拟分身。</a:t>
            </a:r>
            <a:endParaRPr kumimoji="0" sz="1200" b="0" i="0" u="none" strike="noStrike" kern="1200" cap="none" spc="100" normalizeH="0" baseline="0" noProof="0" dirty="0">
              <a:ln>
                <a:noFill/>
              </a:ln>
              <a:solidFill>
                <a:schemeClr val="accent3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弧形 19">
            <a:extLst>
              <a:ext uri="{FF2B5EF4-FFF2-40B4-BE49-F238E27FC236}">
                <a16:creationId xmlns:a16="http://schemas.microsoft.com/office/drawing/2014/main" id="{7EAF6B06-B253-4163-A947-148D17F4463B}"/>
              </a:ext>
            </a:extLst>
          </p:cNvPr>
          <p:cNvSpPr/>
          <p:nvPr/>
        </p:nvSpPr>
        <p:spPr>
          <a:xfrm>
            <a:off x="4654992" y="2974899"/>
            <a:ext cx="2927669" cy="2927668"/>
          </a:xfrm>
          <a:prstGeom prst="arc">
            <a:avLst>
              <a:gd name="adj1" fmla="val 12736933"/>
              <a:gd name="adj2" fmla="val 2334235"/>
            </a:avLst>
          </a:prstGeom>
          <a:ln w="63500">
            <a:solidFill>
              <a:schemeClr val="accent3">
                <a:lumMod val="75000"/>
                <a:lumOff val="2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弧形 20">
            <a:extLst>
              <a:ext uri="{FF2B5EF4-FFF2-40B4-BE49-F238E27FC236}">
                <a16:creationId xmlns:a16="http://schemas.microsoft.com/office/drawing/2014/main" id="{9B525932-8EAB-4C7B-906C-CD2BD8E548C8}"/>
              </a:ext>
            </a:extLst>
          </p:cNvPr>
          <p:cNvSpPr/>
          <p:nvPr/>
        </p:nvSpPr>
        <p:spPr>
          <a:xfrm>
            <a:off x="4654992" y="2974899"/>
            <a:ext cx="2927669" cy="2927668"/>
          </a:xfrm>
          <a:prstGeom prst="arc">
            <a:avLst>
              <a:gd name="adj1" fmla="val 3402598"/>
              <a:gd name="adj2" fmla="val 8960494"/>
            </a:avLst>
          </a:prstGeom>
          <a:ln w="63500">
            <a:solidFill>
              <a:schemeClr val="accent6">
                <a:lumMod val="60000"/>
                <a:lumOff val="4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BF453F76-E33A-47A6-976E-00FF2658CD9B}"/>
              </a:ext>
            </a:extLst>
          </p:cNvPr>
          <p:cNvSpPr/>
          <p:nvPr/>
        </p:nvSpPr>
        <p:spPr>
          <a:xfrm>
            <a:off x="6974871" y="5406063"/>
            <a:ext cx="261093" cy="261093"/>
          </a:xfrm>
          <a:prstGeom prst="ellipse">
            <a:avLst/>
          </a:prstGeom>
          <a:ln w="38100">
            <a:solidFill>
              <a:schemeClr val="accent3">
                <a:lumMod val="50000"/>
                <a:lumOff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弧形 22">
            <a:extLst>
              <a:ext uri="{FF2B5EF4-FFF2-40B4-BE49-F238E27FC236}">
                <a16:creationId xmlns:a16="http://schemas.microsoft.com/office/drawing/2014/main" id="{9E9A65D3-C143-46B2-A88E-BD5C8FE04687}"/>
              </a:ext>
            </a:extLst>
          </p:cNvPr>
          <p:cNvSpPr/>
          <p:nvPr/>
        </p:nvSpPr>
        <p:spPr>
          <a:xfrm>
            <a:off x="4797663" y="3117570"/>
            <a:ext cx="2642327" cy="2642327"/>
          </a:xfrm>
          <a:prstGeom prst="arc">
            <a:avLst>
              <a:gd name="adj1" fmla="val 12736933"/>
              <a:gd name="adj2" fmla="val 2334235"/>
            </a:avLst>
          </a:prstGeom>
          <a:ln w="16510">
            <a:gradFill>
              <a:gsLst>
                <a:gs pos="46000">
                  <a:schemeClr val="accent3">
                    <a:lumMod val="50000"/>
                    <a:lumOff val="50000"/>
                    <a:alpha val="0"/>
                  </a:schemeClr>
                </a:gs>
                <a:gs pos="100000">
                  <a:schemeClr val="accent3">
                    <a:lumMod val="50000"/>
                    <a:lumOff val="50000"/>
                  </a:schemeClr>
                </a:gs>
              </a:gsLst>
              <a:lin ang="18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41">
            <a:extLst>
              <a:ext uri="{FF2B5EF4-FFF2-40B4-BE49-F238E27FC236}">
                <a16:creationId xmlns:a16="http://schemas.microsoft.com/office/drawing/2014/main" id="{0F5F238E-FB4E-4011-9E72-6DCDE2151AA0}"/>
              </a:ext>
            </a:extLst>
          </p:cNvPr>
          <p:cNvSpPr txBox="1"/>
          <p:nvPr/>
        </p:nvSpPr>
        <p:spPr>
          <a:xfrm>
            <a:off x="8444773" y="3837935"/>
            <a:ext cx="2727924" cy="400111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200" b="0" i="0" u="none" strike="noStrike" cap="none" spc="200" normalizeH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100" normalizeH="0" baseline="0" noProof="0" dirty="0">
                <a:ln>
                  <a:noFill/>
                </a:ln>
                <a:solidFill>
                  <a:schemeClr val="accent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区块链</a:t>
            </a:r>
            <a:endParaRPr kumimoji="1" sz="2000" b="0" i="0" u="none" strike="noStrike" kern="1200" cap="none" spc="100" normalizeH="0" baseline="0" noProof="0" dirty="0">
              <a:ln>
                <a:noFill/>
              </a:ln>
              <a:solidFill>
                <a:schemeClr val="accent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41">
            <a:extLst>
              <a:ext uri="{FF2B5EF4-FFF2-40B4-BE49-F238E27FC236}">
                <a16:creationId xmlns:a16="http://schemas.microsoft.com/office/drawing/2014/main" id="{801321C1-DFDB-48D1-9497-1A622F472222}"/>
              </a:ext>
            </a:extLst>
          </p:cNvPr>
          <p:cNvSpPr txBox="1"/>
          <p:nvPr/>
        </p:nvSpPr>
        <p:spPr>
          <a:xfrm>
            <a:off x="8558913" y="4371736"/>
            <a:ext cx="2492009" cy="22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 defTabSz="381000">
              <a:lnSpc>
                <a:spcPct val="150000"/>
              </a:lnSpc>
              <a:defRPr sz="1200" spc="100">
                <a:solidFill>
                  <a:srgbClr val="FEFFF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FZLanTingHeiS-B-GB"/>
              </a:defRPr>
            </a:lvl1pPr>
          </a:lstStyle>
          <a:p>
            <a:pPr marL="0" marR="0" lvl="0" indent="0" algn="l" defTabSz="3810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100" normalizeH="0" baseline="0" noProof="0" dirty="0">
                <a:ln>
                  <a:noFill/>
                </a:ln>
                <a:solidFill>
                  <a:schemeClr val="accent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用来搭建经济体系。</a:t>
            </a:r>
            <a:endParaRPr kumimoji="0" sz="1200" b="0" i="0" u="none" strike="noStrike" kern="1200" cap="none" spc="100" normalizeH="0" baseline="0" noProof="0" dirty="0">
              <a:ln>
                <a:noFill/>
              </a:ln>
              <a:solidFill>
                <a:schemeClr val="accent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弧形 13">
            <a:extLst>
              <a:ext uri="{FF2B5EF4-FFF2-40B4-BE49-F238E27FC236}">
                <a16:creationId xmlns:a16="http://schemas.microsoft.com/office/drawing/2014/main" id="{1C395C06-94C0-473F-8F63-16FE65F4B48A}"/>
              </a:ext>
            </a:extLst>
          </p:cNvPr>
          <p:cNvSpPr/>
          <p:nvPr/>
        </p:nvSpPr>
        <p:spPr>
          <a:xfrm>
            <a:off x="8490425" y="2974899"/>
            <a:ext cx="2927669" cy="2927668"/>
          </a:xfrm>
          <a:prstGeom prst="arc">
            <a:avLst>
              <a:gd name="adj1" fmla="val 12736933"/>
              <a:gd name="adj2" fmla="val 2334235"/>
            </a:avLst>
          </a:prstGeom>
          <a:ln w="63500">
            <a:solidFill>
              <a:schemeClr val="accent1">
                <a:lumMod val="50000"/>
                <a:lumOff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弧形 14">
            <a:extLst>
              <a:ext uri="{FF2B5EF4-FFF2-40B4-BE49-F238E27FC236}">
                <a16:creationId xmlns:a16="http://schemas.microsoft.com/office/drawing/2014/main" id="{E47B7C9F-6912-4E0C-8BD3-00BF3E8E7BBD}"/>
              </a:ext>
            </a:extLst>
          </p:cNvPr>
          <p:cNvSpPr/>
          <p:nvPr/>
        </p:nvSpPr>
        <p:spPr>
          <a:xfrm>
            <a:off x="8490425" y="2974899"/>
            <a:ext cx="2927669" cy="2927668"/>
          </a:xfrm>
          <a:prstGeom prst="arc">
            <a:avLst>
              <a:gd name="adj1" fmla="val 3402598"/>
              <a:gd name="adj2" fmla="val 8960494"/>
            </a:avLst>
          </a:prstGeom>
          <a:ln w="63500">
            <a:solidFill>
              <a:schemeClr val="accent4">
                <a:lumMod val="60000"/>
                <a:lumOff val="4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DDD5E44-C299-408D-A1BE-EDABD22D005A}"/>
              </a:ext>
            </a:extLst>
          </p:cNvPr>
          <p:cNvSpPr/>
          <p:nvPr/>
        </p:nvSpPr>
        <p:spPr>
          <a:xfrm>
            <a:off x="10810304" y="5406063"/>
            <a:ext cx="261093" cy="261093"/>
          </a:xfrm>
          <a:prstGeom prst="ellipse">
            <a:avLst/>
          </a:prstGeom>
          <a:ln w="38100">
            <a:solidFill>
              <a:schemeClr val="accent1">
                <a:lumMod val="50000"/>
                <a:lumOff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弧形 16">
            <a:extLst>
              <a:ext uri="{FF2B5EF4-FFF2-40B4-BE49-F238E27FC236}">
                <a16:creationId xmlns:a16="http://schemas.microsoft.com/office/drawing/2014/main" id="{241C357C-46A3-4231-9ABE-B2ECE0F9C7C6}"/>
              </a:ext>
            </a:extLst>
          </p:cNvPr>
          <p:cNvSpPr/>
          <p:nvPr/>
        </p:nvSpPr>
        <p:spPr>
          <a:xfrm>
            <a:off x="8633096" y="3117570"/>
            <a:ext cx="2642327" cy="2642327"/>
          </a:xfrm>
          <a:prstGeom prst="arc">
            <a:avLst>
              <a:gd name="adj1" fmla="val 12736933"/>
              <a:gd name="adj2" fmla="val 2334235"/>
            </a:avLst>
          </a:prstGeom>
          <a:ln w="16510">
            <a:gradFill>
              <a:gsLst>
                <a:gs pos="46000">
                  <a:schemeClr val="accent1">
                    <a:lumMod val="50000"/>
                    <a:lumOff val="50000"/>
                    <a:alpha val="0"/>
                  </a:schemeClr>
                </a:gs>
                <a:gs pos="100000">
                  <a:schemeClr val="accent1">
                    <a:lumMod val="50000"/>
                    <a:lumOff val="50000"/>
                  </a:schemeClr>
                </a:gs>
              </a:gsLst>
              <a:lin ang="18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CF26EC85-E1D9-42B0-AE50-B54CDF5FD9B4}"/>
              </a:ext>
            </a:extLst>
          </p:cNvPr>
          <p:cNvCxnSpPr/>
          <p:nvPr/>
        </p:nvCxnSpPr>
        <p:spPr>
          <a:xfrm>
            <a:off x="660400" y="1807029"/>
            <a:ext cx="682625" cy="0"/>
          </a:xfrm>
          <a:prstGeom prst="straightConnector1">
            <a:avLst/>
          </a:prstGeom>
          <a:ln w="19050">
            <a:solidFill>
              <a:schemeClr val="accent3">
                <a:lumMod val="50000"/>
                <a:lumOff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366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17E40B6A-6FDE-4761-8ABE-841C5B92AD5E}"/>
              </a:ext>
            </a:extLst>
          </p:cNvPr>
          <p:cNvSpPr/>
          <p:nvPr/>
        </p:nvSpPr>
        <p:spPr>
          <a:xfrm>
            <a:off x="644614" y="4310266"/>
            <a:ext cx="6042150" cy="1823834"/>
          </a:xfrm>
          <a:prstGeom prst="roundRect">
            <a:avLst>
              <a:gd name="adj" fmla="val 12240"/>
            </a:avLst>
          </a:prstGeom>
          <a:solidFill>
            <a:schemeClr val="accent3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6A96A084-988D-41B1-B8B4-EBDEA90D8B0C}"/>
              </a:ext>
            </a:extLst>
          </p:cNvPr>
          <p:cNvSpPr/>
          <p:nvPr/>
        </p:nvSpPr>
        <p:spPr>
          <a:xfrm>
            <a:off x="677969" y="2020048"/>
            <a:ext cx="6081149" cy="1823834"/>
          </a:xfrm>
          <a:prstGeom prst="roundRect">
            <a:avLst>
              <a:gd name="adj" fmla="val 12240"/>
            </a:avLst>
          </a:prstGeom>
          <a:solidFill>
            <a:schemeClr val="accent3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9B9F8A3-F023-4DE8-B3A5-7F48BEC9FF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XR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布局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(XR layout)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78F3FEAE-338B-4D15-88D1-9C073BB4A878}"/>
              </a:ext>
            </a:extLst>
          </p:cNvPr>
          <p:cNvSpPr/>
          <p:nvPr/>
        </p:nvSpPr>
        <p:spPr>
          <a:xfrm>
            <a:off x="7994298" y="3969938"/>
            <a:ext cx="952667" cy="1524533"/>
          </a:xfrm>
          <a:custGeom>
            <a:avLst/>
            <a:gdLst>
              <a:gd name="connsiteX0" fmla="*/ 0 w 891015"/>
              <a:gd name="connsiteY0" fmla="*/ 1341734 h 1425872"/>
              <a:gd name="connsiteX1" fmla="*/ 216753 w 891015"/>
              <a:gd name="connsiteY1" fmla="*/ 1252043 h 1425872"/>
              <a:gd name="connsiteX2" fmla="*/ 430089 w 891015"/>
              <a:gd name="connsiteY2" fmla="*/ 1155817 h 1425872"/>
              <a:gd name="connsiteX3" fmla="*/ 641077 w 891015"/>
              <a:gd name="connsiteY3" fmla="*/ 1055064 h 1425872"/>
              <a:gd name="connsiteX4" fmla="*/ 693524 w 891015"/>
              <a:gd name="connsiteY4" fmla="*/ 1029310 h 1425872"/>
              <a:gd name="connsiteX5" fmla="*/ 719364 w 891015"/>
              <a:gd name="connsiteY5" fmla="*/ 1016198 h 1425872"/>
              <a:gd name="connsiteX6" fmla="*/ 744050 w 891015"/>
              <a:gd name="connsiteY6" fmla="*/ 1001250 h 1425872"/>
              <a:gd name="connsiteX7" fmla="*/ 788938 w 891015"/>
              <a:gd name="connsiteY7" fmla="*/ 964861 h 1425872"/>
              <a:gd name="connsiteX8" fmla="*/ 826523 w 891015"/>
              <a:gd name="connsiteY8" fmla="*/ 920827 h 1425872"/>
              <a:gd name="connsiteX9" fmla="*/ 855737 w 891015"/>
              <a:gd name="connsiteY9" fmla="*/ 870771 h 1425872"/>
              <a:gd name="connsiteX10" fmla="*/ 875682 w 891015"/>
              <a:gd name="connsiteY10" fmla="*/ 816316 h 1425872"/>
              <a:gd name="connsiteX11" fmla="*/ 885847 w 891015"/>
              <a:gd name="connsiteY11" fmla="*/ 759212 h 1425872"/>
              <a:gd name="connsiteX12" fmla="*/ 887257 w 891015"/>
              <a:gd name="connsiteY12" fmla="*/ 700999 h 1425872"/>
              <a:gd name="connsiteX13" fmla="*/ 887641 w 891015"/>
              <a:gd name="connsiteY13" fmla="*/ 467332 h 1425872"/>
              <a:gd name="connsiteX14" fmla="*/ 887556 w 891015"/>
              <a:gd name="connsiteY14" fmla="*/ 233666 h 1425872"/>
              <a:gd name="connsiteX15" fmla="*/ 886744 w 891015"/>
              <a:gd name="connsiteY15" fmla="*/ 0 h 1425872"/>
              <a:gd name="connsiteX16" fmla="*/ 891015 w 891015"/>
              <a:gd name="connsiteY16" fmla="*/ 0 h 1425872"/>
              <a:gd name="connsiteX17" fmla="*/ 890204 w 891015"/>
              <a:gd name="connsiteY17" fmla="*/ 233666 h 1425872"/>
              <a:gd name="connsiteX18" fmla="*/ 890118 w 891015"/>
              <a:gd name="connsiteY18" fmla="*/ 467332 h 1425872"/>
              <a:gd name="connsiteX19" fmla="*/ 890503 w 891015"/>
              <a:gd name="connsiteY19" fmla="*/ 700999 h 1425872"/>
              <a:gd name="connsiteX20" fmla="*/ 889350 w 891015"/>
              <a:gd name="connsiteY20" fmla="*/ 759511 h 1425872"/>
              <a:gd name="connsiteX21" fmla="*/ 879355 w 891015"/>
              <a:gd name="connsiteY21" fmla="*/ 817298 h 1425872"/>
              <a:gd name="connsiteX22" fmla="*/ 830324 w 891015"/>
              <a:gd name="connsiteY22" fmla="*/ 923475 h 1425872"/>
              <a:gd name="connsiteX23" fmla="*/ 748364 w 891015"/>
              <a:gd name="connsiteY23" fmla="*/ 1007400 h 1425872"/>
              <a:gd name="connsiteX24" fmla="*/ 723678 w 891015"/>
              <a:gd name="connsiteY24" fmla="*/ 1023672 h 1425872"/>
              <a:gd name="connsiteX25" fmla="*/ 698009 w 891015"/>
              <a:gd name="connsiteY25" fmla="*/ 1038066 h 1425872"/>
              <a:gd name="connsiteX26" fmla="*/ 646800 w 891015"/>
              <a:gd name="connsiteY26" fmla="*/ 1066169 h 1425872"/>
              <a:gd name="connsiteX27" fmla="*/ 443073 w 891015"/>
              <a:gd name="connsiteY27" fmla="*/ 1180888 h 1425872"/>
              <a:gd name="connsiteX28" fmla="*/ 241696 w 891015"/>
              <a:gd name="connsiteY28" fmla="*/ 1300134 h 1425872"/>
              <a:gd name="connsiteX29" fmla="*/ 43735 w 891015"/>
              <a:gd name="connsiteY29" fmla="*/ 1425872 h 1425872"/>
              <a:gd name="connsiteX30" fmla="*/ 0 w 891015"/>
              <a:gd name="connsiteY30" fmla="*/ 1341734 h 142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91015" h="1425872">
                <a:moveTo>
                  <a:pt x="0" y="1341734"/>
                </a:moveTo>
                <a:cubicBezTo>
                  <a:pt x="73205" y="1313630"/>
                  <a:pt x="145128" y="1283135"/>
                  <a:pt x="216753" y="1252043"/>
                </a:cubicBezTo>
                <a:cubicBezTo>
                  <a:pt x="288292" y="1220822"/>
                  <a:pt x="359404" y="1188747"/>
                  <a:pt x="430089" y="1155817"/>
                </a:cubicBezTo>
                <a:cubicBezTo>
                  <a:pt x="500732" y="1122888"/>
                  <a:pt x="571118" y="1089360"/>
                  <a:pt x="641077" y="1055064"/>
                </a:cubicBezTo>
                <a:lnTo>
                  <a:pt x="693524" y="1029310"/>
                </a:lnTo>
                <a:cubicBezTo>
                  <a:pt x="702280" y="1024954"/>
                  <a:pt x="710993" y="1020896"/>
                  <a:pt x="719364" y="1016198"/>
                </a:cubicBezTo>
                <a:cubicBezTo>
                  <a:pt x="727820" y="1011628"/>
                  <a:pt x="735978" y="1006503"/>
                  <a:pt x="744050" y="1001250"/>
                </a:cubicBezTo>
                <a:cubicBezTo>
                  <a:pt x="759938" y="990444"/>
                  <a:pt x="775186" y="978443"/>
                  <a:pt x="788938" y="964861"/>
                </a:cubicBezTo>
                <a:cubicBezTo>
                  <a:pt x="802648" y="951279"/>
                  <a:pt x="815333" y="936629"/>
                  <a:pt x="826523" y="920827"/>
                </a:cubicBezTo>
                <a:cubicBezTo>
                  <a:pt x="837756" y="905067"/>
                  <a:pt x="847579" y="888325"/>
                  <a:pt x="855737" y="870771"/>
                </a:cubicBezTo>
                <a:cubicBezTo>
                  <a:pt x="863937" y="853260"/>
                  <a:pt x="870685" y="835023"/>
                  <a:pt x="875682" y="816316"/>
                </a:cubicBezTo>
                <a:cubicBezTo>
                  <a:pt x="880765" y="797651"/>
                  <a:pt x="884182" y="778475"/>
                  <a:pt x="885847" y="759212"/>
                </a:cubicBezTo>
                <a:cubicBezTo>
                  <a:pt x="887727" y="739950"/>
                  <a:pt x="887086" y="720474"/>
                  <a:pt x="887257" y="700999"/>
                </a:cubicBezTo>
                <a:lnTo>
                  <a:pt x="887641" y="467332"/>
                </a:lnTo>
                <a:lnTo>
                  <a:pt x="887556" y="233666"/>
                </a:lnTo>
                <a:lnTo>
                  <a:pt x="886744" y="0"/>
                </a:lnTo>
                <a:lnTo>
                  <a:pt x="891015" y="0"/>
                </a:lnTo>
                <a:lnTo>
                  <a:pt x="890204" y="233666"/>
                </a:lnTo>
                <a:lnTo>
                  <a:pt x="890118" y="467332"/>
                </a:lnTo>
                <a:lnTo>
                  <a:pt x="890503" y="700999"/>
                </a:lnTo>
                <a:cubicBezTo>
                  <a:pt x="890417" y="720432"/>
                  <a:pt x="891143" y="739993"/>
                  <a:pt x="889350" y="759511"/>
                </a:cubicBezTo>
                <a:cubicBezTo>
                  <a:pt x="887727" y="779030"/>
                  <a:pt x="884395" y="798377"/>
                  <a:pt x="879355" y="817298"/>
                </a:cubicBezTo>
                <a:cubicBezTo>
                  <a:pt x="869447" y="855224"/>
                  <a:pt x="852448" y="891144"/>
                  <a:pt x="830324" y="923475"/>
                </a:cubicBezTo>
                <a:cubicBezTo>
                  <a:pt x="808115" y="955806"/>
                  <a:pt x="780097" y="984080"/>
                  <a:pt x="748364" y="1007400"/>
                </a:cubicBezTo>
                <a:cubicBezTo>
                  <a:pt x="740334" y="1013080"/>
                  <a:pt x="732177" y="1018675"/>
                  <a:pt x="723678" y="1023672"/>
                </a:cubicBezTo>
                <a:cubicBezTo>
                  <a:pt x="715221" y="1028798"/>
                  <a:pt x="706508" y="1033368"/>
                  <a:pt x="698009" y="1038066"/>
                </a:cubicBezTo>
                <a:lnTo>
                  <a:pt x="646800" y="1066169"/>
                </a:lnTo>
                <a:cubicBezTo>
                  <a:pt x="578506" y="1103711"/>
                  <a:pt x="510640" y="1141979"/>
                  <a:pt x="443073" y="1180888"/>
                </a:cubicBezTo>
                <a:cubicBezTo>
                  <a:pt x="375506" y="1219797"/>
                  <a:pt x="308409" y="1259560"/>
                  <a:pt x="241696" y="1300134"/>
                </a:cubicBezTo>
                <a:cubicBezTo>
                  <a:pt x="175068" y="1340837"/>
                  <a:pt x="108782" y="1382137"/>
                  <a:pt x="43735" y="1425872"/>
                </a:cubicBezTo>
                <a:lnTo>
                  <a:pt x="0" y="1341734"/>
                </a:lnTo>
                <a:close/>
              </a:path>
            </a:pathLst>
          </a:custGeom>
          <a:gradFill>
            <a:gsLst>
              <a:gs pos="44000">
                <a:schemeClr val="accent3">
                  <a:lumMod val="50000"/>
                  <a:lumOff val="50000"/>
                  <a:alpha val="0"/>
                </a:schemeClr>
              </a:gs>
              <a:gs pos="0">
                <a:schemeClr val="accent3">
                  <a:lumMod val="50000"/>
                  <a:lumOff val="50000"/>
                </a:schemeClr>
              </a:gs>
              <a:gs pos="100000">
                <a:schemeClr val="accent3">
                  <a:lumMod val="50000"/>
                  <a:lumOff val="50000"/>
                </a:schemeClr>
              </a:gs>
            </a:gsLst>
            <a:lin ang="5400000" scaled="1"/>
          </a:gradFill>
          <a:ln w="42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5986568E-4861-407E-987B-A0A1F5EFB171}"/>
              </a:ext>
            </a:extLst>
          </p:cNvPr>
          <p:cNvSpPr/>
          <p:nvPr/>
        </p:nvSpPr>
        <p:spPr>
          <a:xfrm>
            <a:off x="8846703" y="2632402"/>
            <a:ext cx="468652" cy="2946060"/>
          </a:xfrm>
          <a:custGeom>
            <a:avLst/>
            <a:gdLst>
              <a:gd name="connsiteX0" fmla="*/ 44162 w 438323"/>
              <a:gd name="connsiteY0" fmla="*/ 0 h 2961893"/>
              <a:gd name="connsiteX1" fmla="*/ 41386 w 438323"/>
              <a:gd name="connsiteY1" fmla="*/ 198644 h 2961893"/>
              <a:gd name="connsiteX2" fmla="*/ 41130 w 438323"/>
              <a:gd name="connsiteY2" fmla="*/ 223459 h 2961893"/>
              <a:gd name="connsiteX3" fmla="*/ 41002 w 438323"/>
              <a:gd name="connsiteY3" fmla="*/ 235802 h 2961893"/>
              <a:gd name="connsiteX4" fmla="*/ 41301 w 438323"/>
              <a:gd name="connsiteY4" fmla="*/ 247333 h 2961893"/>
              <a:gd name="connsiteX5" fmla="*/ 49714 w 438323"/>
              <a:gd name="connsiteY5" fmla="*/ 292691 h 2961893"/>
              <a:gd name="connsiteX6" fmla="*/ 98660 w 438323"/>
              <a:gd name="connsiteY6" fmla="*/ 370509 h 2961893"/>
              <a:gd name="connsiteX7" fmla="*/ 116556 w 438323"/>
              <a:gd name="connsiteY7" fmla="*/ 385372 h 2961893"/>
              <a:gd name="connsiteX8" fmla="*/ 136544 w 438323"/>
              <a:gd name="connsiteY8" fmla="*/ 398399 h 2961893"/>
              <a:gd name="connsiteX9" fmla="*/ 178784 w 438323"/>
              <a:gd name="connsiteY9" fmla="*/ 424494 h 2961893"/>
              <a:gd name="connsiteX10" fmla="*/ 263307 w 438323"/>
              <a:gd name="connsiteY10" fmla="*/ 476686 h 2961893"/>
              <a:gd name="connsiteX11" fmla="*/ 305590 w 438323"/>
              <a:gd name="connsiteY11" fmla="*/ 502739 h 2961893"/>
              <a:gd name="connsiteX12" fmla="*/ 326774 w 438323"/>
              <a:gd name="connsiteY12" fmla="*/ 515723 h 2961893"/>
              <a:gd name="connsiteX13" fmla="*/ 348257 w 438323"/>
              <a:gd name="connsiteY13" fmla="*/ 530202 h 2961893"/>
              <a:gd name="connsiteX14" fmla="*/ 412365 w 438323"/>
              <a:gd name="connsiteY14" fmla="*/ 611479 h 2961893"/>
              <a:gd name="connsiteX15" fmla="*/ 427356 w 438323"/>
              <a:gd name="connsiteY15" fmla="*/ 661406 h 2961893"/>
              <a:gd name="connsiteX16" fmla="*/ 430047 w 438323"/>
              <a:gd name="connsiteY16" fmla="*/ 687374 h 2961893"/>
              <a:gd name="connsiteX17" fmla="*/ 430217 w 438323"/>
              <a:gd name="connsiteY17" fmla="*/ 712658 h 2961893"/>
              <a:gd name="connsiteX18" fmla="*/ 430004 w 438323"/>
              <a:gd name="connsiteY18" fmla="*/ 811959 h 2961893"/>
              <a:gd name="connsiteX19" fmla="*/ 430260 w 438323"/>
              <a:gd name="connsiteY19" fmla="*/ 1010603 h 2961893"/>
              <a:gd name="connsiteX20" fmla="*/ 430516 w 438323"/>
              <a:gd name="connsiteY20" fmla="*/ 1209247 h 2961893"/>
              <a:gd name="connsiteX21" fmla="*/ 431541 w 438323"/>
              <a:gd name="connsiteY21" fmla="*/ 1407891 h 2961893"/>
              <a:gd name="connsiteX22" fmla="*/ 432609 w 438323"/>
              <a:gd name="connsiteY22" fmla="*/ 1606535 h 2961893"/>
              <a:gd name="connsiteX23" fmla="*/ 434019 w 438323"/>
              <a:gd name="connsiteY23" fmla="*/ 1805179 h 2961893"/>
              <a:gd name="connsiteX24" fmla="*/ 437820 w 438323"/>
              <a:gd name="connsiteY24" fmla="*/ 2202468 h 2961893"/>
              <a:gd name="connsiteX25" fmla="*/ 438290 w 438323"/>
              <a:gd name="connsiteY25" fmla="*/ 2252139 h 2961893"/>
              <a:gd name="connsiteX26" fmla="*/ 435941 w 438323"/>
              <a:gd name="connsiteY26" fmla="*/ 2303904 h 2961893"/>
              <a:gd name="connsiteX27" fmla="*/ 413304 w 438323"/>
              <a:gd name="connsiteY27" fmla="*/ 2405639 h 2961893"/>
              <a:gd name="connsiteX28" fmla="*/ 393273 w 438323"/>
              <a:gd name="connsiteY28" fmla="*/ 2454243 h 2961893"/>
              <a:gd name="connsiteX29" fmla="*/ 387294 w 438323"/>
              <a:gd name="connsiteY29" fmla="*/ 2466287 h 2961893"/>
              <a:gd name="connsiteX30" fmla="*/ 381400 w 438323"/>
              <a:gd name="connsiteY30" fmla="*/ 2477221 h 2961893"/>
              <a:gd name="connsiteX31" fmla="*/ 369740 w 438323"/>
              <a:gd name="connsiteY31" fmla="*/ 2499174 h 2961893"/>
              <a:gd name="connsiteX32" fmla="*/ 324468 w 438323"/>
              <a:gd name="connsiteY32" fmla="*/ 2587925 h 2961893"/>
              <a:gd name="connsiteX33" fmla="*/ 241781 w 438323"/>
              <a:gd name="connsiteY33" fmla="*/ 2770297 h 2961893"/>
              <a:gd name="connsiteX34" fmla="*/ 205264 w 438323"/>
              <a:gd name="connsiteY34" fmla="*/ 2864515 h 2961893"/>
              <a:gd name="connsiteX35" fmla="*/ 173744 w 438323"/>
              <a:gd name="connsiteY35" fmla="*/ 2961893 h 2961893"/>
              <a:gd name="connsiteX36" fmla="*/ 0 w 438323"/>
              <a:gd name="connsiteY36" fmla="*/ 2855204 h 2961893"/>
              <a:gd name="connsiteX37" fmla="*/ 72436 w 438323"/>
              <a:gd name="connsiteY37" fmla="*/ 2783323 h 2961893"/>
              <a:gd name="connsiteX38" fmla="*/ 139875 w 438323"/>
              <a:gd name="connsiteY38" fmla="*/ 2708282 h 2961893"/>
              <a:gd name="connsiteX39" fmla="*/ 265058 w 438323"/>
              <a:gd name="connsiteY39" fmla="*/ 2552091 h 2961893"/>
              <a:gd name="connsiteX40" fmla="*/ 323742 w 438323"/>
              <a:gd name="connsiteY40" fmla="*/ 2471583 h 2961893"/>
              <a:gd name="connsiteX41" fmla="*/ 338049 w 438323"/>
              <a:gd name="connsiteY41" fmla="*/ 2451253 h 2961893"/>
              <a:gd name="connsiteX42" fmla="*/ 345139 w 438323"/>
              <a:gd name="connsiteY42" fmla="*/ 2441045 h 2961893"/>
              <a:gd name="connsiteX43" fmla="*/ 351375 w 438323"/>
              <a:gd name="connsiteY43" fmla="*/ 2431436 h 2961893"/>
              <a:gd name="connsiteX44" fmla="*/ 373114 w 438323"/>
              <a:gd name="connsiteY44" fmla="*/ 2390007 h 2961893"/>
              <a:gd name="connsiteX45" fmla="*/ 398484 w 438323"/>
              <a:gd name="connsiteY45" fmla="*/ 2299547 h 2961893"/>
              <a:gd name="connsiteX46" fmla="*/ 401730 w 438323"/>
              <a:gd name="connsiteY46" fmla="*/ 2252225 h 2961893"/>
              <a:gd name="connsiteX47" fmla="*/ 402200 w 438323"/>
              <a:gd name="connsiteY47" fmla="*/ 2202553 h 2961893"/>
              <a:gd name="connsiteX48" fmla="*/ 406001 w 438323"/>
              <a:gd name="connsiteY48" fmla="*/ 1805265 h 2961893"/>
              <a:gd name="connsiteX49" fmla="*/ 407410 w 438323"/>
              <a:gd name="connsiteY49" fmla="*/ 1606621 h 2961893"/>
              <a:gd name="connsiteX50" fmla="*/ 408478 w 438323"/>
              <a:gd name="connsiteY50" fmla="*/ 1407977 h 2961893"/>
              <a:gd name="connsiteX51" fmla="*/ 409503 w 438323"/>
              <a:gd name="connsiteY51" fmla="*/ 1209333 h 2961893"/>
              <a:gd name="connsiteX52" fmla="*/ 409759 w 438323"/>
              <a:gd name="connsiteY52" fmla="*/ 1010689 h 2961893"/>
              <a:gd name="connsiteX53" fmla="*/ 410016 w 438323"/>
              <a:gd name="connsiteY53" fmla="*/ 812045 h 2961893"/>
              <a:gd name="connsiteX54" fmla="*/ 409802 w 438323"/>
              <a:gd name="connsiteY54" fmla="*/ 712744 h 2961893"/>
              <a:gd name="connsiteX55" fmla="*/ 409546 w 438323"/>
              <a:gd name="connsiteY55" fmla="*/ 688357 h 2961893"/>
              <a:gd name="connsiteX56" fmla="*/ 407026 w 438323"/>
              <a:gd name="connsiteY56" fmla="*/ 664951 h 2961893"/>
              <a:gd name="connsiteX57" fmla="*/ 393316 w 438323"/>
              <a:gd name="connsiteY57" fmla="*/ 620063 h 2961893"/>
              <a:gd name="connsiteX58" fmla="*/ 335316 w 438323"/>
              <a:gd name="connsiteY58" fmla="*/ 547328 h 2961893"/>
              <a:gd name="connsiteX59" fmla="*/ 315541 w 438323"/>
              <a:gd name="connsiteY59" fmla="*/ 534216 h 2961893"/>
              <a:gd name="connsiteX60" fmla="*/ 294314 w 438323"/>
              <a:gd name="connsiteY60" fmla="*/ 521361 h 2961893"/>
              <a:gd name="connsiteX61" fmla="*/ 251733 w 438323"/>
              <a:gd name="connsiteY61" fmla="*/ 495777 h 2961893"/>
              <a:gd name="connsiteX62" fmla="*/ 166569 w 438323"/>
              <a:gd name="connsiteY62" fmla="*/ 444696 h 2961893"/>
              <a:gd name="connsiteX63" fmla="*/ 123987 w 438323"/>
              <a:gd name="connsiteY63" fmla="*/ 419156 h 2961893"/>
              <a:gd name="connsiteX64" fmla="*/ 102248 w 438323"/>
              <a:gd name="connsiteY64" fmla="*/ 405360 h 2961893"/>
              <a:gd name="connsiteX65" fmla="*/ 81747 w 438323"/>
              <a:gd name="connsiteY65" fmla="*/ 388789 h 2961893"/>
              <a:gd name="connsiteX66" fmla="*/ 24516 w 438323"/>
              <a:gd name="connsiteY66" fmla="*/ 301191 h 2961893"/>
              <a:gd name="connsiteX67" fmla="*/ 13795 w 438323"/>
              <a:gd name="connsiteY67" fmla="*/ 249341 h 2961893"/>
              <a:gd name="connsiteX68" fmla="*/ 13197 w 438323"/>
              <a:gd name="connsiteY68" fmla="*/ 236058 h 2961893"/>
              <a:gd name="connsiteX69" fmla="*/ 13069 w 438323"/>
              <a:gd name="connsiteY69" fmla="*/ 223544 h 2961893"/>
              <a:gd name="connsiteX70" fmla="*/ 12813 w 438323"/>
              <a:gd name="connsiteY70" fmla="*/ 198729 h 2961893"/>
              <a:gd name="connsiteX71" fmla="*/ 10037 w 438323"/>
              <a:gd name="connsiteY71" fmla="*/ 85 h 2961893"/>
              <a:gd name="connsiteX72" fmla="*/ 44162 w 438323"/>
              <a:gd name="connsiteY72" fmla="*/ 85 h 296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38323" h="2961893">
                <a:moveTo>
                  <a:pt x="44162" y="0"/>
                </a:moveTo>
                <a:cubicBezTo>
                  <a:pt x="43265" y="66200"/>
                  <a:pt x="42027" y="132444"/>
                  <a:pt x="41386" y="198644"/>
                </a:cubicBezTo>
                <a:lnTo>
                  <a:pt x="41130" y="223459"/>
                </a:lnTo>
                <a:lnTo>
                  <a:pt x="41002" y="235802"/>
                </a:lnTo>
                <a:cubicBezTo>
                  <a:pt x="41002" y="239646"/>
                  <a:pt x="41087" y="243489"/>
                  <a:pt x="41301" y="247333"/>
                </a:cubicBezTo>
                <a:cubicBezTo>
                  <a:pt x="42155" y="262709"/>
                  <a:pt x="45016" y="277999"/>
                  <a:pt x="49714" y="292691"/>
                </a:cubicBezTo>
                <a:cubicBezTo>
                  <a:pt x="59068" y="322119"/>
                  <a:pt x="75981" y="349239"/>
                  <a:pt x="98660" y="370509"/>
                </a:cubicBezTo>
                <a:cubicBezTo>
                  <a:pt x="104298" y="375848"/>
                  <a:pt x="110277" y="380802"/>
                  <a:pt x="116556" y="385372"/>
                </a:cubicBezTo>
                <a:cubicBezTo>
                  <a:pt x="122791" y="389985"/>
                  <a:pt x="129326" y="393957"/>
                  <a:pt x="136544" y="398399"/>
                </a:cubicBezTo>
                <a:lnTo>
                  <a:pt x="178784" y="424494"/>
                </a:lnTo>
                <a:lnTo>
                  <a:pt x="263307" y="476686"/>
                </a:lnTo>
                <a:lnTo>
                  <a:pt x="305590" y="502739"/>
                </a:lnTo>
                <a:lnTo>
                  <a:pt x="326774" y="515723"/>
                </a:lnTo>
                <a:cubicBezTo>
                  <a:pt x="333821" y="519994"/>
                  <a:pt x="341466" y="524948"/>
                  <a:pt x="348257" y="530202"/>
                </a:cubicBezTo>
                <a:cubicBezTo>
                  <a:pt x="376061" y="551343"/>
                  <a:pt x="398313" y="579574"/>
                  <a:pt x="412365" y="611479"/>
                </a:cubicBezTo>
                <a:cubicBezTo>
                  <a:pt x="419412" y="627409"/>
                  <a:pt x="424452" y="644237"/>
                  <a:pt x="427356" y="661406"/>
                </a:cubicBezTo>
                <a:cubicBezTo>
                  <a:pt x="428808" y="669991"/>
                  <a:pt x="429705" y="678661"/>
                  <a:pt x="430047" y="687374"/>
                </a:cubicBezTo>
                <a:cubicBezTo>
                  <a:pt x="430388" y="696258"/>
                  <a:pt x="430175" y="704330"/>
                  <a:pt x="430217" y="712658"/>
                </a:cubicBezTo>
                <a:lnTo>
                  <a:pt x="430004" y="811959"/>
                </a:lnTo>
                <a:lnTo>
                  <a:pt x="430260" y="1010603"/>
                </a:lnTo>
                <a:lnTo>
                  <a:pt x="430516" y="1209247"/>
                </a:lnTo>
                <a:lnTo>
                  <a:pt x="431541" y="1407891"/>
                </a:lnTo>
                <a:lnTo>
                  <a:pt x="432609" y="1606535"/>
                </a:lnTo>
                <a:cubicBezTo>
                  <a:pt x="432908" y="1672736"/>
                  <a:pt x="433293" y="1738979"/>
                  <a:pt x="434019" y="1805179"/>
                </a:cubicBezTo>
                <a:lnTo>
                  <a:pt x="437820" y="2202468"/>
                </a:lnTo>
                <a:lnTo>
                  <a:pt x="438290" y="2252139"/>
                </a:lnTo>
                <a:cubicBezTo>
                  <a:pt x="438503" y="2269138"/>
                  <a:pt x="437692" y="2286734"/>
                  <a:pt x="435941" y="2303904"/>
                </a:cubicBezTo>
                <a:cubicBezTo>
                  <a:pt x="432268" y="2338413"/>
                  <a:pt x="424793" y="2372581"/>
                  <a:pt x="413304" y="2405639"/>
                </a:cubicBezTo>
                <a:cubicBezTo>
                  <a:pt x="407538" y="2422125"/>
                  <a:pt x="400961" y="2438397"/>
                  <a:pt x="393273" y="2454243"/>
                </a:cubicBezTo>
                <a:lnTo>
                  <a:pt x="387294" y="2466287"/>
                </a:lnTo>
                <a:lnTo>
                  <a:pt x="381400" y="2477221"/>
                </a:lnTo>
                <a:lnTo>
                  <a:pt x="369740" y="2499174"/>
                </a:lnTo>
                <a:cubicBezTo>
                  <a:pt x="354194" y="2528473"/>
                  <a:pt x="339203" y="2558113"/>
                  <a:pt x="324468" y="2587925"/>
                </a:cubicBezTo>
                <a:cubicBezTo>
                  <a:pt x="295083" y="2647591"/>
                  <a:pt x="267364" y="2708282"/>
                  <a:pt x="241781" y="2770297"/>
                </a:cubicBezTo>
                <a:cubicBezTo>
                  <a:pt x="228925" y="2801261"/>
                  <a:pt x="216838" y="2832739"/>
                  <a:pt x="205264" y="2864515"/>
                </a:cubicBezTo>
                <a:cubicBezTo>
                  <a:pt x="193818" y="2896376"/>
                  <a:pt x="182841" y="2928537"/>
                  <a:pt x="173744" y="2961893"/>
                </a:cubicBezTo>
                <a:lnTo>
                  <a:pt x="0" y="2855204"/>
                </a:lnTo>
                <a:cubicBezTo>
                  <a:pt x="25541" y="2832141"/>
                  <a:pt x="49202" y="2807839"/>
                  <a:pt x="72436" y="2783323"/>
                </a:cubicBezTo>
                <a:cubicBezTo>
                  <a:pt x="95499" y="2758679"/>
                  <a:pt x="118050" y="2733694"/>
                  <a:pt x="139875" y="2708282"/>
                </a:cubicBezTo>
                <a:cubicBezTo>
                  <a:pt x="183567" y="2657457"/>
                  <a:pt x="225167" y="2605308"/>
                  <a:pt x="265058" y="2552091"/>
                </a:cubicBezTo>
                <a:cubicBezTo>
                  <a:pt x="285004" y="2525483"/>
                  <a:pt x="304650" y="2498704"/>
                  <a:pt x="323742" y="2471583"/>
                </a:cubicBezTo>
                <a:lnTo>
                  <a:pt x="338049" y="2451253"/>
                </a:lnTo>
                <a:lnTo>
                  <a:pt x="345139" y="2441045"/>
                </a:lnTo>
                <a:lnTo>
                  <a:pt x="351375" y="2431436"/>
                </a:lnTo>
                <a:cubicBezTo>
                  <a:pt x="359490" y="2418196"/>
                  <a:pt x="366879" y="2404358"/>
                  <a:pt x="373114" y="2390007"/>
                </a:cubicBezTo>
                <a:cubicBezTo>
                  <a:pt x="385671" y="2361349"/>
                  <a:pt x="394341" y="2330768"/>
                  <a:pt x="398484" y="2299547"/>
                </a:cubicBezTo>
                <a:cubicBezTo>
                  <a:pt x="400705" y="2283873"/>
                  <a:pt x="401559" y="2268326"/>
                  <a:pt x="401730" y="2252225"/>
                </a:cubicBezTo>
                <a:lnTo>
                  <a:pt x="402200" y="2202553"/>
                </a:lnTo>
                <a:lnTo>
                  <a:pt x="406001" y="1805265"/>
                </a:lnTo>
                <a:cubicBezTo>
                  <a:pt x="406727" y="1739064"/>
                  <a:pt x="407111" y="1672821"/>
                  <a:pt x="407410" y="1606621"/>
                </a:cubicBezTo>
                <a:lnTo>
                  <a:pt x="408478" y="1407977"/>
                </a:lnTo>
                <a:lnTo>
                  <a:pt x="409503" y="1209333"/>
                </a:lnTo>
                <a:lnTo>
                  <a:pt x="409759" y="1010689"/>
                </a:lnTo>
                <a:lnTo>
                  <a:pt x="410016" y="812045"/>
                </a:lnTo>
                <a:lnTo>
                  <a:pt x="409802" y="712744"/>
                </a:lnTo>
                <a:cubicBezTo>
                  <a:pt x="409759" y="704501"/>
                  <a:pt x="409888" y="696002"/>
                  <a:pt x="409546" y="688357"/>
                </a:cubicBezTo>
                <a:cubicBezTo>
                  <a:pt x="409204" y="680498"/>
                  <a:pt x="408350" y="672682"/>
                  <a:pt x="407026" y="664951"/>
                </a:cubicBezTo>
                <a:cubicBezTo>
                  <a:pt x="404378" y="649490"/>
                  <a:pt x="399723" y="634371"/>
                  <a:pt x="393316" y="620063"/>
                </a:cubicBezTo>
                <a:cubicBezTo>
                  <a:pt x="380503" y="591448"/>
                  <a:pt x="360344" y="566163"/>
                  <a:pt x="335316" y="547328"/>
                </a:cubicBezTo>
                <a:cubicBezTo>
                  <a:pt x="328995" y="542545"/>
                  <a:pt x="322674" y="538487"/>
                  <a:pt x="315541" y="534216"/>
                </a:cubicBezTo>
                <a:lnTo>
                  <a:pt x="294314" y="521361"/>
                </a:lnTo>
                <a:lnTo>
                  <a:pt x="251733" y="495777"/>
                </a:lnTo>
                <a:lnTo>
                  <a:pt x="166569" y="444696"/>
                </a:lnTo>
                <a:lnTo>
                  <a:pt x="123987" y="419156"/>
                </a:lnTo>
                <a:cubicBezTo>
                  <a:pt x="117068" y="415013"/>
                  <a:pt x="109380" y="410485"/>
                  <a:pt x="102248" y="405360"/>
                </a:cubicBezTo>
                <a:cubicBezTo>
                  <a:pt x="95072" y="400278"/>
                  <a:pt x="88239" y="394725"/>
                  <a:pt x="81747" y="388789"/>
                </a:cubicBezTo>
                <a:cubicBezTo>
                  <a:pt x="55865" y="364957"/>
                  <a:pt x="35919" y="334633"/>
                  <a:pt x="24516" y="301191"/>
                </a:cubicBezTo>
                <a:cubicBezTo>
                  <a:pt x="18792" y="284491"/>
                  <a:pt x="15162" y="267023"/>
                  <a:pt x="13795" y="249341"/>
                </a:cubicBezTo>
                <a:cubicBezTo>
                  <a:pt x="13454" y="244942"/>
                  <a:pt x="13240" y="240500"/>
                  <a:pt x="13197" y="236058"/>
                </a:cubicBezTo>
                <a:lnTo>
                  <a:pt x="13069" y="223544"/>
                </a:lnTo>
                <a:lnTo>
                  <a:pt x="12813" y="198729"/>
                </a:lnTo>
                <a:cubicBezTo>
                  <a:pt x="12172" y="132529"/>
                  <a:pt x="10934" y="66286"/>
                  <a:pt x="10037" y="85"/>
                </a:cubicBezTo>
                <a:lnTo>
                  <a:pt x="44162" y="85"/>
                </a:lnTo>
                <a:close/>
              </a:path>
            </a:pathLst>
          </a:custGeom>
          <a:gradFill>
            <a:gsLst>
              <a:gs pos="67000">
                <a:schemeClr val="accent3">
                  <a:lumMod val="50000"/>
                  <a:lumOff val="50000"/>
                  <a:alpha val="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3">
                  <a:lumMod val="50000"/>
                  <a:lumOff val="50000"/>
                </a:schemeClr>
              </a:gs>
            </a:gsLst>
            <a:lin ang="5400000" scaled="1"/>
          </a:gradFill>
          <a:ln w="42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4EE61ED-9D65-49E1-B613-DC61F19550A3}"/>
              </a:ext>
            </a:extLst>
          </p:cNvPr>
          <p:cNvSpPr/>
          <p:nvPr/>
        </p:nvSpPr>
        <p:spPr>
          <a:xfrm>
            <a:off x="8535170" y="3646002"/>
            <a:ext cx="679726" cy="1078658"/>
          </a:xfrm>
          <a:custGeom>
            <a:avLst/>
            <a:gdLst>
              <a:gd name="connsiteX0" fmla="*/ 607122 w 635737"/>
              <a:gd name="connsiteY0" fmla="*/ 1008852 h 1008852"/>
              <a:gd name="connsiteX1" fmla="*/ 94816 w 635737"/>
              <a:gd name="connsiteY1" fmla="*/ 700572 h 1008852"/>
              <a:gd name="connsiteX2" fmla="*/ 0 w 635737"/>
              <a:gd name="connsiteY2" fmla="*/ 532892 h 1008852"/>
              <a:gd name="connsiteX3" fmla="*/ 0 w 635737"/>
              <a:gd name="connsiteY3" fmla="*/ 0 h 1008852"/>
              <a:gd name="connsiteX4" fmla="*/ 55523 w 635737"/>
              <a:gd name="connsiteY4" fmla="*/ 0 h 1008852"/>
              <a:gd name="connsiteX5" fmla="*/ 55523 w 635737"/>
              <a:gd name="connsiteY5" fmla="*/ 532892 h 1008852"/>
              <a:gd name="connsiteX6" fmla="*/ 123432 w 635737"/>
              <a:gd name="connsiteY6" fmla="*/ 652993 h 1008852"/>
              <a:gd name="connsiteX7" fmla="*/ 635738 w 635737"/>
              <a:gd name="connsiteY7" fmla="*/ 961273 h 1008852"/>
              <a:gd name="connsiteX8" fmla="*/ 607122 w 635737"/>
              <a:gd name="connsiteY8" fmla="*/ 1008852 h 100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37" h="1008852">
                <a:moveTo>
                  <a:pt x="607122" y="1008852"/>
                </a:moveTo>
                <a:lnTo>
                  <a:pt x="94816" y="700572"/>
                </a:lnTo>
                <a:cubicBezTo>
                  <a:pt x="36346" y="665379"/>
                  <a:pt x="0" y="601143"/>
                  <a:pt x="0" y="532892"/>
                </a:cubicBezTo>
                <a:lnTo>
                  <a:pt x="0" y="0"/>
                </a:lnTo>
                <a:lnTo>
                  <a:pt x="55523" y="0"/>
                </a:lnTo>
                <a:lnTo>
                  <a:pt x="55523" y="532892"/>
                </a:lnTo>
                <a:cubicBezTo>
                  <a:pt x="55523" y="581795"/>
                  <a:pt x="81533" y="627794"/>
                  <a:pt x="123432" y="652993"/>
                </a:cubicBezTo>
                <a:lnTo>
                  <a:pt x="635738" y="961273"/>
                </a:lnTo>
                <a:lnTo>
                  <a:pt x="607122" y="1008852"/>
                </a:lnTo>
                <a:close/>
              </a:path>
            </a:pathLst>
          </a:custGeom>
          <a:gradFill>
            <a:gsLst>
              <a:gs pos="81000">
                <a:srgbClr val="00B0F0">
                  <a:alpha val="0"/>
                </a:srgbClr>
              </a:gs>
              <a:gs pos="0">
                <a:srgbClr val="00B0F0"/>
              </a:gs>
              <a:gs pos="100000">
                <a:srgbClr val="00B0F0">
                  <a:alpha val="38000"/>
                </a:srgbClr>
              </a:gs>
            </a:gsLst>
            <a:lin ang="5400000" scaled="1"/>
          </a:gradFill>
          <a:ln w="42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F0FC186D-CE05-470A-A015-96B3E5E1A2EB}"/>
              </a:ext>
            </a:extLst>
          </p:cNvPr>
          <p:cNvSpPr/>
          <p:nvPr/>
        </p:nvSpPr>
        <p:spPr>
          <a:xfrm>
            <a:off x="8035344" y="2839387"/>
            <a:ext cx="521679" cy="1090484"/>
          </a:xfrm>
          <a:custGeom>
            <a:avLst/>
            <a:gdLst>
              <a:gd name="connsiteX0" fmla="*/ 481598 w 487918"/>
              <a:gd name="connsiteY0" fmla="*/ 1019914 h 1019913"/>
              <a:gd name="connsiteX1" fmla="*/ 69788 w 487918"/>
              <a:gd name="connsiteY1" fmla="*/ 786077 h 1019913"/>
              <a:gd name="connsiteX2" fmla="*/ 0 w 487918"/>
              <a:gd name="connsiteY2" fmla="*/ 666788 h 1019913"/>
              <a:gd name="connsiteX3" fmla="*/ 0 w 487918"/>
              <a:gd name="connsiteY3" fmla="*/ 0 h 1019913"/>
              <a:gd name="connsiteX4" fmla="*/ 12813 w 487918"/>
              <a:gd name="connsiteY4" fmla="*/ 0 h 1019913"/>
              <a:gd name="connsiteX5" fmla="*/ 12813 w 487918"/>
              <a:gd name="connsiteY5" fmla="*/ 666831 h 1019913"/>
              <a:gd name="connsiteX6" fmla="*/ 76109 w 487918"/>
              <a:gd name="connsiteY6" fmla="*/ 774930 h 1019913"/>
              <a:gd name="connsiteX7" fmla="*/ 487919 w 487918"/>
              <a:gd name="connsiteY7" fmla="*/ 1008767 h 1019913"/>
              <a:gd name="connsiteX8" fmla="*/ 481598 w 487918"/>
              <a:gd name="connsiteY8" fmla="*/ 1019914 h 101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918" h="1019913">
                <a:moveTo>
                  <a:pt x="481598" y="1019914"/>
                </a:moveTo>
                <a:lnTo>
                  <a:pt x="69788" y="786077"/>
                </a:lnTo>
                <a:cubicBezTo>
                  <a:pt x="26736" y="761903"/>
                  <a:pt x="0" y="716203"/>
                  <a:pt x="0" y="666788"/>
                </a:cubicBezTo>
                <a:lnTo>
                  <a:pt x="0" y="0"/>
                </a:lnTo>
                <a:lnTo>
                  <a:pt x="12813" y="0"/>
                </a:lnTo>
                <a:lnTo>
                  <a:pt x="12813" y="666831"/>
                </a:lnTo>
                <a:cubicBezTo>
                  <a:pt x="12813" y="711591"/>
                  <a:pt x="37072" y="753019"/>
                  <a:pt x="76109" y="774930"/>
                </a:cubicBezTo>
                <a:lnTo>
                  <a:pt x="487919" y="1008767"/>
                </a:lnTo>
                <a:lnTo>
                  <a:pt x="481598" y="1019914"/>
                </a:ln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3">
                  <a:lumMod val="50000"/>
                  <a:lumOff val="50000"/>
                  <a:alpha val="0"/>
                </a:schemeClr>
              </a:gs>
            </a:gsLst>
            <a:lin ang="5400000" scaled="1"/>
          </a:gradFill>
          <a:ln w="42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4B50AA8A-FC21-4463-886F-6D8EFD0A0BA9}"/>
              </a:ext>
            </a:extLst>
          </p:cNvPr>
          <p:cNvSpPr/>
          <p:nvPr/>
        </p:nvSpPr>
        <p:spPr>
          <a:xfrm>
            <a:off x="9452083" y="2900913"/>
            <a:ext cx="224672" cy="3233187"/>
          </a:xfrm>
          <a:custGeom>
            <a:avLst/>
            <a:gdLst>
              <a:gd name="connsiteX0" fmla="*/ 0 w 210132"/>
              <a:gd name="connsiteY0" fmla="*/ 3023951 h 3023950"/>
              <a:gd name="connsiteX1" fmla="*/ 22380 w 210132"/>
              <a:gd name="connsiteY1" fmla="*/ 2929434 h 3023950"/>
              <a:gd name="connsiteX2" fmla="*/ 38524 w 210132"/>
              <a:gd name="connsiteY2" fmla="*/ 2834917 h 3023950"/>
              <a:gd name="connsiteX3" fmla="*/ 58940 w 210132"/>
              <a:gd name="connsiteY3" fmla="*/ 2645925 h 3023950"/>
              <a:gd name="connsiteX4" fmla="*/ 66841 w 210132"/>
              <a:gd name="connsiteY4" fmla="*/ 2456933 h 3023950"/>
              <a:gd name="connsiteX5" fmla="*/ 71069 w 210132"/>
              <a:gd name="connsiteY5" fmla="*/ 2267942 h 3023950"/>
              <a:gd name="connsiteX6" fmla="*/ 83797 w 210132"/>
              <a:gd name="connsiteY6" fmla="*/ 1511975 h 3023950"/>
              <a:gd name="connsiteX7" fmla="*/ 88538 w 210132"/>
              <a:gd name="connsiteY7" fmla="*/ 756009 h 3023950"/>
              <a:gd name="connsiteX8" fmla="*/ 87043 w 210132"/>
              <a:gd name="connsiteY8" fmla="*/ 378026 h 3023950"/>
              <a:gd name="connsiteX9" fmla="*/ 84950 w 210132"/>
              <a:gd name="connsiteY9" fmla="*/ 189034 h 3023950"/>
              <a:gd name="connsiteX10" fmla="*/ 83455 w 210132"/>
              <a:gd name="connsiteY10" fmla="*/ 94517 h 3023950"/>
              <a:gd name="connsiteX11" fmla="*/ 81576 w 210132"/>
              <a:gd name="connsiteY11" fmla="*/ 0 h 3023950"/>
              <a:gd name="connsiteX12" fmla="*/ 128557 w 210132"/>
              <a:gd name="connsiteY12" fmla="*/ 0 h 3023950"/>
              <a:gd name="connsiteX13" fmla="*/ 126678 w 210132"/>
              <a:gd name="connsiteY13" fmla="*/ 94517 h 3023950"/>
              <a:gd name="connsiteX14" fmla="*/ 125183 w 210132"/>
              <a:gd name="connsiteY14" fmla="*/ 189034 h 3023950"/>
              <a:gd name="connsiteX15" fmla="*/ 123090 w 210132"/>
              <a:gd name="connsiteY15" fmla="*/ 378026 h 3023950"/>
              <a:gd name="connsiteX16" fmla="*/ 121595 w 210132"/>
              <a:gd name="connsiteY16" fmla="*/ 756009 h 3023950"/>
              <a:gd name="connsiteX17" fmla="*/ 126336 w 210132"/>
              <a:gd name="connsiteY17" fmla="*/ 1511975 h 3023950"/>
              <a:gd name="connsiteX18" fmla="*/ 139064 w 210132"/>
              <a:gd name="connsiteY18" fmla="*/ 2267942 h 3023950"/>
              <a:gd name="connsiteX19" fmla="*/ 143292 w 210132"/>
              <a:gd name="connsiteY19" fmla="*/ 2456933 h 3023950"/>
              <a:gd name="connsiteX20" fmla="*/ 151193 w 210132"/>
              <a:gd name="connsiteY20" fmla="*/ 2645925 h 3023950"/>
              <a:gd name="connsiteX21" fmla="*/ 171609 w 210132"/>
              <a:gd name="connsiteY21" fmla="*/ 2834917 h 3023950"/>
              <a:gd name="connsiteX22" fmla="*/ 187753 w 210132"/>
              <a:gd name="connsiteY22" fmla="*/ 2929434 h 3023950"/>
              <a:gd name="connsiteX23" fmla="*/ 210133 w 210132"/>
              <a:gd name="connsiteY23" fmla="*/ 3023951 h 3023950"/>
              <a:gd name="connsiteX24" fmla="*/ 0 w 210132"/>
              <a:gd name="connsiteY24" fmla="*/ 3023951 h 30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132" h="3023950">
                <a:moveTo>
                  <a:pt x="0" y="3023951"/>
                </a:moveTo>
                <a:cubicBezTo>
                  <a:pt x="9183" y="2992431"/>
                  <a:pt x="16102" y="2960954"/>
                  <a:pt x="22380" y="2929434"/>
                </a:cubicBezTo>
                <a:cubicBezTo>
                  <a:pt x="28530" y="2897914"/>
                  <a:pt x="34040" y="2866437"/>
                  <a:pt x="38524" y="2834917"/>
                </a:cubicBezTo>
                <a:cubicBezTo>
                  <a:pt x="47921" y="2771919"/>
                  <a:pt x="54327" y="2708922"/>
                  <a:pt x="58940" y="2645925"/>
                </a:cubicBezTo>
                <a:cubicBezTo>
                  <a:pt x="63510" y="2582928"/>
                  <a:pt x="65688" y="2519931"/>
                  <a:pt x="66841" y="2456933"/>
                </a:cubicBezTo>
                <a:lnTo>
                  <a:pt x="71069" y="2267942"/>
                </a:lnTo>
                <a:cubicBezTo>
                  <a:pt x="76365" y="2015953"/>
                  <a:pt x="80935" y="1763964"/>
                  <a:pt x="83797" y="1511975"/>
                </a:cubicBezTo>
                <a:cubicBezTo>
                  <a:pt x="86787" y="1259987"/>
                  <a:pt x="88538" y="1007998"/>
                  <a:pt x="88538" y="756009"/>
                </a:cubicBezTo>
                <a:cubicBezTo>
                  <a:pt x="88709" y="630015"/>
                  <a:pt x="87641" y="504020"/>
                  <a:pt x="87043" y="378026"/>
                </a:cubicBezTo>
                <a:lnTo>
                  <a:pt x="84950" y="189034"/>
                </a:lnTo>
                <a:cubicBezTo>
                  <a:pt x="84694" y="157514"/>
                  <a:pt x="83968" y="126037"/>
                  <a:pt x="83455" y="94517"/>
                </a:cubicBezTo>
                <a:cubicBezTo>
                  <a:pt x="82943" y="62997"/>
                  <a:pt x="82388" y="31520"/>
                  <a:pt x="81576" y="0"/>
                </a:cubicBezTo>
                <a:lnTo>
                  <a:pt x="128557" y="0"/>
                </a:lnTo>
                <a:cubicBezTo>
                  <a:pt x="127788" y="31520"/>
                  <a:pt x="127190" y="62997"/>
                  <a:pt x="126678" y="94517"/>
                </a:cubicBezTo>
                <a:cubicBezTo>
                  <a:pt x="126165" y="126037"/>
                  <a:pt x="125439" y="157514"/>
                  <a:pt x="125183" y="189034"/>
                </a:cubicBezTo>
                <a:lnTo>
                  <a:pt x="123090" y="378026"/>
                </a:lnTo>
                <a:cubicBezTo>
                  <a:pt x="122535" y="504020"/>
                  <a:pt x="121424" y="630015"/>
                  <a:pt x="121595" y="756009"/>
                </a:cubicBezTo>
                <a:cubicBezTo>
                  <a:pt x="121553" y="1007998"/>
                  <a:pt x="123346" y="1259987"/>
                  <a:pt x="126336" y="1511975"/>
                </a:cubicBezTo>
                <a:cubicBezTo>
                  <a:pt x="129198" y="1763964"/>
                  <a:pt x="133725" y="2015953"/>
                  <a:pt x="139064" y="2267942"/>
                </a:cubicBezTo>
                <a:lnTo>
                  <a:pt x="143292" y="2456933"/>
                </a:lnTo>
                <a:cubicBezTo>
                  <a:pt x="144445" y="2519931"/>
                  <a:pt x="146623" y="2582928"/>
                  <a:pt x="151193" y="2645925"/>
                </a:cubicBezTo>
                <a:cubicBezTo>
                  <a:pt x="155806" y="2708922"/>
                  <a:pt x="162212" y="2771919"/>
                  <a:pt x="171609" y="2834917"/>
                </a:cubicBezTo>
                <a:cubicBezTo>
                  <a:pt x="176093" y="2866437"/>
                  <a:pt x="181603" y="2897914"/>
                  <a:pt x="187753" y="2929434"/>
                </a:cubicBezTo>
                <a:cubicBezTo>
                  <a:pt x="194031" y="2960954"/>
                  <a:pt x="200950" y="2992431"/>
                  <a:pt x="210133" y="3023951"/>
                </a:cubicBezTo>
                <a:lnTo>
                  <a:pt x="0" y="3023951"/>
                </a:lnTo>
                <a:close/>
              </a:path>
            </a:pathLst>
          </a:custGeom>
          <a:gradFill>
            <a:gsLst>
              <a:gs pos="51000">
                <a:schemeClr val="accent3">
                  <a:lumMod val="50000"/>
                  <a:lumOff val="50000"/>
                  <a:alpha val="0"/>
                </a:schemeClr>
              </a:gs>
              <a:gs pos="0">
                <a:schemeClr val="accent3">
                  <a:lumMod val="50000"/>
                  <a:lumOff val="50000"/>
                </a:schemeClr>
              </a:gs>
              <a:gs pos="100000">
                <a:schemeClr val="accent3">
                  <a:lumMod val="50000"/>
                  <a:lumOff val="50000"/>
                </a:schemeClr>
              </a:gs>
            </a:gsLst>
            <a:lin ang="5400000" scaled="1"/>
          </a:gradFill>
          <a:ln w="42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90DEF09-AB82-4891-A042-D7EFB7BD2E93}"/>
              </a:ext>
            </a:extLst>
          </p:cNvPr>
          <p:cNvGrpSpPr/>
          <p:nvPr/>
        </p:nvGrpSpPr>
        <p:grpSpPr>
          <a:xfrm>
            <a:off x="8530426" y="1966380"/>
            <a:ext cx="684468" cy="684468"/>
            <a:chOff x="6927037" y="751781"/>
            <a:chExt cx="640172" cy="640172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6A0AAD81-621E-4C06-8889-2C7386B20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04FCB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037" y="751781"/>
              <a:ext cx="640172" cy="640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30E5F320-82F4-4E99-AA4E-1BAA34C6613F}"/>
                </a:ext>
              </a:extLst>
            </p:cNvPr>
            <p:cNvSpPr txBox="1"/>
            <p:nvPr/>
          </p:nvSpPr>
          <p:spPr>
            <a:xfrm>
              <a:off x="6964697" y="939158"/>
              <a:ext cx="564852" cy="316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MR</a:t>
              </a:r>
              <a:endParaRPr kumimoji="1"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2E54C96-9322-4BD9-B551-6E191E96A6B9}"/>
              </a:ext>
            </a:extLst>
          </p:cNvPr>
          <p:cNvGrpSpPr/>
          <p:nvPr/>
        </p:nvGrpSpPr>
        <p:grpSpPr>
          <a:xfrm>
            <a:off x="8224862" y="2963031"/>
            <a:ext cx="684468" cy="684468"/>
            <a:chOff x="6426733" y="751781"/>
            <a:chExt cx="640172" cy="640172"/>
          </a:xfrm>
        </p:grpSpPr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AFE9AC39-16BC-4F95-8D5D-948B2D1139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00F2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6733" y="751781"/>
              <a:ext cx="640172" cy="640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79C827E6-BFF6-4503-8304-1D7C19F0C6CE}"/>
                </a:ext>
              </a:extLst>
            </p:cNvPr>
            <p:cNvSpPr txBox="1"/>
            <p:nvPr/>
          </p:nvSpPr>
          <p:spPr>
            <a:xfrm>
              <a:off x="6464393" y="932512"/>
              <a:ext cx="564852" cy="316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AR</a:t>
              </a:r>
              <a:endParaRPr kumimoji="1"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F117A3D-F01C-434F-B4D0-EB752B703EA6}"/>
              </a:ext>
            </a:extLst>
          </p:cNvPr>
          <p:cNvSpPr/>
          <p:nvPr/>
        </p:nvSpPr>
        <p:spPr>
          <a:xfrm flipH="1">
            <a:off x="10182119" y="3969938"/>
            <a:ext cx="952667" cy="1524533"/>
          </a:xfrm>
          <a:custGeom>
            <a:avLst/>
            <a:gdLst>
              <a:gd name="connsiteX0" fmla="*/ 0 w 891015"/>
              <a:gd name="connsiteY0" fmla="*/ 1341734 h 1425872"/>
              <a:gd name="connsiteX1" fmla="*/ 216753 w 891015"/>
              <a:gd name="connsiteY1" fmla="*/ 1252043 h 1425872"/>
              <a:gd name="connsiteX2" fmla="*/ 430089 w 891015"/>
              <a:gd name="connsiteY2" fmla="*/ 1155817 h 1425872"/>
              <a:gd name="connsiteX3" fmla="*/ 641077 w 891015"/>
              <a:gd name="connsiteY3" fmla="*/ 1055064 h 1425872"/>
              <a:gd name="connsiteX4" fmla="*/ 693524 w 891015"/>
              <a:gd name="connsiteY4" fmla="*/ 1029310 h 1425872"/>
              <a:gd name="connsiteX5" fmla="*/ 719364 w 891015"/>
              <a:gd name="connsiteY5" fmla="*/ 1016198 h 1425872"/>
              <a:gd name="connsiteX6" fmla="*/ 744050 w 891015"/>
              <a:gd name="connsiteY6" fmla="*/ 1001250 h 1425872"/>
              <a:gd name="connsiteX7" fmla="*/ 788938 w 891015"/>
              <a:gd name="connsiteY7" fmla="*/ 964861 h 1425872"/>
              <a:gd name="connsiteX8" fmla="*/ 826523 w 891015"/>
              <a:gd name="connsiteY8" fmla="*/ 920827 h 1425872"/>
              <a:gd name="connsiteX9" fmla="*/ 855737 w 891015"/>
              <a:gd name="connsiteY9" fmla="*/ 870771 h 1425872"/>
              <a:gd name="connsiteX10" fmla="*/ 875682 w 891015"/>
              <a:gd name="connsiteY10" fmla="*/ 816316 h 1425872"/>
              <a:gd name="connsiteX11" fmla="*/ 885847 w 891015"/>
              <a:gd name="connsiteY11" fmla="*/ 759212 h 1425872"/>
              <a:gd name="connsiteX12" fmla="*/ 887257 w 891015"/>
              <a:gd name="connsiteY12" fmla="*/ 700999 h 1425872"/>
              <a:gd name="connsiteX13" fmla="*/ 887641 w 891015"/>
              <a:gd name="connsiteY13" fmla="*/ 467332 h 1425872"/>
              <a:gd name="connsiteX14" fmla="*/ 887556 w 891015"/>
              <a:gd name="connsiteY14" fmla="*/ 233666 h 1425872"/>
              <a:gd name="connsiteX15" fmla="*/ 886744 w 891015"/>
              <a:gd name="connsiteY15" fmla="*/ 0 h 1425872"/>
              <a:gd name="connsiteX16" fmla="*/ 891015 w 891015"/>
              <a:gd name="connsiteY16" fmla="*/ 0 h 1425872"/>
              <a:gd name="connsiteX17" fmla="*/ 890204 w 891015"/>
              <a:gd name="connsiteY17" fmla="*/ 233666 h 1425872"/>
              <a:gd name="connsiteX18" fmla="*/ 890118 w 891015"/>
              <a:gd name="connsiteY18" fmla="*/ 467332 h 1425872"/>
              <a:gd name="connsiteX19" fmla="*/ 890503 w 891015"/>
              <a:gd name="connsiteY19" fmla="*/ 700999 h 1425872"/>
              <a:gd name="connsiteX20" fmla="*/ 889350 w 891015"/>
              <a:gd name="connsiteY20" fmla="*/ 759511 h 1425872"/>
              <a:gd name="connsiteX21" fmla="*/ 879355 w 891015"/>
              <a:gd name="connsiteY21" fmla="*/ 817298 h 1425872"/>
              <a:gd name="connsiteX22" fmla="*/ 830324 w 891015"/>
              <a:gd name="connsiteY22" fmla="*/ 923475 h 1425872"/>
              <a:gd name="connsiteX23" fmla="*/ 748364 w 891015"/>
              <a:gd name="connsiteY23" fmla="*/ 1007400 h 1425872"/>
              <a:gd name="connsiteX24" fmla="*/ 723678 w 891015"/>
              <a:gd name="connsiteY24" fmla="*/ 1023672 h 1425872"/>
              <a:gd name="connsiteX25" fmla="*/ 698009 w 891015"/>
              <a:gd name="connsiteY25" fmla="*/ 1038066 h 1425872"/>
              <a:gd name="connsiteX26" fmla="*/ 646800 w 891015"/>
              <a:gd name="connsiteY26" fmla="*/ 1066169 h 1425872"/>
              <a:gd name="connsiteX27" fmla="*/ 443073 w 891015"/>
              <a:gd name="connsiteY27" fmla="*/ 1180888 h 1425872"/>
              <a:gd name="connsiteX28" fmla="*/ 241696 w 891015"/>
              <a:gd name="connsiteY28" fmla="*/ 1300134 h 1425872"/>
              <a:gd name="connsiteX29" fmla="*/ 43735 w 891015"/>
              <a:gd name="connsiteY29" fmla="*/ 1425872 h 1425872"/>
              <a:gd name="connsiteX30" fmla="*/ 0 w 891015"/>
              <a:gd name="connsiteY30" fmla="*/ 1341734 h 142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91015" h="1425872">
                <a:moveTo>
                  <a:pt x="0" y="1341734"/>
                </a:moveTo>
                <a:cubicBezTo>
                  <a:pt x="73205" y="1313630"/>
                  <a:pt x="145128" y="1283135"/>
                  <a:pt x="216753" y="1252043"/>
                </a:cubicBezTo>
                <a:cubicBezTo>
                  <a:pt x="288292" y="1220822"/>
                  <a:pt x="359404" y="1188747"/>
                  <a:pt x="430089" y="1155817"/>
                </a:cubicBezTo>
                <a:cubicBezTo>
                  <a:pt x="500732" y="1122888"/>
                  <a:pt x="571118" y="1089360"/>
                  <a:pt x="641077" y="1055064"/>
                </a:cubicBezTo>
                <a:lnTo>
                  <a:pt x="693524" y="1029310"/>
                </a:lnTo>
                <a:cubicBezTo>
                  <a:pt x="702280" y="1024954"/>
                  <a:pt x="710993" y="1020896"/>
                  <a:pt x="719364" y="1016198"/>
                </a:cubicBezTo>
                <a:cubicBezTo>
                  <a:pt x="727820" y="1011628"/>
                  <a:pt x="735978" y="1006503"/>
                  <a:pt x="744050" y="1001250"/>
                </a:cubicBezTo>
                <a:cubicBezTo>
                  <a:pt x="759938" y="990444"/>
                  <a:pt x="775186" y="978443"/>
                  <a:pt x="788938" y="964861"/>
                </a:cubicBezTo>
                <a:cubicBezTo>
                  <a:pt x="802648" y="951279"/>
                  <a:pt x="815333" y="936629"/>
                  <a:pt x="826523" y="920827"/>
                </a:cubicBezTo>
                <a:cubicBezTo>
                  <a:pt x="837756" y="905067"/>
                  <a:pt x="847579" y="888325"/>
                  <a:pt x="855737" y="870771"/>
                </a:cubicBezTo>
                <a:cubicBezTo>
                  <a:pt x="863937" y="853260"/>
                  <a:pt x="870685" y="835023"/>
                  <a:pt x="875682" y="816316"/>
                </a:cubicBezTo>
                <a:cubicBezTo>
                  <a:pt x="880765" y="797651"/>
                  <a:pt x="884182" y="778475"/>
                  <a:pt x="885847" y="759212"/>
                </a:cubicBezTo>
                <a:cubicBezTo>
                  <a:pt x="887727" y="739950"/>
                  <a:pt x="887086" y="720474"/>
                  <a:pt x="887257" y="700999"/>
                </a:cubicBezTo>
                <a:lnTo>
                  <a:pt x="887641" y="467332"/>
                </a:lnTo>
                <a:lnTo>
                  <a:pt x="887556" y="233666"/>
                </a:lnTo>
                <a:lnTo>
                  <a:pt x="886744" y="0"/>
                </a:lnTo>
                <a:lnTo>
                  <a:pt x="891015" y="0"/>
                </a:lnTo>
                <a:lnTo>
                  <a:pt x="890204" y="233666"/>
                </a:lnTo>
                <a:lnTo>
                  <a:pt x="890118" y="467332"/>
                </a:lnTo>
                <a:lnTo>
                  <a:pt x="890503" y="700999"/>
                </a:lnTo>
                <a:cubicBezTo>
                  <a:pt x="890417" y="720432"/>
                  <a:pt x="891143" y="739993"/>
                  <a:pt x="889350" y="759511"/>
                </a:cubicBezTo>
                <a:cubicBezTo>
                  <a:pt x="887727" y="779030"/>
                  <a:pt x="884395" y="798377"/>
                  <a:pt x="879355" y="817298"/>
                </a:cubicBezTo>
                <a:cubicBezTo>
                  <a:pt x="869447" y="855224"/>
                  <a:pt x="852448" y="891144"/>
                  <a:pt x="830324" y="923475"/>
                </a:cubicBezTo>
                <a:cubicBezTo>
                  <a:pt x="808115" y="955806"/>
                  <a:pt x="780097" y="984080"/>
                  <a:pt x="748364" y="1007400"/>
                </a:cubicBezTo>
                <a:cubicBezTo>
                  <a:pt x="740334" y="1013080"/>
                  <a:pt x="732177" y="1018675"/>
                  <a:pt x="723678" y="1023672"/>
                </a:cubicBezTo>
                <a:cubicBezTo>
                  <a:pt x="715221" y="1028798"/>
                  <a:pt x="706508" y="1033368"/>
                  <a:pt x="698009" y="1038066"/>
                </a:cubicBezTo>
                <a:lnTo>
                  <a:pt x="646800" y="1066169"/>
                </a:lnTo>
                <a:cubicBezTo>
                  <a:pt x="578506" y="1103711"/>
                  <a:pt x="510640" y="1141979"/>
                  <a:pt x="443073" y="1180888"/>
                </a:cubicBezTo>
                <a:cubicBezTo>
                  <a:pt x="375506" y="1219797"/>
                  <a:pt x="308409" y="1259560"/>
                  <a:pt x="241696" y="1300134"/>
                </a:cubicBezTo>
                <a:cubicBezTo>
                  <a:pt x="175068" y="1340837"/>
                  <a:pt x="108782" y="1382137"/>
                  <a:pt x="43735" y="1425872"/>
                </a:cubicBezTo>
                <a:lnTo>
                  <a:pt x="0" y="1341734"/>
                </a:lnTo>
                <a:close/>
              </a:path>
            </a:pathLst>
          </a:custGeom>
          <a:gradFill>
            <a:gsLst>
              <a:gs pos="44000">
                <a:schemeClr val="accent3">
                  <a:lumMod val="50000"/>
                  <a:lumOff val="50000"/>
                  <a:alpha val="0"/>
                </a:schemeClr>
              </a:gs>
              <a:gs pos="0">
                <a:schemeClr val="accent3">
                  <a:lumMod val="50000"/>
                  <a:lumOff val="50000"/>
                </a:schemeClr>
              </a:gs>
              <a:gs pos="100000">
                <a:schemeClr val="accent3">
                  <a:lumMod val="50000"/>
                  <a:lumOff val="50000"/>
                </a:schemeClr>
              </a:gs>
            </a:gsLst>
            <a:lin ang="5400000" scaled="1"/>
          </a:gradFill>
          <a:ln w="42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A2DE6A3D-979D-4A6D-989C-005507B28837}"/>
              </a:ext>
            </a:extLst>
          </p:cNvPr>
          <p:cNvSpPr/>
          <p:nvPr/>
        </p:nvSpPr>
        <p:spPr>
          <a:xfrm flipH="1">
            <a:off x="9813729" y="2632402"/>
            <a:ext cx="468652" cy="2946060"/>
          </a:xfrm>
          <a:custGeom>
            <a:avLst/>
            <a:gdLst>
              <a:gd name="connsiteX0" fmla="*/ 44162 w 438323"/>
              <a:gd name="connsiteY0" fmla="*/ 0 h 2961893"/>
              <a:gd name="connsiteX1" fmla="*/ 41386 w 438323"/>
              <a:gd name="connsiteY1" fmla="*/ 198644 h 2961893"/>
              <a:gd name="connsiteX2" fmla="*/ 41130 w 438323"/>
              <a:gd name="connsiteY2" fmla="*/ 223459 h 2961893"/>
              <a:gd name="connsiteX3" fmla="*/ 41002 w 438323"/>
              <a:gd name="connsiteY3" fmla="*/ 235802 h 2961893"/>
              <a:gd name="connsiteX4" fmla="*/ 41301 w 438323"/>
              <a:gd name="connsiteY4" fmla="*/ 247333 h 2961893"/>
              <a:gd name="connsiteX5" fmla="*/ 49714 w 438323"/>
              <a:gd name="connsiteY5" fmla="*/ 292691 h 2961893"/>
              <a:gd name="connsiteX6" fmla="*/ 98660 w 438323"/>
              <a:gd name="connsiteY6" fmla="*/ 370509 h 2961893"/>
              <a:gd name="connsiteX7" fmla="*/ 116556 w 438323"/>
              <a:gd name="connsiteY7" fmla="*/ 385372 h 2961893"/>
              <a:gd name="connsiteX8" fmla="*/ 136544 w 438323"/>
              <a:gd name="connsiteY8" fmla="*/ 398399 h 2961893"/>
              <a:gd name="connsiteX9" fmla="*/ 178784 w 438323"/>
              <a:gd name="connsiteY9" fmla="*/ 424494 h 2961893"/>
              <a:gd name="connsiteX10" fmla="*/ 263307 w 438323"/>
              <a:gd name="connsiteY10" fmla="*/ 476686 h 2961893"/>
              <a:gd name="connsiteX11" fmla="*/ 305590 w 438323"/>
              <a:gd name="connsiteY11" fmla="*/ 502739 h 2961893"/>
              <a:gd name="connsiteX12" fmla="*/ 326774 w 438323"/>
              <a:gd name="connsiteY12" fmla="*/ 515723 h 2961893"/>
              <a:gd name="connsiteX13" fmla="*/ 348257 w 438323"/>
              <a:gd name="connsiteY13" fmla="*/ 530202 h 2961893"/>
              <a:gd name="connsiteX14" fmla="*/ 412365 w 438323"/>
              <a:gd name="connsiteY14" fmla="*/ 611479 h 2961893"/>
              <a:gd name="connsiteX15" fmla="*/ 427356 w 438323"/>
              <a:gd name="connsiteY15" fmla="*/ 661406 h 2961893"/>
              <a:gd name="connsiteX16" fmla="*/ 430047 w 438323"/>
              <a:gd name="connsiteY16" fmla="*/ 687374 h 2961893"/>
              <a:gd name="connsiteX17" fmla="*/ 430217 w 438323"/>
              <a:gd name="connsiteY17" fmla="*/ 712658 h 2961893"/>
              <a:gd name="connsiteX18" fmla="*/ 430004 w 438323"/>
              <a:gd name="connsiteY18" fmla="*/ 811959 h 2961893"/>
              <a:gd name="connsiteX19" fmla="*/ 430260 w 438323"/>
              <a:gd name="connsiteY19" fmla="*/ 1010603 h 2961893"/>
              <a:gd name="connsiteX20" fmla="*/ 430516 w 438323"/>
              <a:gd name="connsiteY20" fmla="*/ 1209247 h 2961893"/>
              <a:gd name="connsiteX21" fmla="*/ 431541 w 438323"/>
              <a:gd name="connsiteY21" fmla="*/ 1407891 h 2961893"/>
              <a:gd name="connsiteX22" fmla="*/ 432609 w 438323"/>
              <a:gd name="connsiteY22" fmla="*/ 1606535 h 2961893"/>
              <a:gd name="connsiteX23" fmla="*/ 434019 w 438323"/>
              <a:gd name="connsiteY23" fmla="*/ 1805179 h 2961893"/>
              <a:gd name="connsiteX24" fmla="*/ 437820 w 438323"/>
              <a:gd name="connsiteY24" fmla="*/ 2202468 h 2961893"/>
              <a:gd name="connsiteX25" fmla="*/ 438290 w 438323"/>
              <a:gd name="connsiteY25" fmla="*/ 2252139 h 2961893"/>
              <a:gd name="connsiteX26" fmla="*/ 435941 w 438323"/>
              <a:gd name="connsiteY26" fmla="*/ 2303904 h 2961893"/>
              <a:gd name="connsiteX27" fmla="*/ 413304 w 438323"/>
              <a:gd name="connsiteY27" fmla="*/ 2405639 h 2961893"/>
              <a:gd name="connsiteX28" fmla="*/ 393273 w 438323"/>
              <a:gd name="connsiteY28" fmla="*/ 2454243 h 2961893"/>
              <a:gd name="connsiteX29" fmla="*/ 387294 w 438323"/>
              <a:gd name="connsiteY29" fmla="*/ 2466287 h 2961893"/>
              <a:gd name="connsiteX30" fmla="*/ 381400 w 438323"/>
              <a:gd name="connsiteY30" fmla="*/ 2477221 h 2961893"/>
              <a:gd name="connsiteX31" fmla="*/ 369740 w 438323"/>
              <a:gd name="connsiteY31" fmla="*/ 2499174 h 2961893"/>
              <a:gd name="connsiteX32" fmla="*/ 324468 w 438323"/>
              <a:gd name="connsiteY32" fmla="*/ 2587925 h 2961893"/>
              <a:gd name="connsiteX33" fmla="*/ 241781 w 438323"/>
              <a:gd name="connsiteY33" fmla="*/ 2770297 h 2961893"/>
              <a:gd name="connsiteX34" fmla="*/ 205264 w 438323"/>
              <a:gd name="connsiteY34" fmla="*/ 2864515 h 2961893"/>
              <a:gd name="connsiteX35" fmla="*/ 173744 w 438323"/>
              <a:gd name="connsiteY35" fmla="*/ 2961893 h 2961893"/>
              <a:gd name="connsiteX36" fmla="*/ 0 w 438323"/>
              <a:gd name="connsiteY36" fmla="*/ 2855204 h 2961893"/>
              <a:gd name="connsiteX37" fmla="*/ 72436 w 438323"/>
              <a:gd name="connsiteY37" fmla="*/ 2783323 h 2961893"/>
              <a:gd name="connsiteX38" fmla="*/ 139875 w 438323"/>
              <a:gd name="connsiteY38" fmla="*/ 2708282 h 2961893"/>
              <a:gd name="connsiteX39" fmla="*/ 265058 w 438323"/>
              <a:gd name="connsiteY39" fmla="*/ 2552091 h 2961893"/>
              <a:gd name="connsiteX40" fmla="*/ 323742 w 438323"/>
              <a:gd name="connsiteY40" fmla="*/ 2471583 h 2961893"/>
              <a:gd name="connsiteX41" fmla="*/ 338049 w 438323"/>
              <a:gd name="connsiteY41" fmla="*/ 2451253 h 2961893"/>
              <a:gd name="connsiteX42" fmla="*/ 345139 w 438323"/>
              <a:gd name="connsiteY42" fmla="*/ 2441045 h 2961893"/>
              <a:gd name="connsiteX43" fmla="*/ 351375 w 438323"/>
              <a:gd name="connsiteY43" fmla="*/ 2431436 h 2961893"/>
              <a:gd name="connsiteX44" fmla="*/ 373114 w 438323"/>
              <a:gd name="connsiteY44" fmla="*/ 2390007 h 2961893"/>
              <a:gd name="connsiteX45" fmla="*/ 398484 w 438323"/>
              <a:gd name="connsiteY45" fmla="*/ 2299547 h 2961893"/>
              <a:gd name="connsiteX46" fmla="*/ 401730 w 438323"/>
              <a:gd name="connsiteY46" fmla="*/ 2252225 h 2961893"/>
              <a:gd name="connsiteX47" fmla="*/ 402200 w 438323"/>
              <a:gd name="connsiteY47" fmla="*/ 2202553 h 2961893"/>
              <a:gd name="connsiteX48" fmla="*/ 406001 w 438323"/>
              <a:gd name="connsiteY48" fmla="*/ 1805265 h 2961893"/>
              <a:gd name="connsiteX49" fmla="*/ 407410 w 438323"/>
              <a:gd name="connsiteY49" fmla="*/ 1606621 h 2961893"/>
              <a:gd name="connsiteX50" fmla="*/ 408478 w 438323"/>
              <a:gd name="connsiteY50" fmla="*/ 1407977 h 2961893"/>
              <a:gd name="connsiteX51" fmla="*/ 409503 w 438323"/>
              <a:gd name="connsiteY51" fmla="*/ 1209333 h 2961893"/>
              <a:gd name="connsiteX52" fmla="*/ 409759 w 438323"/>
              <a:gd name="connsiteY52" fmla="*/ 1010689 h 2961893"/>
              <a:gd name="connsiteX53" fmla="*/ 410016 w 438323"/>
              <a:gd name="connsiteY53" fmla="*/ 812045 h 2961893"/>
              <a:gd name="connsiteX54" fmla="*/ 409802 w 438323"/>
              <a:gd name="connsiteY54" fmla="*/ 712744 h 2961893"/>
              <a:gd name="connsiteX55" fmla="*/ 409546 w 438323"/>
              <a:gd name="connsiteY55" fmla="*/ 688357 h 2961893"/>
              <a:gd name="connsiteX56" fmla="*/ 407026 w 438323"/>
              <a:gd name="connsiteY56" fmla="*/ 664951 h 2961893"/>
              <a:gd name="connsiteX57" fmla="*/ 393316 w 438323"/>
              <a:gd name="connsiteY57" fmla="*/ 620063 h 2961893"/>
              <a:gd name="connsiteX58" fmla="*/ 335316 w 438323"/>
              <a:gd name="connsiteY58" fmla="*/ 547328 h 2961893"/>
              <a:gd name="connsiteX59" fmla="*/ 315541 w 438323"/>
              <a:gd name="connsiteY59" fmla="*/ 534216 h 2961893"/>
              <a:gd name="connsiteX60" fmla="*/ 294314 w 438323"/>
              <a:gd name="connsiteY60" fmla="*/ 521361 h 2961893"/>
              <a:gd name="connsiteX61" fmla="*/ 251733 w 438323"/>
              <a:gd name="connsiteY61" fmla="*/ 495777 h 2961893"/>
              <a:gd name="connsiteX62" fmla="*/ 166569 w 438323"/>
              <a:gd name="connsiteY62" fmla="*/ 444696 h 2961893"/>
              <a:gd name="connsiteX63" fmla="*/ 123987 w 438323"/>
              <a:gd name="connsiteY63" fmla="*/ 419156 h 2961893"/>
              <a:gd name="connsiteX64" fmla="*/ 102248 w 438323"/>
              <a:gd name="connsiteY64" fmla="*/ 405360 h 2961893"/>
              <a:gd name="connsiteX65" fmla="*/ 81747 w 438323"/>
              <a:gd name="connsiteY65" fmla="*/ 388789 h 2961893"/>
              <a:gd name="connsiteX66" fmla="*/ 24516 w 438323"/>
              <a:gd name="connsiteY66" fmla="*/ 301191 h 2961893"/>
              <a:gd name="connsiteX67" fmla="*/ 13795 w 438323"/>
              <a:gd name="connsiteY67" fmla="*/ 249341 h 2961893"/>
              <a:gd name="connsiteX68" fmla="*/ 13197 w 438323"/>
              <a:gd name="connsiteY68" fmla="*/ 236058 h 2961893"/>
              <a:gd name="connsiteX69" fmla="*/ 13069 w 438323"/>
              <a:gd name="connsiteY69" fmla="*/ 223544 h 2961893"/>
              <a:gd name="connsiteX70" fmla="*/ 12813 w 438323"/>
              <a:gd name="connsiteY70" fmla="*/ 198729 h 2961893"/>
              <a:gd name="connsiteX71" fmla="*/ 10037 w 438323"/>
              <a:gd name="connsiteY71" fmla="*/ 85 h 2961893"/>
              <a:gd name="connsiteX72" fmla="*/ 44162 w 438323"/>
              <a:gd name="connsiteY72" fmla="*/ 85 h 296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38323" h="2961893">
                <a:moveTo>
                  <a:pt x="44162" y="0"/>
                </a:moveTo>
                <a:cubicBezTo>
                  <a:pt x="43265" y="66200"/>
                  <a:pt x="42027" y="132444"/>
                  <a:pt x="41386" y="198644"/>
                </a:cubicBezTo>
                <a:lnTo>
                  <a:pt x="41130" y="223459"/>
                </a:lnTo>
                <a:lnTo>
                  <a:pt x="41002" y="235802"/>
                </a:lnTo>
                <a:cubicBezTo>
                  <a:pt x="41002" y="239646"/>
                  <a:pt x="41087" y="243489"/>
                  <a:pt x="41301" y="247333"/>
                </a:cubicBezTo>
                <a:cubicBezTo>
                  <a:pt x="42155" y="262709"/>
                  <a:pt x="45016" y="277999"/>
                  <a:pt x="49714" y="292691"/>
                </a:cubicBezTo>
                <a:cubicBezTo>
                  <a:pt x="59068" y="322119"/>
                  <a:pt x="75981" y="349239"/>
                  <a:pt x="98660" y="370509"/>
                </a:cubicBezTo>
                <a:cubicBezTo>
                  <a:pt x="104298" y="375848"/>
                  <a:pt x="110277" y="380802"/>
                  <a:pt x="116556" y="385372"/>
                </a:cubicBezTo>
                <a:cubicBezTo>
                  <a:pt x="122791" y="389985"/>
                  <a:pt x="129326" y="393957"/>
                  <a:pt x="136544" y="398399"/>
                </a:cubicBezTo>
                <a:lnTo>
                  <a:pt x="178784" y="424494"/>
                </a:lnTo>
                <a:lnTo>
                  <a:pt x="263307" y="476686"/>
                </a:lnTo>
                <a:lnTo>
                  <a:pt x="305590" y="502739"/>
                </a:lnTo>
                <a:lnTo>
                  <a:pt x="326774" y="515723"/>
                </a:lnTo>
                <a:cubicBezTo>
                  <a:pt x="333821" y="519994"/>
                  <a:pt x="341466" y="524948"/>
                  <a:pt x="348257" y="530202"/>
                </a:cubicBezTo>
                <a:cubicBezTo>
                  <a:pt x="376061" y="551343"/>
                  <a:pt x="398313" y="579574"/>
                  <a:pt x="412365" y="611479"/>
                </a:cubicBezTo>
                <a:cubicBezTo>
                  <a:pt x="419412" y="627409"/>
                  <a:pt x="424452" y="644237"/>
                  <a:pt x="427356" y="661406"/>
                </a:cubicBezTo>
                <a:cubicBezTo>
                  <a:pt x="428808" y="669991"/>
                  <a:pt x="429705" y="678661"/>
                  <a:pt x="430047" y="687374"/>
                </a:cubicBezTo>
                <a:cubicBezTo>
                  <a:pt x="430388" y="696258"/>
                  <a:pt x="430175" y="704330"/>
                  <a:pt x="430217" y="712658"/>
                </a:cubicBezTo>
                <a:lnTo>
                  <a:pt x="430004" y="811959"/>
                </a:lnTo>
                <a:lnTo>
                  <a:pt x="430260" y="1010603"/>
                </a:lnTo>
                <a:lnTo>
                  <a:pt x="430516" y="1209247"/>
                </a:lnTo>
                <a:lnTo>
                  <a:pt x="431541" y="1407891"/>
                </a:lnTo>
                <a:lnTo>
                  <a:pt x="432609" y="1606535"/>
                </a:lnTo>
                <a:cubicBezTo>
                  <a:pt x="432908" y="1672736"/>
                  <a:pt x="433293" y="1738979"/>
                  <a:pt x="434019" y="1805179"/>
                </a:cubicBezTo>
                <a:lnTo>
                  <a:pt x="437820" y="2202468"/>
                </a:lnTo>
                <a:lnTo>
                  <a:pt x="438290" y="2252139"/>
                </a:lnTo>
                <a:cubicBezTo>
                  <a:pt x="438503" y="2269138"/>
                  <a:pt x="437692" y="2286734"/>
                  <a:pt x="435941" y="2303904"/>
                </a:cubicBezTo>
                <a:cubicBezTo>
                  <a:pt x="432268" y="2338413"/>
                  <a:pt x="424793" y="2372581"/>
                  <a:pt x="413304" y="2405639"/>
                </a:cubicBezTo>
                <a:cubicBezTo>
                  <a:pt x="407538" y="2422125"/>
                  <a:pt x="400961" y="2438397"/>
                  <a:pt x="393273" y="2454243"/>
                </a:cubicBezTo>
                <a:lnTo>
                  <a:pt x="387294" y="2466287"/>
                </a:lnTo>
                <a:lnTo>
                  <a:pt x="381400" y="2477221"/>
                </a:lnTo>
                <a:lnTo>
                  <a:pt x="369740" y="2499174"/>
                </a:lnTo>
                <a:cubicBezTo>
                  <a:pt x="354194" y="2528473"/>
                  <a:pt x="339203" y="2558113"/>
                  <a:pt x="324468" y="2587925"/>
                </a:cubicBezTo>
                <a:cubicBezTo>
                  <a:pt x="295083" y="2647591"/>
                  <a:pt x="267364" y="2708282"/>
                  <a:pt x="241781" y="2770297"/>
                </a:cubicBezTo>
                <a:cubicBezTo>
                  <a:pt x="228925" y="2801261"/>
                  <a:pt x="216838" y="2832739"/>
                  <a:pt x="205264" y="2864515"/>
                </a:cubicBezTo>
                <a:cubicBezTo>
                  <a:pt x="193818" y="2896376"/>
                  <a:pt x="182841" y="2928537"/>
                  <a:pt x="173744" y="2961893"/>
                </a:cubicBezTo>
                <a:lnTo>
                  <a:pt x="0" y="2855204"/>
                </a:lnTo>
                <a:cubicBezTo>
                  <a:pt x="25541" y="2832141"/>
                  <a:pt x="49202" y="2807839"/>
                  <a:pt x="72436" y="2783323"/>
                </a:cubicBezTo>
                <a:cubicBezTo>
                  <a:pt x="95499" y="2758679"/>
                  <a:pt x="118050" y="2733694"/>
                  <a:pt x="139875" y="2708282"/>
                </a:cubicBezTo>
                <a:cubicBezTo>
                  <a:pt x="183567" y="2657457"/>
                  <a:pt x="225167" y="2605308"/>
                  <a:pt x="265058" y="2552091"/>
                </a:cubicBezTo>
                <a:cubicBezTo>
                  <a:pt x="285004" y="2525483"/>
                  <a:pt x="304650" y="2498704"/>
                  <a:pt x="323742" y="2471583"/>
                </a:cubicBezTo>
                <a:lnTo>
                  <a:pt x="338049" y="2451253"/>
                </a:lnTo>
                <a:lnTo>
                  <a:pt x="345139" y="2441045"/>
                </a:lnTo>
                <a:lnTo>
                  <a:pt x="351375" y="2431436"/>
                </a:lnTo>
                <a:cubicBezTo>
                  <a:pt x="359490" y="2418196"/>
                  <a:pt x="366879" y="2404358"/>
                  <a:pt x="373114" y="2390007"/>
                </a:cubicBezTo>
                <a:cubicBezTo>
                  <a:pt x="385671" y="2361349"/>
                  <a:pt x="394341" y="2330768"/>
                  <a:pt x="398484" y="2299547"/>
                </a:cubicBezTo>
                <a:cubicBezTo>
                  <a:pt x="400705" y="2283873"/>
                  <a:pt x="401559" y="2268326"/>
                  <a:pt x="401730" y="2252225"/>
                </a:cubicBezTo>
                <a:lnTo>
                  <a:pt x="402200" y="2202553"/>
                </a:lnTo>
                <a:lnTo>
                  <a:pt x="406001" y="1805265"/>
                </a:lnTo>
                <a:cubicBezTo>
                  <a:pt x="406727" y="1739064"/>
                  <a:pt x="407111" y="1672821"/>
                  <a:pt x="407410" y="1606621"/>
                </a:cubicBezTo>
                <a:lnTo>
                  <a:pt x="408478" y="1407977"/>
                </a:lnTo>
                <a:lnTo>
                  <a:pt x="409503" y="1209333"/>
                </a:lnTo>
                <a:lnTo>
                  <a:pt x="409759" y="1010689"/>
                </a:lnTo>
                <a:lnTo>
                  <a:pt x="410016" y="812045"/>
                </a:lnTo>
                <a:lnTo>
                  <a:pt x="409802" y="712744"/>
                </a:lnTo>
                <a:cubicBezTo>
                  <a:pt x="409759" y="704501"/>
                  <a:pt x="409888" y="696002"/>
                  <a:pt x="409546" y="688357"/>
                </a:cubicBezTo>
                <a:cubicBezTo>
                  <a:pt x="409204" y="680498"/>
                  <a:pt x="408350" y="672682"/>
                  <a:pt x="407026" y="664951"/>
                </a:cubicBezTo>
                <a:cubicBezTo>
                  <a:pt x="404378" y="649490"/>
                  <a:pt x="399723" y="634371"/>
                  <a:pt x="393316" y="620063"/>
                </a:cubicBezTo>
                <a:cubicBezTo>
                  <a:pt x="380503" y="591448"/>
                  <a:pt x="360344" y="566163"/>
                  <a:pt x="335316" y="547328"/>
                </a:cubicBezTo>
                <a:cubicBezTo>
                  <a:pt x="328995" y="542545"/>
                  <a:pt x="322674" y="538487"/>
                  <a:pt x="315541" y="534216"/>
                </a:cubicBezTo>
                <a:lnTo>
                  <a:pt x="294314" y="521361"/>
                </a:lnTo>
                <a:lnTo>
                  <a:pt x="251733" y="495777"/>
                </a:lnTo>
                <a:lnTo>
                  <a:pt x="166569" y="444696"/>
                </a:lnTo>
                <a:lnTo>
                  <a:pt x="123987" y="419156"/>
                </a:lnTo>
                <a:cubicBezTo>
                  <a:pt x="117068" y="415013"/>
                  <a:pt x="109380" y="410485"/>
                  <a:pt x="102248" y="405360"/>
                </a:cubicBezTo>
                <a:cubicBezTo>
                  <a:pt x="95072" y="400278"/>
                  <a:pt x="88239" y="394725"/>
                  <a:pt x="81747" y="388789"/>
                </a:cubicBezTo>
                <a:cubicBezTo>
                  <a:pt x="55865" y="364957"/>
                  <a:pt x="35919" y="334633"/>
                  <a:pt x="24516" y="301191"/>
                </a:cubicBezTo>
                <a:cubicBezTo>
                  <a:pt x="18792" y="284491"/>
                  <a:pt x="15162" y="267023"/>
                  <a:pt x="13795" y="249341"/>
                </a:cubicBezTo>
                <a:cubicBezTo>
                  <a:pt x="13454" y="244942"/>
                  <a:pt x="13240" y="240500"/>
                  <a:pt x="13197" y="236058"/>
                </a:cubicBezTo>
                <a:lnTo>
                  <a:pt x="13069" y="223544"/>
                </a:lnTo>
                <a:lnTo>
                  <a:pt x="12813" y="198729"/>
                </a:lnTo>
                <a:cubicBezTo>
                  <a:pt x="12172" y="132529"/>
                  <a:pt x="10934" y="66286"/>
                  <a:pt x="10037" y="85"/>
                </a:cubicBezTo>
                <a:lnTo>
                  <a:pt x="44162" y="85"/>
                </a:lnTo>
                <a:close/>
              </a:path>
            </a:pathLst>
          </a:custGeom>
          <a:gradFill>
            <a:gsLst>
              <a:gs pos="67000">
                <a:schemeClr val="accent3">
                  <a:lumMod val="50000"/>
                  <a:lumOff val="50000"/>
                  <a:alpha val="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3">
                  <a:lumMod val="50000"/>
                  <a:lumOff val="50000"/>
                </a:schemeClr>
              </a:gs>
            </a:gsLst>
            <a:lin ang="5400000" scaled="1"/>
          </a:gradFill>
          <a:ln w="42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87363D88-8AFD-4004-BFD6-4D1006CB3170}"/>
              </a:ext>
            </a:extLst>
          </p:cNvPr>
          <p:cNvSpPr/>
          <p:nvPr/>
        </p:nvSpPr>
        <p:spPr>
          <a:xfrm flipH="1">
            <a:off x="9914189" y="3646002"/>
            <a:ext cx="679726" cy="1078658"/>
          </a:xfrm>
          <a:custGeom>
            <a:avLst/>
            <a:gdLst>
              <a:gd name="connsiteX0" fmla="*/ 607122 w 635737"/>
              <a:gd name="connsiteY0" fmla="*/ 1008852 h 1008852"/>
              <a:gd name="connsiteX1" fmla="*/ 94816 w 635737"/>
              <a:gd name="connsiteY1" fmla="*/ 700572 h 1008852"/>
              <a:gd name="connsiteX2" fmla="*/ 0 w 635737"/>
              <a:gd name="connsiteY2" fmla="*/ 532892 h 1008852"/>
              <a:gd name="connsiteX3" fmla="*/ 0 w 635737"/>
              <a:gd name="connsiteY3" fmla="*/ 0 h 1008852"/>
              <a:gd name="connsiteX4" fmla="*/ 55523 w 635737"/>
              <a:gd name="connsiteY4" fmla="*/ 0 h 1008852"/>
              <a:gd name="connsiteX5" fmla="*/ 55523 w 635737"/>
              <a:gd name="connsiteY5" fmla="*/ 532892 h 1008852"/>
              <a:gd name="connsiteX6" fmla="*/ 123432 w 635737"/>
              <a:gd name="connsiteY6" fmla="*/ 652993 h 1008852"/>
              <a:gd name="connsiteX7" fmla="*/ 635738 w 635737"/>
              <a:gd name="connsiteY7" fmla="*/ 961273 h 1008852"/>
              <a:gd name="connsiteX8" fmla="*/ 607122 w 635737"/>
              <a:gd name="connsiteY8" fmla="*/ 1008852 h 100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37" h="1008852">
                <a:moveTo>
                  <a:pt x="607122" y="1008852"/>
                </a:moveTo>
                <a:lnTo>
                  <a:pt x="94816" y="700572"/>
                </a:lnTo>
                <a:cubicBezTo>
                  <a:pt x="36346" y="665379"/>
                  <a:pt x="0" y="601143"/>
                  <a:pt x="0" y="532892"/>
                </a:cubicBezTo>
                <a:lnTo>
                  <a:pt x="0" y="0"/>
                </a:lnTo>
                <a:lnTo>
                  <a:pt x="55523" y="0"/>
                </a:lnTo>
                <a:lnTo>
                  <a:pt x="55523" y="532892"/>
                </a:lnTo>
                <a:cubicBezTo>
                  <a:pt x="55523" y="581795"/>
                  <a:pt x="81533" y="627794"/>
                  <a:pt x="123432" y="652993"/>
                </a:cubicBezTo>
                <a:lnTo>
                  <a:pt x="635738" y="961273"/>
                </a:lnTo>
                <a:lnTo>
                  <a:pt x="607122" y="1008852"/>
                </a:lnTo>
                <a:close/>
              </a:path>
            </a:pathLst>
          </a:custGeom>
          <a:gradFill>
            <a:gsLst>
              <a:gs pos="81000">
                <a:schemeClr val="accent3">
                  <a:lumMod val="50000"/>
                  <a:lumOff val="50000"/>
                  <a:alpha val="0"/>
                </a:schemeClr>
              </a:gs>
              <a:gs pos="0">
                <a:schemeClr val="accent3">
                  <a:lumMod val="50000"/>
                  <a:lumOff val="50000"/>
                </a:schemeClr>
              </a:gs>
              <a:gs pos="100000">
                <a:schemeClr val="accent3">
                  <a:lumMod val="50000"/>
                  <a:lumOff val="50000"/>
                  <a:alpha val="38000"/>
                </a:schemeClr>
              </a:gs>
            </a:gsLst>
            <a:lin ang="5400000" scaled="1"/>
          </a:gradFill>
          <a:ln w="42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11D36D48-E0EB-44E8-ACF8-29F8B8748755}"/>
              </a:ext>
            </a:extLst>
          </p:cNvPr>
          <p:cNvSpPr/>
          <p:nvPr/>
        </p:nvSpPr>
        <p:spPr>
          <a:xfrm flipH="1">
            <a:off x="10572061" y="2839387"/>
            <a:ext cx="521679" cy="1090484"/>
          </a:xfrm>
          <a:custGeom>
            <a:avLst/>
            <a:gdLst>
              <a:gd name="connsiteX0" fmla="*/ 481598 w 487918"/>
              <a:gd name="connsiteY0" fmla="*/ 1019914 h 1019913"/>
              <a:gd name="connsiteX1" fmla="*/ 69788 w 487918"/>
              <a:gd name="connsiteY1" fmla="*/ 786077 h 1019913"/>
              <a:gd name="connsiteX2" fmla="*/ 0 w 487918"/>
              <a:gd name="connsiteY2" fmla="*/ 666788 h 1019913"/>
              <a:gd name="connsiteX3" fmla="*/ 0 w 487918"/>
              <a:gd name="connsiteY3" fmla="*/ 0 h 1019913"/>
              <a:gd name="connsiteX4" fmla="*/ 12813 w 487918"/>
              <a:gd name="connsiteY4" fmla="*/ 0 h 1019913"/>
              <a:gd name="connsiteX5" fmla="*/ 12813 w 487918"/>
              <a:gd name="connsiteY5" fmla="*/ 666831 h 1019913"/>
              <a:gd name="connsiteX6" fmla="*/ 76109 w 487918"/>
              <a:gd name="connsiteY6" fmla="*/ 774930 h 1019913"/>
              <a:gd name="connsiteX7" fmla="*/ 487919 w 487918"/>
              <a:gd name="connsiteY7" fmla="*/ 1008767 h 1019913"/>
              <a:gd name="connsiteX8" fmla="*/ 481598 w 487918"/>
              <a:gd name="connsiteY8" fmla="*/ 1019914 h 101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918" h="1019913">
                <a:moveTo>
                  <a:pt x="481598" y="1019914"/>
                </a:moveTo>
                <a:lnTo>
                  <a:pt x="69788" y="786077"/>
                </a:lnTo>
                <a:cubicBezTo>
                  <a:pt x="26736" y="761903"/>
                  <a:pt x="0" y="716203"/>
                  <a:pt x="0" y="666788"/>
                </a:cubicBezTo>
                <a:lnTo>
                  <a:pt x="0" y="0"/>
                </a:lnTo>
                <a:lnTo>
                  <a:pt x="12813" y="0"/>
                </a:lnTo>
                <a:lnTo>
                  <a:pt x="12813" y="666831"/>
                </a:lnTo>
                <a:cubicBezTo>
                  <a:pt x="12813" y="711591"/>
                  <a:pt x="37072" y="753019"/>
                  <a:pt x="76109" y="774930"/>
                </a:cubicBezTo>
                <a:lnTo>
                  <a:pt x="487919" y="1008767"/>
                </a:lnTo>
                <a:lnTo>
                  <a:pt x="481598" y="1019914"/>
                </a:ln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3">
                  <a:lumMod val="50000"/>
                  <a:lumOff val="50000"/>
                  <a:alpha val="0"/>
                </a:schemeClr>
              </a:gs>
            </a:gsLst>
            <a:lin ang="5400000" scaled="1"/>
          </a:gradFill>
          <a:ln w="42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095D9EE-7559-4EC7-842A-0E062C2F8ADE}"/>
              </a:ext>
            </a:extLst>
          </p:cNvPr>
          <p:cNvGrpSpPr/>
          <p:nvPr/>
        </p:nvGrpSpPr>
        <p:grpSpPr>
          <a:xfrm flipH="1">
            <a:off x="9914191" y="1966380"/>
            <a:ext cx="684468" cy="684468"/>
            <a:chOff x="6927037" y="751781"/>
            <a:chExt cx="640172" cy="640172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B20979C1-1424-4F46-A0C4-34B6CB947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04FCB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037" y="751781"/>
              <a:ext cx="640172" cy="640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8C3322EA-1534-4B60-A776-A03CEB30A203}"/>
                </a:ext>
              </a:extLst>
            </p:cNvPr>
            <p:cNvSpPr txBox="1"/>
            <p:nvPr/>
          </p:nvSpPr>
          <p:spPr>
            <a:xfrm>
              <a:off x="6964697" y="939158"/>
              <a:ext cx="564852" cy="316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VR</a:t>
              </a:r>
              <a:endParaRPr kumimoji="1"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2252E78-DA61-4D02-A1EF-F4FB0DFEFB00}"/>
              </a:ext>
            </a:extLst>
          </p:cNvPr>
          <p:cNvGrpSpPr/>
          <p:nvPr/>
        </p:nvGrpSpPr>
        <p:grpSpPr>
          <a:xfrm flipH="1">
            <a:off x="10219754" y="2963031"/>
            <a:ext cx="684468" cy="684468"/>
            <a:chOff x="6426733" y="751781"/>
            <a:chExt cx="640172" cy="640172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4A0657EF-FE65-49BA-B9EA-9792CBB28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00F2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6733" y="751781"/>
              <a:ext cx="640172" cy="640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26A5DE5B-81D0-4A57-8E6A-E917028BE120}"/>
                </a:ext>
              </a:extLst>
            </p:cNvPr>
            <p:cNvSpPr txBox="1"/>
            <p:nvPr/>
          </p:nvSpPr>
          <p:spPr>
            <a:xfrm>
              <a:off x="6494376" y="856788"/>
              <a:ext cx="504880" cy="316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CR</a:t>
              </a:r>
              <a:endParaRPr kumimoji="1"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EB2409F0-93C2-4A64-85D8-8F0C1D9239B8}"/>
              </a:ext>
            </a:extLst>
          </p:cNvPr>
          <p:cNvSpPr txBox="1"/>
          <p:nvPr/>
        </p:nvSpPr>
        <p:spPr>
          <a:xfrm>
            <a:off x="8657059" y="4421836"/>
            <a:ext cx="1814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XR</a:t>
            </a:r>
            <a:r>
              <a:rPr kumimoji="1"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布局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A13129C-CB4B-4F13-A106-FDA2223249C1}"/>
              </a:ext>
            </a:extLst>
          </p:cNvPr>
          <p:cNvSpPr/>
          <p:nvPr/>
        </p:nvSpPr>
        <p:spPr>
          <a:xfrm>
            <a:off x="7925469" y="2644424"/>
            <a:ext cx="227766" cy="223023"/>
          </a:xfrm>
          <a:custGeom>
            <a:avLst/>
            <a:gdLst>
              <a:gd name="connsiteX0" fmla="*/ 169639 w 339250"/>
              <a:gd name="connsiteY0" fmla="*/ 0 h 332185"/>
              <a:gd name="connsiteX1" fmla="*/ 0 w 339250"/>
              <a:gd name="connsiteY1" fmla="*/ 332185 h 332185"/>
              <a:gd name="connsiteX2" fmla="*/ 169639 w 339250"/>
              <a:gd name="connsiteY2" fmla="*/ 285202 h 332185"/>
              <a:gd name="connsiteX3" fmla="*/ 339250 w 339250"/>
              <a:gd name="connsiteY3" fmla="*/ 332185 h 33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250" h="332185">
                <a:moveTo>
                  <a:pt x="169639" y="0"/>
                </a:moveTo>
                <a:lnTo>
                  <a:pt x="0" y="332185"/>
                </a:lnTo>
                <a:lnTo>
                  <a:pt x="169639" y="285202"/>
                </a:lnTo>
                <a:lnTo>
                  <a:pt x="339250" y="33218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6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9B8FF191-9A78-4EA3-8B70-951B0499629E}"/>
              </a:ext>
            </a:extLst>
          </p:cNvPr>
          <p:cNvSpPr/>
          <p:nvPr/>
        </p:nvSpPr>
        <p:spPr>
          <a:xfrm>
            <a:off x="10972512" y="2644424"/>
            <a:ext cx="227766" cy="223023"/>
          </a:xfrm>
          <a:custGeom>
            <a:avLst/>
            <a:gdLst>
              <a:gd name="connsiteX0" fmla="*/ 169639 w 339250"/>
              <a:gd name="connsiteY0" fmla="*/ 0 h 332185"/>
              <a:gd name="connsiteX1" fmla="*/ 0 w 339250"/>
              <a:gd name="connsiteY1" fmla="*/ 332185 h 332185"/>
              <a:gd name="connsiteX2" fmla="*/ 169639 w 339250"/>
              <a:gd name="connsiteY2" fmla="*/ 285202 h 332185"/>
              <a:gd name="connsiteX3" fmla="*/ 339250 w 339250"/>
              <a:gd name="connsiteY3" fmla="*/ 332185 h 33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250" h="332185">
                <a:moveTo>
                  <a:pt x="169639" y="0"/>
                </a:moveTo>
                <a:lnTo>
                  <a:pt x="0" y="332185"/>
                </a:lnTo>
                <a:lnTo>
                  <a:pt x="169639" y="285202"/>
                </a:lnTo>
                <a:lnTo>
                  <a:pt x="339250" y="33218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6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CE9F036B-C6C9-4463-A39D-C4C32266F221}"/>
              </a:ext>
            </a:extLst>
          </p:cNvPr>
          <p:cNvSpPr/>
          <p:nvPr/>
        </p:nvSpPr>
        <p:spPr>
          <a:xfrm>
            <a:off x="9375709" y="2588699"/>
            <a:ext cx="374327" cy="366532"/>
          </a:xfrm>
          <a:custGeom>
            <a:avLst/>
            <a:gdLst>
              <a:gd name="connsiteX0" fmla="*/ 169639 w 339250"/>
              <a:gd name="connsiteY0" fmla="*/ 0 h 332185"/>
              <a:gd name="connsiteX1" fmla="*/ 0 w 339250"/>
              <a:gd name="connsiteY1" fmla="*/ 332185 h 332185"/>
              <a:gd name="connsiteX2" fmla="*/ 169639 w 339250"/>
              <a:gd name="connsiteY2" fmla="*/ 285202 h 332185"/>
              <a:gd name="connsiteX3" fmla="*/ 339250 w 339250"/>
              <a:gd name="connsiteY3" fmla="*/ 332185 h 33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250" h="332185">
                <a:moveTo>
                  <a:pt x="169639" y="0"/>
                </a:moveTo>
                <a:lnTo>
                  <a:pt x="0" y="332185"/>
                </a:lnTo>
                <a:lnTo>
                  <a:pt x="169639" y="285202"/>
                </a:lnTo>
                <a:lnTo>
                  <a:pt x="339250" y="332185"/>
                </a:lnTo>
                <a:close/>
              </a:path>
            </a:pathLst>
          </a:custGeom>
          <a:solidFill>
            <a:schemeClr val="accent3">
              <a:lumMod val="50000"/>
              <a:lumOff val="50000"/>
            </a:schemeClr>
          </a:solidFill>
          <a:ln w="286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1DC96298-B929-4893-8355-44E6D62B7C50}"/>
              </a:ext>
            </a:extLst>
          </p:cNvPr>
          <p:cNvSpPr/>
          <p:nvPr/>
        </p:nvSpPr>
        <p:spPr>
          <a:xfrm>
            <a:off x="8808125" y="3748856"/>
            <a:ext cx="275717" cy="269976"/>
          </a:xfrm>
          <a:custGeom>
            <a:avLst/>
            <a:gdLst>
              <a:gd name="connsiteX0" fmla="*/ 169639 w 339250"/>
              <a:gd name="connsiteY0" fmla="*/ 0 h 332185"/>
              <a:gd name="connsiteX1" fmla="*/ 0 w 339250"/>
              <a:gd name="connsiteY1" fmla="*/ 332185 h 332185"/>
              <a:gd name="connsiteX2" fmla="*/ 169639 w 339250"/>
              <a:gd name="connsiteY2" fmla="*/ 285202 h 332185"/>
              <a:gd name="connsiteX3" fmla="*/ 339250 w 339250"/>
              <a:gd name="connsiteY3" fmla="*/ 332185 h 33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250" h="332185">
                <a:moveTo>
                  <a:pt x="169639" y="0"/>
                </a:moveTo>
                <a:lnTo>
                  <a:pt x="0" y="332185"/>
                </a:lnTo>
                <a:lnTo>
                  <a:pt x="169639" y="285202"/>
                </a:lnTo>
                <a:lnTo>
                  <a:pt x="339250" y="332185"/>
                </a:lnTo>
                <a:close/>
              </a:path>
            </a:pathLst>
          </a:custGeom>
          <a:solidFill>
            <a:schemeClr val="accent3">
              <a:lumMod val="50000"/>
              <a:lumOff val="50000"/>
            </a:schemeClr>
          </a:solidFill>
          <a:ln w="286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32951FAD-16A7-47AB-B8B1-0E06609FE157}"/>
              </a:ext>
            </a:extLst>
          </p:cNvPr>
          <p:cNvSpPr/>
          <p:nvPr/>
        </p:nvSpPr>
        <p:spPr>
          <a:xfrm>
            <a:off x="10044261" y="3748856"/>
            <a:ext cx="275717" cy="269976"/>
          </a:xfrm>
          <a:custGeom>
            <a:avLst/>
            <a:gdLst>
              <a:gd name="connsiteX0" fmla="*/ 169639 w 339250"/>
              <a:gd name="connsiteY0" fmla="*/ 0 h 332185"/>
              <a:gd name="connsiteX1" fmla="*/ 0 w 339250"/>
              <a:gd name="connsiteY1" fmla="*/ 332185 h 332185"/>
              <a:gd name="connsiteX2" fmla="*/ 169639 w 339250"/>
              <a:gd name="connsiteY2" fmla="*/ 285202 h 332185"/>
              <a:gd name="connsiteX3" fmla="*/ 339250 w 339250"/>
              <a:gd name="connsiteY3" fmla="*/ 332185 h 33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250" h="332185">
                <a:moveTo>
                  <a:pt x="169639" y="0"/>
                </a:moveTo>
                <a:lnTo>
                  <a:pt x="0" y="332185"/>
                </a:lnTo>
                <a:lnTo>
                  <a:pt x="169639" y="285202"/>
                </a:lnTo>
                <a:lnTo>
                  <a:pt x="339250" y="332185"/>
                </a:lnTo>
                <a:close/>
              </a:path>
            </a:pathLst>
          </a:custGeom>
          <a:solidFill>
            <a:schemeClr val="accent3">
              <a:lumMod val="50000"/>
              <a:lumOff val="50000"/>
            </a:schemeClr>
          </a:solidFill>
          <a:ln w="286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5581C25-86F4-4773-8BAF-72E9F1CE4AAB}"/>
              </a:ext>
            </a:extLst>
          </p:cNvPr>
          <p:cNvSpPr txBox="1"/>
          <p:nvPr/>
        </p:nvSpPr>
        <p:spPr>
          <a:xfrm>
            <a:off x="846769" y="2644424"/>
            <a:ext cx="5743549" cy="96263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历经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年的发展，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Facebook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VR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领域已经有所积累，如果公司携此优势向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CR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等领域全面推进，将有望在其余领域也形成类似的技术优势打通生态，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5FC3112-0A96-45C4-B699-913F46428B8F}"/>
              </a:ext>
            </a:extLst>
          </p:cNvPr>
          <p:cNvSpPr txBox="1"/>
          <p:nvPr/>
        </p:nvSpPr>
        <p:spPr>
          <a:xfrm>
            <a:off x="899104" y="2250738"/>
            <a:ext cx="1785372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技术沉淀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5B211F1-1E00-42AD-A3AC-36A876C71B67}"/>
              </a:ext>
            </a:extLst>
          </p:cNvPr>
          <p:cNvSpPr txBox="1"/>
          <p:nvPr/>
        </p:nvSpPr>
        <p:spPr>
          <a:xfrm>
            <a:off x="846769" y="4973161"/>
            <a:ext cx="5743549" cy="95372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从产品上看，当前公司的主营业务集中在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VR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软硬件领域，但在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XR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战略指导下，公司可以以系统和软件倒逼，打通虚拟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现实生态 。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6B9AFCB-3FA1-4B04-9A51-635D9A786B99}"/>
              </a:ext>
            </a:extLst>
          </p:cNvPr>
          <p:cNvSpPr txBox="1"/>
          <p:nvPr/>
        </p:nvSpPr>
        <p:spPr>
          <a:xfrm>
            <a:off x="846770" y="4531565"/>
            <a:ext cx="1125466" cy="44159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打通生态</a:t>
            </a:r>
          </a:p>
        </p:txBody>
      </p:sp>
    </p:spTree>
    <p:extLst>
      <p:ext uri="{BB962C8B-B14F-4D97-AF65-F5344CB8AC3E}">
        <p14:creationId xmlns:p14="http://schemas.microsoft.com/office/powerpoint/2010/main" val="3747498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9B9F8A3-F023-4DE8-B3A5-7F48BEC9FF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643969"/>
            <a:ext cx="6786282" cy="396082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VR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头戴式设备对比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D6B2473-6BD5-4EF6-BBA2-F55C96EAD412}"/>
              </a:ext>
            </a:extLst>
          </p:cNvPr>
          <p:cNvSpPr/>
          <p:nvPr/>
        </p:nvSpPr>
        <p:spPr>
          <a:xfrm>
            <a:off x="3780118" y="1739153"/>
            <a:ext cx="3579907" cy="4394947"/>
          </a:xfrm>
          <a:prstGeom prst="roundRect">
            <a:avLst>
              <a:gd name="adj" fmla="val 5296"/>
            </a:avLst>
          </a:prstGeom>
          <a:solidFill>
            <a:schemeClr val="accent3">
              <a:lumMod val="90000"/>
              <a:lumOff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A5F85DB-0382-4760-BCB3-65D5B9683F92}"/>
              </a:ext>
            </a:extLst>
          </p:cNvPr>
          <p:cNvSpPr/>
          <p:nvPr/>
        </p:nvSpPr>
        <p:spPr>
          <a:xfrm>
            <a:off x="827741" y="1739152"/>
            <a:ext cx="2172447" cy="4394947"/>
          </a:xfrm>
          <a:prstGeom prst="roundRect">
            <a:avLst>
              <a:gd name="adj" fmla="val 5296"/>
            </a:avLst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67C2CD1-DD15-44BB-BECA-5924B5FE40B1}"/>
              </a:ext>
            </a:extLst>
          </p:cNvPr>
          <p:cNvSpPr/>
          <p:nvPr/>
        </p:nvSpPr>
        <p:spPr>
          <a:xfrm>
            <a:off x="7927785" y="1739153"/>
            <a:ext cx="3579907" cy="4394947"/>
          </a:xfrm>
          <a:prstGeom prst="roundRect">
            <a:avLst>
              <a:gd name="adj" fmla="val 5296"/>
            </a:avLst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B05B8778-40B8-4433-9CB7-5B08B8DEC7D9}"/>
              </a:ext>
            </a:extLst>
          </p:cNvPr>
          <p:cNvSpPr/>
          <p:nvPr/>
        </p:nvSpPr>
        <p:spPr>
          <a:xfrm>
            <a:off x="1252818" y="2073535"/>
            <a:ext cx="1322292" cy="4290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参数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B13AA33-C496-499E-9328-9645F792D198}"/>
              </a:ext>
            </a:extLst>
          </p:cNvPr>
          <p:cNvSpPr/>
          <p:nvPr/>
        </p:nvSpPr>
        <p:spPr>
          <a:xfrm>
            <a:off x="1297922" y="2744788"/>
            <a:ext cx="1232085" cy="29406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价格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1F2B599E-95F4-419D-8D8D-8D79CE4BFCAF}"/>
              </a:ext>
            </a:extLst>
          </p:cNvPr>
          <p:cNvSpPr/>
          <p:nvPr/>
        </p:nvSpPr>
        <p:spPr>
          <a:xfrm>
            <a:off x="1297922" y="3205941"/>
            <a:ext cx="1232085" cy="29406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主芯片 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CC51E5D-AA28-440E-95AE-6A2352DFF9A1}"/>
              </a:ext>
            </a:extLst>
          </p:cNvPr>
          <p:cNvSpPr/>
          <p:nvPr/>
        </p:nvSpPr>
        <p:spPr>
          <a:xfrm>
            <a:off x="1297922" y="3667094"/>
            <a:ext cx="1232085" cy="29406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RAM 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53661DC0-A331-42C5-900F-DB113724E1DF}"/>
              </a:ext>
            </a:extLst>
          </p:cNvPr>
          <p:cNvSpPr/>
          <p:nvPr/>
        </p:nvSpPr>
        <p:spPr>
          <a:xfrm>
            <a:off x="1297922" y="4128247"/>
            <a:ext cx="1232085" cy="29406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屏幕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刷新率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35BE9C79-E60E-405D-A2EA-4917C1E63974}"/>
              </a:ext>
            </a:extLst>
          </p:cNvPr>
          <p:cNvSpPr/>
          <p:nvPr/>
        </p:nvSpPr>
        <p:spPr>
          <a:xfrm>
            <a:off x="1297922" y="4589400"/>
            <a:ext cx="1232085" cy="29406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单眼分辨率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6790E7A3-5ADD-4DDD-BF69-4C6C6371DA9A}"/>
              </a:ext>
            </a:extLst>
          </p:cNvPr>
          <p:cNvSpPr/>
          <p:nvPr/>
        </p:nvSpPr>
        <p:spPr>
          <a:xfrm>
            <a:off x="1297922" y="5050553"/>
            <a:ext cx="1232085" cy="29406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屏幕刷新率 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D830DC71-C614-4F65-AAE1-772303351195}"/>
              </a:ext>
            </a:extLst>
          </p:cNvPr>
          <p:cNvSpPr/>
          <p:nvPr/>
        </p:nvSpPr>
        <p:spPr>
          <a:xfrm>
            <a:off x="1297922" y="5511706"/>
            <a:ext cx="1232085" cy="29406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重量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CE731E6E-B3A0-46EE-BFA8-96DE0F1AC85C}"/>
              </a:ext>
            </a:extLst>
          </p:cNvPr>
          <p:cNvSpPr/>
          <p:nvPr/>
        </p:nvSpPr>
        <p:spPr>
          <a:xfrm>
            <a:off x="4488330" y="2073536"/>
            <a:ext cx="2163482" cy="4290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Oculus Quest 2</a:t>
            </a:r>
            <a:endParaRPr lang="zh-CN" altLang="en-US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7C761660-85DF-4E6A-A308-478A20B7F5E9}"/>
              </a:ext>
            </a:extLst>
          </p:cNvPr>
          <p:cNvSpPr/>
          <p:nvPr/>
        </p:nvSpPr>
        <p:spPr>
          <a:xfrm>
            <a:off x="8635997" y="2073536"/>
            <a:ext cx="2163482" cy="4290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Oculus Quest 1</a:t>
            </a:r>
            <a:endParaRPr lang="zh-CN" altLang="en-US" b="1" dirty="0">
              <a:solidFill>
                <a:schemeClr val="accent2">
                  <a:lumMod val="90000"/>
                  <a:lumOff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5041F158-80EB-4DDF-819E-4982C2E3F9A4}"/>
              </a:ext>
            </a:extLst>
          </p:cNvPr>
          <p:cNvSpPr/>
          <p:nvPr/>
        </p:nvSpPr>
        <p:spPr>
          <a:xfrm>
            <a:off x="4760259" y="5511706"/>
            <a:ext cx="1619624" cy="29406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503g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9C4FCD09-FD03-454A-80A7-3B92686375CA}"/>
              </a:ext>
            </a:extLst>
          </p:cNvPr>
          <p:cNvSpPr/>
          <p:nvPr/>
        </p:nvSpPr>
        <p:spPr>
          <a:xfrm>
            <a:off x="4760259" y="5055593"/>
            <a:ext cx="1619624" cy="29406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60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72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90Hz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1E44E84E-E87F-40D5-9BA7-BD3EC267445D}"/>
              </a:ext>
            </a:extLst>
          </p:cNvPr>
          <p:cNvSpPr/>
          <p:nvPr/>
        </p:nvSpPr>
        <p:spPr>
          <a:xfrm>
            <a:off x="4760259" y="4593432"/>
            <a:ext cx="1619624" cy="29406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1832*1920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B6E5C24F-461A-474A-B902-21FC6BAAC4EA}"/>
              </a:ext>
            </a:extLst>
          </p:cNvPr>
          <p:cNvSpPr/>
          <p:nvPr/>
        </p:nvSpPr>
        <p:spPr>
          <a:xfrm>
            <a:off x="4760259" y="4131271"/>
            <a:ext cx="1619624" cy="29406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LCD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7C1851A-9463-4B50-9FCC-5F62505C3411}"/>
              </a:ext>
            </a:extLst>
          </p:cNvPr>
          <p:cNvSpPr/>
          <p:nvPr/>
        </p:nvSpPr>
        <p:spPr>
          <a:xfrm>
            <a:off x="4760259" y="3669110"/>
            <a:ext cx="1619624" cy="29406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 GB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8E702EB0-9124-4A55-AD07-B0714AC86298}"/>
              </a:ext>
            </a:extLst>
          </p:cNvPr>
          <p:cNvSpPr/>
          <p:nvPr/>
        </p:nvSpPr>
        <p:spPr>
          <a:xfrm>
            <a:off x="4760259" y="3206949"/>
            <a:ext cx="1619624" cy="29406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高通骁龙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XR2 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1271C55-B18A-4AD8-8017-D000A920C757}"/>
              </a:ext>
            </a:extLst>
          </p:cNvPr>
          <p:cNvSpPr/>
          <p:nvPr/>
        </p:nvSpPr>
        <p:spPr>
          <a:xfrm>
            <a:off x="4760259" y="2744788"/>
            <a:ext cx="1619624" cy="29406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$299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起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B5AE24C4-1ED3-43A9-B4B1-45184928F82C}"/>
              </a:ext>
            </a:extLst>
          </p:cNvPr>
          <p:cNvSpPr/>
          <p:nvPr/>
        </p:nvSpPr>
        <p:spPr>
          <a:xfrm>
            <a:off x="8903446" y="2739109"/>
            <a:ext cx="1628585" cy="294061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  <a:lumOff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$399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起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7346FAD9-1255-4F3E-9B79-E1A756D8E709}"/>
              </a:ext>
            </a:extLst>
          </p:cNvPr>
          <p:cNvSpPr/>
          <p:nvPr/>
        </p:nvSpPr>
        <p:spPr>
          <a:xfrm>
            <a:off x="8903446" y="3200262"/>
            <a:ext cx="1628585" cy="294061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  <a:lumOff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高通骁龙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835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09A39476-44A8-4888-A891-EB4CF535B09D}"/>
              </a:ext>
            </a:extLst>
          </p:cNvPr>
          <p:cNvSpPr/>
          <p:nvPr/>
        </p:nvSpPr>
        <p:spPr>
          <a:xfrm>
            <a:off x="8903446" y="3661415"/>
            <a:ext cx="1628585" cy="294061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  <a:lumOff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 GB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4836D4CD-B925-43BB-A73E-0EE810EE599F}"/>
              </a:ext>
            </a:extLst>
          </p:cNvPr>
          <p:cNvSpPr/>
          <p:nvPr/>
        </p:nvSpPr>
        <p:spPr>
          <a:xfrm>
            <a:off x="8903446" y="4122568"/>
            <a:ext cx="1628585" cy="294061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  <a:lumOff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OLED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6531C3F6-2652-405D-90DD-27C056FE7808}"/>
              </a:ext>
            </a:extLst>
          </p:cNvPr>
          <p:cNvSpPr/>
          <p:nvPr/>
        </p:nvSpPr>
        <p:spPr>
          <a:xfrm>
            <a:off x="8903446" y="4583721"/>
            <a:ext cx="1628585" cy="294061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  <a:lumOff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1600*1440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23949708-0BB9-48C0-944D-C3A85FE92F63}"/>
              </a:ext>
            </a:extLst>
          </p:cNvPr>
          <p:cNvSpPr/>
          <p:nvPr/>
        </p:nvSpPr>
        <p:spPr>
          <a:xfrm>
            <a:off x="8903446" y="5044874"/>
            <a:ext cx="1628585" cy="294061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  <a:lumOff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60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72Hz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5CD5469D-331F-4938-AFA7-562142316EF0}"/>
              </a:ext>
            </a:extLst>
          </p:cNvPr>
          <p:cNvSpPr/>
          <p:nvPr/>
        </p:nvSpPr>
        <p:spPr>
          <a:xfrm>
            <a:off x="8903446" y="5506026"/>
            <a:ext cx="1628585" cy="294061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  <a:lumOff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571g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75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1106D5BD-0DBE-42E9-95F2-9FCB98A307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rIns="0"/>
          <a:lstStyle/>
          <a:p>
            <a:r>
              <a:rPr lang="en-US" altLang="zh-CN" sz="36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05</a:t>
            </a:r>
            <a:endParaRPr lang="zh-CN" altLang="en-US" sz="36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17ED081-EB86-486B-BB4A-E66E918F8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rIns="0"/>
          <a:lstStyle/>
          <a:p>
            <a:r>
              <a:rPr lang="zh-CN" altLang="en-US" sz="4800" b="1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基础设施</a:t>
            </a:r>
          </a:p>
        </p:txBody>
      </p:sp>
    </p:spTree>
    <p:extLst>
      <p:ext uri="{BB962C8B-B14F-4D97-AF65-F5344CB8AC3E}">
        <p14:creationId xmlns:p14="http://schemas.microsoft.com/office/powerpoint/2010/main" val="440148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876CA9-925D-41DF-A8BF-77AE936C08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机器人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5FF802-F9A0-4547-A04E-1A2BE9865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1637"/>
            <a:ext cx="429605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100" b="0" i="0" u="none" strike="noStrike" cap="none" normalizeH="0" baseline="0">
                <a:ln>
                  <a:noFill/>
                </a:ln>
                <a:solidFill>
                  <a:srgbClr val="5F6368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Jīqìrén</a:t>
            </a:r>
            <a:endParaRPr kumimoji="0" lang="zh-CN" altLang="zh-CN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>
                <a:ln>
                  <a:noFill/>
                </a:ln>
                <a:solidFill>
                  <a:srgbClr val="5F6368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 / 5000</a:t>
            </a:r>
            <a:endParaRPr kumimoji="0" lang="zh-CN" altLang="zh-CN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7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7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翻译结果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robot 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950EBB83-DFFA-444F-AB43-1D93044CDAC5}"/>
              </a:ext>
            </a:extLst>
          </p:cNvPr>
          <p:cNvSpPr/>
          <p:nvPr/>
        </p:nvSpPr>
        <p:spPr>
          <a:xfrm>
            <a:off x="2147419" y="2223247"/>
            <a:ext cx="3008405" cy="3833160"/>
          </a:xfrm>
          <a:prstGeom prst="roundRect">
            <a:avLst>
              <a:gd name="adj" fmla="val 7927"/>
            </a:avLst>
          </a:prstGeom>
          <a:solidFill>
            <a:schemeClr val="accent3">
              <a:lumMod val="75000"/>
              <a:lumOff val="25000"/>
            </a:schemeClr>
          </a:solidFill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4C3B9295-8E10-4703-8B00-2C8A13F62947}"/>
              </a:ext>
            </a:extLst>
          </p:cNvPr>
          <p:cNvSpPr/>
          <p:nvPr/>
        </p:nvSpPr>
        <p:spPr>
          <a:xfrm>
            <a:off x="2796985" y="3131268"/>
            <a:ext cx="1709272" cy="585694"/>
          </a:xfrm>
          <a:prstGeom prst="roundRect">
            <a:avLst>
              <a:gd name="adj" fmla="val 45076"/>
            </a:avLst>
          </a:prstGeom>
          <a:solidFill>
            <a:schemeClr val="accent3">
              <a:lumMod val="75000"/>
              <a:lumOff val="2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仿生机器人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88FDBB9C-A24F-466F-A27A-F443F5A7E719}"/>
              </a:ext>
            </a:extLst>
          </p:cNvPr>
          <p:cNvSpPr/>
          <p:nvPr/>
        </p:nvSpPr>
        <p:spPr>
          <a:xfrm>
            <a:off x="2796985" y="4034739"/>
            <a:ext cx="1709272" cy="585694"/>
          </a:xfrm>
          <a:prstGeom prst="roundRect">
            <a:avLst>
              <a:gd name="adj" fmla="val 45076"/>
            </a:avLst>
          </a:prstGeom>
          <a:solidFill>
            <a:schemeClr val="accent3">
              <a:lumMod val="75000"/>
              <a:lumOff val="2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仿生物机器人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5737C7A6-B671-4A56-B90B-40C8929600E9}"/>
              </a:ext>
            </a:extLst>
          </p:cNvPr>
          <p:cNvSpPr/>
          <p:nvPr/>
        </p:nvSpPr>
        <p:spPr>
          <a:xfrm>
            <a:off x="2796985" y="4938209"/>
            <a:ext cx="1709272" cy="585694"/>
          </a:xfrm>
          <a:prstGeom prst="roundRect">
            <a:avLst>
              <a:gd name="adj" fmla="val 45076"/>
            </a:avLst>
          </a:prstGeom>
          <a:solidFill>
            <a:schemeClr val="accent3">
              <a:lumMod val="75000"/>
              <a:lumOff val="2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仿人机器人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2BAA23A-2D76-4F82-9756-DC3135793704}"/>
              </a:ext>
            </a:extLst>
          </p:cNvPr>
          <p:cNvSpPr/>
          <p:nvPr/>
        </p:nvSpPr>
        <p:spPr>
          <a:xfrm>
            <a:off x="2745535" y="1870378"/>
            <a:ext cx="1967561" cy="796716"/>
          </a:xfrm>
          <a:prstGeom prst="roundRect">
            <a:avLst>
              <a:gd name="adj" fmla="val 17260"/>
            </a:avLst>
          </a:prstGeom>
          <a:solidFill>
            <a:schemeClr val="accent3">
              <a:lumMod val="75000"/>
              <a:lumOff val="25000"/>
            </a:schemeClr>
          </a:solidFill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8EBCF16-4F61-484D-A41D-871D37D20927}"/>
              </a:ext>
            </a:extLst>
          </p:cNvPr>
          <p:cNvSpPr txBox="1"/>
          <p:nvPr/>
        </p:nvSpPr>
        <p:spPr>
          <a:xfrm>
            <a:off x="2951859" y="2037904"/>
            <a:ext cx="1554913" cy="46166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机器人分类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CD39E729-4F71-4C7B-BC5C-EF6360D81CB2}"/>
              </a:ext>
            </a:extLst>
          </p:cNvPr>
          <p:cNvSpPr/>
          <p:nvPr/>
        </p:nvSpPr>
        <p:spPr>
          <a:xfrm>
            <a:off x="6886760" y="2223247"/>
            <a:ext cx="3008405" cy="3833160"/>
          </a:xfrm>
          <a:prstGeom prst="roundRect">
            <a:avLst>
              <a:gd name="adj" fmla="val 7927"/>
            </a:avLst>
          </a:prstGeom>
          <a:solidFill>
            <a:schemeClr val="accent1">
              <a:lumMod val="75000"/>
              <a:lumOff val="25000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E04FE12E-534B-459B-8809-CB2FABC79B4D}"/>
              </a:ext>
            </a:extLst>
          </p:cNvPr>
          <p:cNvSpPr/>
          <p:nvPr/>
        </p:nvSpPr>
        <p:spPr>
          <a:xfrm>
            <a:off x="7536326" y="3131268"/>
            <a:ext cx="1709272" cy="585694"/>
          </a:xfrm>
          <a:prstGeom prst="roundRect">
            <a:avLst>
              <a:gd name="adj" fmla="val 45076"/>
            </a:avLst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公共服务</a:t>
            </a: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2715728E-4A1F-48AB-B5E4-6E143EAA9F1B}"/>
              </a:ext>
            </a:extLst>
          </p:cNvPr>
          <p:cNvSpPr/>
          <p:nvPr/>
        </p:nvSpPr>
        <p:spPr>
          <a:xfrm>
            <a:off x="7536326" y="4034739"/>
            <a:ext cx="1709272" cy="585694"/>
          </a:xfrm>
          <a:prstGeom prst="roundRect">
            <a:avLst>
              <a:gd name="adj" fmla="val 45076"/>
            </a:avLst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特种领域应用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01C1F3CD-BF6E-4B7B-9B2A-83CA8D4DE1F4}"/>
              </a:ext>
            </a:extLst>
          </p:cNvPr>
          <p:cNvSpPr/>
          <p:nvPr/>
        </p:nvSpPr>
        <p:spPr>
          <a:xfrm>
            <a:off x="7536326" y="4938209"/>
            <a:ext cx="1709272" cy="585694"/>
          </a:xfrm>
          <a:prstGeom prst="roundRect">
            <a:avLst>
              <a:gd name="adj" fmla="val 45076"/>
            </a:avLst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医疗服务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6BD70A49-E854-4FAB-9A19-438FC0F0CDCA}"/>
              </a:ext>
            </a:extLst>
          </p:cNvPr>
          <p:cNvSpPr/>
          <p:nvPr/>
        </p:nvSpPr>
        <p:spPr>
          <a:xfrm>
            <a:off x="7484876" y="1870378"/>
            <a:ext cx="1967561" cy="796716"/>
          </a:xfrm>
          <a:prstGeom prst="roundRect">
            <a:avLst>
              <a:gd name="adj" fmla="val 17260"/>
            </a:avLst>
          </a:prstGeom>
          <a:solidFill>
            <a:schemeClr val="accent1">
              <a:lumMod val="75000"/>
              <a:lumOff val="25000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9BC9080-58F7-420A-8D07-16C0ECBC309B}"/>
              </a:ext>
            </a:extLst>
          </p:cNvPr>
          <p:cNvSpPr txBox="1"/>
          <p:nvPr/>
        </p:nvSpPr>
        <p:spPr>
          <a:xfrm>
            <a:off x="7846691" y="2037904"/>
            <a:ext cx="1243930" cy="46166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应用场景</a:t>
            </a:r>
          </a:p>
        </p:txBody>
      </p:sp>
    </p:spTree>
    <p:extLst>
      <p:ext uri="{BB962C8B-B14F-4D97-AF65-F5344CB8AC3E}">
        <p14:creationId xmlns:p14="http://schemas.microsoft.com/office/powerpoint/2010/main" val="532618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1106D5BD-0DBE-42E9-95F2-9FCB98A307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rIns="0"/>
          <a:lstStyle/>
          <a:p>
            <a:r>
              <a:rPr lang="en-US" altLang="zh-CN" sz="36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36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17ED081-EB86-486B-BB4A-E66E918F8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rIns="0"/>
          <a:lstStyle/>
          <a:p>
            <a:r>
              <a:rPr lang="zh-CN" altLang="en-US" sz="4800" b="1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市场热点</a:t>
            </a:r>
          </a:p>
        </p:txBody>
      </p:sp>
    </p:spTree>
    <p:extLst>
      <p:ext uri="{BB962C8B-B14F-4D97-AF65-F5344CB8AC3E}">
        <p14:creationId xmlns:p14="http://schemas.microsoft.com/office/powerpoint/2010/main" val="711842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A8D523E2-B7C4-4F6C-9811-191957E10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t="10678" r="577" b="10678"/>
          <a:stretch/>
        </p:blipFill>
        <p:spPr>
          <a:xfrm rot="5400000">
            <a:off x="3232149" y="-2101850"/>
            <a:ext cx="5727700" cy="12192000"/>
          </a:xfrm>
          <a:custGeom>
            <a:avLst/>
            <a:gdLst>
              <a:gd name="connsiteX0" fmla="*/ 0 w 5727700"/>
              <a:gd name="connsiteY0" fmla="*/ 12192000 h 12192000"/>
              <a:gd name="connsiteX1" fmla="*/ 0 w 5727700"/>
              <a:gd name="connsiteY1" fmla="*/ 0 h 12192000"/>
              <a:gd name="connsiteX2" fmla="*/ 5727700 w 5727700"/>
              <a:gd name="connsiteY2" fmla="*/ 0 h 12192000"/>
              <a:gd name="connsiteX3" fmla="*/ 5727700 w 5727700"/>
              <a:gd name="connsiteY3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7700" h="12192000">
                <a:moveTo>
                  <a:pt x="0" y="12192000"/>
                </a:moveTo>
                <a:lnTo>
                  <a:pt x="0" y="0"/>
                </a:lnTo>
                <a:lnTo>
                  <a:pt x="5727700" y="0"/>
                </a:lnTo>
                <a:lnTo>
                  <a:pt x="5727700" y="12192000"/>
                </a:lnTo>
                <a:close/>
              </a:path>
            </a:pathLst>
          </a:cu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DD3CBDF4-EE47-4E4A-AC4C-E73141AE7E29}"/>
              </a:ext>
            </a:extLst>
          </p:cNvPr>
          <p:cNvSpPr/>
          <p:nvPr/>
        </p:nvSpPr>
        <p:spPr>
          <a:xfrm>
            <a:off x="0" y="1130300"/>
            <a:ext cx="12192000" cy="5727700"/>
          </a:xfrm>
          <a:prstGeom prst="rect">
            <a:avLst/>
          </a:prstGeom>
          <a:gradFill>
            <a:gsLst>
              <a:gs pos="59000">
                <a:schemeClr val="accent2">
                  <a:lumMod val="90000"/>
                  <a:lumOff val="10000"/>
                </a:schemeClr>
              </a:gs>
              <a:gs pos="100000">
                <a:schemeClr val="accent1">
                  <a:alpha val="92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CDBF6F3-D56A-4AB1-9170-067B2A3F0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643969"/>
            <a:ext cx="6093012" cy="396082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高速无线通信网络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E9AEDFC-56AE-4DC2-8AEF-4A3AD121D504}"/>
              </a:ext>
            </a:extLst>
          </p:cNvPr>
          <p:cNvGrpSpPr/>
          <p:nvPr/>
        </p:nvGrpSpPr>
        <p:grpSpPr>
          <a:xfrm>
            <a:off x="1969758" y="2764305"/>
            <a:ext cx="2040009" cy="2040009"/>
            <a:chOff x="1543507" y="2892892"/>
            <a:chExt cx="1315900" cy="1315900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6C898517-36B4-4ADB-979D-E3D26738D8E9}"/>
                </a:ext>
              </a:extLst>
            </p:cNvPr>
            <p:cNvSpPr/>
            <p:nvPr/>
          </p:nvSpPr>
          <p:spPr>
            <a:xfrm>
              <a:off x="1734068" y="3661905"/>
              <a:ext cx="916293" cy="151959"/>
            </a:xfrm>
            <a:prstGeom prst="ellipse">
              <a:avLst/>
            </a:prstGeom>
            <a:gradFill>
              <a:gsLst>
                <a:gs pos="100000">
                  <a:schemeClr val="accent3">
                    <a:lumMod val="50000"/>
                    <a:lumOff val="50000"/>
                    <a:alpha val="25000"/>
                  </a:schemeClr>
                </a:gs>
                <a:gs pos="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弧形 4">
              <a:extLst>
                <a:ext uri="{FF2B5EF4-FFF2-40B4-BE49-F238E27FC236}">
                  <a16:creationId xmlns:a16="http://schemas.microsoft.com/office/drawing/2014/main" id="{DD5B3D5A-B2C4-4EEC-A04F-181BA5E52299}"/>
                </a:ext>
              </a:extLst>
            </p:cNvPr>
            <p:cNvSpPr/>
            <p:nvPr/>
          </p:nvSpPr>
          <p:spPr>
            <a:xfrm>
              <a:off x="1577833" y="3635996"/>
              <a:ext cx="1228761" cy="203778"/>
            </a:xfrm>
            <a:prstGeom prst="arc">
              <a:avLst>
                <a:gd name="adj1" fmla="val 10216404"/>
                <a:gd name="adj2" fmla="val 594489"/>
              </a:avLst>
            </a:prstGeom>
            <a:noFill/>
            <a:ln>
              <a:gradFill>
                <a:gsLst>
                  <a:gs pos="13000">
                    <a:srgbClr val="00F2FF">
                      <a:alpha val="0"/>
                    </a:srgbClr>
                  </a:gs>
                  <a:gs pos="44000">
                    <a:srgbClr val="00F2FF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22E8A507-7F22-4697-8739-F7A647236392}"/>
                </a:ext>
              </a:extLst>
            </p:cNvPr>
            <p:cNvSpPr/>
            <p:nvPr/>
          </p:nvSpPr>
          <p:spPr>
            <a:xfrm>
              <a:off x="1925513" y="3693655"/>
              <a:ext cx="533402" cy="88460"/>
            </a:xfrm>
            <a:prstGeom prst="ellipse">
              <a:avLst/>
            </a:prstGeom>
            <a:gradFill>
              <a:gsLst>
                <a:gs pos="100000">
                  <a:schemeClr val="accent3">
                    <a:lumMod val="50000"/>
                    <a:lumOff val="50000"/>
                    <a:alpha val="45000"/>
                  </a:schemeClr>
                </a:gs>
                <a:gs pos="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0E263DA8-7C88-4E10-BCB4-34B82CB2A175}"/>
                </a:ext>
              </a:extLst>
            </p:cNvPr>
            <p:cNvSpPr/>
            <p:nvPr/>
          </p:nvSpPr>
          <p:spPr>
            <a:xfrm>
              <a:off x="1543507" y="2892892"/>
              <a:ext cx="1315900" cy="1315900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3">
                      <a:lumMod val="50000"/>
                      <a:lumOff val="50000"/>
                    </a:schemeClr>
                  </a:gs>
                  <a:gs pos="59000">
                    <a:schemeClr val="accent3">
                      <a:lumMod val="50000"/>
                      <a:lumOff val="5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BA142086-94DA-4178-97ED-00A1C903F162}"/>
                </a:ext>
              </a:extLst>
            </p:cNvPr>
            <p:cNvSpPr/>
            <p:nvPr/>
          </p:nvSpPr>
          <p:spPr>
            <a:xfrm>
              <a:off x="1611575" y="2960960"/>
              <a:ext cx="1179764" cy="1179764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chemeClr val="accent3">
                      <a:lumMod val="50000"/>
                      <a:lumOff val="50000"/>
                    </a:schemeClr>
                  </a:gs>
                  <a:gs pos="59000">
                    <a:schemeClr val="accent3">
                      <a:lumMod val="50000"/>
                      <a:lumOff val="50000"/>
                      <a:alpha val="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C8245270-83C8-4E5E-953D-32A92EF6E694}"/>
              </a:ext>
            </a:extLst>
          </p:cNvPr>
          <p:cNvSpPr txBox="1"/>
          <p:nvPr/>
        </p:nvSpPr>
        <p:spPr>
          <a:xfrm>
            <a:off x="2474021" y="3512410"/>
            <a:ext cx="103148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云数据中心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FF1063C-84B0-4313-8964-B1C40B64D631}"/>
              </a:ext>
            </a:extLst>
          </p:cNvPr>
          <p:cNvGrpSpPr/>
          <p:nvPr/>
        </p:nvGrpSpPr>
        <p:grpSpPr>
          <a:xfrm>
            <a:off x="5075996" y="2744788"/>
            <a:ext cx="2040009" cy="2040009"/>
            <a:chOff x="1543507" y="2892892"/>
            <a:chExt cx="1315900" cy="1315900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20EFD556-E8C3-44F9-BF81-EB5A3AB2912E}"/>
                </a:ext>
              </a:extLst>
            </p:cNvPr>
            <p:cNvSpPr/>
            <p:nvPr/>
          </p:nvSpPr>
          <p:spPr>
            <a:xfrm>
              <a:off x="1734068" y="3661905"/>
              <a:ext cx="916293" cy="151959"/>
            </a:xfrm>
            <a:prstGeom prst="ellipse">
              <a:avLst/>
            </a:prstGeom>
            <a:gradFill>
              <a:gsLst>
                <a:gs pos="100000">
                  <a:schemeClr val="accent3">
                    <a:lumMod val="50000"/>
                    <a:lumOff val="50000"/>
                    <a:alpha val="25000"/>
                  </a:schemeClr>
                </a:gs>
                <a:gs pos="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弧形 24">
              <a:extLst>
                <a:ext uri="{FF2B5EF4-FFF2-40B4-BE49-F238E27FC236}">
                  <a16:creationId xmlns:a16="http://schemas.microsoft.com/office/drawing/2014/main" id="{0BD3F9D7-28D8-4AB8-8BE6-8E0964C8F49C}"/>
                </a:ext>
              </a:extLst>
            </p:cNvPr>
            <p:cNvSpPr/>
            <p:nvPr/>
          </p:nvSpPr>
          <p:spPr>
            <a:xfrm>
              <a:off x="1577833" y="3635996"/>
              <a:ext cx="1228761" cy="203778"/>
            </a:xfrm>
            <a:prstGeom prst="arc">
              <a:avLst>
                <a:gd name="adj1" fmla="val 10216404"/>
                <a:gd name="adj2" fmla="val 594489"/>
              </a:avLst>
            </a:prstGeom>
            <a:noFill/>
            <a:ln>
              <a:gradFill>
                <a:gsLst>
                  <a:gs pos="13000">
                    <a:srgbClr val="00F2FF">
                      <a:alpha val="0"/>
                    </a:srgbClr>
                  </a:gs>
                  <a:gs pos="44000">
                    <a:srgbClr val="00F2FF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E2F26AA3-1172-4372-B5E2-69CF377E9329}"/>
                </a:ext>
              </a:extLst>
            </p:cNvPr>
            <p:cNvSpPr/>
            <p:nvPr/>
          </p:nvSpPr>
          <p:spPr>
            <a:xfrm>
              <a:off x="1925513" y="3693655"/>
              <a:ext cx="533402" cy="88460"/>
            </a:xfrm>
            <a:prstGeom prst="ellipse">
              <a:avLst/>
            </a:prstGeom>
            <a:gradFill>
              <a:gsLst>
                <a:gs pos="100000">
                  <a:schemeClr val="accent3">
                    <a:lumMod val="50000"/>
                    <a:lumOff val="50000"/>
                    <a:alpha val="45000"/>
                  </a:schemeClr>
                </a:gs>
                <a:gs pos="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18DD21FA-9783-4A46-81A9-4EC049F1B899}"/>
                </a:ext>
              </a:extLst>
            </p:cNvPr>
            <p:cNvSpPr/>
            <p:nvPr/>
          </p:nvSpPr>
          <p:spPr>
            <a:xfrm>
              <a:off x="1543507" y="2892892"/>
              <a:ext cx="1315900" cy="1315900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3">
                      <a:lumMod val="50000"/>
                      <a:lumOff val="50000"/>
                    </a:schemeClr>
                  </a:gs>
                  <a:gs pos="59000">
                    <a:schemeClr val="accent3">
                      <a:lumMod val="50000"/>
                      <a:lumOff val="5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FB28CDD7-761C-44AE-8766-990838EAF899}"/>
                </a:ext>
              </a:extLst>
            </p:cNvPr>
            <p:cNvSpPr/>
            <p:nvPr/>
          </p:nvSpPr>
          <p:spPr>
            <a:xfrm>
              <a:off x="1611575" y="2960960"/>
              <a:ext cx="1179764" cy="1179764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chemeClr val="accent3">
                      <a:lumMod val="50000"/>
                      <a:lumOff val="50000"/>
                    </a:schemeClr>
                  </a:gs>
                  <a:gs pos="59000">
                    <a:schemeClr val="accent3">
                      <a:lumMod val="50000"/>
                      <a:lumOff val="50000"/>
                      <a:alpha val="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E9F50DAB-8F24-48D1-B418-411FE09923B2}"/>
              </a:ext>
            </a:extLst>
          </p:cNvPr>
          <p:cNvSpPr txBox="1"/>
          <p:nvPr/>
        </p:nvSpPr>
        <p:spPr>
          <a:xfrm>
            <a:off x="5533018" y="3512410"/>
            <a:ext cx="112596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5G</a:t>
            </a:r>
            <a:r>
              <a:rPr lang="zh-CN" alt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技术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47BD2A19-EFD0-44C5-9C2C-9580BF048E20}"/>
              </a:ext>
            </a:extLst>
          </p:cNvPr>
          <p:cNvGrpSpPr/>
          <p:nvPr/>
        </p:nvGrpSpPr>
        <p:grpSpPr>
          <a:xfrm>
            <a:off x="8182234" y="2744788"/>
            <a:ext cx="2040009" cy="2040009"/>
            <a:chOff x="1543507" y="2892892"/>
            <a:chExt cx="1315900" cy="1315900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CFA54154-B289-4999-8AC4-438BDE910CFD}"/>
                </a:ext>
              </a:extLst>
            </p:cNvPr>
            <p:cNvSpPr/>
            <p:nvPr/>
          </p:nvSpPr>
          <p:spPr>
            <a:xfrm>
              <a:off x="1734068" y="3661905"/>
              <a:ext cx="916293" cy="151959"/>
            </a:xfrm>
            <a:prstGeom prst="ellipse">
              <a:avLst/>
            </a:prstGeom>
            <a:gradFill>
              <a:gsLst>
                <a:gs pos="100000">
                  <a:schemeClr val="accent3">
                    <a:lumMod val="50000"/>
                    <a:lumOff val="50000"/>
                    <a:alpha val="25000"/>
                  </a:schemeClr>
                </a:gs>
                <a:gs pos="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弧形 31">
              <a:extLst>
                <a:ext uri="{FF2B5EF4-FFF2-40B4-BE49-F238E27FC236}">
                  <a16:creationId xmlns:a16="http://schemas.microsoft.com/office/drawing/2014/main" id="{7B4D0E08-DC5C-4B18-9FBA-5F7B11CD987C}"/>
                </a:ext>
              </a:extLst>
            </p:cNvPr>
            <p:cNvSpPr/>
            <p:nvPr/>
          </p:nvSpPr>
          <p:spPr>
            <a:xfrm>
              <a:off x="1577833" y="3635996"/>
              <a:ext cx="1228761" cy="203778"/>
            </a:xfrm>
            <a:prstGeom prst="arc">
              <a:avLst>
                <a:gd name="adj1" fmla="val 10216404"/>
                <a:gd name="adj2" fmla="val 594489"/>
              </a:avLst>
            </a:prstGeom>
            <a:noFill/>
            <a:ln>
              <a:gradFill>
                <a:gsLst>
                  <a:gs pos="13000">
                    <a:srgbClr val="00F2FF">
                      <a:alpha val="0"/>
                    </a:srgbClr>
                  </a:gs>
                  <a:gs pos="44000">
                    <a:srgbClr val="00F2FF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2D3F08EC-2841-489F-A0B8-E4BF382E6D4F}"/>
                </a:ext>
              </a:extLst>
            </p:cNvPr>
            <p:cNvSpPr/>
            <p:nvPr/>
          </p:nvSpPr>
          <p:spPr>
            <a:xfrm>
              <a:off x="1925513" y="3693655"/>
              <a:ext cx="533402" cy="88460"/>
            </a:xfrm>
            <a:prstGeom prst="ellipse">
              <a:avLst/>
            </a:prstGeom>
            <a:gradFill>
              <a:gsLst>
                <a:gs pos="100000">
                  <a:schemeClr val="accent3">
                    <a:lumMod val="50000"/>
                    <a:lumOff val="50000"/>
                    <a:alpha val="45000"/>
                  </a:schemeClr>
                </a:gs>
                <a:gs pos="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5296E3E0-2CF2-4755-9AA0-C49C83A6F44C}"/>
                </a:ext>
              </a:extLst>
            </p:cNvPr>
            <p:cNvSpPr/>
            <p:nvPr/>
          </p:nvSpPr>
          <p:spPr>
            <a:xfrm>
              <a:off x="1543507" y="2892892"/>
              <a:ext cx="1315900" cy="1315900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3">
                      <a:lumMod val="50000"/>
                      <a:lumOff val="50000"/>
                    </a:schemeClr>
                  </a:gs>
                  <a:gs pos="59000">
                    <a:schemeClr val="accent3">
                      <a:lumMod val="50000"/>
                      <a:lumOff val="5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F6EA934E-6D84-4DAA-A0E9-B42A07D8CC14}"/>
                </a:ext>
              </a:extLst>
            </p:cNvPr>
            <p:cNvSpPr/>
            <p:nvPr/>
          </p:nvSpPr>
          <p:spPr>
            <a:xfrm>
              <a:off x="1611575" y="2960960"/>
              <a:ext cx="1179764" cy="1179764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chemeClr val="accent3">
                      <a:lumMod val="50000"/>
                      <a:lumOff val="50000"/>
                    </a:schemeClr>
                  </a:gs>
                  <a:gs pos="59000">
                    <a:schemeClr val="accent3">
                      <a:lumMod val="50000"/>
                      <a:lumOff val="50000"/>
                      <a:alpha val="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E69E655B-AD02-4900-9C5A-BCC7650A9FFA}"/>
              </a:ext>
            </a:extLst>
          </p:cNvPr>
          <p:cNvSpPr txBox="1"/>
          <p:nvPr/>
        </p:nvSpPr>
        <p:spPr>
          <a:xfrm>
            <a:off x="8679311" y="3512410"/>
            <a:ext cx="104585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低轨卫星</a:t>
            </a:r>
          </a:p>
        </p:txBody>
      </p:sp>
    </p:spTree>
    <p:extLst>
      <p:ext uri="{BB962C8B-B14F-4D97-AF65-F5344CB8AC3E}">
        <p14:creationId xmlns:p14="http://schemas.microsoft.com/office/powerpoint/2010/main" val="3853407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90000"/>
                <a:lumOff val="10000"/>
              </a:schemeClr>
            </a:gs>
            <a:gs pos="81000">
              <a:schemeClr val="accent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1">
            <a:extLst>
              <a:ext uri="{FF2B5EF4-FFF2-40B4-BE49-F238E27FC236}">
                <a16:creationId xmlns:a16="http://schemas.microsoft.com/office/drawing/2014/main" id="{29073658-5C9D-4497-AF7F-F082746897EF}"/>
              </a:ext>
            </a:extLst>
          </p:cNvPr>
          <p:cNvSpPr txBox="1">
            <a:spLocks/>
          </p:cNvSpPr>
          <p:nvPr/>
        </p:nvSpPr>
        <p:spPr>
          <a:xfrm>
            <a:off x="535782" y="721518"/>
            <a:ext cx="4254500" cy="3960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科技领域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0FBCAE25-6AC9-4ECC-891B-D36E3F3DC138}"/>
              </a:ext>
            </a:extLst>
          </p:cNvPr>
          <p:cNvCxnSpPr>
            <a:cxnSpLocks/>
          </p:cNvCxnSpPr>
          <p:nvPr/>
        </p:nvCxnSpPr>
        <p:spPr>
          <a:xfrm>
            <a:off x="1263650" y="3681956"/>
            <a:ext cx="9836150" cy="0"/>
          </a:xfrm>
          <a:prstGeom prst="straightConnector1">
            <a:avLst/>
          </a:prstGeom>
          <a:ln w="15875">
            <a:solidFill>
              <a:schemeClr val="accent3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CD83DE35-F49E-4AEE-9DA8-47D47437288D}"/>
              </a:ext>
            </a:extLst>
          </p:cNvPr>
          <p:cNvSpPr txBox="1"/>
          <p:nvPr/>
        </p:nvSpPr>
        <p:spPr>
          <a:xfrm>
            <a:off x="1803400" y="2520223"/>
            <a:ext cx="2552700" cy="106138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元宇宙概念第一股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在美国纽约证券交易所正式上市。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F230C6C9-8209-40A0-8DE0-274769A35975}"/>
              </a:ext>
            </a:extLst>
          </p:cNvPr>
          <p:cNvSpPr/>
          <p:nvPr/>
        </p:nvSpPr>
        <p:spPr>
          <a:xfrm>
            <a:off x="1813403" y="1935942"/>
            <a:ext cx="2778557" cy="504461"/>
          </a:xfrm>
          <a:prstGeom prst="parallelogram">
            <a:avLst/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6D928F0-D9A8-4598-9222-33661B32D880}"/>
              </a:ext>
            </a:extLst>
          </p:cNvPr>
          <p:cNvSpPr txBox="1"/>
          <p:nvPr/>
        </p:nvSpPr>
        <p:spPr>
          <a:xfrm>
            <a:off x="2010966" y="2012070"/>
            <a:ext cx="2175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2021.3  Roblox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963B01B4-F1B7-47ED-96F7-125D222CF9DB}"/>
              </a:ext>
            </a:extLst>
          </p:cNvPr>
          <p:cNvSpPr/>
          <p:nvPr/>
        </p:nvSpPr>
        <p:spPr>
          <a:xfrm>
            <a:off x="2927872" y="3603102"/>
            <a:ext cx="157706" cy="157706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 w="19050">
            <a:solidFill>
              <a:schemeClr val="accent3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84AE4A7-466B-4C03-854D-5A39251B1894}"/>
              </a:ext>
            </a:extLst>
          </p:cNvPr>
          <p:cNvSpPr txBox="1"/>
          <p:nvPr/>
        </p:nvSpPr>
        <p:spPr>
          <a:xfrm>
            <a:off x="4749800" y="4906388"/>
            <a:ext cx="2552700" cy="74058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将在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年内转型成一家元宇宙公司。</a:t>
            </a:r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id="{941AFD00-9BD3-46E2-B1B1-7042662F378C}"/>
              </a:ext>
            </a:extLst>
          </p:cNvPr>
          <p:cNvSpPr/>
          <p:nvPr/>
        </p:nvSpPr>
        <p:spPr>
          <a:xfrm>
            <a:off x="4745443" y="4322107"/>
            <a:ext cx="2768600" cy="504461"/>
          </a:xfrm>
          <a:prstGeom prst="parallelogram">
            <a:avLst/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690712F-1A69-40B6-AFCB-1A10D2604D5F}"/>
              </a:ext>
            </a:extLst>
          </p:cNvPr>
          <p:cNvSpPr txBox="1"/>
          <p:nvPr/>
        </p:nvSpPr>
        <p:spPr>
          <a:xfrm>
            <a:off x="4879181" y="4398235"/>
            <a:ext cx="25098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2021.5  Facebook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5DD8DBBA-0FD2-4693-959A-A94E0F249B14}"/>
              </a:ext>
            </a:extLst>
          </p:cNvPr>
          <p:cNvSpPr/>
          <p:nvPr/>
        </p:nvSpPr>
        <p:spPr>
          <a:xfrm>
            <a:off x="6017147" y="3603102"/>
            <a:ext cx="157706" cy="157706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accent3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32EB16B-0F06-4F3D-B400-13801B525CDC}"/>
              </a:ext>
            </a:extLst>
          </p:cNvPr>
          <p:cNvSpPr txBox="1"/>
          <p:nvPr/>
        </p:nvSpPr>
        <p:spPr>
          <a:xfrm>
            <a:off x="7696200" y="2520223"/>
            <a:ext cx="2787650" cy="7289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斥巨资收购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VR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创业公司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Pico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</a:p>
        </p:txBody>
      </p:sp>
      <p:sp>
        <p:nvSpPr>
          <p:cNvPr id="29" name="平行四边形 28">
            <a:extLst>
              <a:ext uri="{FF2B5EF4-FFF2-40B4-BE49-F238E27FC236}">
                <a16:creationId xmlns:a16="http://schemas.microsoft.com/office/drawing/2014/main" id="{2281B264-5EC8-42CE-A10C-63A031B9D1D3}"/>
              </a:ext>
            </a:extLst>
          </p:cNvPr>
          <p:cNvSpPr/>
          <p:nvPr/>
        </p:nvSpPr>
        <p:spPr>
          <a:xfrm>
            <a:off x="7688001" y="1963875"/>
            <a:ext cx="2692400" cy="504461"/>
          </a:xfrm>
          <a:prstGeom prst="parallelogram">
            <a:avLst/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7151AC7-1F71-499C-BF10-DDDEF2F89BDC}"/>
              </a:ext>
            </a:extLst>
          </p:cNvPr>
          <p:cNvSpPr txBox="1"/>
          <p:nvPr/>
        </p:nvSpPr>
        <p:spPr>
          <a:xfrm>
            <a:off x="7736682" y="2012070"/>
            <a:ext cx="25098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2021.8  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字节跳动</a:t>
            </a:r>
            <a:endParaRPr lang="en-US" altLang="zh-CN" sz="2000" b="0" i="0" dirty="0">
              <a:solidFill>
                <a:schemeClr val="bg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A5BD0A5D-ABEA-4272-9257-0B6262434A38}"/>
              </a:ext>
            </a:extLst>
          </p:cNvPr>
          <p:cNvSpPr/>
          <p:nvPr/>
        </p:nvSpPr>
        <p:spPr>
          <a:xfrm>
            <a:off x="8972550" y="3603102"/>
            <a:ext cx="157706" cy="157706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accent3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F4F124C1-5BED-45C3-BE4B-128E11428115}"/>
              </a:ext>
            </a:extLst>
          </p:cNvPr>
          <p:cNvSpPr/>
          <p:nvPr/>
        </p:nvSpPr>
        <p:spPr>
          <a:xfrm>
            <a:off x="7622653" y="1911987"/>
            <a:ext cx="2823097" cy="608236"/>
          </a:xfrm>
          <a:prstGeom prst="parallelogram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平行四边形 18">
            <a:extLst>
              <a:ext uri="{FF2B5EF4-FFF2-40B4-BE49-F238E27FC236}">
                <a16:creationId xmlns:a16="http://schemas.microsoft.com/office/drawing/2014/main" id="{A9964164-1F27-491B-B726-6D2ACD34817B}"/>
              </a:ext>
            </a:extLst>
          </p:cNvPr>
          <p:cNvSpPr/>
          <p:nvPr/>
        </p:nvSpPr>
        <p:spPr>
          <a:xfrm>
            <a:off x="4666212" y="4270219"/>
            <a:ext cx="2927062" cy="608236"/>
          </a:xfrm>
          <a:prstGeom prst="parallelogram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平行四边形 19">
            <a:extLst>
              <a:ext uri="{FF2B5EF4-FFF2-40B4-BE49-F238E27FC236}">
                <a16:creationId xmlns:a16="http://schemas.microsoft.com/office/drawing/2014/main" id="{C480619C-4BB6-4944-AB76-AB728C106D9E}"/>
              </a:ext>
            </a:extLst>
          </p:cNvPr>
          <p:cNvSpPr/>
          <p:nvPr/>
        </p:nvSpPr>
        <p:spPr>
          <a:xfrm>
            <a:off x="1739150" y="1884054"/>
            <a:ext cx="2927062" cy="608236"/>
          </a:xfrm>
          <a:prstGeom prst="parallelogram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45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ED9316-44FE-43DF-AA8D-63BB043C4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552785"/>
            <a:ext cx="4000499" cy="782257"/>
          </a:xfrm>
        </p:spPr>
        <p:txBody>
          <a:bodyPr/>
          <a:lstStyle/>
          <a:p>
            <a:pPr marL="0" indent="0" algn="just">
              <a:buNone/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谢谢欣赏！</a:t>
            </a:r>
          </a:p>
        </p:txBody>
      </p:sp>
    </p:spTree>
    <p:extLst>
      <p:ext uri="{BB962C8B-B14F-4D97-AF65-F5344CB8AC3E}">
        <p14:creationId xmlns:p14="http://schemas.microsoft.com/office/powerpoint/2010/main" val="1467933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" altLang="zh-CN" dirty="0" err="1"/>
              <a:t>freepik.com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破坏大王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>
            <a:extLst>
              <a:ext uri="{FF2B5EF4-FFF2-40B4-BE49-F238E27FC236}">
                <a16:creationId xmlns:a16="http://schemas.microsoft.com/office/drawing/2014/main" id="{C58F9E23-3A8F-42D0-884F-38EB3FB9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0449"/>
            <a:ext cx="12189389" cy="298755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8D996D96-D08F-43F0-9018-86E8723DA704}"/>
              </a:ext>
            </a:extLst>
          </p:cNvPr>
          <p:cNvSpPr/>
          <p:nvPr/>
        </p:nvSpPr>
        <p:spPr>
          <a:xfrm>
            <a:off x="0" y="1591073"/>
            <a:ext cx="12192000" cy="1790699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57077F-D153-40C4-93B7-728F6EF3AE4F}"/>
              </a:ext>
            </a:extLst>
          </p:cNvPr>
          <p:cNvSpPr txBox="1"/>
          <p:nvPr/>
        </p:nvSpPr>
        <p:spPr>
          <a:xfrm>
            <a:off x="557212" y="668635"/>
            <a:ext cx="6362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基础概念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CFC7A499-A299-47C6-9DDE-63AC1BF00995}"/>
              </a:ext>
            </a:extLst>
          </p:cNvPr>
          <p:cNvSpPr/>
          <p:nvPr/>
        </p:nvSpPr>
        <p:spPr>
          <a:xfrm>
            <a:off x="678708" y="2038350"/>
            <a:ext cx="1747837" cy="448072"/>
          </a:xfrm>
          <a:prstGeom prst="roundRect">
            <a:avLst>
              <a:gd name="adj" fmla="val 50000"/>
            </a:avLst>
          </a:prstGeom>
          <a:solidFill>
            <a:schemeClr val="accent1">
              <a:lumMod val="90000"/>
              <a:lumOff val="10000"/>
            </a:schemeClr>
          </a:solidFill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800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元宇宙</a:t>
            </a:r>
            <a:endParaRPr lang="en-US" altLang="zh-CN" sz="2800" b="0" i="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3D6F090-6E9F-4389-BB18-A0B83AD3EE59}"/>
              </a:ext>
            </a:extLst>
          </p:cNvPr>
          <p:cNvSpPr txBox="1"/>
          <p:nvPr/>
        </p:nvSpPr>
        <p:spPr>
          <a:xfrm>
            <a:off x="556159" y="2640965"/>
            <a:ext cx="7092416" cy="40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是整合多种新技术而产生的新型虚实相融的互联网应用和社会形态</a:t>
            </a:r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</a:p>
        </p:txBody>
      </p:sp>
      <p:sp>
        <p:nvSpPr>
          <p:cNvPr id="8" name="图形 1">
            <a:extLst>
              <a:ext uri="{FF2B5EF4-FFF2-40B4-BE49-F238E27FC236}">
                <a16:creationId xmlns:a16="http://schemas.microsoft.com/office/drawing/2014/main" id="{5C806956-250E-43D0-A382-8C1468CA2648}"/>
              </a:ext>
            </a:extLst>
          </p:cNvPr>
          <p:cNvSpPr/>
          <p:nvPr/>
        </p:nvSpPr>
        <p:spPr>
          <a:xfrm rot="5400000">
            <a:off x="2879459" y="4760353"/>
            <a:ext cx="795075" cy="870102"/>
          </a:xfrm>
          <a:custGeom>
            <a:avLst/>
            <a:gdLst>
              <a:gd name="connsiteX0" fmla="*/ 2721928 w 7153251"/>
              <a:gd name="connsiteY0" fmla="*/ 1956147 h 6858850"/>
              <a:gd name="connsiteX1" fmla="*/ 1705140 w 7153251"/>
              <a:gd name="connsiteY1" fmla="*/ 1956147 h 6858850"/>
              <a:gd name="connsiteX2" fmla="*/ 3577051 w 7153251"/>
              <a:gd name="connsiteY2" fmla="*/ 0 h 6858850"/>
              <a:gd name="connsiteX3" fmla="*/ 5448111 w 7153251"/>
              <a:gd name="connsiteY3" fmla="*/ 1956147 h 6858850"/>
              <a:gd name="connsiteX4" fmla="*/ 4431323 w 7153251"/>
              <a:gd name="connsiteY4" fmla="*/ 1956147 h 6858850"/>
              <a:gd name="connsiteX5" fmla="*/ 4240729 w 7153251"/>
              <a:gd name="connsiteY5" fmla="*/ 2152697 h 6858850"/>
              <a:gd name="connsiteX6" fmla="*/ 7153252 w 7153251"/>
              <a:gd name="connsiteY6" fmla="*/ 6858851 h 6858850"/>
              <a:gd name="connsiteX7" fmla="*/ 0 w 7153251"/>
              <a:gd name="connsiteY7" fmla="*/ 6858851 h 6858850"/>
              <a:gd name="connsiteX8" fmla="*/ 2912523 w 7153251"/>
              <a:gd name="connsiteY8" fmla="*/ 2152697 h 6858850"/>
              <a:gd name="connsiteX9" fmla="*/ 2721928 w 7153251"/>
              <a:gd name="connsiteY9" fmla="*/ 1956147 h 68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3251" h="6858850">
                <a:moveTo>
                  <a:pt x="2721928" y="1956147"/>
                </a:moveTo>
                <a:lnTo>
                  <a:pt x="1705140" y="1956147"/>
                </a:lnTo>
                <a:lnTo>
                  <a:pt x="3577051" y="0"/>
                </a:lnTo>
                <a:lnTo>
                  <a:pt x="5448111" y="1956147"/>
                </a:lnTo>
                <a:lnTo>
                  <a:pt x="4431323" y="1956147"/>
                </a:lnTo>
                <a:cubicBezTo>
                  <a:pt x="4324114" y="1956147"/>
                  <a:pt x="4237325" y="2045488"/>
                  <a:pt x="4240729" y="2152697"/>
                </a:cubicBezTo>
                <a:cubicBezTo>
                  <a:pt x="4268808" y="3066530"/>
                  <a:pt x="4543638" y="6858851"/>
                  <a:pt x="7153252" y="6858851"/>
                </a:cubicBezTo>
                <a:lnTo>
                  <a:pt x="0" y="6858851"/>
                </a:lnTo>
                <a:cubicBezTo>
                  <a:pt x="2609614" y="6858851"/>
                  <a:pt x="2884444" y="3067381"/>
                  <a:pt x="2912523" y="2152697"/>
                </a:cubicBezTo>
                <a:cubicBezTo>
                  <a:pt x="2915927" y="2045488"/>
                  <a:pt x="2829989" y="1956147"/>
                  <a:pt x="2721928" y="1956147"/>
                </a:cubicBezTo>
                <a:close/>
              </a:path>
            </a:pathLst>
          </a:custGeom>
          <a:gradFill>
            <a:gsLst>
              <a:gs pos="82000">
                <a:schemeClr val="accent6">
                  <a:lumMod val="75000"/>
                  <a:alpha val="18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  <a:gs pos="90000">
                <a:schemeClr val="accent6">
                  <a:lumMod val="75000"/>
                  <a:alpha val="0"/>
                </a:schemeClr>
              </a:gs>
            </a:gsLst>
            <a:lin ang="5400000" scaled="0"/>
          </a:gradFill>
          <a:ln w="8394" cap="flat">
            <a:gradFill>
              <a:gsLst>
                <a:gs pos="27000">
                  <a:schemeClr val="accent3">
                    <a:lumMod val="50000"/>
                    <a:lumOff val="50000"/>
                  </a:schemeClr>
                </a:gs>
                <a:gs pos="64000">
                  <a:schemeClr val="accent3">
                    <a:lumMod val="50000"/>
                    <a:lumOff val="50000"/>
                    <a:alpha val="25000"/>
                  </a:schemeClr>
                </a:gs>
                <a:gs pos="8100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BA51618-A69B-4347-B504-8661FBC85940}"/>
              </a:ext>
            </a:extLst>
          </p:cNvPr>
          <p:cNvSpPr/>
          <p:nvPr/>
        </p:nvSpPr>
        <p:spPr>
          <a:xfrm>
            <a:off x="678708" y="4913662"/>
            <a:ext cx="1747837" cy="48895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基于区块链技术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39CB73F-557E-4CCE-A760-B21D4FDB9641}"/>
              </a:ext>
            </a:extLst>
          </p:cNvPr>
          <p:cNvSpPr/>
          <p:nvPr/>
        </p:nvSpPr>
        <p:spPr>
          <a:xfrm>
            <a:off x="678708" y="5599462"/>
            <a:ext cx="1747837" cy="48895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基于数字孪生技术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50B7A71-6CCE-4742-9986-CD24291EC4A3}"/>
              </a:ext>
            </a:extLst>
          </p:cNvPr>
          <p:cNvSpPr/>
          <p:nvPr/>
        </p:nvSpPr>
        <p:spPr>
          <a:xfrm>
            <a:off x="4127448" y="4913663"/>
            <a:ext cx="1747837" cy="48895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经济体系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B44700C6-5612-4112-B9D7-2708FD23FF7A}"/>
              </a:ext>
            </a:extLst>
          </p:cNvPr>
          <p:cNvSpPr/>
          <p:nvPr/>
        </p:nvSpPr>
        <p:spPr>
          <a:xfrm>
            <a:off x="4127448" y="5599463"/>
            <a:ext cx="1747837" cy="48895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现实世界</a:t>
            </a:r>
            <a:endParaRPr lang="en-US" altLang="zh-CN" sz="1400" b="0" i="0" dirty="0">
              <a:solidFill>
                <a:schemeClr val="bg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的镜像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1238917B-E7D4-4607-A2C1-1CA2D60CE9F4}"/>
              </a:ext>
            </a:extLst>
          </p:cNvPr>
          <p:cNvSpPr/>
          <p:nvPr/>
        </p:nvSpPr>
        <p:spPr>
          <a:xfrm>
            <a:off x="6919912" y="4297687"/>
            <a:ext cx="4585525" cy="1790700"/>
          </a:xfrm>
          <a:prstGeom prst="roundRect">
            <a:avLst>
              <a:gd name="adj" fmla="val 5396"/>
            </a:avLst>
          </a:prstGeom>
          <a:gradFill flip="none" rotWithShape="1">
            <a:gsLst>
              <a:gs pos="100000">
                <a:schemeClr val="accent6">
                  <a:lumMod val="75000"/>
                </a:schemeClr>
              </a:gs>
              <a:gs pos="0">
                <a:schemeClr val="accent6">
                  <a:lumMod val="50000"/>
                </a:schemeClr>
              </a:gs>
            </a:gsLst>
            <a:lin ang="13500000" scaled="1"/>
            <a:tileRect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D620FEA-D210-4581-A77E-AFC63E2CD626}"/>
              </a:ext>
            </a:extLst>
          </p:cNvPr>
          <p:cNvSpPr txBox="1"/>
          <p:nvPr/>
        </p:nvSpPr>
        <p:spPr>
          <a:xfrm>
            <a:off x="7132113" y="4620984"/>
            <a:ext cx="4161123" cy="962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将虚拟世界与现实世界在经济系统、社交系统、身份系统上密切融合，并且允许每个用户进行内容生产和世界编辑。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6CD4E97D-C8DB-42FC-9C84-4ECA753CD85B}"/>
              </a:ext>
            </a:extLst>
          </p:cNvPr>
          <p:cNvSpPr/>
          <p:nvPr/>
        </p:nvSpPr>
        <p:spPr>
          <a:xfrm>
            <a:off x="678708" y="4297712"/>
            <a:ext cx="1747837" cy="48895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基于扩展现实技术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C35AB11-65E9-4BA6-94F7-115755DE5C92}"/>
              </a:ext>
            </a:extLst>
          </p:cNvPr>
          <p:cNvSpPr/>
          <p:nvPr/>
        </p:nvSpPr>
        <p:spPr>
          <a:xfrm>
            <a:off x="4127448" y="4297713"/>
            <a:ext cx="1747837" cy="48895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沉浸式体验</a:t>
            </a:r>
            <a:endParaRPr lang="en-US" altLang="zh-CN" sz="1400" b="0" i="0" dirty="0">
              <a:solidFill>
                <a:schemeClr val="bg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CE7DB4D-A2AF-4558-BC8F-457D48714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244" y="614369"/>
            <a:ext cx="2519813" cy="2814631"/>
          </a:xfrm>
          <a:prstGeom prst="rect">
            <a:avLst/>
          </a:prstGeom>
        </p:spPr>
      </p:pic>
      <p:sp>
        <p:nvSpPr>
          <p:cNvPr id="17" name="图形 1">
            <a:extLst>
              <a:ext uri="{FF2B5EF4-FFF2-40B4-BE49-F238E27FC236}">
                <a16:creationId xmlns:a16="http://schemas.microsoft.com/office/drawing/2014/main" id="{9EEF2F28-C9DA-4262-93A1-291723F5C715}"/>
              </a:ext>
            </a:extLst>
          </p:cNvPr>
          <p:cNvSpPr/>
          <p:nvPr/>
        </p:nvSpPr>
        <p:spPr>
          <a:xfrm rot="5400000">
            <a:off x="2879459" y="4112739"/>
            <a:ext cx="795075" cy="870102"/>
          </a:xfrm>
          <a:custGeom>
            <a:avLst/>
            <a:gdLst>
              <a:gd name="connsiteX0" fmla="*/ 2721928 w 7153251"/>
              <a:gd name="connsiteY0" fmla="*/ 1956147 h 6858850"/>
              <a:gd name="connsiteX1" fmla="*/ 1705140 w 7153251"/>
              <a:gd name="connsiteY1" fmla="*/ 1956147 h 6858850"/>
              <a:gd name="connsiteX2" fmla="*/ 3577051 w 7153251"/>
              <a:gd name="connsiteY2" fmla="*/ 0 h 6858850"/>
              <a:gd name="connsiteX3" fmla="*/ 5448111 w 7153251"/>
              <a:gd name="connsiteY3" fmla="*/ 1956147 h 6858850"/>
              <a:gd name="connsiteX4" fmla="*/ 4431323 w 7153251"/>
              <a:gd name="connsiteY4" fmla="*/ 1956147 h 6858850"/>
              <a:gd name="connsiteX5" fmla="*/ 4240729 w 7153251"/>
              <a:gd name="connsiteY5" fmla="*/ 2152697 h 6858850"/>
              <a:gd name="connsiteX6" fmla="*/ 7153252 w 7153251"/>
              <a:gd name="connsiteY6" fmla="*/ 6858851 h 6858850"/>
              <a:gd name="connsiteX7" fmla="*/ 0 w 7153251"/>
              <a:gd name="connsiteY7" fmla="*/ 6858851 h 6858850"/>
              <a:gd name="connsiteX8" fmla="*/ 2912523 w 7153251"/>
              <a:gd name="connsiteY8" fmla="*/ 2152697 h 6858850"/>
              <a:gd name="connsiteX9" fmla="*/ 2721928 w 7153251"/>
              <a:gd name="connsiteY9" fmla="*/ 1956147 h 68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3251" h="6858850">
                <a:moveTo>
                  <a:pt x="2721928" y="1956147"/>
                </a:moveTo>
                <a:lnTo>
                  <a:pt x="1705140" y="1956147"/>
                </a:lnTo>
                <a:lnTo>
                  <a:pt x="3577051" y="0"/>
                </a:lnTo>
                <a:lnTo>
                  <a:pt x="5448111" y="1956147"/>
                </a:lnTo>
                <a:lnTo>
                  <a:pt x="4431323" y="1956147"/>
                </a:lnTo>
                <a:cubicBezTo>
                  <a:pt x="4324114" y="1956147"/>
                  <a:pt x="4237325" y="2045488"/>
                  <a:pt x="4240729" y="2152697"/>
                </a:cubicBezTo>
                <a:cubicBezTo>
                  <a:pt x="4268808" y="3066530"/>
                  <a:pt x="4543638" y="6858851"/>
                  <a:pt x="7153252" y="6858851"/>
                </a:cubicBezTo>
                <a:lnTo>
                  <a:pt x="0" y="6858851"/>
                </a:lnTo>
                <a:cubicBezTo>
                  <a:pt x="2609614" y="6858851"/>
                  <a:pt x="2884444" y="3067381"/>
                  <a:pt x="2912523" y="2152697"/>
                </a:cubicBezTo>
                <a:cubicBezTo>
                  <a:pt x="2915927" y="2045488"/>
                  <a:pt x="2829989" y="1956147"/>
                  <a:pt x="2721928" y="1956147"/>
                </a:cubicBezTo>
                <a:close/>
              </a:path>
            </a:pathLst>
          </a:custGeom>
          <a:gradFill>
            <a:gsLst>
              <a:gs pos="82000">
                <a:schemeClr val="accent6">
                  <a:lumMod val="75000"/>
                  <a:alpha val="18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  <a:gs pos="90000">
                <a:schemeClr val="accent6">
                  <a:lumMod val="75000"/>
                  <a:alpha val="0"/>
                </a:schemeClr>
              </a:gs>
            </a:gsLst>
            <a:lin ang="5400000" scaled="0"/>
          </a:gradFill>
          <a:ln w="8394" cap="flat">
            <a:gradFill>
              <a:gsLst>
                <a:gs pos="27000">
                  <a:schemeClr val="accent3">
                    <a:lumMod val="50000"/>
                    <a:lumOff val="50000"/>
                  </a:schemeClr>
                </a:gs>
                <a:gs pos="64000">
                  <a:schemeClr val="accent3">
                    <a:lumMod val="50000"/>
                    <a:lumOff val="50000"/>
                    <a:alpha val="25000"/>
                  </a:schemeClr>
                </a:gs>
                <a:gs pos="8100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图形 1">
            <a:extLst>
              <a:ext uri="{FF2B5EF4-FFF2-40B4-BE49-F238E27FC236}">
                <a16:creationId xmlns:a16="http://schemas.microsoft.com/office/drawing/2014/main" id="{8F28381B-5FAF-4B06-9C4A-0A934BD81767}"/>
              </a:ext>
            </a:extLst>
          </p:cNvPr>
          <p:cNvSpPr/>
          <p:nvPr/>
        </p:nvSpPr>
        <p:spPr>
          <a:xfrm rot="5400000">
            <a:off x="2879459" y="5424376"/>
            <a:ext cx="795075" cy="870102"/>
          </a:xfrm>
          <a:custGeom>
            <a:avLst/>
            <a:gdLst>
              <a:gd name="connsiteX0" fmla="*/ 2721928 w 7153251"/>
              <a:gd name="connsiteY0" fmla="*/ 1956147 h 6858850"/>
              <a:gd name="connsiteX1" fmla="*/ 1705140 w 7153251"/>
              <a:gd name="connsiteY1" fmla="*/ 1956147 h 6858850"/>
              <a:gd name="connsiteX2" fmla="*/ 3577051 w 7153251"/>
              <a:gd name="connsiteY2" fmla="*/ 0 h 6858850"/>
              <a:gd name="connsiteX3" fmla="*/ 5448111 w 7153251"/>
              <a:gd name="connsiteY3" fmla="*/ 1956147 h 6858850"/>
              <a:gd name="connsiteX4" fmla="*/ 4431323 w 7153251"/>
              <a:gd name="connsiteY4" fmla="*/ 1956147 h 6858850"/>
              <a:gd name="connsiteX5" fmla="*/ 4240729 w 7153251"/>
              <a:gd name="connsiteY5" fmla="*/ 2152697 h 6858850"/>
              <a:gd name="connsiteX6" fmla="*/ 7153252 w 7153251"/>
              <a:gd name="connsiteY6" fmla="*/ 6858851 h 6858850"/>
              <a:gd name="connsiteX7" fmla="*/ 0 w 7153251"/>
              <a:gd name="connsiteY7" fmla="*/ 6858851 h 6858850"/>
              <a:gd name="connsiteX8" fmla="*/ 2912523 w 7153251"/>
              <a:gd name="connsiteY8" fmla="*/ 2152697 h 6858850"/>
              <a:gd name="connsiteX9" fmla="*/ 2721928 w 7153251"/>
              <a:gd name="connsiteY9" fmla="*/ 1956147 h 68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3251" h="6858850">
                <a:moveTo>
                  <a:pt x="2721928" y="1956147"/>
                </a:moveTo>
                <a:lnTo>
                  <a:pt x="1705140" y="1956147"/>
                </a:lnTo>
                <a:lnTo>
                  <a:pt x="3577051" y="0"/>
                </a:lnTo>
                <a:lnTo>
                  <a:pt x="5448111" y="1956147"/>
                </a:lnTo>
                <a:lnTo>
                  <a:pt x="4431323" y="1956147"/>
                </a:lnTo>
                <a:cubicBezTo>
                  <a:pt x="4324114" y="1956147"/>
                  <a:pt x="4237325" y="2045488"/>
                  <a:pt x="4240729" y="2152697"/>
                </a:cubicBezTo>
                <a:cubicBezTo>
                  <a:pt x="4268808" y="3066530"/>
                  <a:pt x="4543638" y="6858851"/>
                  <a:pt x="7153252" y="6858851"/>
                </a:cubicBezTo>
                <a:lnTo>
                  <a:pt x="0" y="6858851"/>
                </a:lnTo>
                <a:cubicBezTo>
                  <a:pt x="2609614" y="6858851"/>
                  <a:pt x="2884444" y="3067381"/>
                  <a:pt x="2912523" y="2152697"/>
                </a:cubicBezTo>
                <a:cubicBezTo>
                  <a:pt x="2915927" y="2045488"/>
                  <a:pt x="2829989" y="1956147"/>
                  <a:pt x="2721928" y="1956147"/>
                </a:cubicBezTo>
                <a:close/>
              </a:path>
            </a:pathLst>
          </a:custGeom>
          <a:gradFill>
            <a:gsLst>
              <a:gs pos="82000">
                <a:schemeClr val="accent6">
                  <a:lumMod val="75000"/>
                  <a:alpha val="18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  <a:gs pos="90000">
                <a:schemeClr val="accent6">
                  <a:lumMod val="75000"/>
                  <a:alpha val="0"/>
                </a:schemeClr>
              </a:gs>
            </a:gsLst>
            <a:lin ang="5400000" scaled="0"/>
          </a:gradFill>
          <a:ln w="8394" cap="flat">
            <a:gradFill>
              <a:gsLst>
                <a:gs pos="27000">
                  <a:schemeClr val="accent3">
                    <a:lumMod val="50000"/>
                    <a:lumOff val="50000"/>
                  </a:schemeClr>
                </a:gs>
                <a:gs pos="64000">
                  <a:schemeClr val="accent3">
                    <a:lumMod val="50000"/>
                    <a:lumOff val="50000"/>
                    <a:alpha val="25000"/>
                  </a:schemeClr>
                </a:gs>
                <a:gs pos="81000">
                  <a:schemeClr val="accent3">
                    <a:lumMod val="50000"/>
                    <a:lumOff val="50000"/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82DEB4F-9B02-44D3-971F-58AF6442CF8A}"/>
              </a:ext>
            </a:extLst>
          </p:cNvPr>
          <p:cNvSpPr txBox="1"/>
          <p:nvPr/>
        </p:nvSpPr>
        <p:spPr>
          <a:xfrm>
            <a:off x="2919043" y="4432441"/>
            <a:ext cx="6613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提供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3ABD528-0AE3-418C-BF10-8B793D504F95}"/>
              </a:ext>
            </a:extLst>
          </p:cNvPr>
          <p:cNvSpPr txBox="1"/>
          <p:nvPr/>
        </p:nvSpPr>
        <p:spPr>
          <a:xfrm>
            <a:off x="2919043" y="5080996"/>
            <a:ext cx="6613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搭建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40E1BEF-5174-45C4-878F-EFF918D1B5F4}"/>
              </a:ext>
            </a:extLst>
          </p:cNvPr>
          <p:cNvSpPr txBox="1"/>
          <p:nvPr/>
        </p:nvSpPr>
        <p:spPr>
          <a:xfrm>
            <a:off x="2919043" y="5738334"/>
            <a:ext cx="6613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生成</a:t>
            </a:r>
          </a:p>
        </p:txBody>
      </p:sp>
    </p:spTree>
    <p:extLst>
      <p:ext uri="{BB962C8B-B14F-4D97-AF65-F5344CB8AC3E}">
        <p14:creationId xmlns:p14="http://schemas.microsoft.com/office/powerpoint/2010/main" val="313325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90000"/>
                <a:lumOff val="10000"/>
              </a:schemeClr>
            </a:gs>
            <a:gs pos="100000">
              <a:schemeClr val="accent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49FC172B-D198-415C-A126-36F041BA459B}"/>
              </a:ext>
            </a:extLst>
          </p:cNvPr>
          <p:cNvSpPr/>
          <p:nvPr/>
        </p:nvSpPr>
        <p:spPr>
          <a:xfrm>
            <a:off x="4385786" y="2943283"/>
            <a:ext cx="1940564" cy="194056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A4048D8-2D79-4B06-ABDB-1296DE67AFF1}"/>
              </a:ext>
            </a:extLst>
          </p:cNvPr>
          <p:cNvSpPr txBox="1"/>
          <p:nvPr/>
        </p:nvSpPr>
        <p:spPr>
          <a:xfrm>
            <a:off x="557212" y="668635"/>
            <a:ext cx="6362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基础概念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E665FFB0-72BB-40E1-A826-72F00C9D35AD}"/>
              </a:ext>
            </a:extLst>
          </p:cNvPr>
          <p:cNvGrpSpPr/>
          <p:nvPr/>
        </p:nvGrpSpPr>
        <p:grpSpPr>
          <a:xfrm>
            <a:off x="623888" y="2029651"/>
            <a:ext cx="1896910" cy="1399349"/>
            <a:chOff x="2154454" y="2114602"/>
            <a:chExt cx="1896910" cy="1399349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3597076E-4502-4190-ADFD-E781DB455E55}"/>
                </a:ext>
              </a:extLst>
            </p:cNvPr>
            <p:cNvGrpSpPr/>
            <p:nvPr/>
          </p:nvGrpSpPr>
          <p:grpSpPr>
            <a:xfrm>
              <a:off x="2154454" y="2114602"/>
              <a:ext cx="1896910" cy="1399349"/>
              <a:chOff x="2592540" y="2729325"/>
              <a:chExt cx="1896910" cy="1399349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CF7A60E0-B48A-4C88-B3DE-8DFB0E3AACBF}"/>
                  </a:ext>
                </a:extLst>
              </p:cNvPr>
              <p:cNvSpPr/>
              <p:nvPr/>
            </p:nvSpPr>
            <p:spPr>
              <a:xfrm>
                <a:off x="2592540" y="3674028"/>
                <a:ext cx="1896910" cy="454646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chemeClr val="accent6">
                        <a:lumMod val="60000"/>
                        <a:lumOff val="40000"/>
                        <a:alpha val="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5D7A73ED-4304-40B2-8E18-52068F8ED1BF}"/>
                  </a:ext>
                </a:extLst>
              </p:cNvPr>
              <p:cNvSpPr/>
              <p:nvPr/>
            </p:nvSpPr>
            <p:spPr>
              <a:xfrm>
                <a:off x="2793745" y="3679085"/>
                <a:ext cx="1494498" cy="358199"/>
              </a:xfrm>
              <a:prstGeom prst="ellipse">
                <a:avLst/>
              </a:prstGeom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2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rgbClr val="04FCBB">
                        <a:alpha val="0"/>
                      </a:srgbClr>
                    </a:gs>
                    <a:gs pos="100000">
                      <a:srgbClr val="04FCBB">
                        <a:alpha val="6500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3F00C80F-B027-448E-92B6-A74FE8029331}"/>
                  </a:ext>
                </a:extLst>
              </p:cNvPr>
              <p:cNvSpPr/>
              <p:nvPr/>
            </p:nvSpPr>
            <p:spPr>
              <a:xfrm>
                <a:off x="3086408" y="3666873"/>
                <a:ext cx="909173" cy="217909"/>
              </a:xfrm>
              <a:prstGeom prst="ellipse">
                <a:avLst/>
              </a:prstGeom>
              <a:noFill/>
              <a:ln w="9525">
                <a:gradFill>
                  <a:gsLst>
                    <a:gs pos="0">
                      <a:schemeClr val="accent6">
                        <a:lumMod val="60000"/>
                        <a:lumOff val="40000"/>
                        <a:alpha val="0"/>
                      </a:schemeClr>
                    </a:gs>
                    <a:gs pos="100000">
                      <a:schemeClr val="accent6">
                        <a:lumMod val="60000"/>
                        <a:lumOff val="40000"/>
                        <a:alpha val="5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1B64231A-FBE8-4D9E-A2CD-AFDA1F1E0AE4}"/>
                  </a:ext>
                </a:extLst>
              </p:cNvPr>
              <p:cNvSpPr/>
              <p:nvPr/>
            </p:nvSpPr>
            <p:spPr>
              <a:xfrm flipV="1">
                <a:off x="2824658" y="2729325"/>
                <a:ext cx="1432674" cy="1046827"/>
              </a:xfrm>
              <a:custGeom>
                <a:avLst/>
                <a:gdLst>
                  <a:gd name="connsiteX0" fmla="*/ 0 w 2216398"/>
                  <a:gd name="connsiteY0" fmla="*/ 1619479 h 1619479"/>
                  <a:gd name="connsiteX1" fmla="*/ 2216398 w 2216398"/>
                  <a:gd name="connsiteY1" fmla="*/ 1619479 h 1619479"/>
                  <a:gd name="connsiteX2" fmla="*/ 1811528 w 2216398"/>
                  <a:gd name="connsiteY2" fmla="*/ 0 h 1619479"/>
                  <a:gd name="connsiteX3" fmla="*/ 1811251 w 2216398"/>
                  <a:gd name="connsiteY3" fmla="*/ 0 h 1619479"/>
                  <a:gd name="connsiteX4" fmla="*/ 1811462 w 2216398"/>
                  <a:gd name="connsiteY4" fmla="*/ 502 h 1619479"/>
                  <a:gd name="connsiteX5" fmla="*/ 1108200 w 2216398"/>
                  <a:gd name="connsiteY5" fmla="*/ 169059 h 1619479"/>
                  <a:gd name="connsiteX6" fmla="*/ 404938 w 2216398"/>
                  <a:gd name="connsiteY6" fmla="*/ 502 h 1619479"/>
                  <a:gd name="connsiteX7" fmla="*/ 405149 w 2216398"/>
                  <a:gd name="connsiteY7" fmla="*/ 0 h 1619479"/>
                  <a:gd name="connsiteX8" fmla="*/ 404870 w 2216398"/>
                  <a:gd name="connsiteY8" fmla="*/ 0 h 1619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6398" h="1619479">
                    <a:moveTo>
                      <a:pt x="0" y="1619479"/>
                    </a:moveTo>
                    <a:lnTo>
                      <a:pt x="2216398" y="1619479"/>
                    </a:lnTo>
                    <a:lnTo>
                      <a:pt x="1811528" y="0"/>
                    </a:lnTo>
                    <a:lnTo>
                      <a:pt x="1811251" y="0"/>
                    </a:lnTo>
                    <a:lnTo>
                      <a:pt x="1811462" y="502"/>
                    </a:lnTo>
                    <a:cubicBezTo>
                      <a:pt x="1811462" y="93593"/>
                      <a:pt x="1496601" y="169059"/>
                      <a:pt x="1108200" y="169059"/>
                    </a:cubicBezTo>
                    <a:cubicBezTo>
                      <a:pt x="719799" y="169059"/>
                      <a:pt x="404938" y="93593"/>
                      <a:pt x="404938" y="502"/>
                    </a:cubicBezTo>
                    <a:lnTo>
                      <a:pt x="405149" y="0"/>
                    </a:lnTo>
                    <a:lnTo>
                      <a:pt x="40487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60000"/>
                      <a:lumOff val="40000"/>
                      <a:alpha val="1500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71BB5272-1CA3-4F6C-8632-182E1A6741C1}"/>
                </a:ext>
              </a:extLst>
            </p:cNvPr>
            <p:cNvSpPr txBox="1"/>
            <p:nvPr/>
          </p:nvSpPr>
          <p:spPr>
            <a:xfrm>
              <a:off x="2711224" y="2246107"/>
              <a:ext cx="810011" cy="3717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i="0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Meta</a:t>
              </a:r>
              <a:endParaRPr lang="zh-CN" alt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C9B9AC50-14CA-475D-9A1F-FAEF5BAE55B7}"/>
              </a:ext>
            </a:extLst>
          </p:cNvPr>
          <p:cNvGrpSpPr/>
          <p:nvPr/>
        </p:nvGrpSpPr>
        <p:grpSpPr>
          <a:xfrm>
            <a:off x="623888" y="4188629"/>
            <a:ext cx="1896910" cy="1399349"/>
            <a:chOff x="2038193" y="4498253"/>
            <a:chExt cx="1896910" cy="1399349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90D16BE4-CD28-4856-AA8D-1732E78CD15E}"/>
                </a:ext>
              </a:extLst>
            </p:cNvPr>
            <p:cNvGrpSpPr/>
            <p:nvPr/>
          </p:nvGrpSpPr>
          <p:grpSpPr>
            <a:xfrm>
              <a:off x="2038193" y="4498253"/>
              <a:ext cx="1896910" cy="1399349"/>
              <a:chOff x="2592540" y="2729325"/>
              <a:chExt cx="1896910" cy="1399349"/>
            </a:xfrm>
          </p:grpSpPr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0337FEE4-3948-4DB9-9B55-0BA684E05FE6}"/>
                  </a:ext>
                </a:extLst>
              </p:cNvPr>
              <p:cNvSpPr/>
              <p:nvPr/>
            </p:nvSpPr>
            <p:spPr>
              <a:xfrm>
                <a:off x="2592540" y="3674028"/>
                <a:ext cx="1896910" cy="454646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chemeClr val="accent6">
                        <a:lumMod val="60000"/>
                        <a:lumOff val="40000"/>
                        <a:alpha val="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6A79303D-F566-4BDD-AFD6-C1FF23F71EB2}"/>
                  </a:ext>
                </a:extLst>
              </p:cNvPr>
              <p:cNvSpPr/>
              <p:nvPr/>
            </p:nvSpPr>
            <p:spPr>
              <a:xfrm>
                <a:off x="2793745" y="3679085"/>
                <a:ext cx="1494498" cy="358199"/>
              </a:xfrm>
              <a:prstGeom prst="ellipse">
                <a:avLst/>
              </a:prstGeom>
              <a:gradFill>
                <a:gsLst>
                  <a:gs pos="0">
                    <a:schemeClr val="accent6">
                      <a:lumMod val="60000"/>
                      <a:lumOff val="40000"/>
                      <a:alpha val="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2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rgbClr val="04FCBB">
                        <a:alpha val="0"/>
                      </a:srgbClr>
                    </a:gs>
                    <a:gs pos="100000">
                      <a:srgbClr val="04FCBB">
                        <a:alpha val="6500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CA51E54E-5757-4547-8545-3C73823DE185}"/>
                  </a:ext>
                </a:extLst>
              </p:cNvPr>
              <p:cNvSpPr/>
              <p:nvPr/>
            </p:nvSpPr>
            <p:spPr>
              <a:xfrm>
                <a:off x="3086408" y="3666873"/>
                <a:ext cx="909173" cy="217909"/>
              </a:xfrm>
              <a:prstGeom prst="ellipse">
                <a:avLst/>
              </a:prstGeom>
              <a:noFill/>
              <a:ln w="9525">
                <a:gradFill>
                  <a:gsLst>
                    <a:gs pos="0">
                      <a:schemeClr val="accent6">
                        <a:lumMod val="60000"/>
                        <a:lumOff val="40000"/>
                        <a:alpha val="0"/>
                      </a:schemeClr>
                    </a:gs>
                    <a:gs pos="100000">
                      <a:schemeClr val="accent6">
                        <a:lumMod val="60000"/>
                        <a:lumOff val="40000"/>
                        <a:alpha val="5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4C504968-8373-4532-8322-8A46E87F7025}"/>
                  </a:ext>
                </a:extLst>
              </p:cNvPr>
              <p:cNvSpPr/>
              <p:nvPr/>
            </p:nvSpPr>
            <p:spPr>
              <a:xfrm flipV="1">
                <a:off x="2824658" y="2729325"/>
                <a:ext cx="1432674" cy="1046827"/>
              </a:xfrm>
              <a:custGeom>
                <a:avLst/>
                <a:gdLst>
                  <a:gd name="connsiteX0" fmla="*/ 0 w 2216398"/>
                  <a:gd name="connsiteY0" fmla="*/ 1619479 h 1619479"/>
                  <a:gd name="connsiteX1" fmla="*/ 2216398 w 2216398"/>
                  <a:gd name="connsiteY1" fmla="*/ 1619479 h 1619479"/>
                  <a:gd name="connsiteX2" fmla="*/ 1811528 w 2216398"/>
                  <a:gd name="connsiteY2" fmla="*/ 0 h 1619479"/>
                  <a:gd name="connsiteX3" fmla="*/ 1811251 w 2216398"/>
                  <a:gd name="connsiteY3" fmla="*/ 0 h 1619479"/>
                  <a:gd name="connsiteX4" fmla="*/ 1811462 w 2216398"/>
                  <a:gd name="connsiteY4" fmla="*/ 502 h 1619479"/>
                  <a:gd name="connsiteX5" fmla="*/ 1108200 w 2216398"/>
                  <a:gd name="connsiteY5" fmla="*/ 169059 h 1619479"/>
                  <a:gd name="connsiteX6" fmla="*/ 404938 w 2216398"/>
                  <a:gd name="connsiteY6" fmla="*/ 502 h 1619479"/>
                  <a:gd name="connsiteX7" fmla="*/ 405149 w 2216398"/>
                  <a:gd name="connsiteY7" fmla="*/ 0 h 1619479"/>
                  <a:gd name="connsiteX8" fmla="*/ 404870 w 2216398"/>
                  <a:gd name="connsiteY8" fmla="*/ 0 h 1619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6398" h="1619479">
                    <a:moveTo>
                      <a:pt x="0" y="1619479"/>
                    </a:moveTo>
                    <a:lnTo>
                      <a:pt x="2216398" y="1619479"/>
                    </a:lnTo>
                    <a:lnTo>
                      <a:pt x="1811528" y="0"/>
                    </a:lnTo>
                    <a:lnTo>
                      <a:pt x="1811251" y="0"/>
                    </a:lnTo>
                    <a:lnTo>
                      <a:pt x="1811462" y="502"/>
                    </a:lnTo>
                    <a:cubicBezTo>
                      <a:pt x="1811462" y="93593"/>
                      <a:pt x="1496601" y="169059"/>
                      <a:pt x="1108200" y="169059"/>
                    </a:cubicBezTo>
                    <a:cubicBezTo>
                      <a:pt x="719799" y="169059"/>
                      <a:pt x="404938" y="93593"/>
                      <a:pt x="404938" y="502"/>
                    </a:cubicBezTo>
                    <a:lnTo>
                      <a:pt x="405149" y="0"/>
                    </a:lnTo>
                    <a:lnTo>
                      <a:pt x="40487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60000"/>
                      <a:lumOff val="40000"/>
                      <a:alpha val="15000"/>
                    </a:schemeClr>
                  </a:gs>
                  <a:gs pos="100000">
                    <a:schemeClr val="accent6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374003B6-DF74-441E-A6FB-693135719E24}"/>
                </a:ext>
              </a:extLst>
            </p:cNvPr>
            <p:cNvSpPr txBox="1"/>
            <p:nvPr/>
          </p:nvSpPr>
          <p:spPr>
            <a:xfrm>
              <a:off x="2576833" y="4631040"/>
              <a:ext cx="828141" cy="3717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i="0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Verse</a:t>
              </a:r>
              <a:endParaRPr lang="zh-CN" alt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A15AB357-C4DD-4038-988A-A437CA8FE81D}"/>
              </a:ext>
            </a:extLst>
          </p:cNvPr>
          <p:cNvSpPr txBox="1"/>
          <p:nvPr/>
        </p:nvSpPr>
        <p:spPr>
          <a:xfrm>
            <a:off x="1058265" y="2421822"/>
            <a:ext cx="999071" cy="371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表示超越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215EF2D-2C0A-45D5-97AB-A7264979C11A}"/>
              </a:ext>
            </a:extLst>
          </p:cNvPr>
          <p:cNvSpPr txBox="1"/>
          <p:nvPr/>
        </p:nvSpPr>
        <p:spPr>
          <a:xfrm>
            <a:off x="1072806" y="4570811"/>
            <a:ext cx="999071" cy="371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代表宇宙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右大括号 42">
            <a:extLst>
              <a:ext uri="{FF2B5EF4-FFF2-40B4-BE49-F238E27FC236}">
                <a16:creationId xmlns:a16="http://schemas.microsoft.com/office/drawing/2014/main" id="{4FCC9F0E-2E17-475D-B8A7-37421831D1E8}"/>
              </a:ext>
            </a:extLst>
          </p:cNvPr>
          <p:cNvSpPr/>
          <p:nvPr/>
        </p:nvSpPr>
        <p:spPr>
          <a:xfrm>
            <a:off x="3349991" y="2060575"/>
            <a:ext cx="476413" cy="3427023"/>
          </a:xfrm>
          <a:prstGeom prst="rightBrace">
            <a:avLst/>
          </a:prstGeom>
          <a:ln w="25400">
            <a:gradFill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67000">
                  <a:srgbClr val="4FFBD1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E5929D1-732E-4D81-A7A7-636758C830F0}"/>
              </a:ext>
            </a:extLst>
          </p:cNvPr>
          <p:cNvSpPr txBox="1"/>
          <p:nvPr/>
        </p:nvSpPr>
        <p:spPr>
          <a:xfrm>
            <a:off x="7155543" y="2751794"/>
            <a:ext cx="4363357" cy="1071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一个平行于现实世界运行的人造空间，是互联网的下一个阶段， 由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 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VR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3D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等技术支持的虚拟现实的网络世界。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0FBBBE8-F17A-4CBC-B0A3-C0F3A57876BC}"/>
              </a:ext>
            </a:extLst>
          </p:cNvPr>
          <p:cNvSpPr txBox="1"/>
          <p:nvPr/>
        </p:nvSpPr>
        <p:spPr>
          <a:xfrm>
            <a:off x="4638894" y="3829424"/>
            <a:ext cx="1434349" cy="40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Metaverse</a:t>
            </a:r>
            <a:endParaRPr lang="zh-CN" altLang="en-US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9E50965-5E9A-4581-BC59-1DA412364733}"/>
              </a:ext>
            </a:extLst>
          </p:cNvPr>
          <p:cNvSpPr txBox="1"/>
          <p:nvPr/>
        </p:nvSpPr>
        <p:spPr>
          <a:xfrm>
            <a:off x="4702462" y="4121654"/>
            <a:ext cx="1307212" cy="40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超级宇宙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平行四边形 46">
            <a:extLst>
              <a:ext uri="{FF2B5EF4-FFF2-40B4-BE49-F238E27FC236}">
                <a16:creationId xmlns:a16="http://schemas.microsoft.com/office/drawing/2014/main" id="{32D8ECE9-7E5C-49FE-A5B4-60C17B370F26}"/>
              </a:ext>
            </a:extLst>
          </p:cNvPr>
          <p:cNvSpPr/>
          <p:nvPr/>
        </p:nvSpPr>
        <p:spPr>
          <a:xfrm>
            <a:off x="7155543" y="2050246"/>
            <a:ext cx="1898308" cy="521332"/>
          </a:xfrm>
          <a:prstGeom prst="parallelogram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“超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级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宇宙”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B1C1B029-76C1-45DB-9E1C-AF09C5ADF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070" r="19933" b="72792"/>
          <a:stretch/>
        </p:blipFill>
        <p:spPr>
          <a:xfrm flipH="1">
            <a:off x="7562850" y="6235700"/>
            <a:ext cx="4629150" cy="622300"/>
          </a:xfrm>
          <a:custGeom>
            <a:avLst/>
            <a:gdLst>
              <a:gd name="connsiteX0" fmla="*/ 4629150 w 4629150"/>
              <a:gd name="connsiteY0" fmla="*/ 0 h 622300"/>
              <a:gd name="connsiteX1" fmla="*/ 0 w 4629150"/>
              <a:gd name="connsiteY1" fmla="*/ 0 h 622300"/>
              <a:gd name="connsiteX2" fmla="*/ 0 w 4629150"/>
              <a:gd name="connsiteY2" fmla="*/ 622300 h 622300"/>
              <a:gd name="connsiteX3" fmla="*/ 4629150 w 4629150"/>
              <a:gd name="connsiteY3" fmla="*/ 6223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9150" h="622300">
                <a:moveTo>
                  <a:pt x="4629150" y="0"/>
                </a:moveTo>
                <a:lnTo>
                  <a:pt x="0" y="0"/>
                </a:lnTo>
                <a:lnTo>
                  <a:pt x="0" y="622300"/>
                </a:lnTo>
                <a:lnTo>
                  <a:pt x="4629150" y="622300"/>
                </a:lnTo>
                <a:close/>
              </a:path>
            </a:pathLst>
          </a:cu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E2F80D11-22B8-4D26-B72D-7000DE936FFE}"/>
              </a:ext>
            </a:extLst>
          </p:cNvPr>
          <p:cNvSpPr txBox="1"/>
          <p:nvPr/>
        </p:nvSpPr>
        <p:spPr>
          <a:xfrm>
            <a:off x="7155543" y="3856294"/>
            <a:ext cx="4363357" cy="691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1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An artificial space that runs parallel to the real world is the next stage of the Internet, a virtual reality network world supported by AR, VR, 3D and other technologies.</a:t>
            </a:r>
            <a:endParaRPr lang="zh-CN" altLang="en-US" sz="1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B9CD372-38D9-40D9-8E2E-C69E2CD9657D}"/>
              </a:ext>
            </a:extLst>
          </p:cNvPr>
          <p:cNvGrpSpPr/>
          <p:nvPr/>
        </p:nvGrpSpPr>
        <p:grpSpPr>
          <a:xfrm>
            <a:off x="7155543" y="4695088"/>
            <a:ext cx="4363357" cy="65955"/>
            <a:chOff x="7155543" y="4695088"/>
            <a:chExt cx="4363357" cy="65955"/>
          </a:xfrm>
        </p:grpSpPr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40A8DCDE-FFD9-4B62-8700-C51C6BDECC18}"/>
                </a:ext>
              </a:extLst>
            </p:cNvPr>
            <p:cNvSpPr/>
            <p:nvPr/>
          </p:nvSpPr>
          <p:spPr>
            <a:xfrm>
              <a:off x="7155543" y="4695088"/>
              <a:ext cx="1898308" cy="65955"/>
            </a:xfrm>
            <a:prstGeom prst="parallelogram">
              <a:avLst/>
            </a:prstGeom>
            <a:solidFill>
              <a:schemeClr val="accent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99C2FAB0-1A83-4A16-B4E3-EF79E806425B}"/>
                </a:ext>
              </a:extLst>
            </p:cNvPr>
            <p:cNvCxnSpPr>
              <a:cxnSpLocks/>
            </p:cNvCxnSpPr>
            <p:nvPr/>
          </p:nvCxnSpPr>
          <p:spPr>
            <a:xfrm>
              <a:off x="9002744" y="4728066"/>
              <a:ext cx="2516156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形 9" descr="机器人">
            <a:extLst>
              <a:ext uri="{FF2B5EF4-FFF2-40B4-BE49-F238E27FC236}">
                <a16:creationId xmlns:a16="http://schemas.microsoft.com/office/drawing/2014/main" id="{50AD6492-9833-4111-A015-6305332D1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8281" y="3186779"/>
            <a:ext cx="755574" cy="75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73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067D437-A26E-4D56-9E55-671C72438D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701674"/>
            <a:ext cx="4654550" cy="452745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发展历程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D59F171A-49E4-40CF-ACC0-172A677EC88C}"/>
              </a:ext>
            </a:extLst>
          </p:cNvPr>
          <p:cNvSpPr/>
          <p:nvPr/>
        </p:nvSpPr>
        <p:spPr>
          <a:xfrm>
            <a:off x="-2" y="3749224"/>
            <a:ext cx="12192002" cy="497115"/>
          </a:xfrm>
          <a:custGeom>
            <a:avLst/>
            <a:gdLst>
              <a:gd name="connsiteX0" fmla="*/ 0 w 13309600"/>
              <a:gd name="connsiteY0" fmla="*/ 348343 h 885372"/>
              <a:gd name="connsiteX1" fmla="*/ 2975429 w 13309600"/>
              <a:gd name="connsiteY1" fmla="*/ 0 h 885372"/>
              <a:gd name="connsiteX2" fmla="*/ 6756400 w 13309600"/>
              <a:gd name="connsiteY2" fmla="*/ 791029 h 885372"/>
              <a:gd name="connsiteX3" fmla="*/ 10907486 w 13309600"/>
              <a:gd name="connsiteY3" fmla="*/ 261257 h 885372"/>
              <a:gd name="connsiteX4" fmla="*/ 13309600 w 13309600"/>
              <a:gd name="connsiteY4" fmla="*/ 885372 h 885372"/>
              <a:gd name="connsiteX0" fmla="*/ 0 w 13309600"/>
              <a:gd name="connsiteY0" fmla="*/ 359682 h 896711"/>
              <a:gd name="connsiteX1" fmla="*/ 2975429 w 13309600"/>
              <a:gd name="connsiteY1" fmla="*/ 11339 h 896711"/>
              <a:gd name="connsiteX2" fmla="*/ 6756400 w 13309600"/>
              <a:gd name="connsiteY2" fmla="*/ 802368 h 896711"/>
              <a:gd name="connsiteX3" fmla="*/ 10907486 w 13309600"/>
              <a:gd name="connsiteY3" fmla="*/ 272596 h 896711"/>
              <a:gd name="connsiteX4" fmla="*/ 13309600 w 13309600"/>
              <a:gd name="connsiteY4" fmla="*/ 896711 h 896711"/>
              <a:gd name="connsiteX0" fmla="*/ 0 w 13309600"/>
              <a:gd name="connsiteY0" fmla="*/ 359682 h 896711"/>
              <a:gd name="connsiteX1" fmla="*/ 2975429 w 13309600"/>
              <a:gd name="connsiteY1" fmla="*/ 11339 h 896711"/>
              <a:gd name="connsiteX2" fmla="*/ 6756400 w 13309600"/>
              <a:gd name="connsiteY2" fmla="*/ 802368 h 896711"/>
              <a:gd name="connsiteX3" fmla="*/ 10907486 w 13309600"/>
              <a:gd name="connsiteY3" fmla="*/ 272596 h 896711"/>
              <a:gd name="connsiteX4" fmla="*/ 13309600 w 13309600"/>
              <a:gd name="connsiteY4" fmla="*/ 896711 h 896711"/>
              <a:gd name="connsiteX0" fmla="*/ 0 w 13309600"/>
              <a:gd name="connsiteY0" fmla="*/ 359682 h 896711"/>
              <a:gd name="connsiteX1" fmla="*/ 2975429 w 13309600"/>
              <a:gd name="connsiteY1" fmla="*/ 11339 h 896711"/>
              <a:gd name="connsiteX2" fmla="*/ 6756400 w 13309600"/>
              <a:gd name="connsiteY2" fmla="*/ 802368 h 896711"/>
              <a:gd name="connsiteX3" fmla="*/ 10907486 w 13309600"/>
              <a:gd name="connsiteY3" fmla="*/ 272596 h 896711"/>
              <a:gd name="connsiteX4" fmla="*/ 13309600 w 13309600"/>
              <a:gd name="connsiteY4" fmla="*/ 896711 h 896711"/>
              <a:gd name="connsiteX0" fmla="*/ 0 w 13309600"/>
              <a:gd name="connsiteY0" fmla="*/ 359682 h 896711"/>
              <a:gd name="connsiteX1" fmla="*/ 2975429 w 13309600"/>
              <a:gd name="connsiteY1" fmla="*/ 11339 h 896711"/>
              <a:gd name="connsiteX2" fmla="*/ 6756400 w 13309600"/>
              <a:gd name="connsiteY2" fmla="*/ 802368 h 896711"/>
              <a:gd name="connsiteX3" fmla="*/ 10907486 w 13309600"/>
              <a:gd name="connsiteY3" fmla="*/ 272596 h 896711"/>
              <a:gd name="connsiteX4" fmla="*/ 13309600 w 13309600"/>
              <a:gd name="connsiteY4" fmla="*/ 896711 h 896711"/>
              <a:gd name="connsiteX0" fmla="*/ 0 w 13309600"/>
              <a:gd name="connsiteY0" fmla="*/ 350094 h 887123"/>
              <a:gd name="connsiteX1" fmla="*/ 2975429 w 13309600"/>
              <a:gd name="connsiteY1" fmla="*/ 1751 h 887123"/>
              <a:gd name="connsiteX2" fmla="*/ 6908800 w 13309600"/>
              <a:gd name="connsiteY2" fmla="*/ 502494 h 887123"/>
              <a:gd name="connsiteX3" fmla="*/ 10907486 w 13309600"/>
              <a:gd name="connsiteY3" fmla="*/ 263008 h 887123"/>
              <a:gd name="connsiteX4" fmla="*/ 13309600 w 13309600"/>
              <a:gd name="connsiteY4" fmla="*/ 887123 h 887123"/>
              <a:gd name="connsiteX0" fmla="*/ 0 w 13418457"/>
              <a:gd name="connsiteY0" fmla="*/ 800719 h 887805"/>
              <a:gd name="connsiteX1" fmla="*/ 3084286 w 13418457"/>
              <a:gd name="connsiteY1" fmla="*/ 2433 h 887805"/>
              <a:gd name="connsiteX2" fmla="*/ 7017657 w 13418457"/>
              <a:gd name="connsiteY2" fmla="*/ 503176 h 887805"/>
              <a:gd name="connsiteX3" fmla="*/ 11016343 w 13418457"/>
              <a:gd name="connsiteY3" fmla="*/ 263690 h 887805"/>
              <a:gd name="connsiteX4" fmla="*/ 13418457 w 13418457"/>
              <a:gd name="connsiteY4" fmla="*/ 887805 h 887805"/>
              <a:gd name="connsiteX0" fmla="*/ 0 w 13411200"/>
              <a:gd name="connsiteY0" fmla="*/ 493489 h 885375"/>
              <a:gd name="connsiteX1" fmla="*/ 3077029 w 13411200"/>
              <a:gd name="connsiteY1" fmla="*/ 3 h 885375"/>
              <a:gd name="connsiteX2" fmla="*/ 7010400 w 13411200"/>
              <a:gd name="connsiteY2" fmla="*/ 500746 h 885375"/>
              <a:gd name="connsiteX3" fmla="*/ 11009086 w 13411200"/>
              <a:gd name="connsiteY3" fmla="*/ 261260 h 885375"/>
              <a:gd name="connsiteX4" fmla="*/ 13411200 w 13411200"/>
              <a:gd name="connsiteY4" fmla="*/ 885375 h 885375"/>
              <a:gd name="connsiteX0" fmla="*/ 0 w 13411200"/>
              <a:gd name="connsiteY0" fmla="*/ 493796 h 885682"/>
              <a:gd name="connsiteX1" fmla="*/ 3077029 w 13411200"/>
              <a:gd name="connsiteY1" fmla="*/ 310 h 885682"/>
              <a:gd name="connsiteX2" fmla="*/ 7258050 w 13411200"/>
              <a:gd name="connsiteY2" fmla="*/ 570903 h 885682"/>
              <a:gd name="connsiteX3" fmla="*/ 11009086 w 13411200"/>
              <a:gd name="connsiteY3" fmla="*/ 261567 h 885682"/>
              <a:gd name="connsiteX4" fmla="*/ 13411200 w 13411200"/>
              <a:gd name="connsiteY4" fmla="*/ 885682 h 885682"/>
              <a:gd name="connsiteX0" fmla="*/ 0 w 13411200"/>
              <a:gd name="connsiteY0" fmla="*/ 494270 h 886156"/>
              <a:gd name="connsiteX1" fmla="*/ 3077029 w 13411200"/>
              <a:gd name="connsiteY1" fmla="*/ 784 h 886156"/>
              <a:gd name="connsiteX2" fmla="*/ 7267575 w 13411200"/>
              <a:gd name="connsiteY2" fmla="*/ 619002 h 886156"/>
              <a:gd name="connsiteX3" fmla="*/ 11009086 w 13411200"/>
              <a:gd name="connsiteY3" fmla="*/ 262041 h 886156"/>
              <a:gd name="connsiteX4" fmla="*/ 13411200 w 13411200"/>
              <a:gd name="connsiteY4" fmla="*/ 886156 h 886156"/>
              <a:gd name="connsiteX0" fmla="*/ 0 w 13411200"/>
              <a:gd name="connsiteY0" fmla="*/ 493553 h 885439"/>
              <a:gd name="connsiteX1" fmla="*/ 3077029 w 13411200"/>
              <a:gd name="connsiteY1" fmla="*/ 67 h 885439"/>
              <a:gd name="connsiteX2" fmla="*/ 7321363 w 13411200"/>
              <a:gd name="connsiteY2" fmla="*/ 528638 h 885439"/>
              <a:gd name="connsiteX3" fmla="*/ 11009086 w 13411200"/>
              <a:gd name="connsiteY3" fmla="*/ 261324 h 885439"/>
              <a:gd name="connsiteX4" fmla="*/ 13411200 w 13411200"/>
              <a:gd name="connsiteY4" fmla="*/ 885439 h 885439"/>
              <a:gd name="connsiteX0" fmla="*/ 0 w 13411200"/>
              <a:gd name="connsiteY0" fmla="*/ 493553 h 885439"/>
              <a:gd name="connsiteX1" fmla="*/ 3077029 w 13411200"/>
              <a:gd name="connsiteY1" fmla="*/ 67 h 885439"/>
              <a:gd name="connsiteX2" fmla="*/ 7321363 w 13411200"/>
              <a:gd name="connsiteY2" fmla="*/ 528638 h 885439"/>
              <a:gd name="connsiteX3" fmla="*/ 11009086 w 13411200"/>
              <a:gd name="connsiteY3" fmla="*/ 261324 h 885439"/>
              <a:gd name="connsiteX4" fmla="*/ 13411200 w 13411200"/>
              <a:gd name="connsiteY4" fmla="*/ 885439 h 885439"/>
              <a:gd name="connsiteX0" fmla="*/ 0 w 13411200"/>
              <a:gd name="connsiteY0" fmla="*/ 493609 h 885495"/>
              <a:gd name="connsiteX1" fmla="*/ 3077029 w 13411200"/>
              <a:gd name="connsiteY1" fmla="*/ 123 h 885495"/>
              <a:gd name="connsiteX2" fmla="*/ 7458822 w 13411200"/>
              <a:gd name="connsiteY2" fmla="*/ 433070 h 885495"/>
              <a:gd name="connsiteX3" fmla="*/ 11009086 w 13411200"/>
              <a:gd name="connsiteY3" fmla="*/ 261380 h 885495"/>
              <a:gd name="connsiteX4" fmla="*/ 13411200 w 13411200"/>
              <a:gd name="connsiteY4" fmla="*/ 885495 h 885495"/>
              <a:gd name="connsiteX0" fmla="*/ 0 w 13411200"/>
              <a:gd name="connsiteY0" fmla="*/ 493609 h 885495"/>
              <a:gd name="connsiteX1" fmla="*/ 3077029 w 13411200"/>
              <a:gd name="connsiteY1" fmla="*/ 123 h 885495"/>
              <a:gd name="connsiteX2" fmla="*/ 7458822 w 13411200"/>
              <a:gd name="connsiteY2" fmla="*/ 433070 h 885495"/>
              <a:gd name="connsiteX3" fmla="*/ 11009086 w 13411200"/>
              <a:gd name="connsiteY3" fmla="*/ 261380 h 885495"/>
              <a:gd name="connsiteX4" fmla="*/ 13411200 w 13411200"/>
              <a:gd name="connsiteY4" fmla="*/ 885495 h 885495"/>
              <a:gd name="connsiteX0" fmla="*/ 0 w 13411200"/>
              <a:gd name="connsiteY0" fmla="*/ 493625 h 885511"/>
              <a:gd name="connsiteX1" fmla="*/ 3077029 w 13411200"/>
              <a:gd name="connsiteY1" fmla="*/ 139 h 885511"/>
              <a:gd name="connsiteX2" fmla="*/ 7458822 w 13411200"/>
              <a:gd name="connsiteY2" fmla="*/ 433086 h 885511"/>
              <a:gd name="connsiteX3" fmla="*/ 11009086 w 13411200"/>
              <a:gd name="connsiteY3" fmla="*/ 261396 h 885511"/>
              <a:gd name="connsiteX4" fmla="*/ 13411200 w 13411200"/>
              <a:gd name="connsiteY4" fmla="*/ 885511 h 885511"/>
              <a:gd name="connsiteX0" fmla="*/ 0 w 13411200"/>
              <a:gd name="connsiteY0" fmla="*/ 493591 h 885477"/>
              <a:gd name="connsiteX1" fmla="*/ 3077029 w 13411200"/>
              <a:gd name="connsiteY1" fmla="*/ 105 h 885477"/>
              <a:gd name="connsiteX2" fmla="*/ 7458822 w 13411200"/>
              <a:gd name="connsiteY2" fmla="*/ 433052 h 885477"/>
              <a:gd name="connsiteX3" fmla="*/ 11009086 w 13411200"/>
              <a:gd name="connsiteY3" fmla="*/ 261362 h 885477"/>
              <a:gd name="connsiteX4" fmla="*/ 13411200 w 13411200"/>
              <a:gd name="connsiteY4" fmla="*/ 885477 h 885477"/>
              <a:gd name="connsiteX0" fmla="*/ 0 w 13411200"/>
              <a:gd name="connsiteY0" fmla="*/ 495398 h 887284"/>
              <a:gd name="connsiteX1" fmla="*/ 3077029 w 13411200"/>
              <a:gd name="connsiteY1" fmla="*/ 1912 h 887284"/>
              <a:gd name="connsiteX2" fmla="*/ 7720079 w 13411200"/>
              <a:gd name="connsiteY2" fmla="*/ 260687 h 887284"/>
              <a:gd name="connsiteX3" fmla="*/ 11009086 w 13411200"/>
              <a:gd name="connsiteY3" fmla="*/ 263169 h 887284"/>
              <a:gd name="connsiteX4" fmla="*/ 13411200 w 13411200"/>
              <a:gd name="connsiteY4" fmla="*/ 887284 h 887284"/>
              <a:gd name="connsiteX0" fmla="*/ 0 w 13411200"/>
              <a:gd name="connsiteY0" fmla="*/ 495398 h 887284"/>
              <a:gd name="connsiteX1" fmla="*/ 3077029 w 13411200"/>
              <a:gd name="connsiteY1" fmla="*/ 1912 h 887284"/>
              <a:gd name="connsiteX2" fmla="*/ 7720079 w 13411200"/>
              <a:gd name="connsiteY2" fmla="*/ 260687 h 887284"/>
              <a:gd name="connsiteX3" fmla="*/ 11009086 w 13411200"/>
              <a:gd name="connsiteY3" fmla="*/ 263169 h 887284"/>
              <a:gd name="connsiteX4" fmla="*/ 13411200 w 13411200"/>
              <a:gd name="connsiteY4" fmla="*/ 887284 h 887284"/>
              <a:gd name="connsiteX0" fmla="*/ 0 w 13411200"/>
              <a:gd name="connsiteY0" fmla="*/ 497381 h 889267"/>
              <a:gd name="connsiteX1" fmla="*/ 3077029 w 13411200"/>
              <a:gd name="connsiteY1" fmla="*/ 3895 h 889267"/>
              <a:gd name="connsiteX2" fmla="*/ 7720079 w 13411200"/>
              <a:gd name="connsiteY2" fmla="*/ 262670 h 889267"/>
              <a:gd name="connsiteX3" fmla="*/ 11067144 w 13411200"/>
              <a:gd name="connsiteY3" fmla="*/ 185323 h 889267"/>
              <a:gd name="connsiteX4" fmla="*/ 13411200 w 13411200"/>
              <a:gd name="connsiteY4" fmla="*/ 889267 h 889267"/>
              <a:gd name="connsiteX0" fmla="*/ 0 w 13549086"/>
              <a:gd name="connsiteY0" fmla="*/ 497381 h 787667"/>
              <a:gd name="connsiteX1" fmla="*/ 3077029 w 13549086"/>
              <a:gd name="connsiteY1" fmla="*/ 3895 h 787667"/>
              <a:gd name="connsiteX2" fmla="*/ 7720079 w 13549086"/>
              <a:gd name="connsiteY2" fmla="*/ 262670 h 787667"/>
              <a:gd name="connsiteX3" fmla="*/ 11067144 w 13549086"/>
              <a:gd name="connsiteY3" fmla="*/ 185323 h 787667"/>
              <a:gd name="connsiteX4" fmla="*/ 13549086 w 13549086"/>
              <a:gd name="connsiteY4" fmla="*/ 787667 h 787667"/>
              <a:gd name="connsiteX0" fmla="*/ 0 w 13549086"/>
              <a:gd name="connsiteY0" fmla="*/ 497115 h 787401"/>
              <a:gd name="connsiteX1" fmla="*/ 3077029 w 13549086"/>
              <a:gd name="connsiteY1" fmla="*/ 3629 h 787401"/>
              <a:gd name="connsiteX2" fmla="*/ 7720079 w 13549086"/>
              <a:gd name="connsiteY2" fmla="*/ 262404 h 787401"/>
              <a:gd name="connsiteX3" fmla="*/ 11162394 w 13549086"/>
              <a:gd name="connsiteY3" fmla="*/ 51707 h 787401"/>
              <a:gd name="connsiteX4" fmla="*/ 13549086 w 13549086"/>
              <a:gd name="connsiteY4" fmla="*/ 787401 h 787401"/>
              <a:gd name="connsiteX0" fmla="*/ 0 w 12743543"/>
              <a:gd name="connsiteY0" fmla="*/ 497115 h 497115"/>
              <a:gd name="connsiteX1" fmla="*/ 3077029 w 12743543"/>
              <a:gd name="connsiteY1" fmla="*/ 3629 h 497115"/>
              <a:gd name="connsiteX2" fmla="*/ 7720079 w 12743543"/>
              <a:gd name="connsiteY2" fmla="*/ 262404 h 497115"/>
              <a:gd name="connsiteX3" fmla="*/ 11162394 w 12743543"/>
              <a:gd name="connsiteY3" fmla="*/ 51707 h 497115"/>
              <a:gd name="connsiteX4" fmla="*/ 12743543 w 12743543"/>
              <a:gd name="connsiteY4" fmla="*/ 489858 h 49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3543" h="497115">
                <a:moveTo>
                  <a:pt x="0" y="497115"/>
                </a:moveTo>
                <a:cubicBezTo>
                  <a:pt x="991810" y="381001"/>
                  <a:pt x="1790349" y="42748"/>
                  <a:pt x="3077029" y="3629"/>
                </a:cubicBezTo>
                <a:cubicBezTo>
                  <a:pt x="4363709" y="-35490"/>
                  <a:pt x="6372518" y="254391"/>
                  <a:pt x="7720079" y="262404"/>
                </a:cubicBezTo>
                <a:cubicBezTo>
                  <a:pt x="9067640" y="270417"/>
                  <a:pt x="10190893" y="-35792"/>
                  <a:pt x="11162394" y="51707"/>
                </a:cubicBezTo>
                <a:cubicBezTo>
                  <a:pt x="12133895" y="139207"/>
                  <a:pt x="11916229" y="289077"/>
                  <a:pt x="12743543" y="489858"/>
                </a:cubicBezTo>
              </a:path>
            </a:pathLst>
          </a:custGeom>
          <a:noFill/>
          <a:ln w="158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F985370-83E3-4804-8906-5394C47C330B}"/>
              </a:ext>
            </a:extLst>
          </p:cNvPr>
          <p:cNvSpPr/>
          <p:nvPr/>
        </p:nvSpPr>
        <p:spPr>
          <a:xfrm>
            <a:off x="-2" y="3499808"/>
            <a:ext cx="12226582" cy="644912"/>
          </a:xfrm>
          <a:custGeom>
            <a:avLst/>
            <a:gdLst>
              <a:gd name="connsiteX0" fmla="*/ 0 w 13309600"/>
              <a:gd name="connsiteY0" fmla="*/ 348343 h 885372"/>
              <a:gd name="connsiteX1" fmla="*/ 2975429 w 13309600"/>
              <a:gd name="connsiteY1" fmla="*/ 0 h 885372"/>
              <a:gd name="connsiteX2" fmla="*/ 6756400 w 13309600"/>
              <a:gd name="connsiteY2" fmla="*/ 791029 h 885372"/>
              <a:gd name="connsiteX3" fmla="*/ 10907486 w 13309600"/>
              <a:gd name="connsiteY3" fmla="*/ 261257 h 885372"/>
              <a:gd name="connsiteX4" fmla="*/ 13309600 w 13309600"/>
              <a:gd name="connsiteY4" fmla="*/ 885372 h 885372"/>
              <a:gd name="connsiteX0" fmla="*/ 0 w 13309600"/>
              <a:gd name="connsiteY0" fmla="*/ 359682 h 896711"/>
              <a:gd name="connsiteX1" fmla="*/ 2975429 w 13309600"/>
              <a:gd name="connsiteY1" fmla="*/ 11339 h 896711"/>
              <a:gd name="connsiteX2" fmla="*/ 6756400 w 13309600"/>
              <a:gd name="connsiteY2" fmla="*/ 802368 h 896711"/>
              <a:gd name="connsiteX3" fmla="*/ 10907486 w 13309600"/>
              <a:gd name="connsiteY3" fmla="*/ 272596 h 896711"/>
              <a:gd name="connsiteX4" fmla="*/ 13309600 w 13309600"/>
              <a:gd name="connsiteY4" fmla="*/ 896711 h 896711"/>
              <a:gd name="connsiteX0" fmla="*/ 0 w 13309600"/>
              <a:gd name="connsiteY0" fmla="*/ 359682 h 896711"/>
              <a:gd name="connsiteX1" fmla="*/ 2975429 w 13309600"/>
              <a:gd name="connsiteY1" fmla="*/ 11339 h 896711"/>
              <a:gd name="connsiteX2" fmla="*/ 6756400 w 13309600"/>
              <a:gd name="connsiteY2" fmla="*/ 802368 h 896711"/>
              <a:gd name="connsiteX3" fmla="*/ 10907486 w 13309600"/>
              <a:gd name="connsiteY3" fmla="*/ 272596 h 896711"/>
              <a:gd name="connsiteX4" fmla="*/ 13309600 w 13309600"/>
              <a:gd name="connsiteY4" fmla="*/ 896711 h 896711"/>
              <a:gd name="connsiteX0" fmla="*/ 0 w 13309600"/>
              <a:gd name="connsiteY0" fmla="*/ 359682 h 896711"/>
              <a:gd name="connsiteX1" fmla="*/ 2975429 w 13309600"/>
              <a:gd name="connsiteY1" fmla="*/ 11339 h 896711"/>
              <a:gd name="connsiteX2" fmla="*/ 6756400 w 13309600"/>
              <a:gd name="connsiteY2" fmla="*/ 802368 h 896711"/>
              <a:gd name="connsiteX3" fmla="*/ 10907486 w 13309600"/>
              <a:gd name="connsiteY3" fmla="*/ 272596 h 896711"/>
              <a:gd name="connsiteX4" fmla="*/ 13309600 w 13309600"/>
              <a:gd name="connsiteY4" fmla="*/ 896711 h 896711"/>
              <a:gd name="connsiteX0" fmla="*/ 0 w 13309600"/>
              <a:gd name="connsiteY0" fmla="*/ 359682 h 896711"/>
              <a:gd name="connsiteX1" fmla="*/ 2975429 w 13309600"/>
              <a:gd name="connsiteY1" fmla="*/ 11339 h 896711"/>
              <a:gd name="connsiteX2" fmla="*/ 6756400 w 13309600"/>
              <a:gd name="connsiteY2" fmla="*/ 802368 h 896711"/>
              <a:gd name="connsiteX3" fmla="*/ 10907486 w 13309600"/>
              <a:gd name="connsiteY3" fmla="*/ 272596 h 896711"/>
              <a:gd name="connsiteX4" fmla="*/ 13309600 w 13309600"/>
              <a:gd name="connsiteY4" fmla="*/ 896711 h 896711"/>
              <a:gd name="connsiteX0" fmla="*/ 0 w 13309600"/>
              <a:gd name="connsiteY0" fmla="*/ 119509 h 656538"/>
              <a:gd name="connsiteX1" fmla="*/ 3026229 w 13309600"/>
              <a:gd name="connsiteY1" fmla="*/ 206594 h 656538"/>
              <a:gd name="connsiteX2" fmla="*/ 6756400 w 13309600"/>
              <a:gd name="connsiteY2" fmla="*/ 562195 h 656538"/>
              <a:gd name="connsiteX3" fmla="*/ 10907486 w 13309600"/>
              <a:gd name="connsiteY3" fmla="*/ 32423 h 656538"/>
              <a:gd name="connsiteX4" fmla="*/ 13309600 w 13309600"/>
              <a:gd name="connsiteY4" fmla="*/ 656538 h 656538"/>
              <a:gd name="connsiteX0" fmla="*/ 0 w 13309600"/>
              <a:gd name="connsiteY0" fmla="*/ 445273 h 982302"/>
              <a:gd name="connsiteX1" fmla="*/ 3026229 w 13309600"/>
              <a:gd name="connsiteY1" fmla="*/ 532358 h 982302"/>
              <a:gd name="connsiteX2" fmla="*/ 6988628 w 13309600"/>
              <a:gd name="connsiteY2" fmla="*/ 2587 h 982302"/>
              <a:gd name="connsiteX3" fmla="*/ 10907486 w 13309600"/>
              <a:gd name="connsiteY3" fmla="*/ 358187 h 982302"/>
              <a:gd name="connsiteX4" fmla="*/ 13309600 w 13309600"/>
              <a:gd name="connsiteY4" fmla="*/ 982302 h 982302"/>
              <a:gd name="connsiteX0" fmla="*/ 0 w 13309600"/>
              <a:gd name="connsiteY0" fmla="*/ 445273 h 982302"/>
              <a:gd name="connsiteX1" fmla="*/ 3026229 w 13309600"/>
              <a:gd name="connsiteY1" fmla="*/ 532358 h 982302"/>
              <a:gd name="connsiteX2" fmla="*/ 6988628 w 13309600"/>
              <a:gd name="connsiteY2" fmla="*/ 2587 h 982302"/>
              <a:gd name="connsiteX3" fmla="*/ 10900229 w 13309600"/>
              <a:gd name="connsiteY3" fmla="*/ 358187 h 982302"/>
              <a:gd name="connsiteX4" fmla="*/ 13309600 w 13309600"/>
              <a:gd name="connsiteY4" fmla="*/ 982302 h 982302"/>
              <a:gd name="connsiteX0" fmla="*/ 0 w 13309600"/>
              <a:gd name="connsiteY0" fmla="*/ 445516 h 982545"/>
              <a:gd name="connsiteX1" fmla="*/ 3026229 w 13309600"/>
              <a:gd name="connsiteY1" fmla="*/ 532601 h 982545"/>
              <a:gd name="connsiteX2" fmla="*/ 6988628 w 13309600"/>
              <a:gd name="connsiteY2" fmla="*/ 2830 h 982545"/>
              <a:gd name="connsiteX3" fmla="*/ 10900229 w 13309600"/>
              <a:gd name="connsiteY3" fmla="*/ 358430 h 982545"/>
              <a:gd name="connsiteX4" fmla="*/ 13309600 w 13309600"/>
              <a:gd name="connsiteY4" fmla="*/ 982545 h 982545"/>
              <a:gd name="connsiteX0" fmla="*/ 0 w 13309600"/>
              <a:gd name="connsiteY0" fmla="*/ 457030 h 994059"/>
              <a:gd name="connsiteX1" fmla="*/ 3026229 w 13309600"/>
              <a:gd name="connsiteY1" fmla="*/ 544115 h 994059"/>
              <a:gd name="connsiteX2" fmla="*/ 6988628 w 13309600"/>
              <a:gd name="connsiteY2" fmla="*/ 14344 h 994059"/>
              <a:gd name="connsiteX3" fmla="*/ 10900229 w 13309600"/>
              <a:gd name="connsiteY3" fmla="*/ 369944 h 994059"/>
              <a:gd name="connsiteX4" fmla="*/ 13309600 w 13309600"/>
              <a:gd name="connsiteY4" fmla="*/ 994059 h 994059"/>
              <a:gd name="connsiteX0" fmla="*/ 0 w 13229772"/>
              <a:gd name="connsiteY0" fmla="*/ 13406 h 1029407"/>
              <a:gd name="connsiteX1" fmla="*/ 2946401 w 13229772"/>
              <a:gd name="connsiteY1" fmla="*/ 579463 h 1029407"/>
              <a:gd name="connsiteX2" fmla="*/ 6908800 w 13229772"/>
              <a:gd name="connsiteY2" fmla="*/ 49692 h 1029407"/>
              <a:gd name="connsiteX3" fmla="*/ 10820401 w 13229772"/>
              <a:gd name="connsiteY3" fmla="*/ 405292 h 1029407"/>
              <a:gd name="connsiteX4" fmla="*/ 13229772 w 13229772"/>
              <a:gd name="connsiteY4" fmla="*/ 1029407 h 1029407"/>
              <a:gd name="connsiteX0" fmla="*/ 0 w 13229772"/>
              <a:gd name="connsiteY0" fmla="*/ 86201 h 1102202"/>
              <a:gd name="connsiteX1" fmla="*/ 2946401 w 13229772"/>
              <a:gd name="connsiteY1" fmla="*/ 652258 h 1102202"/>
              <a:gd name="connsiteX2" fmla="*/ 6991350 w 13229772"/>
              <a:gd name="connsiteY2" fmla="*/ 1837 h 1102202"/>
              <a:gd name="connsiteX3" fmla="*/ 10820401 w 13229772"/>
              <a:gd name="connsiteY3" fmla="*/ 478087 h 1102202"/>
              <a:gd name="connsiteX4" fmla="*/ 13229772 w 13229772"/>
              <a:gd name="connsiteY4" fmla="*/ 1102202 h 1102202"/>
              <a:gd name="connsiteX0" fmla="*/ 0 w 13229772"/>
              <a:gd name="connsiteY0" fmla="*/ 87835 h 1103836"/>
              <a:gd name="connsiteX1" fmla="*/ 2946401 w 13229772"/>
              <a:gd name="connsiteY1" fmla="*/ 653892 h 1103836"/>
              <a:gd name="connsiteX2" fmla="*/ 6991350 w 13229772"/>
              <a:gd name="connsiteY2" fmla="*/ 3471 h 1103836"/>
              <a:gd name="connsiteX3" fmla="*/ 10801351 w 13229772"/>
              <a:gd name="connsiteY3" fmla="*/ 1003596 h 1103836"/>
              <a:gd name="connsiteX4" fmla="*/ 13229772 w 13229772"/>
              <a:gd name="connsiteY4" fmla="*/ 1103836 h 1103836"/>
              <a:gd name="connsiteX0" fmla="*/ 0 w 13896522"/>
              <a:gd name="connsiteY0" fmla="*/ 87835 h 1006236"/>
              <a:gd name="connsiteX1" fmla="*/ 2946401 w 13896522"/>
              <a:gd name="connsiteY1" fmla="*/ 653892 h 1006236"/>
              <a:gd name="connsiteX2" fmla="*/ 6991350 w 13896522"/>
              <a:gd name="connsiteY2" fmla="*/ 3471 h 1006236"/>
              <a:gd name="connsiteX3" fmla="*/ 10801351 w 13896522"/>
              <a:gd name="connsiteY3" fmla="*/ 1003596 h 1006236"/>
              <a:gd name="connsiteX4" fmla="*/ 13896522 w 13896522"/>
              <a:gd name="connsiteY4" fmla="*/ 351361 h 1006236"/>
              <a:gd name="connsiteX0" fmla="*/ 0 w 13896522"/>
              <a:gd name="connsiteY0" fmla="*/ 87835 h 1011167"/>
              <a:gd name="connsiteX1" fmla="*/ 2946401 w 13896522"/>
              <a:gd name="connsiteY1" fmla="*/ 653892 h 1011167"/>
              <a:gd name="connsiteX2" fmla="*/ 6991350 w 13896522"/>
              <a:gd name="connsiteY2" fmla="*/ 3471 h 1011167"/>
              <a:gd name="connsiteX3" fmla="*/ 10801351 w 13896522"/>
              <a:gd name="connsiteY3" fmla="*/ 1003596 h 1011167"/>
              <a:gd name="connsiteX4" fmla="*/ 12867369 w 13896522"/>
              <a:gd name="connsiteY4" fmla="*/ 457240 h 1011167"/>
              <a:gd name="connsiteX5" fmla="*/ 13896522 w 13896522"/>
              <a:gd name="connsiteY5" fmla="*/ 351361 h 1011167"/>
              <a:gd name="connsiteX0" fmla="*/ 0 w 13896522"/>
              <a:gd name="connsiteY0" fmla="*/ 84691 h 766148"/>
              <a:gd name="connsiteX1" fmla="*/ 2946401 w 13896522"/>
              <a:gd name="connsiteY1" fmla="*/ 650748 h 766148"/>
              <a:gd name="connsiteX2" fmla="*/ 6991350 w 13896522"/>
              <a:gd name="connsiteY2" fmla="*/ 327 h 766148"/>
              <a:gd name="connsiteX3" fmla="*/ 10858501 w 13896522"/>
              <a:gd name="connsiteY3" fmla="*/ 752802 h 766148"/>
              <a:gd name="connsiteX4" fmla="*/ 12867369 w 13896522"/>
              <a:gd name="connsiteY4" fmla="*/ 454096 h 766148"/>
              <a:gd name="connsiteX5" fmla="*/ 13896522 w 13896522"/>
              <a:gd name="connsiteY5" fmla="*/ 348217 h 766148"/>
              <a:gd name="connsiteX0" fmla="*/ 0 w 13896522"/>
              <a:gd name="connsiteY0" fmla="*/ 13884 h 684584"/>
              <a:gd name="connsiteX1" fmla="*/ 2946401 w 13896522"/>
              <a:gd name="connsiteY1" fmla="*/ 579941 h 684584"/>
              <a:gd name="connsiteX2" fmla="*/ 6991350 w 13896522"/>
              <a:gd name="connsiteY2" fmla="*/ 210414 h 684584"/>
              <a:gd name="connsiteX3" fmla="*/ 10858501 w 13896522"/>
              <a:gd name="connsiteY3" fmla="*/ 681995 h 684584"/>
              <a:gd name="connsiteX4" fmla="*/ 12867369 w 13896522"/>
              <a:gd name="connsiteY4" fmla="*/ 383289 h 684584"/>
              <a:gd name="connsiteX5" fmla="*/ 13896522 w 13896522"/>
              <a:gd name="connsiteY5" fmla="*/ 277410 h 684584"/>
              <a:gd name="connsiteX0" fmla="*/ 0 w 12867369"/>
              <a:gd name="connsiteY0" fmla="*/ 13884 h 684584"/>
              <a:gd name="connsiteX1" fmla="*/ 2946401 w 12867369"/>
              <a:gd name="connsiteY1" fmla="*/ 579941 h 684584"/>
              <a:gd name="connsiteX2" fmla="*/ 6991350 w 12867369"/>
              <a:gd name="connsiteY2" fmla="*/ 210414 h 684584"/>
              <a:gd name="connsiteX3" fmla="*/ 10858501 w 12867369"/>
              <a:gd name="connsiteY3" fmla="*/ 681995 h 684584"/>
              <a:gd name="connsiteX4" fmla="*/ 12867369 w 12867369"/>
              <a:gd name="connsiteY4" fmla="*/ 383289 h 684584"/>
              <a:gd name="connsiteX0" fmla="*/ 0 w 12163426"/>
              <a:gd name="connsiteY0" fmla="*/ 13884 h 692807"/>
              <a:gd name="connsiteX1" fmla="*/ 2946401 w 12163426"/>
              <a:gd name="connsiteY1" fmla="*/ 579941 h 692807"/>
              <a:gd name="connsiteX2" fmla="*/ 6991350 w 12163426"/>
              <a:gd name="connsiteY2" fmla="*/ 210414 h 692807"/>
              <a:gd name="connsiteX3" fmla="*/ 10858501 w 12163426"/>
              <a:gd name="connsiteY3" fmla="*/ 681995 h 692807"/>
              <a:gd name="connsiteX4" fmla="*/ 12163426 w 12163426"/>
              <a:gd name="connsiteY4" fmla="*/ 499403 h 692807"/>
              <a:gd name="connsiteX0" fmla="*/ 0 w 12163426"/>
              <a:gd name="connsiteY0" fmla="*/ 13884 h 692807"/>
              <a:gd name="connsiteX1" fmla="*/ 2946401 w 12163426"/>
              <a:gd name="connsiteY1" fmla="*/ 579941 h 692807"/>
              <a:gd name="connsiteX2" fmla="*/ 6991350 w 12163426"/>
              <a:gd name="connsiteY2" fmla="*/ 210414 h 692807"/>
              <a:gd name="connsiteX3" fmla="*/ 10858501 w 12163426"/>
              <a:gd name="connsiteY3" fmla="*/ 681995 h 692807"/>
              <a:gd name="connsiteX4" fmla="*/ 12163426 w 12163426"/>
              <a:gd name="connsiteY4" fmla="*/ 499403 h 692807"/>
              <a:gd name="connsiteX0" fmla="*/ 0 w 12163426"/>
              <a:gd name="connsiteY0" fmla="*/ 13884 h 710868"/>
              <a:gd name="connsiteX1" fmla="*/ 2946401 w 12163426"/>
              <a:gd name="connsiteY1" fmla="*/ 579941 h 710868"/>
              <a:gd name="connsiteX2" fmla="*/ 6991350 w 12163426"/>
              <a:gd name="connsiteY2" fmla="*/ 210414 h 710868"/>
              <a:gd name="connsiteX3" fmla="*/ 10858501 w 12163426"/>
              <a:gd name="connsiteY3" fmla="*/ 681995 h 710868"/>
              <a:gd name="connsiteX4" fmla="*/ 12163426 w 12163426"/>
              <a:gd name="connsiteY4" fmla="*/ 499403 h 710868"/>
              <a:gd name="connsiteX0" fmla="*/ 0 w 12163426"/>
              <a:gd name="connsiteY0" fmla="*/ 13884 h 705311"/>
              <a:gd name="connsiteX1" fmla="*/ 2946401 w 12163426"/>
              <a:gd name="connsiteY1" fmla="*/ 579941 h 705311"/>
              <a:gd name="connsiteX2" fmla="*/ 6991350 w 12163426"/>
              <a:gd name="connsiteY2" fmla="*/ 210414 h 705311"/>
              <a:gd name="connsiteX3" fmla="*/ 10858501 w 12163426"/>
              <a:gd name="connsiteY3" fmla="*/ 681995 h 705311"/>
              <a:gd name="connsiteX4" fmla="*/ 12163426 w 12163426"/>
              <a:gd name="connsiteY4" fmla="*/ 499403 h 705311"/>
              <a:gd name="connsiteX0" fmla="*/ 0 w 12163426"/>
              <a:gd name="connsiteY0" fmla="*/ 13884 h 694943"/>
              <a:gd name="connsiteX1" fmla="*/ 2946401 w 12163426"/>
              <a:gd name="connsiteY1" fmla="*/ 579941 h 694943"/>
              <a:gd name="connsiteX2" fmla="*/ 6991350 w 12163426"/>
              <a:gd name="connsiteY2" fmla="*/ 210414 h 694943"/>
              <a:gd name="connsiteX3" fmla="*/ 10858501 w 12163426"/>
              <a:gd name="connsiteY3" fmla="*/ 681995 h 694943"/>
              <a:gd name="connsiteX4" fmla="*/ 12163426 w 12163426"/>
              <a:gd name="connsiteY4" fmla="*/ 499403 h 694943"/>
              <a:gd name="connsiteX0" fmla="*/ 0 w 12163426"/>
              <a:gd name="connsiteY0" fmla="*/ 13884 h 845162"/>
              <a:gd name="connsiteX1" fmla="*/ 2946401 w 12163426"/>
              <a:gd name="connsiteY1" fmla="*/ 579941 h 845162"/>
              <a:gd name="connsiteX2" fmla="*/ 6991350 w 12163426"/>
              <a:gd name="connsiteY2" fmla="*/ 210414 h 845162"/>
              <a:gd name="connsiteX3" fmla="*/ 10880222 w 12163426"/>
              <a:gd name="connsiteY3" fmla="*/ 834395 h 845162"/>
              <a:gd name="connsiteX4" fmla="*/ 12163426 w 12163426"/>
              <a:gd name="connsiteY4" fmla="*/ 499403 h 845162"/>
              <a:gd name="connsiteX0" fmla="*/ 0 w 12214107"/>
              <a:gd name="connsiteY0" fmla="*/ 13884 h 839476"/>
              <a:gd name="connsiteX1" fmla="*/ 2946401 w 12214107"/>
              <a:gd name="connsiteY1" fmla="*/ 579941 h 839476"/>
              <a:gd name="connsiteX2" fmla="*/ 6991350 w 12214107"/>
              <a:gd name="connsiteY2" fmla="*/ 210414 h 839476"/>
              <a:gd name="connsiteX3" fmla="*/ 10880222 w 12214107"/>
              <a:gd name="connsiteY3" fmla="*/ 834395 h 839476"/>
              <a:gd name="connsiteX4" fmla="*/ 12214107 w 12214107"/>
              <a:gd name="connsiteY4" fmla="*/ 441346 h 839476"/>
              <a:gd name="connsiteX0" fmla="*/ 0 w 12214107"/>
              <a:gd name="connsiteY0" fmla="*/ 13884 h 845395"/>
              <a:gd name="connsiteX1" fmla="*/ 2946401 w 12214107"/>
              <a:gd name="connsiteY1" fmla="*/ 579941 h 845395"/>
              <a:gd name="connsiteX2" fmla="*/ 6991350 w 12214107"/>
              <a:gd name="connsiteY2" fmla="*/ 210414 h 845395"/>
              <a:gd name="connsiteX3" fmla="*/ 10880222 w 12214107"/>
              <a:gd name="connsiteY3" fmla="*/ 834395 h 845395"/>
              <a:gd name="connsiteX4" fmla="*/ 12214107 w 12214107"/>
              <a:gd name="connsiteY4" fmla="*/ 441346 h 845395"/>
              <a:gd name="connsiteX0" fmla="*/ 0 w 12214107"/>
              <a:gd name="connsiteY0" fmla="*/ 13884 h 754423"/>
              <a:gd name="connsiteX1" fmla="*/ 2946401 w 12214107"/>
              <a:gd name="connsiteY1" fmla="*/ 579941 h 754423"/>
              <a:gd name="connsiteX2" fmla="*/ 6991350 w 12214107"/>
              <a:gd name="connsiteY2" fmla="*/ 210414 h 754423"/>
              <a:gd name="connsiteX3" fmla="*/ 10923663 w 12214107"/>
              <a:gd name="connsiteY3" fmla="*/ 725538 h 754423"/>
              <a:gd name="connsiteX4" fmla="*/ 12214107 w 12214107"/>
              <a:gd name="connsiteY4" fmla="*/ 441346 h 754423"/>
              <a:gd name="connsiteX0" fmla="*/ 0 w 12214107"/>
              <a:gd name="connsiteY0" fmla="*/ 13884 h 762112"/>
              <a:gd name="connsiteX1" fmla="*/ 2946401 w 12214107"/>
              <a:gd name="connsiteY1" fmla="*/ 579941 h 762112"/>
              <a:gd name="connsiteX2" fmla="*/ 6991350 w 12214107"/>
              <a:gd name="connsiteY2" fmla="*/ 210414 h 762112"/>
              <a:gd name="connsiteX3" fmla="*/ 10923663 w 12214107"/>
              <a:gd name="connsiteY3" fmla="*/ 725538 h 762112"/>
              <a:gd name="connsiteX4" fmla="*/ 12214107 w 12214107"/>
              <a:gd name="connsiteY4" fmla="*/ 441346 h 762112"/>
              <a:gd name="connsiteX0" fmla="*/ 0 w 12214107"/>
              <a:gd name="connsiteY0" fmla="*/ 13884 h 727127"/>
              <a:gd name="connsiteX1" fmla="*/ 2946401 w 12214107"/>
              <a:gd name="connsiteY1" fmla="*/ 579941 h 727127"/>
              <a:gd name="connsiteX2" fmla="*/ 6991350 w 12214107"/>
              <a:gd name="connsiteY2" fmla="*/ 210414 h 727127"/>
              <a:gd name="connsiteX3" fmla="*/ 10923663 w 12214107"/>
              <a:gd name="connsiteY3" fmla="*/ 725538 h 727127"/>
              <a:gd name="connsiteX4" fmla="*/ 12214107 w 12214107"/>
              <a:gd name="connsiteY4" fmla="*/ 441346 h 727127"/>
              <a:gd name="connsiteX0" fmla="*/ 0 w 12460271"/>
              <a:gd name="connsiteY0" fmla="*/ 51509 h 765451"/>
              <a:gd name="connsiteX1" fmla="*/ 2946401 w 12460271"/>
              <a:gd name="connsiteY1" fmla="*/ 617566 h 765451"/>
              <a:gd name="connsiteX2" fmla="*/ 6991350 w 12460271"/>
              <a:gd name="connsiteY2" fmla="*/ 248039 h 765451"/>
              <a:gd name="connsiteX3" fmla="*/ 10923663 w 12460271"/>
              <a:gd name="connsiteY3" fmla="*/ 763163 h 765451"/>
              <a:gd name="connsiteX4" fmla="*/ 12460271 w 12460271"/>
              <a:gd name="connsiteY4" fmla="*/ 0 h 765451"/>
              <a:gd name="connsiteX0" fmla="*/ 0 w 12163425"/>
              <a:gd name="connsiteY0" fmla="*/ 13884 h 725567"/>
              <a:gd name="connsiteX1" fmla="*/ 2946401 w 12163425"/>
              <a:gd name="connsiteY1" fmla="*/ 579941 h 725567"/>
              <a:gd name="connsiteX2" fmla="*/ 6991350 w 12163425"/>
              <a:gd name="connsiteY2" fmla="*/ 210414 h 725567"/>
              <a:gd name="connsiteX3" fmla="*/ 10923663 w 12163425"/>
              <a:gd name="connsiteY3" fmla="*/ 725538 h 725567"/>
              <a:gd name="connsiteX4" fmla="*/ 12163425 w 12163425"/>
              <a:gd name="connsiteY4" fmla="*/ 223632 h 725567"/>
              <a:gd name="connsiteX0" fmla="*/ 0 w 12163425"/>
              <a:gd name="connsiteY0" fmla="*/ 13884 h 725558"/>
              <a:gd name="connsiteX1" fmla="*/ 2946401 w 12163425"/>
              <a:gd name="connsiteY1" fmla="*/ 579941 h 725558"/>
              <a:gd name="connsiteX2" fmla="*/ 6991350 w 12163425"/>
              <a:gd name="connsiteY2" fmla="*/ 210414 h 725558"/>
              <a:gd name="connsiteX3" fmla="*/ 10923663 w 12163425"/>
              <a:gd name="connsiteY3" fmla="*/ 725538 h 725558"/>
              <a:gd name="connsiteX4" fmla="*/ 12163425 w 12163425"/>
              <a:gd name="connsiteY4" fmla="*/ 223632 h 725558"/>
              <a:gd name="connsiteX0" fmla="*/ 0 w 10923663"/>
              <a:gd name="connsiteY0" fmla="*/ 13884 h 725538"/>
              <a:gd name="connsiteX1" fmla="*/ 2946401 w 10923663"/>
              <a:gd name="connsiteY1" fmla="*/ 579941 h 725538"/>
              <a:gd name="connsiteX2" fmla="*/ 6991350 w 10923663"/>
              <a:gd name="connsiteY2" fmla="*/ 210414 h 725538"/>
              <a:gd name="connsiteX3" fmla="*/ 10923663 w 10923663"/>
              <a:gd name="connsiteY3" fmla="*/ 725538 h 725538"/>
              <a:gd name="connsiteX0" fmla="*/ 0 w 12197926"/>
              <a:gd name="connsiteY0" fmla="*/ 13884 h 581881"/>
              <a:gd name="connsiteX1" fmla="*/ 2946401 w 12197926"/>
              <a:gd name="connsiteY1" fmla="*/ 579941 h 581881"/>
              <a:gd name="connsiteX2" fmla="*/ 6991350 w 12197926"/>
              <a:gd name="connsiteY2" fmla="*/ 210414 h 581881"/>
              <a:gd name="connsiteX3" fmla="*/ 12197926 w 12197926"/>
              <a:gd name="connsiteY3" fmla="*/ 522338 h 581881"/>
              <a:gd name="connsiteX0" fmla="*/ 0 w 12197926"/>
              <a:gd name="connsiteY0" fmla="*/ 13884 h 581881"/>
              <a:gd name="connsiteX1" fmla="*/ 2946401 w 12197926"/>
              <a:gd name="connsiteY1" fmla="*/ 579941 h 581881"/>
              <a:gd name="connsiteX2" fmla="*/ 6991350 w 12197926"/>
              <a:gd name="connsiteY2" fmla="*/ 210414 h 581881"/>
              <a:gd name="connsiteX3" fmla="*/ 12197926 w 12197926"/>
              <a:gd name="connsiteY3" fmla="*/ 522338 h 581881"/>
              <a:gd name="connsiteX0" fmla="*/ 0 w 12197926"/>
              <a:gd name="connsiteY0" fmla="*/ 13884 h 644912"/>
              <a:gd name="connsiteX1" fmla="*/ 2946401 w 12197926"/>
              <a:gd name="connsiteY1" fmla="*/ 579941 h 644912"/>
              <a:gd name="connsiteX2" fmla="*/ 6991350 w 12197926"/>
              <a:gd name="connsiteY2" fmla="*/ 210414 h 644912"/>
              <a:gd name="connsiteX3" fmla="*/ 12197926 w 12197926"/>
              <a:gd name="connsiteY3" fmla="*/ 522338 h 64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7926" h="644912">
                <a:moveTo>
                  <a:pt x="0" y="13884"/>
                </a:moveTo>
                <a:cubicBezTo>
                  <a:pt x="991810" y="-102230"/>
                  <a:pt x="1781176" y="547186"/>
                  <a:pt x="2946401" y="579941"/>
                </a:cubicBezTo>
                <a:cubicBezTo>
                  <a:pt x="4111626" y="612696"/>
                  <a:pt x="5449429" y="220014"/>
                  <a:pt x="6991350" y="210414"/>
                </a:cubicBezTo>
                <a:cubicBezTo>
                  <a:pt x="8533271" y="200814"/>
                  <a:pt x="11212831" y="926534"/>
                  <a:pt x="12197926" y="522338"/>
                </a:cubicBezTo>
              </a:path>
            </a:pathLst>
          </a:custGeom>
          <a:noFill/>
          <a:ln w="158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占位符 1">
            <a:extLst>
              <a:ext uri="{FF2B5EF4-FFF2-40B4-BE49-F238E27FC236}">
                <a16:creationId xmlns:a16="http://schemas.microsoft.com/office/drawing/2014/main" id="{9B4BCA7E-8198-466C-8804-D4E4854AF2B1}"/>
              </a:ext>
            </a:extLst>
          </p:cNvPr>
          <p:cNvSpPr txBox="1">
            <a:spLocks/>
          </p:cNvSpPr>
          <p:nvPr/>
        </p:nvSpPr>
        <p:spPr>
          <a:xfrm>
            <a:off x="874714" y="4670596"/>
            <a:ext cx="906462" cy="396082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1992</a:t>
            </a:r>
            <a:r>
              <a:rPr lang="zh-CN" altLang="en-US" sz="18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endParaRPr lang="zh-CN" altLang="en-US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占位符 1">
            <a:extLst>
              <a:ext uri="{FF2B5EF4-FFF2-40B4-BE49-F238E27FC236}">
                <a16:creationId xmlns:a16="http://schemas.microsoft.com/office/drawing/2014/main" id="{74A3E63D-D461-4C61-A14C-68B96E13BB31}"/>
              </a:ext>
            </a:extLst>
          </p:cNvPr>
          <p:cNvSpPr txBox="1">
            <a:spLocks/>
          </p:cNvSpPr>
          <p:nvPr/>
        </p:nvSpPr>
        <p:spPr>
          <a:xfrm>
            <a:off x="874712" y="4964296"/>
            <a:ext cx="1843087" cy="116980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科幻小说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雪崩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》,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描绘了一个庞大的虚拟现实世界，在这里，人们用数字化身来控制，并相互竞争以提高自己的地位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占位符 1">
            <a:extLst>
              <a:ext uri="{FF2B5EF4-FFF2-40B4-BE49-F238E27FC236}">
                <a16:creationId xmlns:a16="http://schemas.microsoft.com/office/drawing/2014/main" id="{3BEFF8E7-872A-499E-A510-18878B40F409}"/>
              </a:ext>
            </a:extLst>
          </p:cNvPr>
          <p:cNvSpPr txBox="1">
            <a:spLocks/>
          </p:cNvSpPr>
          <p:nvPr/>
        </p:nvSpPr>
        <p:spPr>
          <a:xfrm>
            <a:off x="2193807" y="2776051"/>
            <a:ext cx="906462" cy="396082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2003</a:t>
            </a:r>
            <a:r>
              <a:rPr lang="zh-CN" altLang="en-US" sz="18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endParaRPr lang="zh-CN" altLang="en-US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占位符 1">
            <a:extLst>
              <a:ext uri="{FF2B5EF4-FFF2-40B4-BE49-F238E27FC236}">
                <a16:creationId xmlns:a16="http://schemas.microsoft.com/office/drawing/2014/main" id="{7A87AE0B-FF02-495C-BEC7-92716667806E}"/>
              </a:ext>
            </a:extLst>
          </p:cNvPr>
          <p:cNvSpPr txBox="1">
            <a:spLocks/>
          </p:cNvSpPr>
          <p:nvPr/>
        </p:nvSpPr>
        <p:spPr>
          <a:xfrm>
            <a:off x="2193807" y="1582091"/>
            <a:ext cx="1843087" cy="114696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电影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黑客帝国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，面对难以辨别的虚拟世界和现实世界，主人公通过类似脑机接口 的设备，穿梭于现实和虚拟世界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58C7329-F517-4981-925A-B2D0B6C0C537}"/>
              </a:ext>
            </a:extLst>
          </p:cNvPr>
          <p:cNvSpPr/>
          <p:nvPr/>
        </p:nvSpPr>
        <p:spPr>
          <a:xfrm>
            <a:off x="1023258" y="3812074"/>
            <a:ext cx="148338" cy="148338"/>
          </a:xfrm>
          <a:prstGeom prst="ellipse">
            <a:avLst/>
          </a:prstGeom>
          <a:solidFill>
            <a:schemeClr val="accent3">
              <a:lumMod val="50000"/>
              <a:lumOff val="50000"/>
            </a:schemeClr>
          </a:solidFill>
          <a:ln w="22225">
            <a:solidFill>
              <a:schemeClr val="accent6">
                <a:lumMod val="60000"/>
                <a:lumOff val="40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4B6B25A5-CB47-44A3-ACEE-444CF1FC8EAB}"/>
              </a:ext>
            </a:extLst>
          </p:cNvPr>
          <p:cNvCxnSpPr>
            <a:stCxn id="17" idx="4"/>
          </p:cNvCxnSpPr>
          <p:nvPr/>
        </p:nvCxnSpPr>
        <p:spPr>
          <a:xfrm>
            <a:off x="1097427" y="3960412"/>
            <a:ext cx="0" cy="54324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D146A29-6038-450A-840F-329E4696ACC1}"/>
              </a:ext>
            </a:extLst>
          </p:cNvPr>
          <p:cNvGrpSpPr/>
          <p:nvPr/>
        </p:nvGrpSpPr>
        <p:grpSpPr>
          <a:xfrm>
            <a:off x="2402677" y="3219129"/>
            <a:ext cx="148338" cy="622970"/>
            <a:chOff x="2090058" y="3219129"/>
            <a:chExt cx="148338" cy="622970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F6860F36-0C32-4B45-BB50-9EB901C22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4227" y="3219129"/>
              <a:ext cx="0" cy="543246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152B5892-5C46-402E-9370-E99DF32B41B9}"/>
                </a:ext>
              </a:extLst>
            </p:cNvPr>
            <p:cNvSpPr/>
            <p:nvPr/>
          </p:nvSpPr>
          <p:spPr>
            <a:xfrm>
              <a:off x="2090058" y="3693761"/>
              <a:ext cx="148338" cy="148338"/>
            </a:xfrm>
            <a:prstGeom prst="ellipse">
              <a:avLst/>
            </a:prstGeom>
            <a:solidFill>
              <a:schemeClr val="accent3">
                <a:lumMod val="50000"/>
                <a:lumOff val="50000"/>
              </a:schemeClr>
            </a:solidFill>
            <a:ln w="22225">
              <a:solidFill>
                <a:schemeClr val="accent6">
                  <a:lumMod val="60000"/>
                  <a:lumOff val="40000"/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" name="文本占位符 1">
            <a:extLst>
              <a:ext uri="{FF2B5EF4-FFF2-40B4-BE49-F238E27FC236}">
                <a16:creationId xmlns:a16="http://schemas.microsoft.com/office/drawing/2014/main" id="{CEAC608C-CB92-4476-9DEF-B60B926B8204}"/>
              </a:ext>
            </a:extLst>
          </p:cNvPr>
          <p:cNvSpPr txBox="1">
            <a:spLocks/>
          </p:cNvSpPr>
          <p:nvPr/>
        </p:nvSpPr>
        <p:spPr>
          <a:xfrm>
            <a:off x="3649826" y="4670596"/>
            <a:ext cx="906462" cy="396082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2010</a:t>
            </a:r>
            <a:r>
              <a:rPr lang="zh-CN" altLang="en-US" sz="18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endParaRPr lang="zh-CN" altLang="en-US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占位符 1">
            <a:extLst>
              <a:ext uri="{FF2B5EF4-FFF2-40B4-BE49-F238E27FC236}">
                <a16:creationId xmlns:a16="http://schemas.microsoft.com/office/drawing/2014/main" id="{82A89586-A4E2-4BF8-A822-C3B884ABDC3D}"/>
              </a:ext>
            </a:extLst>
          </p:cNvPr>
          <p:cNvSpPr txBox="1">
            <a:spLocks/>
          </p:cNvSpPr>
          <p:nvPr/>
        </p:nvSpPr>
        <p:spPr>
          <a:xfrm>
            <a:off x="3649824" y="4964296"/>
            <a:ext cx="1843087" cy="116980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电影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盗梦空间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》,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主人公通过外部设备进入的是他人的虚拟梦境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精神和意识已经可以 自由地穿梭在梦境的虚拟世界中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DD480ADE-A645-4BCC-A2CA-8527936DCAA6}"/>
              </a:ext>
            </a:extLst>
          </p:cNvPr>
          <p:cNvSpPr/>
          <p:nvPr/>
        </p:nvSpPr>
        <p:spPr>
          <a:xfrm>
            <a:off x="3798370" y="3812074"/>
            <a:ext cx="148338" cy="148338"/>
          </a:xfrm>
          <a:prstGeom prst="ellipse">
            <a:avLst/>
          </a:prstGeom>
          <a:solidFill>
            <a:schemeClr val="accent3">
              <a:lumMod val="50000"/>
              <a:lumOff val="50000"/>
            </a:schemeClr>
          </a:solidFill>
          <a:ln w="22225">
            <a:solidFill>
              <a:schemeClr val="accent6">
                <a:lumMod val="60000"/>
                <a:lumOff val="40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DE9A0A0E-15E6-4475-B330-0FA89B787E85}"/>
              </a:ext>
            </a:extLst>
          </p:cNvPr>
          <p:cNvCxnSpPr>
            <a:stCxn id="25" idx="4"/>
          </p:cNvCxnSpPr>
          <p:nvPr/>
        </p:nvCxnSpPr>
        <p:spPr>
          <a:xfrm>
            <a:off x="3872539" y="3960412"/>
            <a:ext cx="0" cy="54324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1">
            <a:extLst>
              <a:ext uri="{FF2B5EF4-FFF2-40B4-BE49-F238E27FC236}">
                <a16:creationId xmlns:a16="http://schemas.microsoft.com/office/drawing/2014/main" id="{A71B0A21-764D-4C9D-B7B9-58A960A93F29}"/>
              </a:ext>
            </a:extLst>
          </p:cNvPr>
          <p:cNvSpPr txBox="1">
            <a:spLocks/>
          </p:cNvSpPr>
          <p:nvPr/>
        </p:nvSpPr>
        <p:spPr>
          <a:xfrm>
            <a:off x="5312260" y="2776051"/>
            <a:ext cx="906462" cy="396082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2018</a:t>
            </a:r>
            <a:r>
              <a:rPr lang="zh-CN" altLang="en-US" sz="18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endParaRPr lang="zh-CN" altLang="en-US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文本占位符 1">
            <a:extLst>
              <a:ext uri="{FF2B5EF4-FFF2-40B4-BE49-F238E27FC236}">
                <a16:creationId xmlns:a16="http://schemas.microsoft.com/office/drawing/2014/main" id="{2BD4A24A-277B-4AE5-8323-9FBF9990628B}"/>
              </a:ext>
            </a:extLst>
          </p:cNvPr>
          <p:cNvSpPr txBox="1">
            <a:spLocks/>
          </p:cNvSpPr>
          <p:nvPr/>
        </p:nvSpPr>
        <p:spPr>
          <a:xfrm>
            <a:off x="5312260" y="1582091"/>
            <a:ext cx="1843087" cy="114696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电影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头号玩家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，展示了一个通过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VR/AR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可穿戴设备，进入 三维数字世界，获得与现实世界中相似或更优体验的游戏元宇宙。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D82F27F8-1BC1-40D6-932C-CECFC9DA62A3}"/>
              </a:ext>
            </a:extLst>
          </p:cNvPr>
          <p:cNvGrpSpPr/>
          <p:nvPr/>
        </p:nvGrpSpPr>
        <p:grpSpPr>
          <a:xfrm>
            <a:off x="5521130" y="3219129"/>
            <a:ext cx="148338" cy="622970"/>
            <a:chOff x="2090058" y="3219129"/>
            <a:chExt cx="148338" cy="622970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28CB67CD-1282-41C4-BEAE-1F741C5F58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4227" y="3219129"/>
              <a:ext cx="0" cy="543246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C5F9B0CB-6297-429D-86B0-7152764662D9}"/>
                </a:ext>
              </a:extLst>
            </p:cNvPr>
            <p:cNvSpPr/>
            <p:nvPr/>
          </p:nvSpPr>
          <p:spPr>
            <a:xfrm>
              <a:off x="2090058" y="3693761"/>
              <a:ext cx="148338" cy="148338"/>
            </a:xfrm>
            <a:prstGeom prst="ellipse">
              <a:avLst/>
            </a:prstGeom>
            <a:solidFill>
              <a:schemeClr val="accent3">
                <a:lumMod val="50000"/>
                <a:lumOff val="50000"/>
              </a:schemeClr>
            </a:solidFill>
            <a:ln w="22225">
              <a:solidFill>
                <a:schemeClr val="accent6">
                  <a:lumMod val="60000"/>
                  <a:lumOff val="40000"/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4" name="文本占位符 1">
            <a:extLst>
              <a:ext uri="{FF2B5EF4-FFF2-40B4-BE49-F238E27FC236}">
                <a16:creationId xmlns:a16="http://schemas.microsoft.com/office/drawing/2014/main" id="{43608818-C67A-45B2-8BD0-38CDB533EB39}"/>
              </a:ext>
            </a:extLst>
          </p:cNvPr>
          <p:cNvSpPr txBox="1">
            <a:spLocks/>
          </p:cNvSpPr>
          <p:nvPr/>
        </p:nvSpPr>
        <p:spPr>
          <a:xfrm>
            <a:off x="6916825" y="4670596"/>
            <a:ext cx="906462" cy="396082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2021</a:t>
            </a:r>
            <a:r>
              <a:rPr lang="zh-CN" altLang="en-US" sz="18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endParaRPr lang="zh-CN" altLang="en-US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文本占位符 1">
            <a:extLst>
              <a:ext uri="{FF2B5EF4-FFF2-40B4-BE49-F238E27FC236}">
                <a16:creationId xmlns:a16="http://schemas.microsoft.com/office/drawing/2014/main" id="{C222A54B-7873-4FF8-AD90-B642612410F4}"/>
              </a:ext>
            </a:extLst>
          </p:cNvPr>
          <p:cNvSpPr txBox="1">
            <a:spLocks/>
          </p:cNvSpPr>
          <p:nvPr/>
        </p:nvSpPr>
        <p:spPr>
          <a:xfrm>
            <a:off x="6916823" y="4964296"/>
            <a:ext cx="2190872" cy="116980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F98957BE-C095-4421-9F72-B0A403AD588F}"/>
              </a:ext>
            </a:extLst>
          </p:cNvPr>
          <p:cNvSpPr/>
          <p:nvPr/>
        </p:nvSpPr>
        <p:spPr>
          <a:xfrm>
            <a:off x="7065369" y="3812074"/>
            <a:ext cx="148338" cy="148338"/>
          </a:xfrm>
          <a:prstGeom prst="ellipse">
            <a:avLst/>
          </a:prstGeom>
          <a:solidFill>
            <a:schemeClr val="accent3">
              <a:lumMod val="50000"/>
              <a:lumOff val="50000"/>
            </a:schemeClr>
          </a:solidFill>
          <a:ln w="22225">
            <a:solidFill>
              <a:schemeClr val="accent6">
                <a:lumMod val="60000"/>
                <a:lumOff val="40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53CC645B-3CE4-409E-96D7-63403B1F0B86}"/>
              </a:ext>
            </a:extLst>
          </p:cNvPr>
          <p:cNvCxnSpPr>
            <a:stCxn id="36" idx="4"/>
          </p:cNvCxnSpPr>
          <p:nvPr/>
        </p:nvCxnSpPr>
        <p:spPr>
          <a:xfrm>
            <a:off x="7139538" y="3960412"/>
            <a:ext cx="0" cy="54324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占位符 1">
            <a:extLst>
              <a:ext uri="{FF2B5EF4-FFF2-40B4-BE49-F238E27FC236}">
                <a16:creationId xmlns:a16="http://schemas.microsoft.com/office/drawing/2014/main" id="{7BC9F3F5-0926-4C2F-A6AF-E3B57CA53971}"/>
              </a:ext>
            </a:extLst>
          </p:cNvPr>
          <p:cNvSpPr txBox="1">
            <a:spLocks/>
          </p:cNvSpPr>
          <p:nvPr/>
        </p:nvSpPr>
        <p:spPr>
          <a:xfrm>
            <a:off x="8729769" y="2776051"/>
            <a:ext cx="906462" cy="396082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2021</a:t>
            </a:r>
            <a:r>
              <a:rPr lang="zh-CN" altLang="en-US" sz="18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endParaRPr lang="zh-CN" altLang="en-US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文本占位符 1">
            <a:extLst>
              <a:ext uri="{FF2B5EF4-FFF2-40B4-BE49-F238E27FC236}">
                <a16:creationId xmlns:a16="http://schemas.microsoft.com/office/drawing/2014/main" id="{3AFF69EF-6FD3-45FC-91E6-393D6B377988}"/>
              </a:ext>
            </a:extLst>
          </p:cNvPr>
          <p:cNvSpPr txBox="1">
            <a:spLocks/>
          </p:cNvSpPr>
          <p:nvPr/>
        </p:nvSpPr>
        <p:spPr>
          <a:xfrm>
            <a:off x="8729769" y="1582091"/>
            <a:ext cx="2185881" cy="114696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Facebook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将在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年内转型成一家元宇宙公司，布局包括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Creator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内容创作社区、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VR/AR Oculus Quest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、数字货币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diem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及商业、以及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Workplace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虚拟办公空间。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0C090AA-8D97-41C7-B966-5D6E7D8D7FA4}"/>
              </a:ext>
            </a:extLst>
          </p:cNvPr>
          <p:cNvGrpSpPr/>
          <p:nvPr/>
        </p:nvGrpSpPr>
        <p:grpSpPr>
          <a:xfrm>
            <a:off x="8938639" y="3219129"/>
            <a:ext cx="148338" cy="622970"/>
            <a:chOff x="2090058" y="3219129"/>
            <a:chExt cx="148338" cy="622970"/>
          </a:xfrm>
        </p:grpSpPr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53AC73BA-4FC5-4DF1-A91C-AFB8A2285F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4227" y="3219129"/>
              <a:ext cx="0" cy="543246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EE6831F7-4D5A-4569-BC1B-0FE8DA31B98B}"/>
                </a:ext>
              </a:extLst>
            </p:cNvPr>
            <p:cNvSpPr/>
            <p:nvPr/>
          </p:nvSpPr>
          <p:spPr>
            <a:xfrm>
              <a:off x="2090058" y="3693761"/>
              <a:ext cx="148338" cy="148338"/>
            </a:xfrm>
            <a:prstGeom prst="ellipse">
              <a:avLst/>
            </a:prstGeom>
            <a:solidFill>
              <a:schemeClr val="accent3">
                <a:lumMod val="50000"/>
                <a:lumOff val="50000"/>
              </a:schemeClr>
            </a:solidFill>
            <a:ln w="22225">
              <a:solidFill>
                <a:schemeClr val="accent6">
                  <a:lumMod val="60000"/>
                  <a:lumOff val="40000"/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3" name="文本占位符 1">
            <a:extLst>
              <a:ext uri="{FF2B5EF4-FFF2-40B4-BE49-F238E27FC236}">
                <a16:creationId xmlns:a16="http://schemas.microsoft.com/office/drawing/2014/main" id="{781BB9DD-85D9-4AF2-BC22-5E2D442F7527}"/>
              </a:ext>
            </a:extLst>
          </p:cNvPr>
          <p:cNvSpPr txBox="1">
            <a:spLocks/>
          </p:cNvSpPr>
          <p:nvPr/>
        </p:nvSpPr>
        <p:spPr>
          <a:xfrm>
            <a:off x="6916823" y="4964296"/>
            <a:ext cx="1843087" cy="116980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元宇宙概念第一股罗布乐思（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Roblox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）在美国纽约证券交易所正式上市</a:t>
            </a:r>
            <a:r>
              <a:rPr lang="en-US" altLang="zh-CN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</a:t>
            </a:r>
            <a:r>
              <a:rPr lang="zh-CN" altLang="en-US" sz="12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元宇宙无疑成为了科技领域最火爆的概念之一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1200" b="0" i="0" dirty="0"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983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4D313F9-1848-43A6-B9DD-8B3996753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402"/>
            <a:ext cx="12192000" cy="5715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B96342E-354B-4DF9-8055-08F0BBF9AFAE}"/>
              </a:ext>
            </a:extLst>
          </p:cNvPr>
          <p:cNvSpPr/>
          <p:nvPr/>
        </p:nvSpPr>
        <p:spPr>
          <a:xfrm>
            <a:off x="0" y="1143000"/>
            <a:ext cx="12192000" cy="5715000"/>
          </a:xfrm>
          <a:prstGeom prst="rect">
            <a:avLst/>
          </a:prstGeom>
          <a:gradFill>
            <a:gsLst>
              <a:gs pos="0">
                <a:schemeClr val="accent2">
                  <a:lumMod val="90000"/>
                  <a:lumOff val="10000"/>
                </a:schemeClr>
              </a:gs>
              <a:gs pos="71000">
                <a:schemeClr val="accent1">
                  <a:alpha val="8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1">
            <a:extLst>
              <a:ext uri="{FF2B5EF4-FFF2-40B4-BE49-F238E27FC236}">
                <a16:creationId xmlns:a16="http://schemas.microsoft.com/office/drawing/2014/main" id="{29073658-5C9D-4497-AF7F-F082746897EF}"/>
              </a:ext>
            </a:extLst>
          </p:cNvPr>
          <p:cNvSpPr txBox="1">
            <a:spLocks/>
          </p:cNvSpPr>
          <p:nvPr/>
        </p:nvSpPr>
        <p:spPr>
          <a:xfrm>
            <a:off x="536579" y="721518"/>
            <a:ext cx="4254500" cy="3960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相关产业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1902E87E-AD77-4B07-9E3C-CD911AAAFE9B}"/>
              </a:ext>
            </a:extLst>
          </p:cNvPr>
          <p:cNvSpPr/>
          <p:nvPr/>
        </p:nvSpPr>
        <p:spPr>
          <a:xfrm>
            <a:off x="2038349" y="1647825"/>
            <a:ext cx="3398837" cy="4298950"/>
          </a:xfrm>
          <a:prstGeom prst="roundRect">
            <a:avLst>
              <a:gd name="adj" fmla="val 5831"/>
            </a:avLst>
          </a:prstGeom>
          <a:gradFill>
            <a:gsLst>
              <a:gs pos="100000">
                <a:schemeClr val="accent3">
                  <a:lumMod val="90000"/>
                  <a:lumOff val="10000"/>
                </a:schemeClr>
              </a:gs>
              <a:gs pos="0">
                <a:schemeClr val="accent3">
                  <a:lumMod val="75000"/>
                  <a:lumOff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F710553-272A-440D-AFC9-B194344C25B4}"/>
              </a:ext>
            </a:extLst>
          </p:cNvPr>
          <p:cNvGrpSpPr/>
          <p:nvPr/>
        </p:nvGrpSpPr>
        <p:grpSpPr>
          <a:xfrm>
            <a:off x="2784475" y="1855084"/>
            <a:ext cx="1447800" cy="400110"/>
            <a:chOff x="2571750" y="2104527"/>
            <a:chExt cx="1447800" cy="400110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731D8798-8F1D-46D7-BCF1-8A95AB101ED5}"/>
                </a:ext>
              </a:extLst>
            </p:cNvPr>
            <p:cNvCxnSpPr>
              <a:cxnSpLocks/>
            </p:cNvCxnSpPr>
            <p:nvPr/>
          </p:nvCxnSpPr>
          <p:spPr>
            <a:xfrm>
              <a:off x="2571750" y="2504637"/>
              <a:ext cx="14478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DEF1533-9FB4-4848-B43D-8775D396755D}"/>
                </a:ext>
              </a:extLst>
            </p:cNvPr>
            <p:cNvSpPr txBox="1"/>
            <p:nvPr/>
          </p:nvSpPr>
          <p:spPr>
            <a:xfrm>
              <a:off x="2920999" y="2104527"/>
              <a:ext cx="77470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企业</a:t>
              </a:r>
              <a:endParaRPr lang="en-US" altLang="zh-CN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5A8C7A28-C398-4024-81A9-3A5755637509}"/>
              </a:ext>
            </a:extLst>
          </p:cNvPr>
          <p:cNvSpPr txBox="1"/>
          <p:nvPr/>
        </p:nvSpPr>
        <p:spPr>
          <a:xfrm>
            <a:off x="2273299" y="2530455"/>
            <a:ext cx="2928937" cy="303089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元宇宙仍处于行业发展的初级阶段，无论是底层技术还是应用场景，与未来的成熟形态相比仍有较大差距，但这也意味着元宇宙相关产业可拓展的空间巨大。因此，拥有多重优势的数字科技巨头想要守住市场，数字科技领域初创企业要获得弯道超车的机会，就必须提前布局，甚至加码元宇宙赛道。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6916F4E5-DA07-4296-B278-1D34EC4E63F8}"/>
              </a:ext>
            </a:extLst>
          </p:cNvPr>
          <p:cNvSpPr/>
          <p:nvPr/>
        </p:nvSpPr>
        <p:spPr>
          <a:xfrm>
            <a:off x="6754816" y="1647825"/>
            <a:ext cx="3398836" cy="4298950"/>
          </a:xfrm>
          <a:prstGeom prst="roundRect">
            <a:avLst>
              <a:gd name="adj" fmla="val 6018"/>
            </a:avLst>
          </a:prstGeom>
          <a:gradFill>
            <a:gsLst>
              <a:gs pos="100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C1D26F8-5703-403E-A0D2-DF049244AB67}"/>
              </a:ext>
            </a:extLst>
          </p:cNvPr>
          <p:cNvGrpSpPr/>
          <p:nvPr/>
        </p:nvGrpSpPr>
        <p:grpSpPr>
          <a:xfrm>
            <a:off x="7545391" y="1855084"/>
            <a:ext cx="1447800" cy="400110"/>
            <a:chOff x="2571750" y="2104527"/>
            <a:chExt cx="1447800" cy="400110"/>
          </a:xfrm>
        </p:grpSpPr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2840009E-C6CD-48D8-846B-8B8215AE8056}"/>
                </a:ext>
              </a:extLst>
            </p:cNvPr>
            <p:cNvCxnSpPr>
              <a:cxnSpLocks/>
            </p:cNvCxnSpPr>
            <p:nvPr/>
          </p:nvCxnSpPr>
          <p:spPr>
            <a:xfrm>
              <a:off x="2571750" y="2504637"/>
              <a:ext cx="14478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CBD34B28-C4D5-4969-B1AD-2D8442C8092F}"/>
                </a:ext>
              </a:extLst>
            </p:cNvPr>
            <p:cNvSpPr txBox="1"/>
            <p:nvPr/>
          </p:nvSpPr>
          <p:spPr>
            <a:xfrm>
              <a:off x="2920999" y="2104527"/>
              <a:ext cx="77470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0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政府</a:t>
              </a:r>
              <a:endParaRPr lang="en-US" altLang="zh-CN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D50B01CF-B4C8-4FE5-9284-E65AEFB17E49}"/>
              </a:ext>
            </a:extLst>
          </p:cNvPr>
          <p:cNvSpPr txBox="1"/>
          <p:nvPr/>
        </p:nvSpPr>
        <p:spPr>
          <a:xfrm>
            <a:off x="6964365" y="2530455"/>
            <a:ext cx="2979738" cy="332636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元宇宙不仅是重要的新兴产业，也是需要重视的社会治理领域。元宇宙资深研究专家马修</a:t>
            </a:r>
            <a:r>
              <a:rPr lang="en-US" altLang="zh-CN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鲍尔提出：“元宇宙是一个和移动互联网同等级别的概念。”以移动互联网去类比元宇宙，就可以更好地理解政府部门对其关注的内在逻辑。政府希望通过参与元宇宙的形成和发展过程，以便前瞻性考虑和解决其发展所带来的相关问题。</a:t>
            </a:r>
          </a:p>
        </p:txBody>
      </p:sp>
    </p:spTree>
    <p:extLst>
      <p:ext uri="{BB962C8B-B14F-4D97-AF65-F5344CB8AC3E}">
        <p14:creationId xmlns:p14="http://schemas.microsoft.com/office/powerpoint/2010/main" val="429459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BF30E77-95FC-4E28-898C-307F0DC11F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属性特征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7164FA0-69C1-4495-9B10-3F5D3FC5C82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99" y="1218390"/>
            <a:ext cx="5041402" cy="5041402"/>
          </a:xfrm>
          <a:prstGeom prst="rect">
            <a:avLst/>
          </a:prstGeom>
        </p:spPr>
      </p:pic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32B95339-CBFD-461D-9B3C-70335878BF2B}"/>
              </a:ext>
            </a:extLst>
          </p:cNvPr>
          <p:cNvSpPr/>
          <p:nvPr/>
        </p:nvSpPr>
        <p:spPr>
          <a:xfrm>
            <a:off x="8176531" y="1867891"/>
            <a:ext cx="2746830" cy="613875"/>
          </a:xfrm>
          <a:prstGeom prst="parallelogram">
            <a:avLst/>
          </a:prstGeom>
          <a:solidFill>
            <a:schemeClr val="accent3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平行四边形 12">
            <a:extLst>
              <a:ext uri="{FF2B5EF4-FFF2-40B4-BE49-F238E27FC236}">
                <a16:creationId xmlns:a16="http://schemas.microsoft.com/office/drawing/2014/main" id="{01813732-E8E2-4E85-81B8-A1F259D749F5}"/>
              </a:ext>
            </a:extLst>
          </p:cNvPr>
          <p:cNvSpPr/>
          <p:nvPr/>
        </p:nvSpPr>
        <p:spPr>
          <a:xfrm>
            <a:off x="8117476" y="1805755"/>
            <a:ext cx="2834460" cy="738147"/>
          </a:xfrm>
          <a:custGeom>
            <a:avLst/>
            <a:gdLst>
              <a:gd name="connsiteX0" fmla="*/ 0 w 2746830"/>
              <a:gd name="connsiteY0" fmla="*/ 723123 h 723123"/>
              <a:gd name="connsiteX1" fmla="*/ 180781 w 2746830"/>
              <a:gd name="connsiteY1" fmla="*/ 0 h 723123"/>
              <a:gd name="connsiteX2" fmla="*/ 2746830 w 2746830"/>
              <a:gd name="connsiteY2" fmla="*/ 0 h 723123"/>
              <a:gd name="connsiteX3" fmla="*/ 2566049 w 2746830"/>
              <a:gd name="connsiteY3" fmla="*/ 723123 h 723123"/>
              <a:gd name="connsiteX4" fmla="*/ 0 w 2746830"/>
              <a:gd name="connsiteY4" fmla="*/ 723123 h 723123"/>
              <a:gd name="connsiteX0" fmla="*/ 2746830 w 2838270"/>
              <a:gd name="connsiteY0" fmla="*/ 0 h 723123"/>
              <a:gd name="connsiteX1" fmla="*/ 2566049 w 2838270"/>
              <a:gd name="connsiteY1" fmla="*/ 723123 h 723123"/>
              <a:gd name="connsiteX2" fmla="*/ 0 w 2838270"/>
              <a:gd name="connsiteY2" fmla="*/ 723123 h 723123"/>
              <a:gd name="connsiteX3" fmla="*/ 180781 w 2838270"/>
              <a:gd name="connsiteY3" fmla="*/ 0 h 723123"/>
              <a:gd name="connsiteX4" fmla="*/ 2838270 w 2838270"/>
              <a:gd name="connsiteY4" fmla="*/ 91440 h 723123"/>
              <a:gd name="connsiteX0" fmla="*/ 2746830 w 2834460"/>
              <a:gd name="connsiteY0" fmla="*/ 0 h 723123"/>
              <a:gd name="connsiteX1" fmla="*/ 2566049 w 2834460"/>
              <a:gd name="connsiteY1" fmla="*/ 723123 h 723123"/>
              <a:gd name="connsiteX2" fmla="*/ 0 w 2834460"/>
              <a:gd name="connsiteY2" fmla="*/ 723123 h 723123"/>
              <a:gd name="connsiteX3" fmla="*/ 180781 w 2834460"/>
              <a:gd name="connsiteY3" fmla="*/ 0 h 723123"/>
              <a:gd name="connsiteX4" fmla="*/ 2834460 w 2834460"/>
              <a:gd name="connsiteY4" fmla="*/ 0 h 723123"/>
              <a:gd name="connsiteX0" fmla="*/ 2566049 w 2834460"/>
              <a:gd name="connsiteY0" fmla="*/ 723123 h 723123"/>
              <a:gd name="connsiteX1" fmla="*/ 0 w 2834460"/>
              <a:gd name="connsiteY1" fmla="*/ 723123 h 723123"/>
              <a:gd name="connsiteX2" fmla="*/ 180781 w 2834460"/>
              <a:gd name="connsiteY2" fmla="*/ 0 h 723123"/>
              <a:gd name="connsiteX3" fmla="*/ 2834460 w 2834460"/>
              <a:gd name="connsiteY3" fmla="*/ 0 h 72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4460" h="723123">
                <a:moveTo>
                  <a:pt x="2566049" y="723123"/>
                </a:moveTo>
                <a:lnTo>
                  <a:pt x="0" y="723123"/>
                </a:lnTo>
                <a:lnTo>
                  <a:pt x="180781" y="0"/>
                </a:lnTo>
                <a:lnTo>
                  <a:pt x="2834460" y="0"/>
                </a:lnTo>
              </a:path>
            </a:pathLst>
          </a:custGeom>
          <a:noFill/>
          <a:ln>
            <a:solidFill>
              <a:schemeClr val="accent3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43494F2-FA69-4753-BD3E-496DD4396B9B}"/>
              </a:ext>
            </a:extLst>
          </p:cNvPr>
          <p:cNvSpPr txBox="1"/>
          <p:nvPr/>
        </p:nvSpPr>
        <p:spPr>
          <a:xfrm>
            <a:off x="8535115" y="1978536"/>
            <a:ext cx="1903185" cy="40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扩展现实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C6207186-4BC4-46F3-A22B-D575BF182D87}"/>
              </a:ext>
            </a:extLst>
          </p:cNvPr>
          <p:cNvSpPr/>
          <p:nvPr/>
        </p:nvSpPr>
        <p:spPr>
          <a:xfrm>
            <a:off x="8176531" y="4669697"/>
            <a:ext cx="2746830" cy="613875"/>
          </a:xfrm>
          <a:prstGeom prst="parallelogram">
            <a:avLst/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平行四边形 12">
            <a:extLst>
              <a:ext uri="{FF2B5EF4-FFF2-40B4-BE49-F238E27FC236}">
                <a16:creationId xmlns:a16="http://schemas.microsoft.com/office/drawing/2014/main" id="{D14BD559-FD1F-43D9-A2D3-5FA8C7D92ECD}"/>
              </a:ext>
            </a:extLst>
          </p:cNvPr>
          <p:cNvSpPr/>
          <p:nvPr/>
        </p:nvSpPr>
        <p:spPr>
          <a:xfrm>
            <a:off x="8117476" y="4607561"/>
            <a:ext cx="2834460" cy="738147"/>
          </a:xfrm>
          <a:custGeom>
            <a:avLst/>
            <a:gdLst>
              <a:gd name="connsiteX0" fmla="*/ 0 w 2746830"/>
              <a:gd name="connsiteY0" fmla="*/ 723123 h 723123"/>
              <a:gd name="connsiteX1" fmla="*/ 180781 w 2746830"/>
              <a:gd name="connsiteY1" fmla="*/ 0 h 723123"/>
              <a:gd name="connsiteX2" fmla="*/ 2746830 w 2746830"/>
              <a:gd name="connsiteY2" fmla="*/ 0 h 723123"/>
              <a:gd name="connsiteX3" fmla="*/ 2566049 w 2746830"/>
              <a:gd name="connsiteY3" fmla="*/ 723123 h 723123"/>
              <a:gd name="connsiteX4" fmla="*/ 0 w 2746830"/>
              <a:gd name="connsiteY4" fmla="*/ 723123 h 723123"/>
              <a:gd name="connsiteX0" fmla="*/ 2746830 w 2838270"/>
              <a:gd name="connsiteY0" fmla="*/ 0 h 723123"/>
              <a:gd name="connsiteX1" fmla="*/ 2566049 w 2838270"/>
              <a:gd name="connsiteY1" fmla="*/ 723123 h 723123"/>
              <a:gd name="connsiteX2" fmla="*/ 0 w 2838270"/>
              <a:gd name="connsiteY2" fmla="*/ 723123 h 723123"/>
              <a:gd name="connsiteX3" fmla="*/ 180781 w 2838270"/>
              <a:gd name="connsiteY3" fmla="*/ 0 h 723123"/>
              <a:gd name="connsiteX4" fmla="*/ 2838270 w 2838270"/>
              <a:gd name="connsiteY4" fmla="*/ 91440 h 723123"/>
              <a:gd name="connsiteX0" fmla="*/ 2746830 w 2834460"/>
              <a:gd name="connsiteY0" fmla="*/ 0 h 723123"/>
              <a:gd name="connsiteX1" fmla="*/ 2566049 w 2834460"/>
              <a:gd name="connsiteY1" fmla="*/ 723123 h 723123"/>
              <a:gd name="connsiteX2" fmla="*/ 0 w 2834460"/>
              <a:gd name="connsiteY2" fmla="*/ 723123 h 723123"/>
              <a:gd name="connsiteX3" fmla="*/ 180781 w 2834460"/>
              <a:gd name="connsiteY3" fmla="*/ 0 h 723123"/>
              <a:gd name="connsiteX4" fmla="*/ 2834460 w 2834460"/>
              <a:gd name="connsiteY4" fmla="*/ 0 h 723123"/>
              <a:gd name="connsiteX0" fmla="*/ 2566049 w 2834460"/>
              <a:gd name="connsiteY0" fmla="*/ 723123 h 723123"/>
              <a:gd name="connsiteX1" fmla="*/ 0 w 2834460"/>
              <a:gd name="connsiteY1" fmla="*/ 723123 h 723123"/>
              <a:gd name="connsiteX2" fmla="*/ 180781 w 2834460"/>
              <a:gd name="connsiteY2" fmla="*/ 0 h 723123"/>
              <a:gd name="connsiteX3" fmla="*/ 2834460 w 2834460"/>
              <a:gd name="connsiteY3" fmla="*/ 0 h 72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4460" h="723123">
                <a:moveTo>
                  <a:pt x="2566049" y="723123"/>
                </a:moveTo>
                <a:lnTo>
                  <a:pt x="0" y="723123"/>
                </a:lnTo>
                <a:lnTo>
                  <a:pt x="180781" y="0"/>
                </a:lnTo>
                <a:lnTo>
                  <a:pt x="2834460" y="0"/>
                </a:lnTo>
              </a:path>
            </a:pathLst>
          </a:custGeom>
          <a:noFill/>
          <a:ln>
            <a:solidFill>
              <a:schemeClr val="accent3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8225646-C492-4867-ACE4-CDBB41C972C0}"/>
              </a:ext>
            </a:extLst>
          </p:cNvPr>
          <p:cNvSpPr txBox="1"/>
          <p:nvPr/>
        </p:nvSpPr>
        <p:spPr>
          <a:xfrm>
            <a:off x="8520827" y="4787705"/>
            <a:ext cx="1903185" cy="40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云计算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平行四边形 19">
            <a:extLst>
              <a:ext uri="{FF2B5EF4-FFF2-40B4-BE49-F238E27FC236}">
                <a16:creationId xmlns:a16="http://schemas.microsoft.com/office/drawing/2014/main" id="{6059ACAF-DCD9-432C-B200-9FD6D9563E0E}"/>
              </a:ext>
            </a:extLst>
          </p:cNvPr>
          <p:cNvSpPr/>
          <p:nvPr/>
        </p:nvSpPr>
        <p:spPr>
          <a:xfrm flipH="1">
            <a:off x="1268639" y="4669697"/>
            <a:ext cx="2746830" cy="613875"/>
          </a:xfrm>
          <a:prstGeom prst="parallelogram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平行四边形 12">
            <a:extLst>
              <a:ext uri="{FF2B5EF4-FFF2-40B4-BE49-F238E27FC236}">
                <a16:creationId xmlns:a16="http://schemas.microsoft.com/office/drawing/2014/main" id="{479F1FE1-9BA6-4A1A-8795-5C91EFF098E9}"/>
              </a:ext>
            </a:extLst>
          </p:cNvPr>
          <p:cNvSpPr/>
          <p:nvPr/>
        </p:nvSpPr>
        <p:spPr>
          <a:xfrm flipH="1">
            <a:off x="1249589" y="4607561"/>
            <a:ext cx="2834460" cy="738147"/>
          </a:xfrm>
          <a:custGeom>
            <a:avLst/>
            <a:gdLst>
              <a:gd name="connsiteX0" fmla="*/ 0 w 2746830"/>
              <a:gd name="connsiteY0" fmla="*/ 723123 h 723123"/>
              <a:gd name="connsiteX1" fmla="*/ 180781 w 2746830"/>
              <a:gd name="connsiteY1" fmla="*/ 0 h 723123"/>
              <a:gd name="connsiteX2" fmla="*/ 2746830 w 2746830"/>
              <a:gd name="connsiteY2" fmla="*/ 0 h 723123"/>
              <a:gd name="connsiteX3" fmla="*/ 2566049 w 2746830"/>
              <a:gd name="connsiteY3" fmla="*/ 723123 h 723123"/>
              <a:gd name="connsiteX4" fmla="*/ 0 w 2746830"/>
              <a:gd name="connsiteY4" fmla="*/ 723123 h 723123"/>
              <a:gd name="connsiteX0" fmla="*/ 2746830 w 2838270"/>
              <a:gd name="connsiteY0" fmla="*/ 0 h 723123"/>
              <a:gd name="connsiteX1" fmla="*/ 2566049 w 2838270"/>
              <a:gd name="connsiteY1" fmla="*/ 723123 h 723123"/>
              <a:gd name="connsiteX2" fmla="*/ 0 w 2838270"/>
              <a:gd name="connsiteY2" fmla="*/ 723123 h 723123"/>
              <a:gd name="connsiteX3" fmla="*/ 180781 w 2838270"/>
              <a:gd name="connsiteY3" fmla="*/ 0 h 723123"/>
              <a:gd name="connsiteX4" fmla="*/ 2838270 w 2838270"/>
              <a:gd name="connsiteY4" fmla="*/ 91440 h 723123"/>
              <a:gd name="connsiteX0" fmla="*/ 2746830 w 2834460"/>
              <a:gd name="connsiteY0" fmla="*/ 0 h 723123"/>
              <a:gd name="connsiteX1" fmla="*/ 2566049 w 2834460"/>
              <a:gd name="connsiteY1" fmla="*/ 723123 h 723123"/>
              <a:gd name="connsiteX2" fmla="*/ 0 w 2834460"/>
              <a:gd name="connsiteY2" fmla="*/ 723123 h 723123"/>
              <a:gd name="connsiteX3" fmla="*/ 180781 w 2834460"/>
              <a:gd name="connsiteY3" fmla="*/ 0 h 723123"/>
              <a:gd name="connsiteX4" fmla="*/ 2834460 w 2834460"/>
              <a:gd name="connsiteY4" fmla="*/ 0 h 723123"/>
              <a:gd name="connsiteX0" fmla="*/ 2566049 w 2834460"/>
              <a:gd name="connsiteY0" fmla="*/ 723123 h 723123"/>
              <a:gd name="connsiteX1" fmla="*/ 0 w 2834460"/>
              <a:gd name="connsiteY1" fmla="*/ 723123 h 723123"/>
              <a:gd name="connsiteX2" fmla="*/ 180781 w 2834460"/>
              <a:gd name="connsiteY2" fmla="*/ 0 h 723123"/>
              <a:gd name="connsiteX3" fmla="*/ 2834460 w 2834460"/>
              <a:gd name="connsiteY3" fmla="*/ 0 h 72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4460" h="723123">
                <a:moveTo>
                  <a:pt x="2566049" y="723123"/>
                </a:moveTo>
                <a:lnTo>
                  <a:pt x="0" y="723123"/>
                </a:lnTo>
                <a:lnTo>
                  <a:pt x="180781" y="0"/>
                </a:lnTo>
                <a:lnTo>
                  <a:pt x="2834460" y="0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D439034-770A-4BCA-B03A-F3BD069B8BC2}"/>
              </a:ext>
            </a:extLst>
          </p:cNvPr>
          <p:cNvSpPr txBox="1"/>
          <p:nvPr/>
        </p:nvSpPr>
        <p:spPr>
          <a:xfrm>
            <a:off x="1652941" y="4773879"/>
            <a:ext cx="1903185" cy="40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数字孪生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平行四边形 22">
            <a:extLst>
              <a:ext uri="{FF2B5EF4-FFF2-40B4-BE49-F238E27FC236}">
                <a16:creationId xmlns:a16="http://schemas.microsoft.com/office/drawing/2014/main" id="{B68E8EA6-B619-4A96-8660-2E5661399693}"/>
              </a:ext>
            </a:extLst>
          </p:cNvPr>
          <p:cNvSpPr/>
          <p:nvPr/>
        </p:nvSpPr>
        <p:spPr>
          <a:xfrm flipH="1">
            <a:off x="1268639" y="1867891"/>
            <a:ext cx="2746830" cy="613875"/>
          </a:xfrm>
          <a:prstGeom prst="parallelogram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平行四边形 12">
            <a:extLst>
              <a:ext uri="{FF2B5EF4-FFF2-40B4-BE49-F238E27FC236}">
                <a16:creationId xmlns:a16="http://schemas.microsoft.com/office/drawing/2014/main" id="{922F22B1-FDF1-4831-9034-84D483E17E6D}"/>
              </a:ext>
            </a:extLst>
          </p:cNvPr>
          <p:cNvSpPr/>
          <p:nvPr/>
        </p:nvSpPr>
        <p:spPr>
          <a:xfrm flipH="1">
            <a:off x="1249589" y="1805755"/>
            <a:ext cx="2834460" cy="738147"/>
          </a:xfrm>
          <a:custGeom>
            <a:avLst/>
            <a:gdLst>
              <a:gd name="connsiteX0" fmla="*/ 0 w 2746830"/>
              <a:gd name="connsiteY0" fmla="*/ 723123 h 723123"/>
              <a:gd name="connsiteX1" fmla="*/ 180781 w 2746830"/>
              <a:gd name="connsiteY1" fmla="*/ 0 h 723123"/>
              <a:gd name="connsiteX2" fmla="*/ 2746830 w 2746830"/>
              <a:gd name="connsiteY2" fmla="*/ 0 h 723123"/>
              <a:gd name="connsiteX3" fmla="*/ 2566049 w 2746830"/>
              <a:gd name="connsiteY3" fmla="*/ 723123 h 723123"/>
              <a:gd name="connsiteX4" fmla="*/ 0 w 2746830"/>
              <a:gd name="connsiteY4" fmla="*/ 723123 h 723123"/>
              <a:gd name="connsiteX0" fmla="*/ 2746830 w 2838270"/>
              <a:gd name="connsiteY0" fmla="*/ 0 h 723123"/>
              <a:gd name="connsiteX1" fmla="*/ 2566049 w 2838270"/>
              <a:gd name="connsiteY1" fmla="*/ 723123 h 723123"/>
              <a:gd name="connsiteX2" fmla="*/ 0 w 2838270"/>
              <a:gd name="connsiteY2" fmla="*/ 723123 h 723123"/>
              <a:gd name="connsiteX3" fmla="*/ 180781 w 2838270"/>
              <a:gd name="connsiteY3" fmla="*/ 0 h 723123"/>
              <a:gd name="connsiteX4" fmla="*/ 2838270 w 2838270"/>
              <a:gd name="connsiteY4" fmla="*/ 91440 h 723123"/>
              <a:gd name="connsiteX0" fmla="*/ 2746830 w 2834460"/>
              <a:gd name="connsiteY0" fmla="*/ 0 h 723123"/>
              <a:gd name="connsiteX1" fmla="*/ 2566049 w 2834460"/>
              <a:gd name="connsiteY1" fmla="*/ 723123 h 723123"/>
              <a:gd name="connsiteX2" fmla="*/ 0 w 2834460"/>
              <a:gd name="connsiteY2" fmla="*/ 723123 h 723123"/>
              <a:gd name="connsiteX3" fmla="*/ 180781 w 2834460"/>
              <a:gd name="connsiteY3" fmla="*/ 0 h 723123"/>
              <a:gd name="connsiteX4" fmla="*/ 2834460 w 2834460"/>
              <a:gd name="connsiteY4" fmla="*/ 0 h 723123"/>
              <a:gd name="connsiteX0" fmla="*/ 2566049 w 2834460"/>
              <a:gd name="connsiteY0" fmla="*/ 723123 h 723123"/>
              <a:gd name="connsiteX1" fmla="*/ 0 w 2834460"/>
              <a:gd name="connsiteY1" fmla="*/ 723123 h 723123"/>
              <a:gd name="connsiteX2" fmla="*/ 180781 w 2834460"/>
              <a:gd name="connsiteY2" fmla="*/ 0 h 723123"/>
              <a:gd name="connsiteX3" fmla="*/ 2834460 w 2834460"/>
              <a:gd name="connsiteY3" fmla="*/ 0 h 72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4460" h="723123">
                <a:moveTo>
                  <a:pt x="2566049" y="723123"/>
                </a:moveTo>
                <a:lnTo>
                  <a:pt x="0" y="723123"/>
                </a:lnTo>
                <a:lnTo>
                  <a:pt x="180781" y="0"/>
                </a:lnTo>
                <a:lnTo>
                  <a:pt x="2834460" y="0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06DFE39-9F47-46DA-BB08-7A8E38D3159F}"/>
              </a:ext>
            </a:extLst>
          </p:cNvPr>
          <p:cNvSpPr txBox="1"/>
          <p:nvPr/>
        </p:nvSpPr>
        <p:spPr>
          <a:xfrm>
            <a:off x="1652941" y="1992250"/>
            <a:ext cx="1903185" cy="40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区块链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9" name="图形 28" descr="社交网络">
            <a:extLst>
              <a:ext uri="{FF2B5EF4-FFF2-40B4-BE49-F238E27FC236}">
                <a16:creationId xmlns:a16="http://schemas.microsoft.com/office/drawing/2014/main" id="{42E1DBED-6187-40C4-9E4C-B3192F790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2335" y="1943564"/>
            <a:ext cx="504023" cy="504023"/>
          </a:xfrm>
          <a:prstGeom prst="rect">
            <a:avLst/>
          </a:prstGeom>
        </p:spPr>
      </p:pic>
      <p:pic>
        <p:nvPicPr>
          <p:cNvPr id="31" name="图形 30" descr="带齿轮的头部">
            <a:extLst>
              <a:ext uri="{FF2B5EF4-FFF2-40B4-BE49-F238E27FC236}">
                <a16:creationId xmlns:a16="http://schemas.microsoft.com/office/drawing/2014/main" id="{283D5C8E-0DA0-4ADA-99AE-43319AABE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4277" y="1922816"/>
            <a:ext cx="504023" cy="504023"/>
          </a:xfrm>
          <a:prstGeom prst="rect">
            <a:avLst/>
          </a:prstGeom>
        </p:spPr>
      </p:pic>
      <p:pic>
        <p:nvPicPr>
          <p:cNvPr id="33" name="图形 32" descr="机器人">
            <a:extLst>
              <a:ext uri="{FF2B5EF4-FFF2-40B4-BE49-F238E27FC236}">
                <a16:creationId xmlns:a16="http://schemas.microsoft.com/office/drawing/2014/main" id="{EA6A90CF-EFC6-4424-8BC9-1BD469216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92335" y="4703258"/>
            <a:ext cx="504023" cy="504023"/>
          </a:xfrm>
          <a:prstGeom prst="rect">
            <a:avLst/>
          </a:prstGeom>
        </p:spPr>
      </p:pic>
      <p:pic>
        <p:nvPicPr>
          <p:cNvPr id="37" name="图形 36" descr="同步云">
            <a:extLst>
              <a:ext uri="{FF2B5EF4-FFF2-40B4-BE49-F238E27FC236}">
                <a16:creationId xmlns:a16="http://schemas.microsoft.com/office/drawing/2014/main" id="{F68ED76E-273F-461E-A614-35ACC58EEE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34277" y="4703257"/>
            <a:ext cx="504023" cy="50402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908336F-4113-4148-9BBF-5586E2C008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5777"/>
            <a:ext cx="2616200" cy="196569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4120BE0-D95E-4B80-B2A6-7F6E0A44BD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5800" y="4915777"/>
            <a:ext cx="2616200" cy="196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9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5C5CD2C4-EC95-4117-9044-1A0BBB3ED5E5}"/>
              </a:ext>
            </a:extLst>
          </p:cNvPr>
          <p:cNvSpPr/>
          <p:nvPr/>
        </p:nvSpPr>
        <p:spPr>
          <a:xfrm>
            <a:off x="681038" y="1677600"/>
            <a:ext cx="3437530" cy="619977"/>
          </a:xfrm>
          <a:prstGeom prst="parallelogram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1">
            <a:extLst>
              <a:ext uri="{FF2B5EF4-FFF2-40B4-BE49-F238E27FC236}">
                <a16:creationId xmlns:a16="http://schemas.microsoft.com/office/drawing/2014/main" id="{29073658-5C9D-4497-AF7F-F082746897EF}"/>
              </a:ext>
            </a:extLst>
          </p:cNvPr>
          <p:cNvSpPr txBox="1">
            <a:spLocks/>
          </p:cNvSpPr>
          <p:nvPr/>
        </p:nvSpPr>
        <p:spPr>
          <a:xfrm>
            <a:off x="555399" y="721518"/>
            <a:ext cx="4254500" cy="3960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概念延伸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B93F95D-94AC-4971-8BD7-FED60272D50C}"/>
              </a:ext>
            </a:extLst>
          </p:cNvPr>
          <p:cNvSpPr txBox="1"/>
          <p:nvPr/>
        </p:nvSpPr>
        <p:spPr>
          <a:xfrm>
            <a:off x="895647" y="1731877"/>
            <a:ext cx="3008312" cy="51142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“生态星球”理论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7F302FE-B34D-4804-9E0F-7E694723966F}"/>
              </a:ext>
            </a:extLst>
          </p:cNvPr>
          <p:cNvSpPr txBox="1"/>
          <p:nvPr/>
        </p:nvSpPr>
        <p:spPr>
          <a:xfrm>
            <a:off x="681038" y="2357553"/>
            <a:ext cx="10644187" cy="96263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认为人类传统的生存和发展规律即将被完全打破，与现实生活并存的另一种生活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互联网生活，开始越来越多地占据人类发展的主导地位，人类开始在互联网上生活，在互联网下生存的意识形态和模式，演变为人类精神在网络世界生活的虚拟世界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——“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生态星球”。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43D87A3-30BD-46F3-A463-0C8151DD75E7}"/>
              </a:ext>
            </a:extLst>
          </p:cNvPr>
          <p:cNvSpPr txBox="1"/>
          <p:nvPr/>
        </p:nvSpPr>
        <p:spPr>
          <a:xfrm>
            <a:off x="681038" y="4730254"/>
            <a:ext cx="10837862" cy="125810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节点经济是“生态星球”理论的底层逻辑。在数字世界中的用户，只要满足稳定情感需求、稳定爱好需求、稳定思想需求、稳定利益需求、稳定资源需求、稳定荣誉需求等条件中至少三项，就可以转变为一个节点，而提供各种功能、产品和服务的中心组织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包括商业机构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成为超级节点。普通节点围绕超级节点形成的“类星系”链式结构就成为一个“生态星球”，而无限的“生态星球”还可以组成一个涵盖全人类的“生态宇宙”。</a:t>
            </a:r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6CB41E0D-1B11-44C1-9E6B-1AF92C44B0AB}"/>
              </a:ext>
            </a:extLst>
          </p:cNvPr>
          <p:cNvSpPr/>
          <p:nvPr/>
        </p:nvSpPr>
        <p:spPr>
          <a:xfrm>
            <a:off x="681038" y="3996473"/>
            <a:ext cx="3427412" cy="619977"/>
          </a:xfrm>
          <a:prstGeom prst="parallelogram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719B24-6189-448E-A274-40BDD68B728E}"/>
              </a:ext>
            </a:extLst>
          </p:cNvPr>
          <p:cNvSpPr txBox="1"/>
          <p:nvPr/>
        </p:nvSpPr>
        <p:spPr>
          <a:xfrm>
            <a:off x="890588" y="4050750"/>
            <a:ext cx="3008312" cy="51142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“节点经济”</a:t>
            </a:r>
          </a:p>
        </p:txBody>
      </p:sp>
    </p:spTree>
    <p:extLst>
      <p:ext uri="{BB962C8B-B14F-4D97-AF65-F5344CB8AC3E}">
        <p14:creationId xmlns:p14="http://schemas.microsoft.com/office/powerpoint/2010/main" val="42605999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504d688a-950b-4727-b51b-5ff584f66515&quot;,&quot;Name&quot;:&quot;元宇宙&quot;,&quot;Kind&quot;:&quot;Custom&quot;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Office 主题​​">
  <a:themeElements>
    <a:clrScheme name="科技风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40F22"/>
      </a:accent1>
      <a:accent2>
        <a:srgbClr val="040409"/>
      </a:accent2>
      <a:accent3>
        <a:srgbClr val="062F38"/>
      </a:accent3>
      <a:accent4>
        <a:srgbClr val="19606E"/>
      </a:accent4>
      <a:accent5>
        <a:srgbClr val="34A3AB"/>
      </a:accent5>
      <a:accent6>
        <a:srgbClr val="05CC9C"/>
      </a:accent6>
      <a:hlink>
        <a:srgbClr val="0563C1"/>
      </a:hlink>
      <a:folHlink>
        <a:srgbClr val="954F72"/>
      </a:folHlink>
    </a:clrScheme>
    <a:fontScheme name="科技风">
      <a:majorFont>
        <a:latin typeface="OPPOSans B"/>
        <a:ea typeface="阿里巴巴普惠体 Medium"/>
        <a:cs typeface=""/>
      </a:majorFont>
      <a:minorFont>
        <a:latin typeface="OPPOSans R"/>
        <a:ea typeface="阿里巴巴普惠体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lumMod val="75000"/>
            <a:lumOff val="25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>
        <a:sp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黄橙色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2156</Words>
  <Application>Microsoft Office PowerPoint</Application>
  <PresentationFormat>宽屏</PresentationFormat>
  <Paragraphs>286</Paragraphs>
  <Slides>33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4" baseType="lpstr">
      <vt:lpstr>OPPOSans B</vt:lpstr>
      <vt:lpstr>OPPOSans R</vt:lpstr>
      <vt:lpstr>阿里巴巴普惠体 Medium</vt:lpstr>
      <vt:lpstr>阿里巴巴普惠体 R</vt:lpstr>
      <vt:lpstr>等线</vt:lpstr>
      <vt:lpstr>等线 Light</vt:lpstr>
      <vt:lpstr>Microsoft YaHei</vt:lpstr>
      <vt:lpstr>Calibri</vt:lpstr>
      <vt:lpstr>Segoe UI 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liming</dc:creator>
  <cp:lastModifiedBy>Xin Zhang (FA Talent)</cp:lastModifiedBy>
  <cp:revision>154</cp:revision>
  <dcterms:created xsi:type="dcterms:W3CDTF">2021-11-22T13:27:00Z</dcterms:created>
  <dcterms:modified xsi:type="dcterms:W3CDTF">2022-01-27T09:24:54Z</dcterms:modified>
</cp:coreProperties>
</file>