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0" r:id="rId22"/>
  </p:sldIdLst>
  <p:sldSz cx="9144000" cy="6858000"/>
  <p:notesSz cx="9144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Microsoft JhengHei" panose="020B0604030504040204" charset="-120"/>
                <a:cs typeface="Microsoft JhengHei" panose="020B0604030504040204" charset="-120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Microsoft JhengHei" panose="020B0604030504040204" charset="-120"/>
                <a:cs typeface="Microsoft JhengHei" panose="020B0604030504040204" charset="-120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04659" y="6176771"/>
            <a:ext cx="1882140" cy="324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9" y="6099863"/>
                </a:moveTo>
                <a:lnTo>
                  <a:pt x="0" y="6099863"/>
                </a:lnTo>
                <a:lnTo>
                  <a:pt x="0" y="6855654"/>
                </a:lnTo>
                <a:lnTo>
                  <a:pt x="3984" y="6857997"/>
                </a:lnTo>
                <a:lnTo>
                  <a:pt x="9140015" y="6857997"/>
                </a:lnTo>
                <a:lnTo>
                  <a:pt x="9143999" y="6855654"/>
                </a:lnTo>
                <a:lnTo>
                  <a:pt x="9143999" y="6099863"/>
                </a:lnTo>
                <a:close/>
              </a:path>
              <a:path w="9144000" h="6858000">
                <a:moveTo>
                  <a:pt x="9143999" y="0"/>
                </a:moveTo>
                <a:lnTo>
                  <a:pt x="0" y="0"/>
                </a:lnTo>
                <a:lnTo>
                  <a:pt x="0" y="6099863"/>
                </a:lnTo>
                <a:lnTo>
                  <a:pt x="18168" y="6089181"/>
                </a:lnTo>
                <a:lnTo>
                  <a:pt x="43772" y="6074760"/>
                </a:lnTo>
                <a:lnTo>
                  <a:pt x="97678" y="6046225"/>
                </a:lnTo>
                <a:lnTo>
                  <a:pt x="155127" y="6018111"/>
                </a:lnTo>
                <a:lnTo>
                  <a:pt x="216057" y="5990432"/>
                </a:lnTo>
                <a:lnTo>
                  <a:pt x="280407" y="5963201"/>
                </a:lnTo>
                <a:lnTo>
                  <a:pt x="348113" y="5936433"/>
                </a:lnTo>
                <a:lnTo>
                  <a:pt x="419115" y="5910140"/>
                </a:lnTo>
                <a:lnTo>
                  <a:pt x="455832" y="5897177"/>
                </a:lnTo>
                <a:lnTo>
                  <a:pt x="493350" y="5884337"/>
                </a:lnTo>
                <a:lnTo>
                  <a:pt x="570756" y="5859038"/>
                </a:lnTo>
                <a:lnTo>
                  <a:pt x="651271" y="5834256"/>
                </a:lnTo>
                <a:lnTo>
                  <a:pt x="734833" y="5810005"/>
                </a:lnTo>
                <a:lnTo>
                  <a:pt x="821380" y="5786298"/>
                </a:lnTo>
                <a:lnTo>
                  <a:pt x="910849" y="5763150"/>
                </a:lnTo>
                <a:lnTo>
                  <a:pt x="1003179" y="5740574"/>
                </a:lnTo>
                <a:lnTo>
                  <a:pt x="1146903" y="5707814"/>
                </a:lnTo>
                <a:lnTo>
                  <a:pt x="1296715" y="5676418"/>
                </a:lnTo>
                <a:lnTo>
                  <a:pt x="1452404" y="5646433"/>
                </a:lnTo>
                <a:lnTo>
                  <a:pt x="1668773" y="5608729"/>
                </a:lnTo>
                <a:lnTo>
                  <a:pt x="1894722" y="5573727"/>
                </a:lnTo>
                <a:lnTo>
                  <a:pt x="2129758" y="5541536"/>
                </a:lnTo>
                <a:lnTo>
                  <a:pt x="2373381" y="5512266"/>
                </a:lnTo>
                <a:lnTo>
                  <a:pt x="2689233" y="5479955"/>
                </a:lnTo>
                <a:lnTo>
                  <a:pt x="3016759" y="5452596"/>
                </a:lnTo>
                <a:lnTo>
                  <a:pt x="3354991" y="5430402"/>
                </a:lnTo>
                <a:lnTo>
                  <a:pt x="3702958" y="5413591"/>
                </a:lnTo>
                <a:lnTo>
                  <a:pt x="4132005" y="5400822"/>
                </a:lnTo>
                <a:lnTo>
                  <a:pt x="9143999" y="5396484"/>
                </a:lnTo>
                <a:lnTo>
                  <a:pt x="9143999" y="0"/>
                </a:lnTo>
                <a:close/>
              </a:path>
              <a:path w="9144000" h="6858000">
                <a:moveTo>
                  <a:pt x="9143999" y="5396484"/>
                </a:moveTo>
                <a:lnTo>
                  <a:pt x="4572000" y="5396484"/>
                </a:lnTo>
                <a:lnTo>
                  <a:pt x="4646021" y="5396605"/>
                </a:lnTo>
                <a:lnTo>
                  <a:pt x="4719777" y="5396970"/>
                </a:lnTo>
                <a:lnTo>
                  <a:pt x="4793261" y="5397576"/>
                </a:lnTo>
                <a:lnTo>
                  <a:pt x="4866463" y="5398421"/>
                </a:lnTo>
                <a:lnTo>
                  <a:pt x="4939377" y="5399504"/>
                </a:lnTo>
                <a:lnTo>
                  <a:pt x="5011994" y="5400822"/>
                </a:lnTo>
                <a:lnTo>
                  <a:pt x="5441041" y="5413591"/>
                </a:lnTo>
                <a:lnTo>
                  <a:pt x="5789008" y="5430402"/>
                </a:lnTo>
                <a:lnTo>
                  <a:pt x="6127240" y="5452596"/>
                </a:lnTo>
                <a:lnTo>
                  <a:pt x="6454766" y="5479955"/>
                </a:lnTo>
                <a:lnTo>
                  <a:pt x="6770618" y="5512266"/>
                </a:lnTo>
                <a:lnTo>
                  <a:pt x="7014241" y="5541536"/>
                </a:lnTo>
                <a:lnTo>
                  <a:pt x="7249277" y="5573727"/>
                </a:lnTo>
                <a:lnTo>
                  <a:pt x="7475226" y="5608729"/>
                </a:lnTo>
                <a:lnTo>
                  <a:pt x="7691595" y="5646433"/>
                </a:lnTo>
                <a:lnTo>
                  <a:pt x="7847284" y="5676418"/>
                </a:lnTo>
                <a:lnTo>
                  <a:pt x="7997096" y="5707814"/>
                </a:lnTo>
                <a:lnTo>
                  <a:pt x="8140820" y="5740574"/>
                </a:lnTo>
                <a:lnTo>
                  <a:pt x="8233150" y="5763150"/>
                </a:lnTo>
                <a:lnTo>
                  <a:pt x="8322619" y="5786298"/>
                </a:lnTo>
                <a:lnTo>
                  <a:pt x="8409166" y="5810005"/>
                </a:lnTo>
                <a:lnTo>
                  <a:pt x="8492728" y="5834256"/>
                </a:lnTo>
                <a:lnTo>
                  <a:pt x="8573243" y="5859038"/>
                </a:lnTo>
                <a:lnTo>
                  <a:pt x="8650649" y="5884337"/>
                </a:lnTo>
                <a:lnTo>
                  <a:pt x="8688167" y="5897177"/>
                </a:lnTo>
                <a:lnTo>
                  <a:pt x="8724884" y="5910140"/>
                </a:lnTo>
                <a:lnTo>
                  <a:pt x="8760793" y="5923226"/>
                </a:lnTo>
                <a:lnTo>
                  <a:pt x="8830155" y="5949758"/>
                </a:lnTo>
                <a:lnTo>
                  <a:pt x="8896190" y="5976760"/>
                </a:lnTo>
                <a:lnTo>
                  <a:pt x="8958838" y="6004216"/>
                </a:lnTo>
                <a:lnTo>
                  <a:pt x="9018036" y="6032114"/>
                </a:lnTo>
                <a:lnTo>
                  <a:pt x="9073721" y="6060440"/>
                </a:lnTo>
                <a:lnTo>
                  <a:pt x="9125831" y="6089181"/>
                </a:lnTo>
                <a:lnTo>
                  <a:pt x="9143999" y="6099863"/>
                </a:lnTo>
                <a:lnTo>
                  <a:pt x="9143999" y="5396484"/>
                </a:lnTo>
                <a:close/>
              </a:path>
            </a:pathLst>
          </a:custGeom>
          <a:solidFill>
            <a:srgbClr val="3E4D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9" y="6099863"/>
                </a:moveTo>
                <a:lnTo>
                  <a:pt x="0" y="6099863"/>
                </a:lnTo>
                <a:lnTo>
                  <a:pt x="0" y="6855654"/>
                </a:lnTo>
                <a:lnTo>
                  <a:pt x="3984" y="6857997"/>
                </a:lnTo>
                <a:lnTo>
                  <a:pt x="9140015" y="6857997"/>
                </a:lnTo>
                <a:lnTo>
                  <a:pt x="9143999" y="6855654"/>
                </a:lnTo>
                <a:lnTo>
                  <a:pt x="9143999" y="6099863"/>
                </a:lnTo>
                <a:close/>
              </a:path>
              <a:path w="9144000" h="6858000">
                <a:moveTo>
                  <a:pt x="9143999" y="0"/>
                </a:moveTo>
                <a:lnTo>
                  <a:pt x="0" y="0"/>
                </a:lnTo>
                <a:lnTo>
                  <a:pt x="0" y="6099863"/>
                </a:lnTo>
                <a:lnTo>
                  <a:pt x="18168" y="6089181"/>
                </a:lnTo>
                <a:lnTo>
                  <a:pt x="43772" y="6074760"/>
                </a:lnTo>
                <a:lnTo>
                  <a:pt x="97678" y="6046225"/>
                </a:lnTo>
                <a:lnTo>
                  <a:pt x="155127" y="6018111"/>
                </a:lnTo>
                <a:lnTo>
                  <a:pt x="216057" y="5990432"/>
                </a:lnTo>
                <a:lnTo>
                  <a:pt x="280407" y="5963201"/>
                </a:lnTo>
                <a:lnTo>
                  <a:pt x="348113" y="5936433"/>
                </a:lnTo>
                <a:lnTo>
                  <a:pt x="419115" y="5910140"/>
                </a:lnTo>
                <a:lnTo>
                  <a:pt x="455832" y="5897177"/>
                </a:lnTo>
                <a:lnTo>
                  <a:pt x="493350" y="5884337"/>
                </a:lnTo>
                <a:lnTo>
                  <a:pt x="570756" y="5859038"/>
                </a:lnTo>
                <a:lnTo>
                  <a:pt x="651271" y="5834256"/>
                </a:lnTo>
                <a:lnTo>
                  <a:pt x="734833" y="5810005"/>
                </a:lnTo>
                <a:lnTo>
                  <a:pt x="821380" y="5786298"/>
                </a:lnTo>
                <a:lnTo>
                  <a:pt x="910849" y="5763150"/>
                </a:lnTo>
                <a:lnTo>
                  <a:pt x="1003179" y="5740574"/>
                </a:lnTo>
                <a:lnTo>
                  <a:pt x="1146903" y="5707814"/>
                </a:lnTo>
                <a:lnTo>
                  <a:pt x="1296715" y="5676418"/>
                </a:lnTo>
                <a:lnTo>
                  <a:pt x="1452404" y="5646433"/>
                </a:lnTo>
                <a:lnTo>
                  <a:pt x="1668773" y="5608729"/>
                </a:lnTo>
                <a:lnTo>
                  <a:pt x="1894722" y="5573727"/>
                </a:lnTo>
                <a:lnTo>
                  <a:pt x="2129758" y="5541536"/>
                </a:lnTo>
                <a:lnTo>
                  <a:pt x="2373381" y="5512266"/>
                </a:lnTo>
                <a:lnTo>
                  <a:pt x="2689233" y="5479955"/>
                </a:lnTo>
                <a:lnTo>
                  <a:pt x="3016759" y="5452596"/>
                </a:lnTo>
                <a:lnTo>
                  <a:pt x="3354991" y="5430402"/>
                </a:lnTo>
                <a:lnTo>
                  <a:pt x="3702958" y="5413591"/>
                </a:lnTo>
                <a:lnTo>
                  <a:pt x="4132005" y="5400822"/>
                </a:lnTo>
                <a:lnTo>
                  <a:pt x="9143999" y="5396484"/>
                </a:lnTo>
                <a:lnTo>
                  <a:pt x="9143999" y="0"/>
                </a:lnTo>
                <a:close/>
              </a:path>
              <a:path w="9144000" h="6858000">
                <a:moveTo>
                  <a:pt x="9143999" y="5396484"/>
                </a:moveTo>
                <a:lnTo>
                  <a:pt x="4572000" y="5396484"/>
                </a:lnTo>
                <a:lnTo>
                  <a:pt x="4646021" y="5396605"/>
                </a:lnTo>
                <a:lnTo>
                  <a:pt x="4719777" y="5396970"/>
                </a:lnTo>
                <a:lnTo>
                  <a:pt x="4793261" y="5397576"/>
                </a:lnTo>
                <a:lnTo>
                  <a:pt x="4866463" y="5398421"/>
                </a:lnTo>
                <a:lnTo>
                  <a:pt x="4939377" y="5399504"/>
                </a:lnTo>
                <a:lnTo>
                  <a:pt x="5011994" y="5400822"/>
                </a:lnTo>
                <a:lnTo>
                  <a:pt x="5441041" y="5413591"/>
                </a:lnTo>
                <a:lnTo>
                  <a:pt x="5789008" y="5430402"/>
                </a:lnTo>
                <a:lnTo>
                  <a:pt x="6127240" y="5452596"/>
                </a:lnTo>
                <a:lnTo>
                  <a:pt x="6454766" y="5479955"/>
                </a:lnTo>
                <a:lnTo>
                  <a:pt x="6770618" y="5512266"/>
                </a:lnTo>
                <a:lnTo>
                  <a:pt x="7014241" y="5541536"/>
                </a:lnTo>
                <a:lnTo>
                  <a:pt x="7249277" y="5573727"/>
                </a:lnTo>
                <a:lnTo>
                  <a:pt x="7475226" y="5608729"/>
                </a:lnTo>
                <a:lnTo>
                  <a:pt x="7691595" y="5646433"/>
                </a:lnTo>
                <a:lnTo>
                  <a:pt x="7847284" y="5676418"/>
                </a:lnTo>
                <a:lnTo>
                  <a:pt x="7997096" y="5707814"/>
                </a:lnTo>
                <a:lnTo>
                  <a:pt x="8140820" y="5740574"/>
                </a:lnTo>
                <a:lnTo>
                  <a:pt x="8233150" y="5763150"/>
                </a:lnTo>
                <a:lnTo>
                  <a:pt x="8322619" y="5786298"/>
                </a:lnTo>
                <a:lnTo>
                  <a:pt x="8409166" y="5810005"/>
                </a:lnTo>
                <a:lnTo>
                  <a:pt x="8492728" y="5834256"/>
                </a:lnTo>
                <a:lnTo>
                  <a:pt x="8573243" y="5859038"/>
                </a:lnTo>
                <a:lnTo>
                  <a:pt x="8650649" y="5884337"/>
                </a:lnTo>
                <a:lnTo>
                  <a:pt x="8688167" y="5897177"/>
                </a:lnTo>
                <a:lnTo>
                  <a:pt x="8724884" y="5910140"/>
                </a:lnTo>
                <a:lnTo>
                  <a:pt x="8760793" y="5923226"/>
                </a:lnTo>
                <a:lnTo>
                  <a:pt x="8830155" y="5949758"/>
                </a:lnTo>
                <a:lnTo>
                  <a:pt x="8896190" y="5976760"/>
                </a:lnTo>
                <a:lnTo>
                  <a:pt x="8958838" y="6004216"/>
                </a:lnTo>
                <a:lnTo>
                  <a:pt x="9018036" y="6032114"/>
                </a:lnTo>
                <a:lnTo>
                  <a:pt x="9073721" y="6060440"/>
                </a:lnTo>
                <a:lnTo>
                  <a:pt x="9125831" y="6089181"/>
                </a:lnTo>
                <a:lnTo>
                  <a:pt x="9143999" y="6099863"/>
                </a:lnTo>
                <a:lnTo>
                  <a:pt x="9143999" y="5396484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Microsoft JhengHei" panose="020B0604030504040204" charset="-120"/>
                <a:cs typeface="Microsoft JhengHei" panose="020B0604030504040204" charset="-120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3674" y="1087628"/>
            <a:ext cx="7756651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Microsoft JhengHei" panose="020B0604030504040204" charset="-120"/>
                <a:cs typeface="Microsoft JhengHei" panose="020B0604030504040204" charset="-120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82088" y="1285112"/>
            <a:ext cx="6300470" cy="3370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3" Type="http://schemas.openxmlformats.org/officeDocument/2006/relationships/image" Target="../media/image32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7.png"/><Relationship Id="rId8" Type="http://schemas.openxmlformats.org/officeDocument/2006/relationships/image" Target="../media/image36.png"/><Relationship Id="rId7" Type="http://schemas.openxmlformats.org/officeDocument/2006/relationships/image" Target="../media/image3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0.png"/><Relationship Id="rId8" Type="http://schemas.openxmlformats.org/officeDocument/2006/relationships/image" Target="../media/image39.png"/><Relationship Id="rId7" Type="http://schemas.openxmlformats.org/officeDocument/2006/relationships/image" Target="../media/image38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49.png"/><Relationship Id="rId7" Type="http://schemas.openxmlformats.org/officeDocument/2006/relationships/image" Target="../media/image48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3.png"/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png"/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4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8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2.png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未知 4"/>
          <p:cNvSpPr/>
          <p:nvPr>
            <p:custDataLst>
              <p:tags r:id="rId2"/>
            </p:custDataLst>
          </p:nvPr>
        </p:nvSpPr>
        <p:spPr>
          <a:xfrm>
            <a:off x="-2" y="-1"/>
            <a:ext cx="9144000" cy="6858000"/>
          </a:xfrm>
          <a:prstGeom prst="rect">
            <a:avLst/>
          </a:prstGeom>
          <a:solidFill>
            <a:srgbClr val="ACE5FF">
              <a:alpha val="50000"/>
            </a:srgbClr>
          </a:solidFill>
        </p:spPr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2743200"/>
            <a:ext cx="7465695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dirty="0">
                <a:solidFill>
                  <a:srgbClr val="1F38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职场“人际共赢”关键法则</a:t>
            </a:r>
            <a:endParaRPr sz="4800" b="0" dirty="0">
              <a:solidFill>
                <a:srgbClr val="1F38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660" y="303403"/>
            <a:ext cx="56292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成</a:t>
            </a:r>
            <a:r>
              <a:rPr sz="4000" spc="-1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功伙</a:t>
            </a: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伴</a:t>
            </a:r>
            <a:r>
              <a:rPr sz="4000" spc="-1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关系</a:t>
            </a: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000" spc="-1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障碍</a:t>
            </a: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4000" spc="-2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点</a:t>
            </a:r>
            <a:endParaRPr sz="4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37232" y="2563367"/>
            <a:ext cx="4268724" cy="36850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36420" y="1275588"/>
            <a:ext cx="4669535" cy="2441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35991" y="5259425"/>
            <a:ext cx="3223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31548D"/>
                </a:solidFill>
                <a:latin typeface="黑体" panose="02010609060101010101" charset="-122"/>
                <a:cs typeface="黑体" panose="02010609060101010101" charset="-122"/>
              </a:rPr>
              <a:t>障</a:t>
            </a:r>
            <a:r>
              <a:rPr sz="2800" spc="-5" dirty="0">
                <a:solidFill>
                  <a:srgbClr val="31548D"/>
                </a:solidFill>
                <a:latin typeface="黑体" panose="02010609060101010101" charset="-122"/>
                <a:cs typeface="黑体" panose="02010609060101010101" charset="-122"/>
              </a:rPr>
              <a:t>碍是不</a:t>
            </a:r>
            <a:r>
              <a:rPr sz="2800" dirty="0">
                <a:solidFill>
                  <a:srgbClr val="31548D"/>
                </a:solidFill>
                <a:latin typeface="黑体" panose="02010609060101010101" charset="-122"/>
                <a:cs typeface="黑体" panose="02010609060101010101" charset="-122"/>
              </a:rPr>
              <a:t>可</a:t>
            </a:r>
            <a:r>
              <a:rPr sz="2800" spc="-5" dirty="0">
                <a:solidFill>
                  <a:srgbClr val="31548D"/>
                </a:solidFill>
                <a:latin typeface="黑体" panose="02010609060101010101" charset="-122"/>
                <a:cs typeface="黑体" panose="02010609060101010101" charset="-122"/>
              </a:rPr>
              <a:t>避免的。</a:t>
            </a:r>
            <a:endParaRPr sz="2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1632" y="1299489"/>
            <a:ext cx="358012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5080" indent="-315595">
              <a:lnSpc>
                <a:spcPct val="143000"/>
              </a:lnSpc>
              <a:spcBef>
                <a:spcPts val="100"/>
              </a:spcBef>
            </a:pP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键是确</a:t>
            </a: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认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障碍为</a:t>
            </a: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何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， </a:t>
            </a: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并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一同处</a:t>
            </a: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障碍。</a:t>
            </a:r>
            <a:endParaRPr sz="28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759" y="176276"/>
            <a:ext cx="4154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伙伴关系的方法要点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16963" y="1635251"/>
            <a:ext cx="2474976" cy="286060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52059" y="2999232"/>
            <a:ext cx="2474976" cy="2951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86457" y="4990541"/>
            <a:ext cx="2159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31548D"/>
                </a:solidFill>
                <a:latin typeface="黑体" panose="02010609060101010101" charset="-122"/>
                <a:cs typeface="黑体" panose="02010609060101010101" charset="-122"/>
              </a:rPr>
              <a:t>角</a:t>
            </a:r>
            <a:r>
              <a:rPr sz="2800" spc="-5" dirty="0">
                <a:solidFill>
                  <a:srgbClr val="31548D"/>
                </a:solidFill>
                <a:latin typeface="黑体" panose="02010609060101010101" charset="-122"/>
                <a:cs typeface="黑体" panose="02010609060101010101" charset="-122"/>
              </a:rPr>
              <a:t>色与责任。</a:t>
            </a:r>
            <a:endParaRPr sz="2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6325" y="1332356"/>
            <a:ext cx="2869565" cy="128714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algn="just">
              <a:lnSpc>
                <a:spcPct val="98000"/>
              </a:lnSpc>
              <a:spcBef>
                <a:spcPts val="165"/>
              </a:spcBef>
            </a:pP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于如何</a:t>
            </a: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沟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通与处 </a:t>
            </a: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进度、分享信息 </a:t>
            </a: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问题等</a:t>
            </a:r>
            <a:r>
              <a:rPr sz="28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2800" spc="-5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方式。</a:t>
            </a:r>
            <a:endParaRPr sz="28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29883"/>
            <a:ext cx="9143999" cy="92811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5008" y="6178296"/>
            <a:ext cx="1882139" cy="324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47544" y="2217420"/>
            <a:ext cx="2124710" cy="977265"/>
          </a:xfrm>
          <a:custGeom>
            <a:avLst/>
            <a:gdLst/>
            <a:ahLst/>
            <a:cxnLst/>
            <a:rect l="l" t="t" r="r" b="b"/>
            <a:pathLst>
              <a:path w="2124710" h="977264">
                <a:moveTo>
                  <a:pt x="2124456" y="0"/>
                </a:moveTo>
                <a:lnTo>
                  <a:pt x="1062228" y="488441"/>
                </a:lnTo>
                <a:lnTo>
                  <a:pt x="0" y="488441"/>
                </a:lnTo>
                <a:lnTo>
                  <a:pt x="1062228" y="976883"/>
                </a:lnTo>
                <a:lnTo>
                  <a:pt x="2124456" y="488441"/>
                </a:lnTo>
                <a:lnTo>
                  <a:pt x="1062228" y="488441"/>
                </a:lnTo>
                <a:lnTo>
                  <a:pt x="0" y="0"/>
                </a:lnTo>
                <a:lnTo>
                  <a:pt x="212445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26664" y="1357883"/>
            <a:ext cx="919480" cy="920750"/>
          </a:xfrm>
          <a:custGeom>
            <a:avLst/>
            <a:gdLst/>
            <a:ahLst/>
            <a:cxnLst/>
            <a:rect l="l" t="t" r="r" b="b"/>
            <a:pathLst>
              <a:path w="919479" h="920750">
                <a:moveTo>
                  <a:pt x="863510" y="240893"/>
                </a:moveTo>
                <a:lnTo>
                  <a:pt x="459486" y="920495"/>
                </a:lnTo>
                <a:lnTo>
                  <a:pt x="506462" y="918119"/>
                </a:lnTo>
                <a:lnTo>
                  <a:pt x="552082" y="911142"/>
                </a:lnTo>
                <a:lnTo>
                  <a:pt x="596115" y="899798"/>
                </a:lnTo>
                <a:lnTo>
                  <a:pt x="638329" y="884318"/>
                </a:lnTo>
                <a:lnTo>
                  <a:pt x="678494" y="864934"/>
                </a:lnTo>
                <a:lnTo>
                  <a:pt x="716379" y="841876"/>
                </a:lnTo>
                <a:lnTo>
                  <a:pt x="751752" y="815378"/>
                </a:lnTo>
                <a:lnTo>
                  <a:pt x="784383" y="785669"/>
                </a:lnTo>
                <a:lnTo>
                  <a:pt x="814040" y="752983"/>
                </a:lnTo>
                <a:lnTo>
                  <a:pt x="840493" y="717550"/>
                </a:lnTo>
                <a:lnTo>
                  <a:pt x="863510" y="679602"/>
                </a:lnTo>
                <a:lnTo>
                  <a:pt x="882860" y="639371"/>
                </a:lnTo>
                <a:lnTo>
                  <a:pt x="898312" y="597089"/>
                </a:lnTo>
                <a:lnTo>
                  <a:pt x="909636" y="552986"/>
                </a:lnTo>
                <a:lnTo>
                  <a:pt x="916599" y="507295"/>
                </a:lnTo>
                <a:lnTo>
                  <a:pt x="918972" y="460248"/>
                </a:lnTo>
                <a:lnTo>
                  <a:pt x="916599" y="413200"/>
                </a:lnTo>
                <a:lnTo>
                  <a:pt x="909636" y="367509"/>
                </a:lnTo>
                <a:lnTo>
                  <a:pt x="898312" y="323406"/>
                </a:lnTo>
                <a:lnTo>
                  <a:pt x="882860" y="281124"/>
                </a:lnTo>
                <a:lnTo>
                  <a:pt x="863510" y="240893"/>
                </a:lnTo>
                <a:close/>
              </a:path>
              <a:path w="919479" h="920750">
                <a:moveTo>
                  <a:pt x="459486" y="0"/>
                </a:moveTo>
                <a:lnTo>
                  <a:pt x="412509" y="2376"/>
                </a:lnTo>
                <a:lnTo>
                  <a:pt x="366889" y="9353"/>
                </a:lnTo>
                <a:lnTo>
                  <a:pt x="322856" y="20697"/>
                </a:lnTo>
                <a:lnTo>
                  <a:pt x="280642" y="36177"/>
                </a:lnTo>
                <a:lnTo>
                  <a:pt x="240477" y="55561"/>
                </a:lnTo>
                <a:lnTo>
                  <a:pt x="202592" y="78619"/>
                </a:lnTo>
                <a:lnTo>
                  <a:pt x="167219" y="105117"/>
                </a:lnTo>
                <a:lnTo>
                  <a:pt x="134588" y="134826"/>
                </a:lnTo>
                <a:lnTo>
                  <a:pt x="104931" y="167512"/>
                </a:lnTo>
                <a:lnTo>
                  <a:pt x="78478" y="202945"/>
                </a:lnTo>
                <a:lnTo>
                  <a:pt x="55461" y="240893"/>
                </a:lnTo>
                <a:lnTo>
                  <a:pt x="36111" y="281124"/>
                </a:lnTo>
                <a:lnTo>
                  <a:pt x="20659" y="323406"/>
                </a:lnTo>
                <a:lnTo>
                  <a:pt x="9335" y="367509"/>
                </a:lnTo>
                <a:lnTo>
                  <a:pt x="2372" y="413200"/>
                </a:lnTo>
                <a:lnTo>
                  <a:pt x="0" y="460248"/>
                </a:lnTo>
                <a:lnTo>
                  <a:pt x="2372" y="507295"/>
                </a:lnTo>
                <a:lnTo>
                  <a:pt x="9335" y="552986"/>
                </a:lnTo>
                <a:lnTo>
                  <a:pt x="20659" y="597089"/>
                </a:lnTo>
                <a:lnTo>
                  <a:pt x="36111" y="639371"/>
                </a:lnTo>
                <a:lnTo>
                  <a:pt x="55461" y="679602"/>
                </a:lnTo>
                <a:lnTo>
                  <a:pt x="78478" y="717550"/>
                </a:lnTo>
                <a:lnTo>
                  <a:pt x="104931" y="752983"/>
                </a:lnTo>
                <a:lnTo>
                  <a:pt x="134588" y="785669"/>
                </a:lnTo>
                <a:lnTo>
                  <a:pt x="167219" y="815378"/>
                </a:lnTo>
                <a:lnTo>
                  <a:pt x="202592" y="841876"/>
                </a:lnTo>
                <a:lnTo>
                  <a:pt x="240477" y="864934"/>
                </a:lnTo>
                <a:lnTo>
                  <a:pt x="280642" y="884318"/>
                </a:lnTo>
                <a:lnTo>
                  <a:pt x="322856" y="899798"/>
                </a:lnTo>
                <a:lnTo>
                  <a:pt x="366889" y="911142"/>
                </a:lnTo>
                <a:lnTo>
                  <a:pt x="459486" y="0"/>
                </a:lnTo>
                <a:close/>
              </a:path>
              <a:path w="919479" h="920750">
                <a:moveTo>
                  <a:pt x="459486" y="0"/>
                </a:moveTo>
                <a:lnTo>
                  <a:pt x="840493" y="202945"/>
                </a:lnTo>
                <a:lnTo>
                  <a:pt x="814040" y="167512"/>
                </a:lnTo>
                <a:lnTo>
                  <a:pt x="784383" y="134826"/>
                </a:lnTo>
                <a:lnTo>
                  <a:pt x="751752" y="105117"/>
                </a:lnTo>
                <a:lnTo>
                  <a:pt x="716379" y="78619"/>
                </a:lnTo>
                <a:lnTo>
                  <a:pt x="678494" y="55561"/>
                </a:lnTo>
                <a:lnTo>
                  <a:pt x="638329" y="36177"/>
                </a:lnTo>
                <a:lnTo>
                  <a:pt x="596115" y="20697"/>
                </a:lnTo>
                <a:lnTo>
                  <a:pt x="552082" y="9353"/>
                </a:lnTo>
                <a:lnTo>
                  <a:pt x="506462" y="2376"/>
                </a:lnTo>
                <a:lnTo>
                  <a:pt x="45948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26664" y="1357883"/>
            <a:ext cx="459740" cy="460375"/>
          </a:xfrm>
          <a:custGeom>
            <a:avLst/>
            <a:gdLst/>
            <a:ahLst/>
            <a:cxnLst/>
            <a:rect l="l" t="t" r="r" b="b"/>
            <a:pathLst>
              <a:path w="459739" h="460375">
                <a:moveTo>
                  <a:pt x="0" y="460248"/>
                </a:moveTo>
                <a:lnTo>
                  <a:pt x="2372" y="413200"/>
                </a:lnTo>
                <a:lnTo>
                  <a:pt x="9335" y="367509"/>
                </a:lnTo>
                <a:lnTo>
                  <a:pt x="20659" y="323406"/>
                </a:lnTo>
                <a:lnTo>
                  <a:pt x="36111" y="281124"/>
                </a:lnTo>
                <a:lnTo>
                  <a:pt x="55461" y="240893"/>
                </a:lnTo>
                <a:lnTo>
                  <a:pt x="78478" y="202945"/>
                </a:lnTo>
                <a:lnTo>
                  <a:pt x="104931" y="167512"/>
                </a:lnTo>
                <a:lnTo>
                  <a:pt x="134588" y="134826"/>
                </a:lnTo>
                <a:lnTo>
                  <a:pt x="167219" y="105117"/>
                </a:lnTo>
                <a:lnTo>
                  <a:pt x="202592" y="78619"/>
                </a:lnTo>
                <a:lnTo>
                  <a:pt x="240477" y="55561"/>
                </a:lnTo>
                <a:lnTo>
                  <a:pt x="280642" y="36177"/>
                </a:lnTo>
                <a:lnTo>
                  <a:pt x="322856" y="20697"/>
                </a:lnTo>
                <a:lnTo>
                  <a:pt x="366889" y="9353"/>
                </a:lnTo>
                <a:lnTo>
                  <a:pt x="412509" y="2376"/>
                </a:lnTo>
                <a:lnTo>
                  <a:pt x="459486" y="0"/>
                </a:lnTo>
              </a:path>
            </a:pathLst>
          </a:custGeom>
          <a:ln w="571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39173" y="2276003"/>
            <a:ext cx="46990" cy="2540"/>
          </a:xfrm>
          <a:custGeom>
            <a:avLst/>
            <a:gdLst/>
            <a:ahLst/>
            <a:cxnLst/>
            <a:rect l="l" t="t" r="r" b="b"/>
            <a:pathLst>
              <a:path w="46989" h="2539">
                <a:moveTo>
                  <a:pt x="46976" y="2376"/>
                </a:moveTo>
                <a:lnTo>
                  <a:pt x="0" y="0"/>
                </a:lnTo>
              </a:path>
            </a:pathLst>
          </a:custGeom>
          <a:ln w="571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26664" y="1818132"/>
            <a:ext cx="367030" cy="451484"/>
          </a:xfrm>
          <a:custGeom>
            <a:avLst/>
            <a:gdLst/>
            <a:ahLst/>
            <a:cxnLst/>
            <a:rect l="l" t="t" r="r" b="b"/>
            <a:pathLst>
              <a:path w="367029" h="451485">
                <a:moveTo>
                  <a:pt x="366889" y="450894"/>
                </a:moveTo>
                <a:lnTo>
                  <a:pt x="322856" y="439550"/>
                </a:lnTo>
                <a:lnTo>
                  <a:pt x="280642" y="424070"/>
                </a:lnTo>
                <a:lnTo>
                  <a:pt x="240477" y="404686"/>
                </a:lnTo>
                <a:lnTo>
                  <a:pt x="202592" y="381628"/>
                </a:lnTo>
                <a:lnTo>
                  <a:pt x="167219" y="355130"/>
                </a:lnTo>
                <a:lnTo>
                  <a:pt x="134588" y="325421"/>
                </a:lnTo>
                <a:lnTo>
                  <a:pt x="104931" y="292735"/>
                </a:lnTo>
                <a:lnTo>
                  <a:pt x="78478" y="257302"/>
                </a:lnTo>
                <a:lnTo>
                  <a:pt x="55461" y="219354"/>
                </a:lnTo>
                <a:lnTo>
                  <a:pt x="36111" y="179123"/>
                </a:lnTo>
                <a:lnTo>
                  <a:pt x="20659" y="136841"/>
                </a:lnTo>
                <a:lnTo>
                  <a:pt x="9335" y="92738"/>
                </a:lnTo>
                <a:lnTo>
                  <a:pt x="2372" y="47047"/>
                </a:lnTo>
                <a:lnTo>
                  <a:pt x="0" y="0"/>
                </a:lnTo>
              </a:path>
            </a:pathLst>
          </a:custGeom>
          <a:ln w="571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57575" y="1329308"/>
            <a:ext cx="235993" cy="93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64993" y="1394061"/>
            <a:ext cx="202565" cy="167005"/>
          </a:xfrm>
          <a:custGeom>
            <a:avLst/>
            <a:gdLst/>
            <a:ahLst/>
            <a:cxnLst/>
            <a:rect l="l" t="t" r="r" b="b"/>
            <a:pathLst>
              <a:path w="202564" h="167005">
                <a:moveTo>
                  <a:pt x="0" y="0"/>
                </a:moveTo>
                <a:lnTo>
                  <a:pt x="40165" y="19384"/>
                </a:lnTo>
                <a:lnTo>
                  <a:pt x="78049" y="42442"/>
                </a:lnTo>
                <a:lnTo>
                  <a:pt x="113423" y="68940"/>
                </a:lnTo>
                <a:lnTo>
                  <a:pt x="146053" y="98649"/>
                </a:lnTo>
                <a:lnTo>
                  <a:pt x="175711" y="131335"/>
                </a:lnTo>
                <a:lnTo>
                  <a:pt x="202163" y="166768"/>
                </a:lnTo>
              </a:path>
            </a:pathLst>
          </a:custGeom>
          <a:ln w="571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67157" y="1560829"/>
            <a:ext cx="23495" cy="38100"/>
          </a:xfrm>
          <a:custGeom>
            <a:avLst/>
            <a:gdLst/>
            <a:ahLst/>
            <a:cxnLst/>
            <a:rect l="l" t="t" r="r" b="b"/>
            <a:pathLst>
              <a:path w="23495" h="38100">
                <a:moveTo>
                  <a:pt x="0" y="0"/>
                </a:moveTo>
                <a:lnTo>
                  <a:pt x="23016" y="37947"/>
                </a:lnTo>
              </a:path>
            </a:pathLst>
          </a:custGeom>
          <a:ln w="571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86150" y="1598777"/>
            <a:ext cx="459740" cy="680085"/>
          </a:xfrm>
          <a:custGeom>
            <a:avLst/>
            <a:gdLst/>
            <a:ahLst/>
            <a:cxnLst/>
            <a:rect l="l" t="t" r="r" b="b"/>
            <a:pathLst>
              <a:path w="459739" h="680085">
                <a:moveTo>
                  <a:pt x="404024" y="0"/>
                </a:moveTo>
                <a:lnTo>
                  <a:pt x="423374" y="40230"/>
                </a:lnTo>
                <a:lnTo>
                  <a:pt x="438826" y="82513"/>
                </a:lnTo>
                <a:lnTo>
                  <a:pt x="450150" y="126615"/>
                </a:lnTo>
                <a:lnTo>
                  <a:pt x="457113" y="172306"/>
                </a:lnTo>
                <a:lnTo>
                  <a:pt x="459486" y="219354"/>
                </a:lnTo>
                <a:lnTo>
                  <a:pt x="457113" y="266402"/>
                </a:lnTo>
                <a:lnTo>
                  <a:pt x="450150" y="312093"/>
                </a:lnTo>
                <a:lnTo>
                  <a:pt x="438826" y="356195"/>
                </a:lnTo>
                <a:lnTo>
                  <a:pt x="423374" y="398478"/>
                </a:lnTo>
                <a:lnTo>
                  <a:pt x="404024" y="438709"/>
                </a:lnTo>
                <a:lnTo>
                  <a:pt x="381007" y="476656"/>
                </a:lnTo>
                <a:lnTo>
                  <a:pt x="354554" y="512089"/>
                </a:lnTo>
                <a:lnTo>
                  <a:pt x="324897" y="544776"/>
                </a:lnTo>
                <a:lnTo>
                  <a:pt x="292266" y="574484"/>
                </a:lnTo>
                <a:lnTo>
                  <a:pt x="256893" y="600983"/>
                </a:lnTo>
                <a:lnTo>
                  <a:pt x="219008" y="624040"/>
                </a:lnTo>
                <a:lnTo>
                  <a:pt x="178843" y="643425"/>
                </a:lnTo>
                <a:lnTo>
                  <a:pt x="136629" y="658905"/>
                </a:lnTo>
                <a:lnTo>
                  <a:pt x="92596" y="670249"/>
                </a:lnTo>
                <a:lnTo>
                  <a:pt x="46976" y="677225"/>
                </a:lnTo>
                <a:lnTo>
                  <a:pt x="0" y="679602"/>
                </a:lnTo>
              </a:path>
            </a:pathLst>
          </a:custGeom>
          <a:ln w="571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26664" y="1357883"/>
            <a:ext cx="919480" cy="920750"/>
          </a:xfrm>
          <a:custGeom>
            <a:avLst/>
            <a:gdLst/>
            <a:ahLst/>
            <a:cxnLst/>
            <a:rect l="l" t="t" r="r" b="b"/>
            <a:pathLst>
              <a:path w="919479" h="920750">
                <a:moveTo>
                  <a:pt x="459486" y="0"/>
                </a:moveTo>
                <a:lnTo>
                  <a:pt x="412509" y="2376"/>
                </a:lnTo>
                <a:lnTo>
                  <a:pt x="366889" y="9353"/>
                </a:lnTo>
                <a:lnTo>
                  <a:pt x="322856" y="20697"/>
                </a:lnTo>
                <a:lnTo>
                  <a:pt x="280642" y="36177"/>
                </a:lnTo>
                <a:lnTo>
                  <a:pt x="240477" y="55561"/>
                </a:lnTo>
                <a:lnTo>
                  <a:pt x="202592" y="78619"/>
                </a:lnTo>
                <a:lnTo>
                  <a:pt x="167219" y="105117"/>
                </a:lnTo>
                <a:lnTo>
                  <a:pt x="134588" y="134826"/>
                </a:lnTo>
                <a:lnTo>
                  <a:pt x="104931" y="167512"/>
                </a:lnTo>
                <a:lnTo>
                  <a:pt x="78478" y="202945"/>
                </a:lnTo>
                <a:lnTo>
                  <a:pt x="55461" y="240893"/>
                </a:lnTo>
                <a:lnTo>
                  <a:pt x="36111" y="281124"/>
                </a:lnTo>
                <a:lnTo>
                  <a:pt x="20659" y="323406"/>
                </a:lnTo>
                <a:lnTo>
                  <a:pt x="9335" y="367509"/>
                </a:lnTo>
                <a:lnTo>
                  <a:pt x="2372" y="413200"/>
                </a:lnTo>
                <a:lnTo>
                  <a:pt x="0" y="460248"/>
                </a:lnTo>
                <a:lnTo>
                  <a:pt x="2372" y="507295"/>
                </a:lnTo>
                <a:lnTo>
                  <a:pt x="9335" y="552986"/>
                </a:lnTo>
                <a:lnTo>
                  <a:pt x="20659" y="597089"/>
                </a:lnTo>
                <a:lnTo>
                  <a:pt x="36111" y="639371"/>
                </a:lnTo>
                <a:lnTo>
                  <a:pt x="55461" y="679602"/>
                </a:lnTo>
                <a:lnTo>
                  <a:pt x="78478" y="717550"/>
                </a:lnTo>
                <a:lnTo>
                  <a:pt x="104931" y="752983"/>
                </a:lnTo>
                <a:lnTo>
                  <a:pt x="134588" y="785669"/>
                </a:lnTo>
                <a:lnTo>
                  <a:pt x="167219" y="815378"/>
                </a:lnTo>
                <a:lnTo>
                  <a:pt x="202592" y="841876"/>
                </a:lnTo>
                <a:lnTo>
                  <a:pt x="240477" y="864934"/>
                </a:lnTo>
                <a:lnTo>
                  <a:pt x="280642" y="884318"/>
                </a:lnTo>
                <a:lnTo>
                  <a:pt x="322856" y="899798"/>
                </a:lnTo>
                <a:lnTo>
                  <a:pt x="366889" y="911142"/>
                </a:lnTo>
                <a:lnTo>
                  <a:pt x="412509" y="918119"/>
                </a:lnTo>
                <a:lnTo>
                  <a:pt x="459486" y="920495"/>
                </a:lnTo>
                <a:lnTo>
                  <a:pt x="506462" y="918119"/>
                </a:lnTo>
                <a:lnTo>
                  <a:pt x="552082" y="911142"/>
                </a:lnTo>
                <a:lnTo>
                  <a:pt x="596115" y="899798"/>
                </a:lnTo>
                <a:lnTo>
                  <a:pt x="638329" y="884318"/>
                </a:lnTo>
                <a:lnTo>
                  <a:pt x="678494" y="864934"/>
                </a:lnTo>
                <a:lnTo>
                  <a:pt x="716379" y="841876"/>
                </a:lnTo>
                <a:lnTo>
                  <a:pt x="751752" y="815378"/>
                </a:lnTo>
                <a:lnTo>
                  <a:pt x="784383" y="785669"/>
                </a:lnTo>
                <a:lnTo>
                  <a:pt x="814040" y="752983"/>
                </a:lnTo>
                <a:lnTo>
                  <a:pt x="840493" y="717550"/>
                </a:lnTo>
                <a:lnTo>
                  <a:pt x="863510" y="679602"/>
                </a:lnTo>
                <a:lnTo>
                  <a:pt x="882860" y="639371"/>
                </a:lnTo>
                <a:lnTo>
                  <a:pt x="898312" y="597089"/>
                </a:lnTo>
                <a:lnTo>
                  <a:pt x="909636" y="552986"/>
                </a:lnTo>
                <a:lnTo>
                  <a:pt x="916599" y="507295"/>
                </a:lnTo>
                <a:lnTo>
                  <a:pt x="918972" y="460248"/>
                </a:lnTo>
                <a:lnTo>
                  <a:pt x="916599" y="413200"/>
                </a:lnTo>
                <a:lnTo>
                  <a:pt x="909636" y="367509"/>
                </a:lnTo>
                <a:lnTo>
                  <a:pt x="898312" y="323406"/>
                </a:lnTo>
                <a:lnTo>
                  <a:pt x="882860" y="281124"/>
                </a:lnTo>
                <a:lnTo>
                  <a:pt x="863510" y="240893"/>
                </a:lnTo>
                <a:lnTo>
                  <a:pt x="840493" y="202945"/>
                </a:lnTo>
                <a:lnTo>
                  <a:pt x="814040" y="167512"/>
                </a:lnTo>
                <a:lnTo>
                  <a:pt x="784383" y="134826"/>
                </a:lnTo>
                <a:lnTo>
                  <a:pt x="751752" y="105117"/>
                </a:lnTo>
                <a:lnTo>
                  <a:pt x="716379" y="78619"/>
                </a:lnTo>
                <a:lnTo>
                  <a:pt x="678494" y="55561"/>
                </a:lnTo>
                <a:lnTo>
                  <a:pt x="638329" y="36177"/>
                </a:lnTo>
                <a:lnTo>
                  <a:pt x="596115" y="20697"/>
                </a:lnTo>
                <a:lnTo>
                  <a:pt x="552082" y="9353"/>
                </a:lnTo>
                <a:lnTo>
                  <a:pt x="506462" y="2376"/>
                </a:lnTo>
                <a:lnTo>
                  <a:pt x="45948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26664" y="1357883"/>
            <a:ext cx="919480" cy="920750"/>
          </a:xfrm>
          <a:custGeom>
            <a:avLst/>
            <a:gdLst/>
            <a:ahLst/>
            <a:cxnLst/>
            <a:rect l="l" t="t" r="r" b="b"/>
            <a:pathLst>
              <a:path w="919479" h="920750">
                <a:moveTo>
                  <a:pt x="0" y="460248"/>
                </a:moveTo>
                <a:lnTo>
                  <a:pt x="2372" y="413200"/>
                </a:lnTo>
                <a:lnTo>
                  <a:pt x="9335" y="367509"/>
                </a:lnTo>
                <a:lnTo>
                  <a:pt x="20659" y="323406"/>
                </a:lnTo>
                <a:lnTo>
                  <a:pt x="36111" y="281124"/>
                </a:lnTo>
                <a:lnTo>
                  <a:pt x="55461" y="240893"/>
                </a:lnTo>
                <a:lnTo>
                  <a:pt x="78478" y="202945"/>
                </a:lnTo>
                <a:lnTo>
                  <a:pt x="104931" y="167512"/>
                </a:lnTo>
                <a:lnTo>
                  <a:pt x="134588" y="134826"/>
                </a:lnTo>
                <a:lnTo>
                  <a:pt x="167219" y="105117"/>
                </a:lnTo>
                <a:lnTo>
                  <a:pt x="202592" y="78619"/>
                </a:lnTo>
                <a:lnTo>
                  <a:pt x="240477" y="55561"/>
                </a:lnTo>
                <a:lnTo>
                  <a:pt x="280642" y="36177"/>
                </a:lnTo>
                <a:lnTo>
                  <a:pt x="322856" y="20697"/>
                </a:lnTo>
                <a:lnTo>
                  <a:pt x="366889" y="9353"/>
                </a:lnTo>
                <a:lnTo>
                  <a:pt x="412509" y="2376"/>
                </a:lnTo>
                <a:lnTo>
                  <a:pt x="459486" y="0"/>
                </a:lnTo>
                <a:lnTo>
                  <a:pt x="506462" y="2376"/>
                </a:lnTo>
                <a:lnTo>
                  <a:pt x="552082" y="9353"/>
                </a:lnTo>
                <a:lnTo>
                  <a:pt x="596115" y="20697"/>
                </a:lnTo>
                <a:lnTo>
                  <a:pt x="638329" y="36177"/>
                </a:lnTo>
                <a:lnTo>
                  <a:pt x="678494" y="55561"/>
                </a:lnTo>
                <a:lnTo>
                  <a:pt x="716379" y="78619"/>
                </a:lnTo>
                <a:lnTo>
                  <a:pt x="751752" y="105117"/>
                </a:lnTo>
                <a:lnTo>
                  <a:pt x="784383" y="134826"/>
                </a:lnTo>
                <a:lnTo>
                  <a:pt x="814040" y="167512"/>
                </a:lnTo>
                <a:lnTo>
                  <a:pt x="840493" y="202945"/>
                </a:lnTo>
                <a:lnTo>
                  <a:pt x="863510" y="240893"/>
                </a:lnTo>
                <a:lnTo>
                  <a:pt x="882860" y="281124"/>
                </a:lnTo>
                <a:lnTo>
                  <a:pt x="898312" y="323406"/>
                </a:lnTo>
                <a:lnTo>
                  <a:pt x="909636" y="367509"/>
                </a:lnTo>
                <a:lnTo>
                  <a:pt x="916599" y="413200"/>
                </a:lnTo>
                <a:lnTo>
                  <a:pt x="918972" y="460248"/>
                </a:lnTo>
                <a:lnTo>
                  <a:pt x="916599" y="507295"/>
                </a:lnTo>
                <a:lnTo>
                  <a:pt x="909636" y="552986"/>
                </a:lnTo>
                <a:lnTo>
                  <a:pt x="898312" y="597089"/>
                </a:lnTo>
                <a:lnTo>
                  <a:pt x="882860" y="639371"/>
                </a:lnTo>
                <a:lnTo>
                  <a:pt x="863510" y="679602"/>
                </a:lnTo>
                <a:lnTo>
                  <a:pt x="840493" y="717550"/>
                </a:lnTo>
                <a:lnTo>
                  <a:pt x="814040" y="752983"/>
                </a:lnTo>
                <a:lnTo>
                  <a:pt x="784383" y="785669"/>
                </a:lnTo>
                <a:lnTo>
                  <a:pt x="751752" y="815378"/>
                </a:lnTo>
                <a:lnTo>
                  <a:pt x="716379" y="841876"/>
                </a:lnTo>
                <a:lnTo>
                  <a:pt x="678494" y="864934"/>
                </a:lnTo>
                <a:lnTo>
                  <a:pt x="638329" y="884318"/>
                </a:lnTo>
                <a:lnTo>
                  <a:pt x="596115" y="899798"/>
                </a:lnTo>
                <a:lnTo>
                  <a:pt x="552082" y="911142"/>
                </a:lnTo>
                <a:lnTo>
                  <a:pt x="506462" y="918119"/>
                </a:lnTo>
                <a:lnTo>
                  <a:pt x="459486" y="920495"/>
                </a:lnTo>
                <a:lnTo>
                  <a:pt x="412509" y="918119"/>
                </a:lnTo>
                <a:lnTo>
                  <a:pt x="366889" y="911142"/>
                </a:lnTo>
                <a:lnTo>
                  <a:pt x="322856" y="899798"/>
                </a:lnTo>
                <a:lnTo>
                  <a:pt x="280642" y="884318"/>
                </a:lnTo>
                <a:lnTo>
                  <a:pt x="240477" y="864934"/>
                </a:lnTo>
                <a:lnTo>
                  <a:pt x="202592" y="841876"/>
                </a:lnTo>
                <a:lnTo>
                  <a:pt x="167219" y="815378"/>
                </a:lnTo>
                <a:lnTo>
                  <a:pt x="134588" y="785669"/>
                </a:lnTo>
                <a:lnTo>
                  <a:pt x="104931" y="752983"/>
                </a:lnTo>
                <a:lnTo>
                  <a:pt x="78478" y="717550"/>
                </a:lnTo>
                <a:lnTo>
                  <a:pt x="55461" y="679602"/>
                </a:lnTo>
                <a:lnTo>
                  <a:pt x="36111" y="639371"/>
                </a:lnTo>
                <a:lnTo>
                  <a:pt x="20659" y="597089"/>
                </a:lnTo>
                <a:lnTo>
                  <a:pt x="9335" y="552986"/>
                </a:lnTo>
                <a:lnTo>
                  <a:pt x="2372" y="507295"/>
                </a:lnTo>
                <a:lnTo>
                  <a:pt x="0" y="460248"/>
                </a:lnTo>
                <a:close/>
              </a:path>
            </a:pathLst>
          </a:custGeom>
          <a:ln w="571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3523" y="2217420"/>
            <a:ext cx="2124710" cy="977265"/>
          </a:xfrm>
          <a:custGeom>
            <a:avLst/>
            <a:gdLst/>
            <a:ahLst/>
            <a:cxnLst/>
            <a:rect l="l" t="t" r="r" b="b"/>
            <a:pathLst>
              <a:path w="2124709" h="977264">
                <a:moveTo>
                  <a:pt x="2124455" y="0"/>
                </a:moveTo>
                <a:lnTo>
                  <a:pt x="1062227" y="488441"/>
                </a:lnTo>
                <a:lnTo>
                  <a:pt x="0" y="488441"/>
                </a:lnTo>
                <a:lnTo>
                  <a:pt x="1062227" y="976883"/>
                </a:lnTo>
                <a:lnTo>
                  <a:pt x="2124455" y="488441"/>
                </a:lnTo>
                <a:lnTo>
                  <a:pt x="1062227" y="488441"/>
                </a:lnTo>
                <a:lnTo>
                  <a:pt x="0" y="0"/>
                </a:lnTo>
                <a:lnTo>
                  <a:pt x="2124455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54167" y="1357883"/>
            <a:ext cx="919480" cy="920750"/>
          </a:xfrm>
          <a:custGeom>
            <a:avLst/>
            <a:gdLst/>
            <a:ahLst/>
            <a:cxnLst/>
            <a:rect l="l" t="t" r="r" b="b"/>
            <a:pathLst>
              <a:path w="919479" h="920750">
                <a:moveTo>
                  <a:pt x="863510" y="240893"/>
                </a:moveTo>
                <a:lnTo>
                  <a:pt x="459486" y="920495"/>
                </a:lnTo>
                <a:lnTo>
                  <a:pt x="506462" y="918119"/>
                </a:lnTo>
                <a:lnTo>
                  <a:pt x="552082" y="911142"/>
                </a:lnTo>
                <a:lnTo>
                  <a:pt x="596115" y="899798"/>
                </a:lnTo>
                <a:lnTo>
                  <a:pt x="638329" y="884318"/>
                </a:lnTo>
                <a:lnTo>
                  <a:pt x="678494" y="864934"/>
                </a:lnTo>
                <a:lnTo>
                  <a:pt x="716379" y="841876"/>
                </a:lnTo>
                <a:lnTo>
                  <a:pt x="751752" y="815378"/>
                </a:lnTo>
                <a:lnTo>
                  <a:pt x="784383" y="785669"/>
                </a:lnTo>
                <a:lnTo>
                  <a:pt x="814040" y="752983"/>
                </a:lnTo>
                <a:lnTo>
                  <a:pt x="840493" y="717550"/>
                </a:lnTo>
                <a:lnTo>
                  <a:pt x="863510" y="679602"/>
                </a:lnTo>
                <a:lnTo>
                  <a:pt x="882860" y="639371"/>
                </a:lnTo>
                <a:lnTo>
                  <a:pt x="898312" y="597089"/>
                </a:lnTo>
                <a:lnTo>
                  <a:pt x="909636" y="552986"/>
                </a:lnTo>
                <a:lnTo>
                  <a:pt x="916599" y="507295"/>
                </a:lnTo>
                <a:lnTo>
                  <a:pt x="918972" y="460248"/>
                </a:lnTo>
                <a:lnTo>
                  <a:pt x="916599" y="413200"/>
                </a:lnTo>
                <a:lnTo>
                  <a:pt x="909636" y="367509"/>
                </a:lnTo>
                <a:lnTo>
                  <a:pt x="898312" y="323406"/>
                </a:lnTo>
                <a:lnTo>
                  <a:pt x="882860" y="281124"/>
                </a:lnTo>
                <a:lnTo>
                  <a:pt x="863510" y="240893"/>
                </a:lnTo>
                <a:close/>
              </a:path>
              <a:path w="919479" h="920750">
                <a:moveTo>
                  <a:pt x="459486" y="0"/>
                </a:moveTo>
                <a:lnTo>
                  <a:pt x="412509" y="2376"/>
                </a:lnTo>
                <a:lnTo>
                  <a:pt x="366889" y="9353"/>
                </a:lnTo>
                <a:lnTo>
                  <a:pt x="322856" y="20697"/>
                </a:lnTo>
                <a:lnTo>
                  <a:pt x="280642" y="36177"/>
                </a:lnTo>
                <a:lnTo>
                  <a:pt x="240477" y="55561"/>
                </a:lnTo>
                <a:lnTo>
                  <a:pt x="202592" y="78619"/>
                </a:lnTo>
                <a:lnTo>
                  <a:pt x="167219" y="105117"/>
                </a:lnTo>
                <a:lnTo>
                  <a:pt x="134588" y="134826"/>
                </a:lnTo>
                <a:lnTo>
                  <a:pt x="104931" y="167512"/>
                </a:lnTo>
                <a:lnTo>
                  <a:pt x="78478" y="202945"/>
                </a:lnTo>
                <a:lnTo>
                  <a:pt x="55461" y="240893"/>
                </a:lnTo>
                <a:lnTo>
                  <a:pt x="36111" y="281124"/>
                </a:lnTo>
                <a:lnTo>
                  <a:pt x="20659" y="323406"/>
                </a:lnTo>
                <a:lnTo>
                  <a:pt x="9335" y="367509"/>
                </a:lnTo>
                <a:lnTo>
                  <a:pt x="2372" y="413200"/>
                </a:lnTo>
                <a:lnTo>
                  <a:pt x="0" y="460248"/>
                </a:lnTo>
                <a:lnTo>
                  <a:pt x="2372" y="507295"/>
                </a:lnTo>
                <a:lnTo>
                  <a:pt x="9335" y="552986"/>
                </a:lnTo>
                <a:lnTo>
                  <a:pt x="20659" y="597089"/>
                </a:lnTo>
                <a:lnTo>
                  <a:pt x="36111" y="639371"/>
                </a:lnTo>
                <a:lnTo>
                  <a:pt x="55461" y="679602"/>
                </a:lnTo>
                <a:lnTo>
                  <a:pt x="78478" y="717550"/>
                </a:lnTo>
                <a:lnTo>
                  <a:pt x="104931" y="752983"/>
                </a:lnTo>
                <a:lnTo>
                  <a:pt x="134588" y="785669"/>
                </a:lnTo>
                <a:lnTo>
                  <a:pt x="167219" y="815378"/>
                </a:lnTo>
                <a:lnTo>
                  <a:pt x="202592" y="841876"/>
                </a:lnTo>
                <a:lnTo>
                  <a:pt x="240477" y="864934"/>
                </a:lnTo>
                <a:lnTo>
                  <a:pt x="280642" y="884318"/>
                </a:lnTo>
                <a:lnTo>
                  <a:pt x="322856" y="899798"/>
                </a:lnTo>
                <a:lnTo>
                  <a:pt x="366889" y="911142"/>
                </a:lnTo>
                <a:lnTo>
                  <a:pt x="459486" y="0"/>
                </a:lnTo>
                <a:close/>
              </a:path>
              <a:path w="919479" h="920750">
                <a:moveTo>
                  <a:pt x="596115" y="20697"/>
                </a:moveTo>
                <a:lnTo>
                  <a:pt x="840493" y="202945"/>
                </a:lnTo>
                <a:lnTo>
                  <a:pt x="814040" y="167512"/>
                </a:lnTo>
                <a:lnTo>
                  <a:pt x="784383" y="134826"/>
                </a:lnTo>
                <a:lnTo>
                  <a:pt x="751752" y="105117"/>
                </a:lnTo>
                <a:lnTo>
                  <a:pt x="716379" y="78619"/>
                </a:lnTo>
                <a:lnTo>
                  <a:pt x="678494" y="55561"/>
                </a:lnTo>
                <a:lnTo>
                  <a:pt x="638329" y="36177"/>
                </a:lnTo>
                <a:lnTo>
                  <a:pt x="596115" y="20697"/>
                </a:lnTo>
                <a:close/>
              </a:path>
              <a:path w="919479" h="920750">
                <a:moveTo>
                  <a:pt x="459486" y="0"/>
                </a:moveTo>
                <a:lnTo>
                  <a:pt x="596115" y="20697"/>
                </a:lnTo>
                <a:lnTo>
                  <a:pt x="552082" y="9353"/>
                </a:lnTo>
                <a:lnTo>
                  <a:pt x="506462" y="2376"/>
                </a:lnTo>
                <a:lnTo>
                  <a:pt x="459486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154167" y="1357883"/>
            <a:ext cx="459740" cy="460375"/>
          </a:xfrm>
          <a:custGeom>
            <a:avLst/>
            <a:gdLst/>
            <a:ahLst/>
            <a:cxnLst/>
            <a:rect l="l" t="t" r="r" b="b"/>
            <a:pathLst>
              <a:path w="459739" h="460375">
                <a:moveTo>
                  <a:pt x="0" y="460248"/>
                </a:moveTo>
                <a:lnTo>
                  <a:pt x="2372" y="413200"/>
                </a:lnTo>
                <a:lnTo>
                  <a:pt x="9335" y="367509"/>
                </a:lnTo>
                <a:lnTo>
                  <a:pt x="20659" y="323406"/>
                </a:lnTo>
                <a:lnTo>
                  <a:pt x="36111" y="281124"/>
                </a:lnTo>
                <a:lnTo>
                  <a:pt x="55461" y="240893"/>
                </a:lnTo>
                <a:lnTo>
                  <a:pt x="78478" y="202945"/>
                </a:lnTo>
                <a:lnTo>
                  <a:pt x="104931" y="167512"/>
                </a:lnTo>
                <a:lnTo>
                  <a:pt x="134588" y="134826"/>
                </a:lnTo>
                <a:lnTo>
                  <a:pt x="167219" y="105117"/>
                </a:lnTo>
                <a:lnTo>
                  <a:pt x="202592" y="78619"/>
                </a:lnTo>
                <a:lnTo>
                  <a:pt x="240477" y="55561"/>
                </a:lnTo>
                <a:lnTo>
                  <a:pt x="280642" y="36177"/>
                </a:lnTo>
                <a:lnTo>
                  <a:pt x="322856" y="20697"/>
                </a:lnTo>
                <a:lnTo>
                  <a:pt x="366889" y="9353"/>
                </a:lnTo>
                <a:lnTo>
                  <a:pt x="412509" y="2376"/>
                </a:lnTo>
                <a:lnTo>
                  <a:pt x="459486" y="0"/>
                </a:lnTo>
              </a:path>
            </a:pathLst>
          </a:custGeom>
          <a:ln w="57150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66677" y="2276003"/>
            <a:ext cx="46990" cy="2540"/>
          </a:xfrm>
          <a:custGeom>
            <a:avLst/>
            <a:gdLst/>
            <a:ahLst/>
            <a:cxnLst/>
            <a:rect l="l" t="t" r="r" b="b"/>
            <a:pathLst>
              <a:path w="46989" h="2539">
                <a:moveTo>
                  <a:pt x="46976" y="2376"/>
                </a:moveTo>
                <a:lnTo>
                  <a:pt x="0" y="0"/>
                </a:lnTo>
              </a:path>
            </a:pathLst>
          </a:custGeom>
          <a:ln w="57150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154167" y="1818132"/>
            <a:ext cx="367030" cy="451484"/>
          </a:xfrm>
          <a:custGeom>
            <a:avLst/>
            <a:gdLst/>
            <a:ahLst/>
            <a:cxnLst/>
            <a:rect l="l" t="t" r="r" b="b"/>
            <a:pathLst>
              <a:path w="367029" h="451485">
                <a:moveTo>
                  <a:pt x="366889" y="450894"/>
                </a:moveTo>
                <a:lnTo>
                  <a:pt x="322856" y="439550"/>
                </a:lnTo>
                <a:lnTo>
                  <a:pt x="280642" y="424070"/>
                </a:lnTo>
                <a:lnTo>
                  <a:pt x="240477" y="404686"/>
                </a:lnTo>
                <a:lnTo>
                  <a:pt x="202592" y="381628"/>
                </a:lnTo>
                <a:lnTo>
                  <a:pt x="167219" y="355130"/>
                </a:lnTo>
                <a:lnTo>
                  <a:pt x="134588" y="325421"/>
                </a:lnTo>
                <a:lnTo>
                  <a:pt x="104931" y="292735"/>
                </a:lnTo>
                <a:lnTo>
                  <a:pt x="78478" y="257302"/>
                </a:lnTo>
                <a:lnTo>
                  <a:pt x="55461" y="219354"/>
                </a:lnTo>
                <a:lnTo>
                  <a:pt x="36111" y="179123"/>
                </a:lnTo>
                <a:lnTo>
                  <a:pt x="20659" y="136841"/>
                </a:lnTo>
                <a:lnTo>
                  <a:pt x="9335" y="92738"/>
                </a:lnTo>
                <a:lnTo>
                  <a:pt x="2372" y="47047"/>
                </a:lnTo>
                <a:lnTo>
                  <a:pt x="0" y="0"/>
                </a:lnTo>
              </a:path>
            </a:pathLst>
          </a:custGeom>
          <a:ln w="57150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585078" y="1329308"/>
            <a:ext cx="235993" cy="93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92497" y="1394061"/>
            <a:ext cx="202565" cy="167005"/>
          </a:xfrm>
          <a:custGeom>
            <a:avLst/>
            <a:gdLst/>
            <a:ahLst/>
            <a:cxnLst/>
            <a:rect l="l" t="t" r="r" b="b"/>
            <a:pathLst>
              <a:path w="202564" h="167005">
                <a:moveTo>
                  <a:pt x="0" y="0"/>
                </a:moveTo>
                <a:lnTo>
                  <a:pt x="40165" y="19384"/>
                </a:lnTo>
                <a:lnTo>
                  <a:pt x="78049" y="42442"/>
                </a:lnTo>
                <a:lnTo>
                  <a:pt x="113423" y="68940"/>
                </a:lnTo>
                <a:lnTo>
                  <a:pt x="146053" y="98649"/>
                </a:lnTo>
                <a:lnTo>
                  <a:pt x="175711" y="131335"/>
                </a:lnTo>
                <a:lnTo>
                  <a:pt x="202163" y="166768"/>
                </a:lnTo>
              </a:path>
            </a:pathLst>
          </a:custGeom>
          <a:ln w="57150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994661" y="1560829"/>
            <a:ext cx="23495" cy="38100"/>
          </a:xfrm>
          <a:custGeom>
            <a:avLst/>
            <a:gdLst/>
            <a:ahLst/>
            <a:cxnLst/>
            <a:rect l="l" t="t" r="r" b="b"/>
            <a:pathLst>
              <a:path w="23495" h="38100">
                <a:moveTo>
                  <a:pt x="0" y="0"/>
                </a:moveTo>
                <a:lnTo>
                  <a:pt x="23016" y="37947"/>
                </a:lnTo>
              </a:path>
            </a:pathLst>
          </a:custGeom>
          <a:ln w="57150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613653" y="1598777"/>
            <a:ext cx="459740" cy="680085"/>
          </a:xfrm>
          <a:custGeom>
            <a:avLst/>
            <a:gdLst/>
            <a:ahLst/>
            <a:cxnLst/>
            <a:rect l="l" t="t" r="r" b="b"/>
            <a:pathLst>
              <a:path w="459739" h="680085">
                <a:moveTo>
                  <a:pt x="404024" y="0"/>
                </a:moveTo>
                <a:lnTo>
                  <a:pt x="423374" y="40230"/>
                </a:lnTo>
                <a:lnTo>
                  <a:pt x="438826" y="82513"/>
                </a:lnTo>
                <a:lnTo>
                  <a:pt x="450150" y="126615"/>
                </a:lnTo>
                <a:lnTo>
                  <a:pt x="457113" y="172306"/>
                </a:lnTo>
                <a:lnTo>
                  <a:pt x="459486" y="219354"/>
                </a:lnTo>
                <a:lnTo>
                  <a:pt x="457113" y="266402"/>
                </a:lnTo>
                <a:lnTo>
                  <a:pt x="450150" y="312093"/>
                </a:lnTo>
                <a:lnTo>
                  <a:pt x="438826" y="356195"/>
                </a:lnTo>
                <a:lnTo>
                  <a:pt x="423374" y="398478"/>
                </a:lnTo>
                <a:lnTo>
                  <a:pt x="404024" y="438709"/>
                </a:lnTo>
                <a:lnTo>
                  <a:pt x="381007" y="476656"/>
                </a:lnTo>
                <a:lnTo>
                  <a:pt x="354554" y="512089"/>
                </a:lnTo>
                <a:lnTo>
                  <a:pt x="324897" y="544776"/>
                </a:lnTo>
                <a:lnTo>
                  <a:pt x="292266" y="574484"/>
                </a:lnTo>
                <a:lnTo>
                  <a:pt x="256893" y="600983"/>
                </a:lnTo>
                <a:lnTo>
                  <a:pt x="219008" y="624040"/>
                </a:lnTo>
                <a:lnTo>
                  <a:pt x="178843" y="643425"/>
                </a:lnTo>
                <a:lnTo>
                  <a:pt x="136629" y="658905"/>
                </a:lnTo>
                <a:lnTo>
                  <a:pt x="92596" y="670249"/>
                </a:lnTo>
                <a:lnTo>
                  <a:pt x="46976" y="677225"/>
                </a:lnTo>
                <a:lnTo>
                  <a:pt x="0" y="679602"/>
                </a:lnTo>
              </a:path>
            </a:pathLst>
          </a:custGeom>
          <a:ln w="57150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154167" y="1357883"/>
            <a:ext cx="919480" cy="920750"/>
          </a:xfrm>
          <a:custGeom>
            <a:avLst/>
            <a:gdLst/>
            <a:ahLst/>
            <a:cxnLst/>
            <a:rect l="l" t="t" r="r" b="b"/>
            <a:pathLst>
              <a:path w="919479" h="920750">
                <a:moveTo>
                  <a:pt x="459486" y="0"/>
                </a:moveTo>
                <a:lnTo>
                  <a:pt x="412509" y="2376"/>
                </a:lnTo>
                <a:lnTo>
                  <a:pt x="366889" y="9353"/>
                </a:lnTo>
                <a:lnTo>
                  <a:pt x="322856" y="20697"/>
                </a:lnTo>
                <a:lnTo>
                  <a:pt x="280642" y="36177"/>
                </a:lnTo>
                <a:lnTo>
                  <a:pt x="240477" y="55561"/>
                </a:lnTo>
                <a:lnTo>
                  <a:pt x="202592" y="78619"/>
                </a:lnTo>
                <a:lnTo>
                  <a:pt x="167219" y="105117"/>
                </a:lnTo>
                <a:lnTo>
                  <a:pt x="134588" y="134826"/>
                </a:lnTo>
                <a:lnTo>
                  <a:pt x="104931" y="167512"/>
                </a:lnTo>
                <a:lnTo>
                  <a:pt x="78478" y="202945"/>
                </a:lnTo>
                <a:lnTo>
                  <a:pt x="55461" y="240893"/>
                </a:lnTo>
                <a:lnTo>
                  <a:pt x="36111" y="281124"/>
                </a:lnTo>
                <a:lnTo>
                  <a:pt x="20659" y="323406"/>
                </a:lnTo>
                <a:lnTo>
                  <a:pt x="9335" y="367509"/>
                </a:lnTo>
                <a:lnTo>
                  <a:pt x="2372" y="413200"/>
                </a:lnTo>
                <a:lnTo>
                  <a:pt x="0" y="460248"/>
                </a:lnTo>
                <a:lnTo>
                  <a:pt x="2372" y="507295"/>
                </a:lnTo>
                <a:lnTo>
                  <a:pt x="9335" y="552986"/>
                </a:lnTo>
                <a:lnTo>
                  <a:pt x="20659" y="597089"/>
                </a:lnTo>
                <a:lnTo>
                  <a:pt x="36111" y="639371"/>
                </a:lnTo>
                <a:lnTo>
                  <a:pt x="55461" y="679602"/>
                </a:lnTo>
                <a:lnTo>
                  <a:pt x="78478" y="717550"/>
                </a:lnTo>
                <a:lnTo>
                  <a:pt x="104931" y="752983"/>
                </a:lnTo>
                <a:lnTo>
                  <a:pt x="134588" y="785669"/>
                </a:lnTo>
                <a:lnTo>
                  <a:pt x="167219" y="815378"/>
                </a:lnTo>
                <a:lnTo>
                  <a:pt x="202592" y="841876"/>
                </a:lnTo>
                <a:lnTo>
                  <a:pt x="240477" y="864934"/>
                </a:lnTo>
                <a:lnTo>
                  <a:pt x="280642" y="884318"/>
                </a:lnTo>
                <a:lnTo>
                  <a:pt x="322856" y="899798"/>
                </a:lnTo>
                <a:lnTo>
                  <a:pt x="366889" y="911142"/>
                </a:lnTo>
                <a:lnTo>
                  <a:pt x="412509" y="918119"/>
                </a:lnTo>
                <a:lnTo>
                  <a:pt x="459486" y="920495"/>
                </a:lnTo>
                <a:lnTo>
                  <a:pt x="506462" y="918119"/>
                </a:lnTo>
                <a:lnTo>
                  <a:pt x="552082" y="911142"/>
                </a:lnTo>
                <a:lnTo>
                  <a:pt x="596115" y="899798"/>
                </a:lnTo>
                <a:lnTo>
                  <a:pt x="638329" y="884318"/>
                </a:lnTo>
                <a:lnTo>
                  <a:pt x="678494" y="864934"/>
                </a:lnTo>
                <a:lnTo>
                  <a:pt x="716379" y="841876"/>
                </a:lnTo>
                <a:lnTo>
                  <a:pt x="751752" y="815378"/>
                </a:lnTo>
                <a:lnTo>
                  <a:pt x="784383" y="785669"/>
                </a:lnTo>
                <a:lnTo>
                  <a:pt x="814040" y="752983"/>
                </a:lnTo>
                <a:lnTo>
                  <a:pt x="840493" y="717550"/>
                </a:lnTo>
                <a:lnTo>
                  <a:pt x="863510" y="679602"/>
                </a:lnTo>
                <a:lnTo>
                  <a:pt x="882860" y="639371"/>
                </a:lnTo>
                <a:lnTo>
                  <a:pt x="898312" y="597089"/>
                </a:lnTo>
                <a:lnTo>
                  <a:pt x="909636" y="552986"/>
                </a:lnTo>
                <a:lnTo>
                  <a:pt x="916599" y="507295"/>
                </a:lnTo>
                <a:lnTo>
                  <a:pt x="918972" y="460248"/>
                </a:lnTo>
                <a:lnTo>
                  <a:pt x="916599" y="413200"/>
                </a:lnTo>
                <a:lnTo>
                  <a:pt x="909636" y="367509"/>
                </a:lnTo>
                <a:lnTo>
                  <a:pt x="898312" y="323406"/>
                </a:lnTo>
                <a:lnTo>
                  <a:pt x="882860" y="281124"/>
                </a:lnTo>
                <a:lnTo>
                  <a:pt x="863510" y="240893"/>
                </a:lnTo>
                <a:lnTo>
                  <a:pt x="840493" y="202945"/>
                </a:lnTo>
                <a:lnTo>
                  <a:pt x="814040" y="167512"/>
                </a:lnTo>
                <a:lnTo>
                  <a:pt x="784383" y="134826"/>
                </a:lnTo>
                <a:lnTo>
                  <a:pt x="751752" y="105117"/>
                </a:lnTo>
                <a:lnTo>
                  <a:pt x="716379" y="78619"/>
                </a:lnTo>
                <a:lnTo>
                  <a:pt x="678494" y="55561"/>
                </a:lnTo>
                <a:lnTo>
                  <a:pt x="638329" y="36177"/>
                </a:lnTo>
                <a:lnTo>
                  <a:pt x="596115" y="20697"/>
                </a:lnTo>
                <a:lnTo>
                  <a:pt x="552082" y="9353"/>
                </a:lnTo>
                <a:lnTo>
                  <a:pt x="506462" y="2376"/>
                </a:lnTo>
                <a:lnTo>
                  <a:pt x="459486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54167" y="1357883"/>
            <a:ext cx="919480" cy="920750"/>
          </a:xfrm>
          <a:custGeom>
            <a:avLst/>
            <a:gdLst/>
            <a:ahLst/>
            <a:cxnLst/>
            <a:rect l="l" t="t" r="r" b="b"/>
            <a:pathLst>
              <a:path w="919479" h="920750">
                <a:moveTo>
                  <a:pt x="0" y="460248"/>
                </a:moveTo>
                <a:lnTo>
                  <a:pt x="2372" y="413200"/>
                </a:lnTo>
                <a:lnTo>
                  <a:pt x="9335" y="367509"/>
                </a:lnTo>
                <a:lnTo>
                  <a:pt x="20659" y="323406"/>
                </a:lnTo>
                <a:lnTo>
                  <a:pt x="36111" y="281124"/>
                </a:lnTo>
                <a:lnTo>
                  <a:pt x="55461" y="240893"/>
                </a:lnTo>
                <a:lnTo>
                  <a:pt x="78478" y="202945"/>
                </a:lnTo>
                <a:lnTo>
                  <a:pt x="104931" y="167512"/>
                </a:lnTo>
                <a:lnTo>
                  <a:pt x="134588" y="134826"/>
                </a:lnTo>
                <a:lnTo>
                  <a:pt x="167219" y="105117"/>
                </a:lnTo>
                <a:lnTo>
                  <a:pt x="202592" y="78619"/>
                </a:lnTo>
                <a:lnTo>
                  <a:pt x="240477" y="55561"/>
                </a:lnTo>
                <a:lnTo>
                  <a:pt x="280642" y="36177"/>
                </a:lnTo>
                <a:lnTo>
                  <a:pt x="322856" y="20697"/>
                </a:lnTo>
                <a:lnTo>
                  <a:pt x="366889" y="9353"/>
                </a:lnTo>
                <a:lnTo>
                  <a:pt x="412509" y="2376"/>
                </a:lnTo>
                <a:lnTo>
                  <a:pt x="459486" y="0"/>
                </a:lnTo>
                <a:lnTo>
                  <a:pt x="506462" y="2376"/>
                </a:lnTo>
                <a:lnTo>
                  <a:pt x="552082" y="9353"/>
                </a:lnTo>
                <a:lnTo>
                  <a:pt x="596115" y="20697"/>
                </a:lnTo>
                <a:lnTo>
                  <a:pt x="638329" y="36177"/>
                </a:lnTo>
                <a:lnTo>
                  <a:pt x="678494" y="55561"/>
                </a:lnTo>
                <a:lnTo>
                  <a:pt x="716379" y="78619"/>
                </a:lnTo>
                <a:lnTo>
                  <a:pt x="751752" y="105117"/>
                </a:lnTo>
                <a:lnTo>
                  <a:pt x="784383" y="134826"/>
                </a:lnTo>
                <a:lnTo>
                  <a:pt x="814040" y="167512"/>
                </a:lnTo>
                <a:lnTo>
                  <a:pt x="840493" y="202945"/>
                </a:lnTo>
                <a:lnTo>
                  <a:pt x="863510" y="240893"/>
                </a:lnTo>
                <a:lnTo>
                  <a:pt x="882860" y="281124"/>
                </a:lnTo>
                <a:lnTo>
                  <a:pt x="898312" y="323406"/>
                </a:lnTo>
                <a:lnTo>
                  <a:pt x="909636" y="367509"/>
                </a:lnTo>
                <a:lnTo>
                  <a:pt x="916599" y="413200"/>
                </a:lnTo>
                <a:lnTo>
                  <a:pt x="918972" y="460248"/>
                </a:lnTo>
                <a:lnTo>
                  <a:pt x="916599" y="507295"/>
                </a:lnTo>
                <a:lnTo>
                  <a:pt x="909636" y="552986"/>
                </a:lnTo>
                <a:lnTo>
                  <a:pt x="898312" y="597089"/>
                </a:lnTo>
                <a:lnTo>
                  <a:pt x="882860" y="639371"/>
                </a:lnTo>
                <a:lnTo>
                  <a:pt x="863510" y="679602"/>
                </a:lnTo>
                <a:lnTo>
                  <a:pt x="840493" y="717550"/>
                </a:lnTo>
                <a:lnTo>
                  <a:pt x="814040" y="752983"/>
                </a:lnTo>
                <a:lnTo>
                  <a:pt x="784383" y="785669"/>
                </a:lnTo>
                <a:lnTo>
                  <a:pt x="751752" y="815378"/>
                </a:lnTo>
                <a:lnTo>
                  <a:pt x="716379" y="841876"/>
                </a:lnTo>
                <a:lnTo>
                  <a:pt x="678494" y="864934"/>
                </a:lnTo>
                <a:lnTo>
                  <a:pt x="638329" y="884318"/>
                </a:lnTo>
                <a:lnTo>
                  <a:pt x="596115" y="899798"/>
                </a:lnTo>
                <a:lnTo>
                  <a:pt x="552082" y="911142"/>
                </a:lnTo>
                <a:lnTo>
                  <a:pt x="506462" y="918119"/>
                </a:lnTo>
                <a:lnTo>
                  <a:pt x="459486" y="920495"/>
                </a:lnTo>
                <a:lnTo>
                  <a:pt x="412509" y="918119"/>
                </a:lnTo>
                <a:lnTo>
                  <a:pt x="366889" y="911142"/>
                </a:lnTo>
                <a:lnTo>
                  <a:pt x="322856" y="899798"/>
                </a:lnTo>
                <a:lnTo>
                  <a:pt x="280642" y="884318"/>
                </a:lnTo>
                <a:lnTo>
                  <a:pt x="240477" y="864934"/>
                </a:lnTo>
                <a:lnTo>
                  <a:pt x="202592" y="841876"/>
                </a:lnTo>
                <a:lnTo>
                  <a:pt x="167219" y="815378"/>
                </a:lnTo>
                <a:lnTo>
                  <a:pt x="134588" y="785669"/>
                </a:lnTo>
                <a:lnTo>
                  <a:pt x="104931" y="752983"/>
                </a:lnTo>
                <a:lnTo>
                  <a:pt x="78478" y="717550"/>
                </a:lnTo>
                <a:lnTo>
                  <a:pt x="55461" y="679602"/>
                </a:lnTo>
                <a:lnTo>
                  <a:pt x="36111" y="639371"/>
                </a:lnTo>
                <a:lnTo>
                  <a:pt x="20659" y="597089"/>
                </a:lnTo>
                <a:lnTo>
                  <a:pt x="9335" y="552986"/>
                </a:lnTo>
                <a:lnTo>
                  <a:pt x="2372" y="507295"/>
                </a:lnTo>
                <a:lnTo>
                  <a:pt x="0" y="460248"/>
                </a:lnTo>
                <a:close/>
              </a:path>
            </a:pathLst>
          </a:custGeom>
          <a:ln w="57150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697980" y="2217420"/>
            <a:ext cx="2123440" cy="977265"/>
          </a:xfrm>
          <a:custGeom>
            <a:avLst/>
            <a:gdLst/>
            <a:ahLst/>
            <a:cxnLst/>
            <a:rect l="l" t="t" r="r" b="b"/>
            <a:pathLst>
              <a:path w="2123440" h="977264">
                <a:moveTo>
                  <a:pt x="2122931" y="0"/>
                </a:moveTo>
                <a:lnTo>
                  <a:pt x="1061466" y="488441"/>
                </a:lnTo>
                <a:lnTo>
                  <a:pt x="0" y="488441"/>
                </a:lnTo>
                <a:lnTo>
                  <a:pt x="1061466" y="976883"/>
                </a:lnTo>
                <a:lnTo>
                  <a:pt x="2122931" y="488441"/>
                </a:lnTo>
                <a:lnTo>
                  <a:pt x="1061466" y="488441"/>
                </a:lnTo>
                <a:lnTo>
                  <a:pt x="0" y="0"/>
                </a:lnTo>
                <a:lnTo>
                  <a:pt x="212293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280147" y="1357883"/>
            <a:ext cx="920750" cy="920750"/>
          </a:xfrm>
          <a:custGeom>
            <a:avLst/>
            <a:gdLst/>
            <a:ahLst/>
            <a:cxnLst/>
            <a:rect l="l" t="t" r="r" b="b"/>
            <a:pathLst>
              <a:path w="920750" h="920750">
                <a:moveTo>
                  <a:pt x="864934" y="240893"/>
                </a:moveTo>
                <a:lnTo>
                  <a:pt x="460248" y="920495"/>
                </a:lnTo>
                <a:lnTo>
                  <a:pt x="507295" y="918119"/>
                </a:lnTo>
                <a:lnTo>
                  <a:pt x="552986" y="911142"/>
                </a:lnTo>
                <a:lnTo>
                  <a:pt x="597089" y="899798"/>
                </a:lnTo>
                <a:lnTo>
                  <a:pt x="639371" y="884318"/>
                </a:lnTo>
                <a:lnTo>
                  <a:pt x="679602" y="864934"/>
                </a:lnTo>
                <a:lnTo>
                  <a:pt x="717550" y="841876"/>
                </a:lnTo>
                <a:lnTo>
                  <a:pt x="752983" y="815378"/>
                </a:lnTo>
                <a:lnTo>
                  <a:pt x="785669" y="785669"/>
                </a:lnTo>
                <a:lnTo>
                  <a:pt x="815378" y="752983"/>
                </a:lnTo>
                <a:lnTo>
                  <a:pt x="841876" y="717550"/>
                </a:lnTo>
                <a:lnTo>
                  <a:pt x="864934" y="679602"/>
                </a:lnTo>
                <a:lnTo>
                  <a:pt x="884318" y="639371"/>
                </a:lnTo>
                <a:lnTo>
                  <a:pt x="899798" y="597089"/>
                </a:lnTo>
                <a:lnTo>
                  <a:pt x="911142" y="552986"/>
                </a:lnTo>
                <a:lnTo>
                  <a:pt x="918119" y="507295"/>
                </a:lnTo>
                <a:lnTo>
                  <a:pt x="920496" y="460248"/>
                </a:lnTo>
                <a:lnTo>
                  <a:pt x="918119" y="413200"/>
                </a:lnTo>
                <a:lnTo>
                  <a:pt x="911142" y="367509"/>
                </a:lnTo>
                <a:lnTo>
                  <a:pt x="899798" y="323406"/>
                </a:lnTo>
                <a:lnTo>
                  <a:pt x="884318" y="281124"/>
                </a:lnTo>
                <a:lnTo>
                  <a:pt x="864934" y="240893"/>
                </a:lnTo>
                <a:close/>
              </a:path>
              <a:path w="920750" h="920750">
                <a:moveTo>
                  <a:pt x="134826" y="785669"/>
                </a:moveTo>
                <a:lnTo>
                  <a:pt x="167512" y="815378"/>
                </a:lnTo>
                <a:lnTo>
                  <a:pt x="202945" y="841876"/>
                </a:lnTo>
                <a:lnTo>
                  <a:pt x="240893" y="864934"/>
                </a:lnTo>
                <a:lnTo>
                  <a:pt x="281124" y="884318"/>
                </a:lnTo>
                <a:lnTo>
                  <a:pt x="323406" y="899798"/>
                </a:lnTo>
                <a:lnTo>
                  <a:pt x="367509" y="911142"/>
                </a:lnTo>
                <a:lnTo>
                  <a:pt x="134826" y="785669"/>
                </a:lnTo>
                <a:close/>
              </a:path>
              <a:path w="920750" h="920750">
                <a:moveTo>
                  <a:pt x="9353" y="552986"/>
                </a:moveTo>
                <a:lnTo>
                  <a:pt x="20697" y="597089"/>
                </a:lnTo>
                <a:lnTo>
                  <a:pt x="36177" y="639371"/>
                </a:lnTo>
                <a:lnTo>
                  <a:pt x="55561" y="679602"/>
                </a:lnTo>
                <a:lnTo>
                  <a:pt x="78619" y="717550"/>
                </a:lnTo>
                <a:lnTo>
                  <a:pt x="105117" y="752983"/>
                </a:lnTo>
                <a:lnTo>
                  <a:pt x="134826" y="785669"/>
                </a:lnTo>
                <a:lnTo>
                  <a:pt x="9353" y="552986"/>
                </a:lnTo>
                <a:close/>
              </a:path>
              <a:path w="920750" h="920750">
                <a:moveTo>
                  <a:pt x="460248" y="0"/>
                </a:moveTo>
                <a:lnTo>
                  <a:pt x="413200" y="2376"/>
                </a:lnTo>
                <a:lnTo>
                  <a:pt x="367509" y="9353"/>
                </a:lnTo>
                <a:lnTo>
                  <a:pt x="323406" y="20697"/>
                </a:lnTo>
                <a:lnTo>
                  <a:pt x="281124" y="36177"/>
                </a:lnTo>
                <a:lnTo>
                  <a:pt x="240893" y="55561"/>
                </a:lnTo>
                <a:lnTo>
                  <a:pt x="202945" y="78619"/>
                </a:lnTo>
                <a:lnTo>
                  <a:pt x="167512" y="105117"/>
                </a:lnTo>
                <a:lnTo>
                  <a:pt x="134826" y="134826"/>
                </a:lnTo>
                <a:lnTo>
                  <a:pt x="105117" y="167512"/>
                </a:lnTo>
                <a:lnTo>
                  <a:pt x="78619" y="202945"/>
                </a:lnTo>
                <a:lnTo>
                  <a:pt x="55561" y="240893"/>
                </a:lnTo>
                <a:lnTo>
                  <a:pt x="36177" y="281124"/>
                </a:lnTo>
                <a:lnTo>
                  <a:pt x="20697" y="323406"/>
                </a:lnTo>
                <a:lnTo>
                  <a:pt x="9353" y="367509"/>
                </a:lnTo>
                <a:lnTo>
                  <a:pt x="2376" y="413200"/>
                </a:lnTo>
                <a:lnTo>
                  <a:pt x="0" y="460248"/>
                </a:lnTo>
                <a:lnTo>
                  <a:pt x="2376" y="507295"/>
                </a:lnTo>
                <a:lnTo>
                  <a:pt x="460248" y="0"/>
                </a:lnTo>
                <a:close/>
              </a:path>
              <a:path w="920750" h="920750">
                <a:moveTo>
                  <a:pt x="752983" y="105117"/>
                </a:moveTo>
                <a:lnTo>
                  <a:pt x="864934" y="240893"/>
                </a:lnTo>
                <a:lnTo>
                  <a:pt x="841876" y="202945"/>
                </a:lnTo>
                <a:lnTo>
                  <a:pt x="815378" y="167512"/>
                </a:lnTo>
                <a:lnTo>
                  <a:pt x="785669" y="134826"/>
                </a:lnTo>
                <a:lnTo>
                  <a:pt x="752983" y="105117"/>
                </a:lnTo>
                <a:close/>
              </a:path>
              <a:path w="920750" h="920750">
                <a:moveTo>
                  <a:pt x="460248" y="0"/>
                </a:moveTo>
                <a:lnTo>
                  <a:pt x="717550" y="78619"/>
                </a:lnTo>
                <a:lnTo>
                  <a:pt x="679602" y="55561"/>
                </a:lnTo>
                <a:lnTo>
                  <a:pt x="639371" y="36177"/>
                </a:lnTo>
                <a:lnTo>
                  <a:pt x="597089" y="20697"/>
                </a:lnTo>
                <a:lnTo>
                  <a:pt x="552986" y="9353"/>
                </a:lnTo>
                <a:lnTo>
                  <a:pt x="507295" y="2376"/>
                </a:lnTo>
                <a:lnTo>
                  <a:pt x="46024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280147" y="1357883"/>
            <a:ext cx="460375" cy="460375"/>
          </a:xfrm>
          <a:custGeom>
            <a:avLst/>
            <a:gdLst/>
            <a:ahLst/>
            <a:cxnLst/>
            <a:rect l="l" t="t" r="r" b="b"/>
            <a:pathLst>
              <a:path w="460375" h="460375">
                <a:moveTo>
                  <a:pt x="0" y="460248"/>
                </a:moveTo>
                <a:lnTo>
                  <a:pt x="2376" y="413200"/>
                </a:lnTo>
                <a:lnTo>
                  <a:pt x="9353" y="367509"/>
                </a:lnTo>
                <a:lnTo>
                  <a:pt x="20697" y="323406"/>
                </a:lnTo>
                <a:lnTo>
                  <a:pt x="36177" y="281124"/>
                </a:lnTo>
                <a:lnTo>
                  <a:pt x="55561" y="240893"/>
                </a:lnTo>
                <a:lnTo>
                  <a:pt x="78619" y="202945"/>
                </a:lnTo>
                <a:lnTo>
                  <a:pt x="105117" y="167512"/>
                </a:lnTo>
                <a:lnTo>
                  <a:pt x="134826" y="134826"/>
                </a:lnTo>
                <a:lnTo>
                  <a:pt x="167512" y="105117"/>
                </a:lnTo>
                <a:lnTo>
                  <a:pt x="202945" y="78619"/>
                </a:lnTo>
                <a:lnTo>
                  <a:pt x="240893" y="55561"/>
                </a:lnTo>
                <a:lnTo>
                  <a:pt x="281124" y="36177"/>
                </a:lnTo>
                <a:lnTo>
                  <a:pt x="323406" y="20697"/>
                </a:lnTo>
                <a:lnTo>
                  <a:pt x="367509" y="9353"/>
                </a:lnTo>
                <a:lnTo>
                  <a:pt x="413200" y="2376"/>
                </a:lnTo>
                <a:lnTo>
                  <a:pt x="460248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693348" y="2276003"/>
            <a:ext cx="47625" cy="2540"/>
          </a:xfrm>
          <a:custGeom>
            <a:avLst/>
            <a:gdLst/>
            <a:ahLst/>
            <a:cxnLst/>
            <a:rect l="l" t="t" r="r" b="b"/>
            <a:pathLst>
              <a:path w="47625" h="2539">
                <a:moveTo>
                  <a:pt x="47047" y="2376"/>
                </a:moveTo>
                <a:lnTo>
                  <a:pt x="0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483093" y="2199760"/>
            <a:ext cx="165100" cy="69850"/>
          </a:xfrm>
          <a:custGeom>
            <a:avLst/>
            <a:gdLst/>
            <a:ahLst/>
            <a:cxnLst/>
            <a:rect l="l" t="t" r="r" b="b"/>
            <a:pathLst>
              <a:path w="165100" h="69850">
                <a:moveTo>
                  <a:pt x="164563" y="69266"/>
                </a:moveTo>
                <a:lnTo>
                  <a:pt x="120461" y="57922"/>
                </a:lnTo>
                <a:lnTo>
                  <a:pt x="78178" y="42442"/>
                </a:lnTo>
                <a:lnTo>
                  <a:pt x="37947" y="23057"/>
                </a:lnTo>
                <a:lnTo>
                  <a:pt x="0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447660" y="2173262"/>
            <a:ext cx="35560" cy="26670"/>
          </a:xfrm>
          <a:custGeom>
            <a:avLst/>
            <a:gdLst/>
            <a:ahLst/>
            <a:cxnLst/>
            <a:rect l="l" t="t" r="r" b="b"/>
            <a:pathLst>
              <a:path w="35559" h="26669">
                <a:moveTo>
                  <a:pt x="35432" y="26498"/>
                </a:moveTo>
                <a:lnTo>
                  <a:pt x="0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414974" y="2143553"/>
            <a:ext cx="33020" cy="29845"/>
          </a:xfrm>
          <a:custGeom>
            <a:avLst/>
            <a:gdLst/>
            <a:ahLst/>
            <a:cxnLst/>
            <a:rect l="l" t="t" r="r" b="b"/>
            <a:pathLst>
              <a:path w="33020" h="29844">
                <a:moveTo>
                  <a:pt x="32686" y="29708"/>
                </a:moveTo>
                <a:lnTo>
                  <a:pt x="0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316325" y="1997255"/>
            <a:ext cx="99060" cy="146685"/>
          </a:xfrm>
          <a:custGeom>
            <a:avLst/>
            <a:gdLst/>
            <a:ahLst/>
            <a:cxnLst/>
            <a:rect l="l" t="t" r="r" b="b"/>
            <a:pathLst>
              <a:path w="99059" h="146685">
                <a:moveTo>
                  <a:pt x="98649" y="146298"/>
                </a:moveTo>
                <a:lnTo>
                  <a:pt x="68940" y="113611"/>
                </a:lnTo>
                <a:lnTo>
                  <a:pt x="42442" y="78178"/>
                </a:lnTo>
                <a:lnTo>
                  <a:pt x="19384" y="40230"/>
                </a:lnTo>
                <a:lnTo>
                  <a:pt x="0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300845" y="1954973"/>
            <a:ext cx="15875" cy="42545"/>
          </a:xfrm>
          <a:custGeom>
            <a:avLst/>
            <a:gdLst/>
            <a:ahLst/>
            <a:cxnLst/>
            <a:rect l="l" t="t" r="r" b="b"/>
            <a:pathLst>
              <a:path w="15875" h="42544">
                <a:moveTo>
                  <a:pt x="15480" y="42282"/>
                </a:moveTo>
                <a:lnTo>
                  <a:pt x="0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289500" y="1910870"/>
            <a:ext cx="11430" cy="44450"/>
          </a:xfrm>
          <a:custGeom>
            <a:avLst/>
            <a:gdLst/>
            <a:ahLst/>
            <a:cxnLst/>
            <a:rect l="l" t="t" r="r" b="b"/>
            <a:pathLst>
              <a:path w="11429" h="44450">
                <a:moveTo>
                  <a:pt x="11343" y="44102"/>
                </a:moveTo>
                <a:lnTo>
                  <a:pt x="0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282525" y="1865179"/>
            <a:ext cx="6985" cy="45720"/>
          </a:xfrm>
          <a:custGeom>
            <a:avLst/>
            <a:gdLst/>
            <a:ahLst/>
            <a:cxnLst/>
            <a:rect l="l" t="t" r="r" b="b"/>
            <a:pathLst>
              <a:path w="6984" h="45719">
                <a:moveTo>
                  <a:pt x="6976" y="45690"/>
                </a:moveTo>
                <a:lnTo>
                  <a:pt x="0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280147" y="1818132"/>
            <a:ext cx="2540" cy="47625"/>
          </a:xfrm>
          <a:custGeom>
            <a:avLst/>
            <a:gdLst/>
            <a:ahLst/>
            <a:cxnLst/>
            <a:rect l="l" t="t" r="r" b="b"/>
            <a:pathLst>
              <a:path w="2540" h="47625">
                <a:moveTo>
                  <a:pt x="2376" y="47047"/>
                </a:moveTo>
                <a:lnTo>
                  <a:pt x="0" y="0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740395" y="1357883"/>
            <a:ext cx="257810" cy="78740"/>
          </a:xfrm>
          <a:custGeom>
            <a:avLst/>
            <a:gdLst/>
            <a:ahLst/>
            <a:cxnLst/>
            <a:rect l="l" t="t" r="r" b="b"/>
            <a:pathLst>
              <a:path w="257809" h="78740">
                <a:moveTo>
                  <a:pt x="0" y="0"/>
                </a:moveTo>
                <a:lnTo>
                  <a:pt x="47047" y="2376"/>
                </a:lnTo>
                <a:lnTo>
                  <a:pt x="92738" y="9353"/>
                </a:lnTo>
                <a:lnTo>
                  <a:pt x="136841" y="20697"/>
                </a:lnTo>
                <a:lnTo>
                  <a:pt x="179123" y="36177"/>
                </a:lnTo>
                <a:lnTo>
                  <a:pt x="219354" y="55561"/>
                </a:lnTo>
                <a:lnTo>
                  <a:pt x="257302" y="78619"/>
                </a:lnTo>
              </a:path>
            </a:pathLst>
          </a:custGeom>
          <a:ln w="57150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969122" y="1407928"/>
            <a:ext cx="204534" cy="219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740395" y="1598777"/>
            <a:ext cx="460375" cy="680085"/>
          </a:xfrm>
          <a:custGeom>
            <a:avLst/>
            <a:gdLst/>
            <a:ahLst/>
            <a:cxnLst/>
            <a:rect l="l" t="t" r="r" b="b"/>
            <a:pathLst>
              <a:path w="460375" h="680085">
                <a:moveTo>
                  <a:pt x="404686" y="0"/>
                </a:moveTo>
                <a:lnTo>
                  <a:pt x="424070" y="40230"/>
                </a:lnTo>
                <a:lnTo>
                  <a:pt x="439550" y="82513"/>
                </a:lnTo>
                <a:lnTo>
                  <a:pt x="450894" y="126615"/>
                </a:lnTo>
                <a:lnTo>
                  <a:pt x="457871" y="172306"/>
                </a:lnTo>
                <a:lnTo>
                  <a:pt x="460248" y="219354"/>
                </a:lnTo>
                <a:lnTo>
                  <a:pt x="457871" y="266402"/>
                </a:lnTo>
                <a:lnTo>
                  <a:pt x="450894" y="312093"/>
                </a:lnTo>
                <a:lnTo>
                  <a:pt x="439550" y="356195"/>
                </a:lnTo>
                <a:lnTo>
                  <a:pt x="424070" y="398478"/>
                </a:lnTo>
                <a:lnTo>
                  <a:pt x="404686" y="438709"/>
                </a:lnTo>
                <a:lnTo>
                  <a:pt x="381628" y="476656"/>
                </a:lnTo>
                <a:lnTo>
                  <a:pt x="355130" y="512089"/>
                </a:lnTo>
                <a:lnTo>
                  <a:pt x="325421" y="544776"/>
                </a:lnTo>
                <a:lnTo>
                  <a:pt x="292735" y="574484"/>
                </a:lnTo>
                <a:lnTo>
                  <a:pt x="257302" y="600983"/>
                </a:lnTo>
                <a:lnTo>
                  <a:pt x="219354" y="624040"/>
                </a:lnTo>
                <a:lnTo>
                  <a:pt x="179123" y="643425"/>
                </a:lnTo>
                <a:lnTo>
                  <a:pt x="136841" y="658905"/>
                </a:lnTo>
                <a:lnTo>
                  <a:pt x="92738" y="670249"/>
                </a:lnTo>
                <a:lnTo>
                  <a:pt x="47047" y="677225"/>
                </a:lnTo>
                <a:lnTo>
                  <a:pt x="0" y="679602"/>
                </a:lnTo>
              </a:path>
            </a:pathLst>
          </a:custGeom>
          <a:ln w="57149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280147" y="1357883"/>
            <a:ext cx="920750" cy="920750"/>
          </a:xfrm>
          <a:custGeom>
            <a:avLst/>
            <a:gdLst/>
            <a:ahLst/>
            <a:cxnLst/>
            <a:rect l="l" t="t" r="r" b="b"/>
            <a:pathLst>
              <a:path w="920750" h="920750">
                <a:moveTo>
                  <a:pt x="460248" y="0"/>
                </a:moveTo>
                <a:lnTo>
                  <a:pt x="413200" y="2376"/>
                </a:lnTo>
                <a:lnTo>
                  <a:pt x="367509" y="9353"/>
                </a:lnTo>
                <a:lnTo>
                  <a:pt x="323406" y="20697"/>
                </a:lnTo>
                <a:lnTo>
                  <a:pt x="281124" y="36177"/>
                </a:lnTo>
                <a:lnTo>
                  <a:pt x="240893" y="55561"/>
                </a:lnTo>
                <a:lnTo>
                  <a:pt x="202945" y="78619"/>
                </a:lnTo>
                <a:lnTo>
                  <a:pt x="167512" y="105117"/>
                </a:lnTo>
                <a:lnTo>
                  <a:pt x="134826" y="134826"/>
                </a:lnTo>
                <a:lnTo>
                  <a:pt x="105117" y="167512"/>
                </a:lnTo>
                <a:lnTo>
                  <a:pt x="78619" y="202945"/>
                </a:lnTo>
                <a:lnTo>
                  <a:pt x="55561" y="240893"/>
                </a:lnTo>
                <a:lnTo>
                  <a:pt x="36177" y="281124"/>
                </a:lnTo>
                <a:lnTo>
                  <a:pt x="20697" y="323406"/>
                </a:lnTo>
                <a:lnTo>
                  <a:pt x="9353" y="367509"/>
                </a:lnTo>
                <a:lnTo>
                  <a:pt x="2376" y="413200"/>
                </a:lnTo>
                <a:lnTo>
                  <a:pt x="0" y="460248"/>
                </a:lnTo>
                <a:lnTo>
                  <a:pt x="2376" y="507295"/>
                </a:lnTo>
                <a:lnTo>
                  <a:pt x="9353" y="552986"/>
                </a:lnTo>
                <a:lnTo>
                  <a:pt x="20697" y="597089"/>
                </a:lnTo>
                <a:lnTo>
                  <a:pt x="36177" y="639371"/>
                </a:lnTo>
                <a:lnTo>
                  <a:pt x="55561" y="679602"/>
                </a:lnTo>
                <a:lnTo>
                  <a:pt x="78619" y="717550"/>
                </a:lnTo>
                <a:lnTo>
                  <a:pt x="105117" y="752983"/>
                </a:lnTo>
                <a:lnTo>
                  <a:pt x="134826" y="785669"/>
                </a:lnTo>
                <a:lnTo>
                  <a:pt x="167512" y="815378"/>
                </a:lnTo>
                <a:lnTo>
                  <a:pt x="202945" y="841876"/>
                </a:lnTo>
                <a:lnTo>
                  <a:pt x="240893" y="864934"/>
                </a:lnTo>
                <a:lnTo>
                  <a:pt x="281124" y="884318"/>
                </a:lnTo>
                <a:lnTo>
                  <a:pt x="323406" y="899798"/>
                </a:lnTo>
                <a:lnTo>
                  <a:pt x="367509" y="911142"/>
                </a:lnTo>
                <a:lnTo>
                  <a:pt x="413200" y="918119"/>
                </a:lnTo>
                <a:lnTo>
                  <a:pt x="460248" y="920495"/>
                </a:lnTo>
                <a:lnTo>
                  <a:pt x="507295" y="918119"/>
                </a:lnTo>
                <a:lnTo>
                  <a:pt x="552986" y="911142"/>
                </a:lnTo>
                <a:lnTo>
                  <a:pt x="597089" y="899798"/>
                </a:lnTo>
                <a:lnTo>
                  <a:pt x="639371" y="884318"/>
                </a:lnTo>
                <a:lnTo>
                  <a:pt x="679602" y="864934"/>
                </a:lnTo>
                <a:lnTo>
                  <a:pt x="717550" y="841876"/>
                </a:lnTo>
                <a:lnTo>
                  <a:pt x="752983" y="815378"/>
                </a:lnTo>
                <a:lnTo>
                  <a:pt x="785669" y="785669"/>
                </a:lnTo>
                <a:lnTo>
                  <a:pt x="815378" y="752983"/>
                </a:lnTo>
                <a:lnTo>
                  <a:pt x="841876" y="717550"/>
                </a:lnTo>
                <a:lnTo>
                  <a:pt x="864934" y="679602"/>
                </a:lnTo>
                <a:lnTo>
                  <a:pt x="884318" y="639371"/>
                </a:lnTo>
                <a:lnTo>
                  <a:pt x="899798" y="597089"/>
                </a:lnTo>
                <a:lnTo>
                  <a:pt x="911142" y="552986"/>
                </a:lnTo>
                <a:lnTo>
                  <a:pt x="918119" y="507295"/>
                </a:lnTo>
                <a:lnTo>
                  <a:pt x="920496" y="460248"/>
                </a:lnTo>
                <a:lnTo>
                  <a:pt x="918119" y="413200"/>
                </a:lnTo>
                <a:lnTo>
                  <a:pt x="911142" y="367509"/>
                </a:lnTo>
                <a:lnTo>
                  <a:pt x="899798" y="323406"/>
                </a:lnTo>
                <a:lnTo>
                  <a:pt x="884318" y="281124"/>
                </a:lnTo>
                <a:lnTo>
                  <a:pt x="864934" y="240893"/>
                </a:lnTo>
                <a:lnTo>
                  <a:pt x="841876" y="202945"/>
                </a:lnTo>
                <a:lnTo>
                  <a:pt x="815378" y="167512"/>
                </a:lnTo>
                <a:lnTo>
                  <a:pt x="785669" y="134826"/>
                </a:lnTo>
                <a:lnTo>
                  <a:pt x="752983" y="105117"/>
                </a:lnTo>
                <a:lnTo>
                  <a:pt x="717550" y="78619"/>
                </a:lnTo>
                <a:lnTo>
                  <a:pt x="679602" y="55561"/>
                </a:lnTo>
                <a:lnTo>
                  <a:pt x="639371" y="36177"/>
                </a:lnTo>
                <a:lnTo>
                  <a:pt x="597089" y="20697"/>
                </a:lnTo>
                <a:lnTo>
                  <a:pt x="552986" y="9353"/>
                </a:lnTo>
                <a:lnTo>
                  <a:pt x="507295" y="2376"/>
                </a:lnTo>
                <a:lnTo>
                  <a:pt x="46024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280147" y="1357883"/>
            <a:ext cx="920750" cy="920750"/>
          </a:xfrm>
          <a:custGeom>
            <a:avLst/>
            <a:gdLst/>
            <a:ahLst/>
            <a:cxnLst/>
            <a:rect l="l" t="t" r="r" b="b"/>
            <a:pathLst>
              <a:path w="920750" h="920750">
                <a:moveTo>
                  <a:pt x="0" y="460248"/>
                </a:moveTo>
                <a:lnTo>
                  <a:pt x="2376" y="413200"/>
                </a:lnTo>
                <a:lnTo>
                  <a:pt x="9353" y="367509"/>
                </a:lnTo>
                <a:lnTo>
                  <a:pt x="20697" y="323406"/>
                </a:lnTo>
                <a:lnTo>
                  <a:pt x="36177" y="281124"/>
                </a:lnTo>
                <a:lnTo>
                  <a:pt x="55561" y="240893"/>
                </a:lnTo>
                <a:lnTo>
                  <a:pt x="78619" y="202945"/>
                </a:lnTo>
                <a:lnTo>
                  <a:pt x="105117" y="167512"/>
                </a:lnTo>
                <a:lnTo>
                  <a:pt x="134826" y="134826"/>
                </a:lnTo>
                <a:lnTo>
                  <a:pt x="167512" y="105117"/>
                </a:lnTo>
                <a:lnTo>
                  <a:pt x="202945" y="78619"/>
                </a:lnTo>
                <a:lnTo>
                  <a:pt x="240893" y="55561"/>
                </a:lnTo>
                <a:lnTo>
                  <a:pt x="281124" y="36177"/>
                </a:lnTo>
                <a:lnTo>
                  <a:pt x="323406" y="20697"/>
                </a:lnTo>
                <a:lnTo>
                  <a:pt x="367509" y="9353"/>
                </a:lnTo>
                <a:lnTo>
                  <a:pt x="413200" y="2376"/>
                </a:lnTo>
                <a:lnTo>
                  <a:pt x="460248" y="0"/>
                </a:lnTo>
                <a:lnTo>
                  <a:pt x="507295" y="2376"/>
                </a:lnTo>
                <a:lnTo>
                  <a:pt x="552986" y="9353"/>
                </a:lnTo>
                <a:lnTo>
                  <a:pt x="597089" y="20697"/>
                </a:lnTo>
                <a:lnTo>
                  <a:pt x="639371" y="36177"/>
                </a:lnTo>
                <a:lnTo>
                  <a:pt x="679602" y="55561"/>
                </a:lnTo>
                <a:lnTo>
                  <a:pt x="717550" y="78619"/>
                </a:lnTo>
                <a:lnTo>
                  <a:pt x="752983" y="105117"/>
                </a:lnTo>
                <a:lnTo>
                  <a:pt x="785669" y="134826"/>
                </a:lnTo>
                <a:lnTo>
                  <a:pt x="815378" y="167512"/>
                </a:lnTo>
                <a:lnTo>
                  <a:pt x="841876" y="202945"/>
                </a:lnTo>
                <a:lnTo>
                  <a:pt x="864934" y="240893"/>
                </a:lnTo>
                <a:lnTo>
                  <a:pt x="884318" y="281124"/>
                </a:lnTo>
                <a:lnTo>
                  <a:pt x="899798" y="323406"/>
                </a:lnTo>
                <a:lnTo>
                  <a:pt x="911142" y="367509"/>
                </a:lnTo>
                <a:lnTo>
                  <a:pt x="918119" y="413200"/>
                </a:lnTo>
                <a:lnTo>
                  <a:pt x="920496" y="460248"/>
                </a:lnTo>
                <a:lnTo>
                  <a:pt x="918119" y="507295"/>
                </a:lnTo>
                <a:lnTo>
                  <a:pt x="911142" y="552986"/>
                </a:lnTo>
                <a:lnTo>
                  <a:pt x="899798" y="597089"/>
                </a:lnTo>
                <a:lnTo>
                  <a:pt x="884318" y="639371"/>
                </a:lnTo>
                <a:lnTo>
                  <a:pt x="864934" y="679602"/>
                </a:lnTo>
                <a:lnTo>
                  <a:pt x="841876" y="717550"/>
                </a:lnTo>
                <a:lnTo>
                  <a:pt x="815378" y="752983"/>
                </a:lnTo>
                <a:lnTo>
                  <a:pt x="785669" y="785669"/>
                </a:lnTo>
                <a:lnTo>
                  <a:pt x="752983" y="815378"/>
                </a:lnTo>
                <a:lnTo>
                  <a:pt x="717550" y="841876"/>
                </a:lnTo>
                <a:lnTo>
                  <a:pt x="679602" y="864934"/>
                </a:lnTo>
                <a:lnTo>
                  <a:pt x="639371" y="884318"/>
                </a:lnTo>
                <a:lnTo>
                  <a:pt x="597089" y="899798"/>
                </a:lnTo>
                <a:lnTo>
                  <a:pt x="552986" y="911142"/>
                </a:lnTo>
                <a:lnTo>
                  <a:pt x="507295" y="918119"/>
                </a:lnTo>
                <a:lnTo>
                  <a:pt x="460248" y="920495"/>
                </a:lnTo>
                <a:lnTo>
                  <a:pt x="413200" y="918119"/>
                </a:lnTo>
                <a:lnTo>
                  <a:pt x="367509" y="911142"/>
                </a:lnTo>
                <a:lnTo>
                  <a:pt x="323406" y="899798"/>
                </a:lnTo>
                <a:lnTo>
                  <a:pt x="281124" y="884318"/>
                </a:lnTo>
                <a:lnTo>
                  <a:pt x="240893" y="864934"/>
                </a:lnTo>
                <a:lnTo>
                  <a:pt x="202945" y="841876"/>
                </a:lnTo>
                <a:lnTo>
                  <a:pt x="167512" y="815378"/>
                </a:lnTo>
                <a:lnTo>
                  <a:pt x="134826" y="785669"/>
                </a:lnTo>
                <a:lnTo>
                  <a:pt x="105117" y="752983"/>
                </a:lnTo>
                <a:lnTo>
                  <a:pt x="78619" y="717550"/>
                </a:lnTo>
                <a:lnTo>
                  <a:pt x="55561" y="679602"/>
                </a:lnTo>
                <a:lnTo>
                  <a:pt x="36177" y="639371"/>
                </a:lnTo>
                <a:lnTo>
                  <a:pt x="20697" y="597089"/>
                </a:lnTo>
                <a:lnTo>
                  <a:pt x="9353" y="552986"/>
                </a:lnTo>
                <a:lnTo>
                  <a:pt x="2376" y="507295"/>
                </a:lnTo>
                <a:lnTo>
                  <a:pt x="0" y="460248"/>
                </a:lnTo>
                <a:close/>
              </a:path>
            </a:pathLst>
          </a:custGeom>
          <a:ln w="57149">
            <a:solidFill>
              <a:srgbClr val="FFD9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26136" y="2217420"/>
            <a:ext cx="2124710" cy="977265"/>
          </a:xfrm>
          <a:custGeom>
            <a:avLst/>
            <a:gdLst/>
            <a:ahLst/>
            <a:cxnLst/>
            <a:rect l="l" t="t" r="r" b="b"/>
            <a:pathLst>
              <a:path w="2124710" h="977264">
                <a:moveTo>
                  <a:pt x="2124456" y="0"/>
                </a:moveTo>
                <a:lnTo>
                  <a:pt x="1062227" y="488441"/>
                </a:lnTo>
                <a:lnTo>
                  <a:pt x="0" y="488441"/>
                </a:lnTo>
                <a:lnTo>
                  <a:pt x="1062227" y="976883"/>
                </a:lnTo>
                <a:lnTo>
                  <a:pt x="2124456" y="488441"/>
                </a:lnTo>
                <a:lnTo>
                  <a:pt x="1062227" y="488441"/>
                </a:lnTo>
                <a:lnTo>
                  <a:pt x="0" y="0"/>
                </a:lnTo>
                <a:lnTo>
                  <a:pt x="212445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99160" y="1357883"/>
            <a:ext cx="920750" cy="920750"/>
          </a:xfrm>
          <a:custGeom>
            <a:avLst/>
            <a:gdLst/>
            <a:ahLst/>
            <a:cxnLst/>
            <a:rect l="l" t="t" r="r" b="b"/>
            <a:pathLst>
              <a:path w="920750" h="920750">
                <a:moveTo>
                  <a:pt x="460248" y="0"/>
                </a:moveTo>
                <a:lnTo>
                  <a:pt x="413189" y="2376"/>
                </a:lnTo>
                <a:lnTo>
                  <a:pt x="367491" y="9353"/>
                </a:lnTo>
                <a:lnTo>
                  <a:pt x="323383" y="20697"/>
                </a:lnTo>
                <a:lnTo>
                  <a:pt x="281097" y="36177"/>
                </a:lnTo>
                <a:lnTo>
                  <a:pt x="240865" y="55561"/>
                </a:lnTo>
                <a:lnTo>
                  <a:pt x="202917" y="78619"/>
                </a:lnTo>
                <a:lnTo>
                  <a:pt x="167486" y="105117"/>
                </a:lnTo>
                <a:lnTo>
                  <a:pt x="134802" y="134826"/>
                </a:lnTo>
                <a:lnTo>
                  <a:pt x="105097" y="167512"/>
                </a:lnTo>
                <a:lnTo>
                  <a:pt x="78602" y="202945"/>
                </a:lnTo>
                <a:lnTo>
                  <a:pt x="55548" y="240893"/>
                </a:lnTo>
                <a:lnTo>
                  <a:pt x="36168" y="281124"/>
                </a:lnTo>
                <a:lnTo>
                  <a:pt x="20691" y="323406"/>
                </a:lnTo>
                <a:lnTo>
                  <a:pt x="9350" y="367509"/>
                </a:lnTo>
                <a:lnTo>
                  <a:pt x="2376" y="413200"/>
                </a:lnTo>
                <a:lnTo>
                  <a:pt x="0" y="460248"/>
                </a:lnTo>
                <a:lnTo>
                  <a:pt x="2376" y="507295"/>
                </a:lnTo>
                <a:lnTo>
                  <a:pt x="9350" y="552986"/>
                </a:lnTo>
                <a:lnTo>
                  <a:pt x="20691" y="597089"/>
                </a:lnTo>
                <a:lnTo>
                  <a:pt x="36168" y="639371"/>
                </a:lnTo>
                <a:lnTo>
                  <a:pt x="55548" y="679602"/>
                </a:lnTo>
                <a:lnTo>
                  <a:pt x="78602" y="717550"/>
                </a:lnTo>
                <a:lnTo>
                  <a:pt x="105097" y="752983"/>
                </a:lnTo>
                <a:lnTo>
                  <a:pt x="134802" y="785669"/>
                </a:lnTo>
                <a:lnTo>
                  <a:pt x="167486" y="815378"/>
                </a:lnTo>
                <a:lnTo>
                  <a:pt x="202917" y="841876"/>
                </a:lnTo>
                <a:lnTo>
                  <a:pt x="240865" y="864934"/>
                </a:lnTo>
                <a:lnTo>
                  <a:pt x="281097" y="884318"/>
                </a:lnTo>
                <a:lnTo>
                  <a:pt x="323383" y="899798"/>
                </a:lnTo>
                <a:lnTo>
                  <a:pt x="367491" y="911142"/>
                </a:lnTo>
                <a:lnTo>
                  <a:pt x="413189" y="918119"/>
                </a:lnTo>
                <a:lnTo>
                  <a:pt x="460248" y="920495"/>
                </a:lnTo>
                <a:lnTo>
                  <a:pt x="460248" y="0"/>
                </a:lnTo>
                <a:close/>
              </a:path>
              <a:path w="920750" h="920750">
                <a:moveTo>
                  <a:pt x="552986" y="9353"/>
                </a:moveTo>
                <a:lnTo>
                  <a:pt x="460248" y="920495"/>
                </a:lnTo>
                <a:lnTo>
                  <a:pt x="507295" y="918119"/>
                </a:lnTo>
                <a:lnTo>
                  <a:pt x="552986" y="911142"/>
                </a:lnTo>
                <a:lnTo>
                  <a:pt x="597089" y="899798"/>
                </a:lnTo>
                <a:lnTo>
                  <a:pt x="639371" y="884318"/>
                </a:lnTo>
                <a:lnTo>
                  <a:pt x="679602" y="864934"/>
                </a:lnTo>
                <a:lnTo>
                  <a:pt x="717550" y="841876"/>
                </a:lnTo>
                <a:lnTo>
                  <a:pt x="752983" y="815378"/>
                </a:lnTo>
                <a:lnTo>
                  <a:pt x="785669" y="785669"/>
                </a:lnTo>
                <a:lnTo>
                  <a:pt x="815378" y="752983"/>
                </a:lnTo>
                <a:lnTo>
                  <a:pt x="841876" y="717550"/>
                </a:lnTo>
                <a:lnTo>
                  <a:pt x="864934" y="679602"/>
                </a:lnTo>
                <a:lnTo>
                  <a:pt x="884318" y="639371"/>
                </a:lnTo>
                <a:lnTo>
                  <a:pt x="899798" y="597089"/>
                </a:lnTo>
                <a:lnTo>
                  <a:pt x="911142" y="552986"/>
                </a:lnTo>
                <a:lnTo>
                  <a:pt x="918119" y="507295"/>
                </a:lnTo>
                <a:lnTo>
                  <a:pt x="920496" y="460248"/>
                </a:lnTo>
                <a:lnTo>
                  <a:pt x="918119" y="413200"/>
                </a:lnTo>
                <a:lnTo>
                  <a:pt x="911142" y="367509"/>
                </a:lnTo>
                <a:lnTo>
                  <a:pt x="899798" y="323406"/>
                </a:lnTo>
                <a:lnTo>
                  <a:pt x="884318" y="281124"/>
                </a:lnTo>
                <a:lnTo>
                  <a:pt x="864934" y="240893"/>
                </a:lnTo>
                <a:lnTo>
                  <a:pt x="841876" y="202945"/>
                </a:lnTo>
                <a:lnTo>
                  <a:pt x="815378" y="167512"/>
                </a:lnTo>
                <a:lnTo>
                  <a:pt x="785669" y="134826"/>
                </a:lnTo>
                <a:lnTo>
                  <a:pt x="752983" y="105117"/>
                </a:lnTo>
                <a:lnTo>
                  <a:pt x="717550" y="78619"/>
                </a:lnTo>
                <a:lnTo>
                  <a:pt x="679602" y="55561"/>
                </a:lnTo>
                <a:lnTo>
                  <a:pt x="639371" y="36177"/>
                </a:lnTo>
                <a:lnTo>
                  <a:pt x="597089" y="20697"/>
                </a:lnTo>
                <a:lnTo>
                  <a:pt x="552986" y="9353"/>
                </a:lnTo>
                <a:close/>
              </a:path>
              <a:path w="920750" h="920750">
                <a:moveTo>
                  <a:pt x="460248" y="0"/>
                </a:moveTo>
                <a:lnTo>
                  <a:pt x="552986" y="9353"/>
                </a:lnTo>
                <a:lnTo>
                  <a:pt x="507295" y="2376"/>
                </a:lnTo>
                <a:lnTo>
                  <a:pt x="46024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99160" y="1357883"/>
            <a:ext cx="460375" cy="460375"/>
          </a:xfrm>
          <a:custGeom>
            <a:avLst/>
            <a:gdLst/>
            <a:ahLst/>
            <a:cxnLst/>
            <a:rect l="l" t="t" r="r" b="b"/>
            <a:pathLst>
              <a:path w="460375" h="460375">
                <a:moveTo>
                  <a:pt x="0" y="460248"/>
                </a:moveTo>
                <a:lnTo>
                  <a:pt x="2376" y="413200"/>
                </a:lnTo>
                <a:lnTo>
                  <a:pt x="9350" y="367509"/>
                </a:lnTo>
                <a:lnTo>
                  <a:pt x="20691" y="323406"/>
                </a:lnTo>
                <a:lnTo>
                  <a:pt x="36168" y="281124"/>
                </a:lnTo>
                <a:lnTo>
                  <a:pt x="55548" y="240893"/>
                </a:lnTo>
                <a:lnTo>
                  <a:pt x="78602" y="202945"/>
                </a:lnTo>
                <a:lnTo>
                  <a:pt x="105097" y="167512"/>
                </a:lnTo>
                <a:lnTo>
                  <a:pt x="134802" y="134826"/>
                </a:lnTo>
                <a:lnTo>
                  <a:pt x="167486" y="105117"/>
                </a:lnTo>
                <a:lnTo>
                  <a:pt x="202917" y="78619"/>
                </a:lnTo>
                <a:lnTo>
                  <a:pt x="240865" y="55561"/>
                </a:lnTo>
                <a:lnTo>
                  <a:pt x="281097" y="36177"/>
                </a:lnTo>
                <a:lnTo>
                  <a:pt x="323383" y="20697"/>
                </a:lnTo>
                <a:lnTo>
                  <a:pt x="367491" y="9353"/>
                </a:lnTo>
                <a:lnTo>
                  <a:pt x="413189" y="2376"/>
                </a:lnTo>
                <a:lnTo>
                  <a:pt x="460248" y="0"/>
                </a:lnTo>
              </a:path>
            </a:pathLst>
          </a:custGeom>
          <a:ln w="57150">
            <a:solidFill>
              <a:srgbClr val="F4B0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99160" y="1818132"/>
            <a:ext cx="460375" cy="460375"/>
          </a:xfrm>
          <a:custGeom>
            <a:avLst/>
            <a:gdLst/>
            <a:ahLst/>
            <a:cxnLst/>
            <a:rect l="l" t="t" r="r" b="b"/>
            <a:pathLst>
              <a:path w="460375" h="460375">
                <a:moveTo>
                  <a:pt x="460248" y="460247"/>
                </a:moveTo>
                <a:lnTo>
                  <a:pt x="413189" y="457871"/>
                </a:lnTo>
                <a:lnTo>
                  <a:pt x="367491" y="450894"/>
                </a:lnTo>
                <a:lnTo>
                  <a:pt x="323383" y="439550"/>
                </a:lnTo>
                <a:lnTo>
                  <a:pt x="281097" y="424070"/>
                </a:lnTo>
                <a:lnTo>
                  <a:pt x="240865" y="404686"/>
                </a:lnTo>
                <a:lnTo>
                  <a:pt x="202917" y="381628"/>
                </a:lnTo>
                <a:lnTo>
                  <a:pt x="167486" y="355130"/>
                </a:lnTo>
                <a:lnTo>
                  <a:pt x="134802" y="325421"/>
                </a:lnTo>
                <a:lnTo>
                  <a:pt x="105097" y="292735"/>
                </a:lnTo>
                <a:lnTo>
                  <a:pt x="78602" y="257302"/>
                </a:lnTo>
                <a:lnTo>
                  <a:pt x="55548" y="219354"/>
                </a:lnTo>
                <a:lnTo>
                  <a:pt x="36168" y="179123"/>
                </a:lnTo>
                <a:lnTo>
                  <a:pt x="20691" y="136841"/>
                </a:lnTo>
                <a:lnTo>
                  <a:pt x="9350" y="92738"/>
                </a:lnTo>
                <a:lnTo>
                  <a:pt x="2376" y="47047"/>
                </a:lnTo>
                <a:lnTo>
                  <a:pt x="0" y="0"/>
                </a:lnTo>
              </a:path>
            </a:pathLst>
          </a:custGeom>
          <a:ln w="57150">
            <a:solidFill>
              <a:srgbClr val="F4B0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59408" y="1357883"/>
            <a:ext cx="93345" cy="9525"/>
          </a:xfrm>
          <a:custGeom>
            <a:avLst/>
            <a:gdLst/>
            <a:ahLst/>
            <a:cxnLst/>
            <a:rect l="l" t="t" r="r" b="b"/>
            <a:pathLst>
              <a:path w="93344" h="9525">
                <a:moveTo>
                  <a:pt x="0" y="0"/>
                </a:moveTo>
                <a:lnTo>
                  <a:pt x="47047" y="2376"/>
                </a:lnTo>
                <a:lnTo>
                  <a:pt x="92738" y="9353"/>
                </a:lnTo>
              </a:path>
            </a:pathLst>
          </a:custGeom>
          <a:ln w="57150">
            <a:solidFill>
              <a:srgbClr val="F4B0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52146" y="1367237"/>
            <a:ext cx="44450" cy="11430"/>
          </a:xfrm>
          <a:custGeom>
            <a:avLst/>
            <a:gdLst/>
            <a:ahLst/>
            <a:cxnLst/>
            <a:rect l="l" t="t" r="r" b="b"/>
            <a:pathLst>
              <a:path w="44450" h="11430">
                <a:moveTo>
                  <a:pt x="0" y="0"/>
                </a:moveTo>
                <a:lnTo>
                  <a:pt x="44102" y="11343"/>
                </a:lnTo>
              </a:path>
            </a:pathLst>
          </a:custGeom>
          <a:ln w="57150">
            <a:solidFill>
              <a:srgbClr val="F4B0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96249" y="1378581"/>
            <a:ext cx="42545" cy="15875"/>
          </a:xfrm>
          <a:custGeom>
            <a:avLst/>
            <a:gdLst/>
            <a:ahLst/>
            <a:cxnLst/>
            <a:rect l="l" t="t" r="r" b="b"/>
            <a:pathLst>
              <a:path w="42544" h="15875">
                <a:moveTo>
                  <a:pt x="0" y="0"/>
                </a:moveTo>
                <a:lnTo>
                  <a:pt x="42282" y="15480"/>
                </a:lnTo>
              </a:path>
            </a:pathLst>
          </a:custGeom>
          <a:ln w="57150">
            <a:solidFill>
              <a:srgbClr val="F4B0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59408" y="1394061"/>
            <a:ext cx="460375" cy="884555"/>
          </a:xfrm>
          <a:custGeom>
            <a:avLst/>
            <a:gdLst/>
            <a:ahLst/>
            <a:cxnLst/>
            <a:rect l="l" t="t" r="r" b="b"/>
            <a:pathLst>
              <a:path w="460375" h="884555">
                <a:moveTo>
                  <a:pt x="179123" y="0"/>
                </a:moveTo>
                <a:lnTo>
                  <a:pt x="219354" y="19384"/>
                </a:lnTo>
                <a:lnTo>
                  <a:pt x="257302" y="42442"/>
                </a:lnTo>
                <a:lnTo>
                  <a:pt x="292735" y="68940"/>
                </a:lnTo>
                <a:lnTo>
                  <a:pt x="325421" y="98649"/>
                </a:lnTo>
                <a:lnTo>
                  <a:pt x="355130" y="131335"/>
                </a:lnTo>
                <a:lnTo>
                  <a:pt x="381628" y="166768"/>
                </a:lnTo>
                <a:lnTo>
                  <a:pt x="404686" y="204716"/>
                </a:lnTo>
                <a:lnTo>
                  <a:pt x="424070" y="244947"/>
                </a:lnTo>
                <a:lnTo>
                  <a:pt x="439550" y="287229"/>
                </a:lnTo>
                <a:lnTo>
                  <a:pt x="450894" y="331332"/>
                </a:lnTo>
                <a:lnTo>
                  <a:pt x="457871" y="377023"/>
                </a:lnTo>
                <a:lnTo>
                  <a:pt x="460247" y="424070"/>
                </a:lnTo>
                <a:lnTo>
                  <a:pt x="457871" y="471118"/>
                </a:lnTo>
                <a:lnTo>
                  <a:pt x="450894" y="516809"/>
                </a:lnTo>
                <a:lnTo>
                  <a:pt x="439550" y="560911"/>
                </a:lnTo>
                <a:lnTo>
                  <a:pt x="424070" y="603194"/>
                </a:lnTo>
                <a:lnTo>
                  <a:pt x="404686" y="643425"/>
                </a:lnTo>
                <a:lnTo>
                  <a:pt x="381628" y="681373"/>
                </a:lnTo>
                <a:lnTo>
                  <a:pt x="355130" y="716806"/>
                </a:lnTo>
                <a:lnTo>
                  <a:pt x="325421" y="749492"/>
                </a:lnTo>
                <a:lnTo>
                  <a:pt x="292735" y="779200"/>
                </a:lnTo>
                <a:lnTo>
                  <a:pt x="257302" y="805699"/>
                </a:lnTo>
                <a:lnTo>
                  <a:pt x="219354" y="828757"/>
                </a:lnTo>
                <a:lnTo>
                  <a:pt x="179123" y="848141"/>
                </a:lnTo>
                <a:lnTo>
                  <a:pt x="136841" y="863621"/>
                </a:lnTo>
                <a:lnTo>
                  <a:pt x="92738" y="874965"/>
                </a:lnTo>
                <a:lnTo>
                  <a:pt x="47047" y="881941"/>
                </a:lnTo>
                <a:lnTo>
                  <a:pt x="0" y="884318"/>
                </a:lnTo>
              </a:path>
            </a:pathLst>
          </a:custGeom>
          <a:ln w="57150">
            <a:solidFill>
              <a:srgbClr val="F4B0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99160" y="1357883"/>
            <a:ext cx="920750" cy="920750"/>
          </a:xfrm>
          <a:custGeom>
            <a:avLst/>
            <a:gdLst/>
            <a:ahLst/>
            <a:cxnLst/>
            <a:rect l="l" t="t" r="r" b="b"/>
            <a:pathLst>
              <a:path w="920750" h="920750">
                <a:moveTo>
                  <a:pt x="460248" y="0"/>
                </a:moveTo>
                <a:lnTo>
                  <a:pt x="413189" y="2376"/>
                </a:lnTo>
                <a:lnTo>
                  <a:pt x="367491" y="9353"/>
                </a:lnTo>
                <a:lnTo>
                  <a:pt x="323383" y="20697"/>
                </a:lnTo>
                <a:lnTo>
                  <a:pt x="281097" y="36177"/>
                </a:lnTo>
                <a:lnTo>
                  <a:pt x="240865" y="55561"/>
                </a:lnTo>
                <a:lnTo>
                  <a:pt x="202917" y="78619"/>
                </a:lnTo>
                <a:lnTo>
                  <a:pt x="167486" y="105117"/>
                </a:lnTo>
                <a:lnTo>
                  <a:pt x="134802" y="134826"/>
                </a:lnTo>
                <a:lnTo>
                  <a:pt x="105097" y="167512"/>
                </a:lnTo>
                <a:lnTo>
                  <a:pt x="78602" y="202945"/>
                </a:lnTo>
                <a:lnTo>
                  <a:pt x="55548" y="240893"/>
                </a:lnTo>
                <a:lnTo>
                  <a:pt x="36168" y="281124"/>
                </a:lnTo>
                <a:lnTo>
                  <a:pt x="20691" y="323406"/>
                </a:lnTo>
                <a:lnTo>
                  <a:pt x="9350" y="367509"/>
                </a:lnTo>
                <a:lnTo>
                  <a:pt x="2376" y="413200"/>
                </a:lnTo>
                <a:lnTo>
                  <a:pt x="0" y="460248"/>
                </a:lnTo>
                <a:lnTo>
                  <a:pt x="2376" y="507295"/>
                </a:lnTo>
                <a:lnTo>
                  <a:pt x="9350" y="552986"/>
                </a:lnTo>
                <a:lnTo>
                  <a:pt x="20691" y="597089"/>
                </a:lnTo>
                <a:lnTo>
                  <a:pt x="36168" y="639371"/>
                </a:lnTo>
                <a:lnTo>
                  <a:pt x="55548" y="679602"/>
                </a:lnTo>
                <a:lnTo>
                  <a:pt x="78602" y="717550"/>
                </a:lnTo>
                <a:lnTo>
                  <a:pt x="105097" y="752983"/>
                </a:lnTo>
                <a:lnTo>
                  <a:pt x="134802" y="785669"/>
                </a:lnTo>
                <a:lnTo>
                  <a:pt x="167486" y="815378"/>
                </a:lnTo>
                <a:lnTo>
                  <a:pt x="202917" y="841876"/>
                </a:lnTo>
                <a:lnTo>
                  <a:pt x="240865" y="864934"/>
                </a:lnTo>
                <a:lnTo>
                  <a:pt x="281097" y="884318"/>
                </a:lnTo>
                <a:lnTo>
                  <a:pt x="323383" y="899798"/>
                </a:lnTo>
                <a:lnTo>
                  <a:pt x="367491" y="911142"/>
                </a:lnTo>
                <a:lnTo>
                  <a:pt x="413189" y="918119"/>
                </a:lnTo>
                <a:lnTo>
                  <a:pt x="460248" y="920495"/>
                </a:lnTo>
                <a:lnTo>
                  <a:pt x="507295" y="918119"/>
                </a:lnTo>
                <a:lnTo>
                  <a:pt x="552986" y="911142"/>
                </a:lnTo>
                <a:lnTo>
                  <a:pt x="597089" y="899798"/>
                </a:lnTo>
                <a:lnTo>
                  <a:pt x="639371" y="884318"/>
                </a:lnTo>
                <a:lnTo>
                  <a:pt x="679602" y="864934"/>
                </a:lnTo>
                <a:lnTo>
                  <a:pt x="717550" y="841876"/>
                </a:lnTo>
                <a:lnTo>
                  <a:pt x="752983" y="815378"/>
                </a:lnTo>
                <a:lnTo>
                  <a:pt x="785669" y="785669"/>
                </a:lnTo>
                <a:lnTo>
                  <a:pt x="815378" y="752983"/>
                </a:lnTo>
                <a:lnTo>
                  <a:pt x="841876" y="717550"/>
                </a:lnTo>
                <a:lnTo>
                  <a:pt x="864934" y="679602"/>
                </a:lnTo>
                <a:lnTo>
                  <a:pt x="884318" y="639371"/>
                </a:lnTo>
                <a:lnTo>
                  <a:pt x="899798" y="597089"/>
                </a:lnTo>
                <a:lnTo>
                  <a:pt x="911142" y="552986"/>
                </a:lnTo>
                <a:lnTo>
                  <a:pt x="918119" y="507295"/>
                </a:lnTo>
                <a:lnTo>
                  <a:pt x="920496" y="460248"/>
                </a:lnTo>
                <a:lnTo>
                  <a:pt x="918119" y="413200"/>
                </a:lnTo>
                <a:lnTo>
                  <a:pt x="911142" y="367509"/>
                </a:lnTo>
                <a:lnTo>
                  <a:pt x="899798" y="323406"/>
                </a:lnTo>
                <a:lnTo>
                  <a:pt x="884318" y="281124"/>
                </a:lnTo>
                <a:lnTo>
                  <a:pt x="864934" y="240893"/>
                </a:lnTo>
                <a:lnTo>
                  <a:pt x="841876" y="202945"/>
                </a:lnTo>
                <a:lnTo>
                  <a:pt x="815378" y="167512"/>
                </a:lnTo>
                <a:lnTo>
                  <a:pt x="785669" y="134826"/>
                </a:lnTo>
                <a:lnTo>
                  <a:pt x="752983" y="105117"/>
                </a:lnTo>
                <a:lnTo>
                  <a:pt x="717550" y="78619"/>
                </a:lnTo>
                <a:lnTo>
                  <a:pt x="679602" y="55561"/>
                </a:lnTo>
                <a:lnTo>
                  <a:pt x="639371" y="36177"/>
                </a:lnTo>
                <a:lnTo>
                  <a:pt x="597089" y="20697"/>
                </a:lnTo>
                <a:lnTo>
                  <a:pt x="552986" y="9353"/>
                </a:lnTo>
                <a:lnTo>
                  <a:pt x="507295" y="2376"/>
                </a:lnTo>
                <a:lnTo>
                  <a:pt x="46024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99160" y="1357883"/>
            <a:ext cx="920750" cy="920750"/>
          </a:xfrm>
          <a:custGeom>
            <a:avLst/>
            <a:gdLst/>
            <a:ahLst/>
            <a:cxnLst/>
            <a:rect l="l" t="t" r="r" b="b"/>
            <a:pathLst>
              <a:path w="920750" h="920750">
                <a:moveTo>
                  <a:pt x="0" y="460248"/>
                </a:moveTo>
                <a:lnTo>
                  <a:pt x="2376" y="413200"/>
                </a:lnTo>
                <a:lnTo>
                  <a:pt x="9350" y="367509"/>
                </a:lnTo>
                <a:lnTo>
                  <a:pt x="20691" y="323406"/>
                </a:lnTo>
                <a:lnTo>
                  <a:pt x="36168" y="281124"/>
                </a:lnTo>
                <a:lnTo>
                  <a:pt x="55548" y="240893"/>
                </a:lnTo>
                <a:lnTo>
                  <a:pt x="78602" y="202945"/>
                </a:lnTo>
                <a:lnTo>
                  <a:pt x="105097" y="167512"/>
                </a:lnTo>
                <a:lnTo>
                  <a:pt x="134802" y="134826"/>
                </a:lnTo>
                <a:lnTo>
                  <a:pt x="167486" y="105117"/>
                </a:lnTo>
                <a:lnTo>
                  <a:pt x="202917" y="78619"/>
                </a:lnTo>
                <a:lnTo>
                  <a:pt x="240865" y="55561"/>
                </a:lnTo>
                <a:lnTo>
                  <a:pt x="281097" y="36177"/>
                </a:lnTo>
                <a:lnTo>
                  <a:pt x="323383" y="20697"/>
                </a:lnTo>
                <a:lnTo>
                  <a:pt x="367491" y="9353"/>
                </a:lnTo>
                <a:lnTo>
                  <a:pt x="413189" y="2376"/>
                </a:lnTo>
                <a:lnTo>
                  <a:pt x="460248" y="0"/>
                </a:lnTo>
                <a:lnTo>
                  <a:pt x="507295" y="2376"/>
                </a:lnTo>
                <a:lnTo>
                  <a:pt x="552986" y="9353"/>
                </a:lnTo>
                <a:lnTo>
                  <a:pt x="597089" y="20697"/>
                </a:lnTo>
                <a:lnTo>
                  <a:pt x="639371" y="36177"/>
                </a:lnTo>
                <a:lnTo>
                  <a:pt x="679602" y="55561"/>
                </a:lnTo>
                <a:lnTo>
                  <a:pt x="717550" y="78619"/>
                </a:lnTo>
                <a:lnTo>
                  <a:pt x="752983" y="105117"/>
                </a:lnTo>
                <a:lnTo>
                  <a:pt x="785669" y="134826"/>
                </a:lnTo>
                <a:lnTo>
                  <a:pt x="815378" y="167512"/>
                </a:lnTo>
                <a:lnTo>
                  <a:pt x="841876" y="202945"/>
                </a:lnTo>
                <a:lnTo>
                  <a:pt x="864934" y="240893"/>
                </a:lnTo>
                <a:lnTo>
                  <a:pt x="884318" y="281124"/>
                </a:lnTo>
                <a:lnTo>
                  <a:pt x="899798" y="323406"/>
                </a:lnTo>
                <a:lnTo>
                  <a:pt x="911142" y="367509"/>
                </a:lnTo>
                <a:lnTo>
                  <a:pt x="918119" y="413200"/>
                </a:lnTo>
                <a:lnTo>
                  <a:pt x="920496" y="460248"/>
                </a:lnTo>
                <a:lnTo>
                  <a:pt x="918119" y="507295"/>
                </a:lnTo>
                <a:lnTo>
                  <a:pt x="911142" y="552986"/>
                </a:lnTo>
                <a:lnTo>
                  <a:pt x="899798" y="597089"/>
                </a:lnTo>
                <a:lnTo>
                  <a:pt x="884318" y="639371"/>
                </a:lnTo>
                <a:lnTo>
                  <a:pt x="864934" y="679602"/>
                </a:lnTo>
                <a:lnTo>
                  <a:pt x="841876" y="717550"/>
                </a:lnTo>
                <a:lnTo>
                  <a:pt x="815378" y="752983"/>
                </a:lnTo>
                <a:lnTo>
                  <a:pt x="785669" y="785669"/>
                </a:lnTo>
                <a:lnTo>
                  <a:pt x="752983" y="815378"/>
                </a:lnTo>
                <a:lnTo>
                  <a:pt x="717550" y="841876"/>
                </a:lnTo>
                <a:lnTo>
                  <a:pt x="679602" y="864934"/>
                </a:lnTo>
                <a:lnTo>
                  <a:pt x="639371" y="884318"/>
                </a:lnTo>
                <a:lnTo>
                  <a:pt x="597089" y="899798"/>
                </a:lnTo>
                <a:lnTo>
                  <a:pt x="552986" y="911142"/>
                </a:lnTo>
                <a:lnTo>
                  <a:pt x="507295" y="918119"/>
                </a:lnTo>
                <a:lnTo>
                  <a:pt x="460248" y="920495"/>
                </a:lnTo>
                <a:lnTo>
                  <a:pt x="413189" y="918119"/>
                </a:lnTo>
                <a:lnTo>
                  <a:pt x="367491" y="911142"/>
                </a:lnTo>
                <a:lnTo>
                  <a:pt x="323383" y="899798"/>
                </a:lnTo>
                <a:lnTo>
                  <a:pt x="281097" y="884318"/>
                </a:lnTo>
                <a:lnTo>
                  <a:pt x="240865" y="864934"/>
                </a:lnTo>
                <a:lnTo>
                  <a:pt x="202917" y="841876"/>
                </a:lnTo>
                <a:lnTo>
                  <a:pt x="167486" y="815378"/>
                </a:lnTo>
                <a:lnTo>
                  <a:pt x="134802" y="785669"/>
                </a:lnTo>
                <a:lnTo>
                  <a:pt x="105097" y="752983"/>
                </a:lnTo>
                <a:lnTo>
                  <a:pt x="78602" y="717550"/>
                </a:lnTo>
                <a:lnTo>
                  <a:pt x="55548" y="679602"/>
                </a:lnTo>
                <a:lnTo>
                  <a:pt x="36168" y="639371"/>
                </a:lnTo>
                <a:lnTo>
                  <a:pt x="20691" y="597089"/>
                </a:lnTo>
                <a:lnTo>
                  <a:pt x="9350" y="552986"/>
                </a:lnTo>
                <a:lnTo>
                  <a:pt x="2376" y="507295"/>
                </a:lnTo>
                <a:lnTo>
                  <a:pt x="0" y="460248"/>
                </a:lnTo>
                <a:close/>
              </a:path>
            </a:pathLst>
          </a:custGeom>
          <a:ln w="57150">
            <a:solidFill>
              <a:srgbClr val="F4B0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198575" y="1537461"/>
            <a:ext cx="4580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6140" algn="l"/>
                <a:tab pos="4260215" algn="l"/>
              </a:tabLst>
            </a:pPr>
            <a:r>
              <a:rPr sz="3600" b="1" dirty="0">
                <a:solidFill>
                  <a:srgbClr val="FFFFFF"/>
                </a:solidFill>
                <a:latin typeface="Microsoft JhengHei" panose="020B0604030504040204" charset="-120"/>
                <a:cs typeface="Microsoft JhengHei" panose="020B0604030504040204" charset="-120"/>
              </a:rPr>
              <a:t>R	A	C</a:t>
            </a:r>
            <a:endParaRPr sz="36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674102" y="1537461"/>
            <a:ext cx="1657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FFFF"/>
                </a:solidFill>
                <a:latin typeface="Microsoft JhengHei" panose="020B0604030504040204" charset="-120"/>
                <a:cs typeface="Microsoft JhengHei" panose="020B0604030504040204" charset="-120"/>
              </a:rPr>
              <a:t>I</a:t>
            </a:r>
            <a:endParaRPr sz="36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55421" y="3350463"/>
            <a:ext cx="135890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4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EC7C30"/>
                </a:solidFill>
                <a:latin typeface="Microsoft JhengHei" panose="020B0604030504040204" charset="-120"/>
                <a:cs typeface="Microsoft JhengHei" panose="020B0604030504040204" charset="-120"/>
              </a:rPr>
              <a:t>Responsible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algn="ctr">
              <a:lnSpc>
                <a:spcPts val="3340"/>
              </a:lnSpc>
            </a:pPr>
            <a:r>
              <a:rPr sz="2800" b="1" spc="-5" dirty="0">
                <a:solidFill>
                  <a:srgbClr val="EC7C30"/>
                </a:solidFill>
                <a:latin typeface="Microsoft JhengHei" panose="020B0604030504040204" charset="-120"/>
                <a:cs typeface="Microsoft JhengHei" panose="020B0604030504040204" charset="-120"/>
              </a:rPr>
              <a:t>执行人</a:t>
            </a:r>
            <a:endParaRPr sz="2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108585" marR="99060" algn="ctr">
              <a:lnSpc>
                <a:spcPct val="100000"/>
              </a:lnSpc>
              <a:spcBef>
                <a:spcPts val="1000"/>
              </a:spcBef>
            </a:pPr>
            <a:r>
              <a:rPr sz="1800" dirty="0">
                <a:latin typeface="Microsoft JhengHei" panose="020B0604030504040204" charset="-120"/>
                <a:cs typeface="Microsoft JhengHei" panose="020B0604030504040204" charset="-120"/>
              </a:rPr>
              <a:t>负责执行 任务的人员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825876" y="3350463"/>
            <a:ext cx="141224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4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471C4"/>
                </a:solidFill>
                <a:latin typeface="Microsoft JhengHei" panose="020B0604030504040204" charset="-120"/>
                <a:cs typeface="Microsoft JhengHei" panose="020B0604030504040204" charset="-120"/>
              </a:rPr>
              <a:t>Accountable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1270" algn="ctr">
              <a:lnSpc>
                <a:spcPts val="3340"/>
              </a:lnSpc>
            </a:pPr>
            <a:r>
              <a:rPr sz="2800" b="1" spc="-5" dirty="0">
                <a:solidFill>
                  <a:srgbClr val="4471C4"/>
                </a:solidFill>
                <a:latin typeface="Microsoft JhengHei" panose="020B0604030504040204" charset="-120"/>
                <a:cs typeface="Microsoft JhengHei" panose="020B0604030504040204" charset="-120"/>
              </a:rPr>
              <a:t>当责人</a:t>
            </a:r>
            <a:endParaRPr sz="2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20320" marR="12065" algn="ctr">
              <a:lnSpc>
                <a:spcPct val="100000"/>
              </a:lnSpc>
              <a:spcBef>
                <a:spcPts val="1000"/>
              </a:spcBef>
            </a:pPr>
            <a:r>
              <a:rPr sz="1800" dirty="0">
                <a:latin typeface="Microsoft JhengHei" panose="020B0604030504040204" charset="-120"/>
                <a:cs typeface="Microsoft JhengHei" panose="020B0604030504040204" charset="-120"/>
              </a:rPr>
              <a:t>管理、领导、 对任务负全 责的人员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94834" y="3350463"/>
            <a:ext cx="1445895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2140"/>
              </a:lnSpc>
              <a:spcBef>
                <a:spcPts val="100"/>
              </a:spcBef>
            </a:pPr>
            <a:r>
              <a:rPr sz="1800" b="1" spc="-5" dirty="0">
                <a:solidFill>
                  <a:srgbClr val="A4A4A4"/>
                </a:solidFill>
                <a:latin typeface="Microsoft JhengHei" panose="020B0604030504040204" charset="-120"/>
                <a:cs typeface="Microsoft JhengHei" panose="020B0604030504040204" charset="-120"/>
              </a:rPr>
              <a:t>Consult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algn="ctr">
              <a:lnSpc>
                <a:spcPts val="3340"/>
              </a:lnSpc>
            </a:pPr>
            <a:r>
              <a:rPr sz="2800" b="1" spc="-5" dirty="0">
                <a:solidFill>
                  <a:srgbClr val="A4A4A4"/>
                </a:solidFill>
                <a:latin typeface="Microsoft JhengHei" panose="020B0604030504040204" charset="-120"/>
                <a:cs typeface="Microsoft JhengHei" panose="020B0604030504040204" charset="-120"/>
              </a:rPr>
              <a:t>被咨询人</a:t>
            </a:r>
            <a:endParaRPr sz="2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151130" marR="143510" algn="ctr">
              <a:lnSpc>
                <a:spcPct val="100000"/>
              </a:lnSpc>
              <a:spcBef>
                <a:spcPts val="1000"/>
              </a:spcBef>
            </a:pPr>
            <a:r>
              <a:rPr sz="1800" dirty="0">
                <a:latin typeface="Microsoft JhengHei" panose="020B0604030504040204" charset="-120"/>
                <a:cs typeface="Microsoft JhengHei" panose="020B0604030504040204" charset="-120"/>
              </a:rPr>
              <a:t>在任务实施 前或中提供 重要意见的 人员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950456" y="3350463"/>
            <a:ext cx="162560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 algn="ctr">
              <a:lnSpc>
                <a:spcPts val="214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C000"/>
                </a:solidFill>
                <a:latin typeface="Microsoft JhengHei" panose="020B0604030504040204" charset="-120"/>
                <a:cs typeface="Microsoft JhengHei" panose="020B0604030504040204" charset="-120"/>
              </a:rPr>
              <a:t>Inform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1905" algn="ctr">
              <a:lnSpc>
                <a:spcPts val="3340"/>
              </a:lnSpc>
            </a:pPr>
            <a:r>
              <a:rPr sz="2800" b="1" spc="-5" dirty="0">
                <a:solidFill>
                  <a:srgbClr val="FFC000"/>
                </a:solidFill>
                <a:latin typeface="Microsoft JhengHei" panose="020B0604030504040204" charset="-120"/>
                <a:cs typeface="Microsoft JhengHei" panose="020B0604030504040204" charset="-120"/>
              </a:rPr>
              <a:t>知情者</a:t>
            </a:r>
            <a:endParaRPr sz="2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12700" marR="5080" algn="ctr">
              <a:lnSpc>
                <a:spcPct val="100000"/>
              </a:lnSpc>
              <a:spcBef>
                <a:spcPts val="1000"/>
              </a:spcBef>
            </a:pPr>
            <a:r>
              <a:rPr sz="1800" dirty="0">
                <a:latin typeface="Microsoft JhengHei" panose="020B0604030504040204" charset="-120"/>
                <a:cs typeface="Microsoft JhengHei" panose="020B0604030504040204" charset="-120"/>
              </a:rPr>
              <a:t>拥有知情权，应 及时得到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Microsoft JhengHei" panose="020B0604030504040204" charset="-120"/>
                <a:cs typeface="Microsoft JhengHei" panose="020B0604030504040204" charset="-120"/>
              </a:rPr>
              <a:t>通知的人员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446020" y="1429511"/>
            <a:ext cx="0" cy="3848100"/>
          </a:xfrm>
          <a:custGeom>
            <a:avLst/>
            <a:gdLst/>
            <a:ahLst/>
            <a:cxnLst/>
            <a:rect l="l" t="t" r="r" b="b"/>
            <a:pathLst>
              <a:path h="3848100">
                <a:moveTo>
                  <a:pt x="0" y="0"/>
                </a:moveTo>
                <a:lnTo>
                  <a:pt x="0" y="3848100"/>
                </a:lnTo>
              </a:path>
            </a:pathLst>
          </a:custGeom>
          <a:ln w="635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72000" y="1429511"/>
            <a:ext cx="0" cy="3848100"/>
          </a:xfrm>
          <a:custGeom>
            <a:avLst/>
            <a:gdLst/>
            <a:ahLst/>
            <a:cxnLst/>
            <a:rect l="l" t="t" r="r" b="b"/>
            <a:pathLst>
              <a:path h="3848100">
                <a:moveTo>
                  <a:pt x="0" y="0"/>
                </a:moveTo>
                <a:lnTo>
                  <a:pt x="0" y="3848100"/>
                </a:lnTo>
              </a:path>
            </a:pathLst>
          </a:custGeom>
          <a:ln w="635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691883" y="1429511"/>
            <a:ext cx="0" cy="3848100"/>
          </a:xfrm>
          <a:custGeom>
            <a:avLst/>
            <a:gdLst/>
            <a:ahLst/>
            <a:cxnLst/>
            <a:rect l="l" t="t" r="r" b="b"/>
            <a:pathLst>
              <a:path h="3848100">
                <a:moveTo>
                  <a:pt x="0" y="0"/>
                </a:moveTo>
                <a:lnTo>
                  <a:pt x="0" y="3848100"/>
                </a:lnTo>
              </a:path>
            </a:pathLst>
          </a:custGeom>
          <a:ln w="635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>
            <a:spLocks noGrp="1"/>
          </p:cNvSpPr>
          <p:nvPr>
            <p:ph type="title"/>
          </p:nvPr>
        </p:nvSpPr>
        <p:spPr>
          <a:xfrm>
            <a:off x="257352" y="215646"/>
            <a:ext cx="56241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跨</a:t>
            </a:r>
            <a:r>
              <a:rPr sz="40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部门</a:t>
            </a: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合</a:t>
            </a:r>
            <a:r>
              <a:rPr sz="40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作中</a:t>
            </a: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0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角色</a:t>
            </a: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划</a:t>
            </a:r>
            <a:r>
              <a:rPr sz="4000" spc="-2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分</a:t>
            </a:r>
            <a:endParaRPr sz="40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20867"/>
            <a:ext cx="2783205" cy="1406525"/>
          </a:xfrm>
          <a:custGeom>
            <a:avLst/>
            <a:gdLst/>
            <a:ahLst/>
            <a:cxnLst/>
            <a:rect l="l" t="t" r="r" b="b"/>
            <a:pathLst>
              <a:path w="2783205" h="1406525">
                <a:moveTo>
                  <a:pt x="0" y="1406370"/>
                </a:moveTo>
                <a:lnTo>
                  <a:pt x="278307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16852" y="5420867"/>
            <a:ext cx="2327275" cy="1406525"/>
          </a:xfrm>
          <a:custGeom>
            <a:avLst/>
            <a:gdLst/>
            <a:ahLst/>
            <a:cxnLst/>
            <a:rect l="l" t="t" r="r" b="b"/>
            <a:pathLst>
              <a:path w="2327275" h="1406525">
                <a:moveTo>
                  <a:pt x="2326894" y="140637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28216" y="6446520"/>
            <a:ext cx="601345" cy="408305"/>
          </a:xfrm>
          <a:custGeom>
            <a:avLst/>
            <a:gdLst/>
            <a:ahLst/>
            <a:cxnLst/>
            <a:rect l="l" t="t" r="r" b="b"/>
            <a:pathLst>
              <a:path w="601344" h="408304">
                <a:moveTo>
                  <a:pt x="600963" y="407986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62300" y="5759196"/>
            <a:ext cx="287020" cy="1095375"/>
          </a:xfrm>
          <a:custGeom>
            <a:avLst/>
            <a:gdLst/>
            <a:ahLst/>
            <a:cxnLst/>
            <a:rect l="l" t="t" r="r" b="b"/>
            <a:pathLst>
              <a:path w="287020" h="1095375">
                <a:moveTo>
                  <a:pt x="0" y="1095194"/>
                </a:moveTo>
                <a:lnTo>
                  <a:pt x="28663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82796" y="5759196"/>
            <a:ext cx="903605" cy="1095375"/>
          </a:xfrm>
          <a:custGeom>
            <a:avLst/>
            <a:gdLst/>
            <a:ahLst/>
            <a:cxnLst/>
            <a:rect l="l" t="t" r="r" b="b"/>
            <a:pathLst>
              <a:path w="903604" h="1095375">
                <a:moveTo>
                  <a:pt x="903477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91784" y="5759196"/>
            <a:ext cx="492759" cy="1095375"/>
          </a:xfrm>
          <a:custGeom>
            <a:avLst/>
            <a:gdLst/>
            <a:ahLst/>
            <a:cxnLst/>
            <a:rect l="l" t="t" r="r" b="b"/>
            <a:pathLst>
              <a:path w="492760" h="1095375">
                <a:moveTo>
                  <a:pt x="492378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84035" y="6028944"/>
            <a:ext cx="1243330" cy="826135"/>
          </a:xfrm>
          <a:custGeom>
            <a:avLst/>
            <a:gdLst/>
            <a:ahLst/>
            <a:cxnLst/>
            <a:rect l="l" t="t" r="r" b="b"/>
            <a:pathLst>
              <a:path w="1243329" h="826134">
                <a:moveTo>
                  <a:pt x="0" y="825741"/>
                </a:moveTo>
                <a:lnTo>
                  <a:pt x="12429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23103" y="6028944"/>
            <a:ext cx="2603500" cy="826135"/>
          </a:xfrm>
          <a:custGeom>
            <a:avLst/>
            <a:gdLst/>
            <a:ahLst/>
            <a:cxnLst/>
            <a:rect l="l" t="t" r="r" b="b"/>
            <a:pathLst>
              <a:path w="2603500" h="826134">
                <a:moveTo>
                  <a:pt x="0" y="825741"/>
                </a:moveTo>
                <a:lnTo>
                  <a:pt x="260299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62300" y="5759196"/>
            <a:ext cx="2729230" cy="1095375"/>
          </a:xfrm>
          <a:custGeom>
            <a:avLst/>
            <a:gdLst/>
            <a:ahLst/>
            <a:cxnLst/>
            <a:rect l="l" t="t" r="r" b="b"/>
            <a:pathLst>
              <a:path w="2729229" h="1095375">
                <a:moveTo>
                  <a:pt x="0" y="1095194"/>
                </a:moveTo>
                <a:lnTo>
                  <a:pt x="27288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5754623"/>
            <a:ext cx="4074795" cy="1099820"/>
          </a:xfrm>
          <a:custGeom>
            <a:avLst/>
            <a:gdLst/>
            <a:ahLst/>
            <a:cxnLst/>
            <a:rect l="l" t="t" r="r" b="b"/>
            <a:pathLst>
              <a:path w="4074795" h="1099820">
                <a:moveTo>
                  <a:pt x="0" y="1099539"/>
                </a:moveTo>
                <a:lnTo>
                  <a:pt x="407479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86471" y="5977128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34911" y="5401055"/>
            <a:ext cx="91440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60008" y="6426708"/>
            <a:ext cx="91439" cy="94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46064" y="5711952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89703" y="6259067"/>
            <a:ext cx="91440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60420" y="5887211"/>
            <a:ext cx="89915" cy="94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50492" y="6365747"/>
            <a:ext cx="91439" cy="94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66188" y="5846064"/>
            <a:ext cx="877569" cy="1009015"/>
          </a:xfrm>
          <a:custGeom>
            <a:avLst/>
            <a:gdLst/>
            <a:ahLst/>
            <a:cxnLst/>
            <a:rect l="l" t="t" r="r" b="b"/>
            <a:pathLst>
              <a:path w="877569" h="1009015">
                <a:moveTo>
                  <a:pt x="877443" y="1008862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338" y="5760288"/>
            <a:ext cx="89662" cy="92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18788" y="5707379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00883" y="6126479"/>
            <a:ext cx="91440" cy="92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74848" y="5401055"/>
            <a:ext cx="91439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710285" y="655142"/>
            <a:ext cx="3944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关于</a:t>
            </a:r>
            <a:r>
              <a:rPr sz="4400" spc="-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沟</a:t>
            </a:r>
            <a:r>
              <a:rPr sz="44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通的方法</a:t>
            </a:r>
            <a:endParaRPr sz="4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77772" y="1838705"/>
            <a:ext cx="7797800" cy="3318510"/>
          </a:xfrm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60"/>
              </a:spcBef>
            </a:pPr>
            <a:r>
              <a:rPr sz="3600" dirty="0">
                <a:latin typeface="黑体" panose="02010609060101010101" charset="-122"/>
                <a:cs typeface="黑体" panose="02010609060101010101" charset="-122"/>
              </a:rPr>
              <a:t>与合作伙伴沟通的方式（渠道）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  <a:p>
            <a:pPr marL="12700" marR="5080">
              <a:lnSpc>
                <a:spcPct val="150000"/>
              </a:lnSpc>
              <a:spcBef>
                <a:spcPts val="5"/>
              </a:spcBef>
            </a:pPr>
            <a:r>
              <a:rPr sz="3600" dirty="0">
                <a:latin typeface="黑体" panose="02010609060101010101" charset="-122"/>
                <a:cs typeface="黑体" panose="02010609060101010101" charset="-122"/>
              </a:rPr>
              <a:t>沟通的频率？发生什么事情需要沟通？ </a:t>
            </a:r>
            <a:r>
              <a:rPr sz="3600" spc="-5" dirty="0">
                <a:latin typeface="黑体" panose="02010609060101010101" charset="-122"/>
                <a:cs typeface="黑体" panose="02010609060101010101" charset="-122"/>
              </a:rPr>
              <a:t>要沟通哪些内容？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3600" dirty="0">
                <a:latin typeface="黑体" panose="02010609060101010101" charset="-122"/>
                <a:cs typeface="黑体" panose="02010609060101010101" charset="-122"/>
              </a:rPr>
              <a:t>……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07491" y="2086355"/>
            <a:ext cx="493776" cy="493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95883" y="2154935"/>
            <a:ext cx="493776" cy="4937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5968" y="2955035"/>
            <a:ext cx="493775" cy="493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92836" y="3005327"/>
            <a:ext cx="493776" cy="4937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5968" y="3805428"/>
            <a:ext cx="493775" cy="493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92836" y="3855720"/>
            <a:ext cx="493776" cy="4937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5968" y="4655820"/>
            <a:ext cx="493775" cy="493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92836" y="4707635"/>
            <a:ext cx="493776" cy="4937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20867"/>
            <a:ext cx="2783205" cy="1406525"/>
          </a:xfrm>
          <a:custGeom>
            <a:avLst/>
            <a:gdLst/>
            <a:ahLst/>
            <a:cxnLst/>
            <a:rect l="l" t="t" r="r" b="b"/>
            <a:pathLst>
              <a:path w="2783205" h="1406525">
                <a:moveTo>
                  <a:pt x="0" y="1406370"/>
                </a:moveTo>
                <a:lnTo>
                  <a:pt x="278307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16852" y="5420867"/>
            <a:ext cx="2327275" cy="1406525"/>
          </a:xfrm>
          <a:custGeom>
            <a:avLst/>
            <a:gdLst/>
            <a:ahLst/>
            <a:cxnLst/>
            <a:rect l="l" t="t" r="r" b="b"/>
            <a:pathLst>
              <a:path w="2327275" h="1406525">
                <a:moveTo>
                  <a:pt x="2326894" y="140637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28216" y="6446520"/>
            <a:ext cx="601345" cy="408305"/>
          </a:xfrm>
          <a:custGeom>
            <a:avLst/>
            <a:gdLst/>
            <a:ahLst/>
            <a:cxnLst/>
            <a:rect l="l" t="t" r="r" b="b"/>
            <a:pathLst>
              <a:path w="601344" h="408304">
                <a:moveTo>
                  <a:pt x="600963" y="407986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62300" y="5759196"/>
            <a:ext cx="287020" cy="1095375"/>
          </a:xfrm>
          <a:custGeom>
            <a:avLst/>
            <a:gdLst/>
            <a:ahLst/>
            <a:cxnLst/>
            <a:rect l="l" t="t" r="r" b="b"/>
            <a:pathLst>
              <a:path w="287020" h="1095375">
                <a:moveTo>
                  <a:pt x="0" y="1095194"/>
                </a:moveTo>
                <a:lnTo>
                  <a:pt x="28663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82796" y="5759196"/>
            <a:ext cx="903605" cy="1095375"/>
          </a:xfrm>
          <a:custGeom>
            <a:avLst/>
            <a:gdLst/>
            <a:ahLst/>
            <a:cxnLst/>
            <a:rect l="l" t="t" r="r" b="b"/>
            <a:pathLst>
              <a:path w="903604" h="1095375">
                <a:moveTo>
                  <a:pt x="903477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91784" y="5759196"/>
            <a:ext cx="492759" cy="1095375"/>
          </a:xfrm>
          <a:custGeom>
            <a:avLst/>
            <a:gdLst/>
            <a:ahLst/>
            <a:cxnLst/>
            <a:rect l="l" t="t" r="r" b="b"/>
            <a:pathLst>
              <a:path w="492760" h="1095375">
                <a:moveTo>
                  <a:pt x="492378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84035" y="6028944"/>
            <a:ext cx="1243330" cy="826135"/>
          </a:xfrm>
          <a:custGeom>
            <a:avLst/>
            <a:gdLst/>
            <a:ahLst/>
            <a:cxnLst/>
            <a:rect l="l" t="t" r="r" b="b"/>
            <a:pathLst>
              <a:path w="1243329" h="826134">
                <a:moveTo>
                  <a:pt x="0" y="825741"/>
                </a:moveTo>
                <a:lnTo>
                  <a:pt x="12429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23103" y="6028944"/>
            <a:ext cx="2603500" cy="826135"/>
          </a:xfrm>
          <a:custGeom>
            <a:avLst/>
            <a:gdLst/>
            <a:ahLst/>
            <a:cxnLst/>
            <a:rect l="l" t="t" r="r" b="b"/>
            <a:pathLst>
              <a:path w="2603500" h="826134">
                <a:moveTo>
                  <a:pt x="0" y="825741"/>
                </a:moveTo>
                <a:lnTo>
                  <a:pt x="260299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62300" y="5759196"/>
            <a:ext cx="2729230" cy="1095375"/>
          </a:xfrm>
          <a:custGeom>
            <a:avLst/>
            <a:gdLst/>
            <a:ahLst/>
            <a:cxnLst/>
            <a:rect l="l" t="t" r="r" b="b"/>
            <a:pathLst>
              <a:path w="2729229" h="1095375">
                <a:moveTo>
                  <a:pt x="0" y="1095194"/>
                </a:moveTo>
                <a:lnTo>
                  <a:pt x="27288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5754623"/>
            <a:ext cx="4074795" cy="1099820"/>
          </a:xfrm>
          <a:custGeom>
            <a:avLst/>
            <a:gdLst/>
            <a:ahLst/>
            <a:cxnLst/>
            <a:rect l="l" t="t" r="r" b="b"/>
            <a:pathLst>
              <a:path w="4074795" h="1099820">
                <a:moveTo>
                  <a:pt x="0" y="1099539"/>
                </a:moveTo>
                <a:lnTo>
                  <a:pt x="407479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86471" y="5977128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34911" y="5401055"/>
            <a:ext cx="91440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60008" y="6426708"/>
            <a:ext cx="91439" cy="94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46064" y="5711952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89703" y="6259067"/>
            <a:ext cx="91440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60420" y="5887211"/>
            <a:ext cx="89915" cy="94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50492" y="6365747"/>
            <a:ext cx="91439" cy="94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66188" y="5846064"/>
            <a:ext cx="877569" cy="1009015"/>
          </a:xfrm>
          <a:custGeom>
            <a:avLst/>
            <a:gdLst/>
            <a:ahLst/>
            <a:cxnLst/>
            <a:rect l="l" t="t" r="r" b="b"/>
            <a:pathLst>
              <a:path w="877569" h="1009015">
                <a:moveTo>
                  <a:pt x="877443" y="1008862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338" y="5760288"/>
            <a:ext cx="89662" cy="92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18788" y="5707379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00883" y="6126479"/>
            <a:ext cx="91440" cy="92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74848" y="5401055"/>
            <a:ext cx="91439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05511" y="212801"/>
            <a:ext cx="49295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现实中合作的挑战</a:t>
            </a:r>
            <a:endParaRPr sz="4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252971" y="1912620"/>
            <a:ext cx="2107692" cy="20055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7075" y="1459991"/>
            <a:ext cx="3881628" cy="33710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38734" y="1894789"/>
            <a:ext cx="1804670" cy="9213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ct val="97000"/>
              </a:lnSpc>
              <a:spcBef>
                <a:spcPts val="180"/>
              </a:spcBef>
            </a:pP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看似</a:t>
            </a:r>
            <a:r>
              <a:rPr sz="2000" spc="-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目</a:t>
            </a:r>
            <a:r>
              <a:rPr sz="2000" spc="-1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致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但是一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遇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到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利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益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冲突就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翻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脸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037076" y="3156204"/>
            <a:ext cx="2734055" cy="25161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183129" y="3223641"/>
            <a:ext cx="180403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遇到合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中的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问题只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吐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槽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没有解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决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方案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83989" y="3549777"/>
            <a:ext cx="185420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每个人都说要 支持对方，可 是每个人都对 </a:t>
            </a:r>
            <a:r>
              <a:rPr sz="24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对方的支持不 </a:t>
            </a:r>
            <a:r>
              <a:rPr sz="24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满意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51472" y="2521966"/>
            <a:ext cx="15513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合作这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件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事， 学的会</a:t>
            </a:r>
            <a:r>
              <a:rPr sz="2000" spc="-1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吗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……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3712" y="1933955"/>
            <a:ext cx="2083308" cy="202844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5102" y="334771"/>
            <a:ext cx="50641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伙伴</a:t>
            </a:r>
            <a:r>
              <a:rPr sz="44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44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系的支</a:t>
            </a:r>
            <a:r>
              <a:rPr sz="44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持</a:t>
            </a:r>
            <a:r>
              <a:rPr sz="44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要点</a:t>
            </a:r>
            <a:endParaRPr sz="4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5952" y="3575303"/>
            <a:ext cx="2083307" cy="2028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25952" y="5317235"/>
            <a:ext cx="2083307" cy="3855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08191" y="1848611"/>
            <a:ext cx="2167127" cy="18272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08191" y="3593591"/>
            <a:ext cx="2167127" cy="4023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98194" y="2522042"/>
            <a:ext cx="84264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526188"/>
                </a:solidFill>
                <a:latin typeface="黑体" panose="02010609060101010101" charset="-122"/>
                <a:cs typeface="黑体" panose="02010609060101010101" charset="-122"/>
              </a:rPr>
              <a:t>资源</a:t>
            </a:r>
            <a:endParaRPr sz="3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2187" y="3575303"/>
            <a:ext cx="2083308" cy="387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010659" y="4231588"/>
            <a:ext cx="84264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758BC3"/>
                </a:solidFill>
                <a:latin typeface="黑体" panose="02010609060101010101" charset="-122"/>
                <a:cs typeface="黑体" panose="02010609060101010101" charset="-122"/>
              </a:rPr>
              <a:t>信息</a:t>
            </a:r>
            <a:endParaRPr sz="3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7185" y="2454605"/>
            <a:ext cx="20669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95ABD0"/>
                </a:solidFill>
                <a:latin typeface="黑体" panose="02010609060101010101" charset="-122"/>
                <a:cs typeface="黑体" panose="02010609060101010101" charset="-122"/>
              </a:rPr>
              <a:t>拥护</a:t>
            </a:r>
            <a:r>
              <a:rPr sz="3200" b="1" spc="-15" dirty="0">
                <a:solidFill>
                  <a:srgbClr val="95ABD0"/>
                </a:solidFill>
                <a:latin typeface="黑体" panose="02010609060101010101" charset="-122"/>
                <a:cs typeface="黑体" panose="02010609060101010101" charset="-122"/>
              </a:rPr>
              <a:t>／</a:t>
            </a:r>
            <a:r>
              <a:rPr sz="3200" b="1" spc="-5" dirty="0">
                <a:solidFill>
                  <a:srgbClr val="95ABD0"/>
                </a:solidFill>
                <a:latin typeface="黑体" panose="02010609060101010101" charset="-122"/>
                <a:cs typeface="黑体" panose="02010609060101010101" charset="-122"/>
              </a:rPr>
              <a:t>支持</a:t>
            </a:r>
            <a:endParaRPr sz="32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918" y="283845"/>
            <a:ext cx="50641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伙伴</a:t>
            </a:r>
            <a:r>
              <a:rPr sz="44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44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系的评</a:t>
            </a:r>
            <a:r>
              <a:rPr sz="44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估</a:t>
            </a:r>
            <a:r>
              <a:rPr sz="44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要点</a:t>
            </a:r>
            <a:endParaRPr sz="4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58412" y="2151888"/>
            <a:ext cx="3227174" cy="32430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98901" y="1459229"/>
            <a:ext cx="25215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526188"/>
                </a:solidFill>
                <a:latin typeface="黑体" panose="02010609060101010101" charset="-122"/>
                <a:cs typeface="黑体" panose="02010609060101010101" charset="-122"/>
              </a:rPr>
              <a:t>为</a:t>
            </a:r>
            <a:r>
              <a:rPr sz="2800" b="1" spc="-10" dirty="0">
                <a:solidFill>
                  <a:srgbClr val="526188"/>
                </a:solidFill>
                <a:latin typeface="黑体" panose="02010609060101010101" charset="-122"/>
                <a:cs typeface="黑体" panose="02010609060101010101" charset="-122"/>
              </a:rPr>
              <a:t>什么要</a:t>
            </a:r>
            <a:r>
              <a:rPr sz="2800" b="1" spc="5" dirty="0">
                <a:solidFill>
                  <a:srgbClr val="526188"/>
                </a:solidFill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2800" b="1" spc="-10" dirty="0">
                <a:solidFill>
                  <a:srgbClr val="526188"/>
                </a:solidFill>
                <a:latin typeface="黑体" panose="02010609060101010101" charset="-122"/>
                <a:cs typeface="黑体" panose="02010609060101010101" charset="-122"/>
              </a:rPr>
              <a:t>估</a:t>
            </a:r>
            <a:r>
              <a:rPr sz="2800" b="1" spc="-15" dirty="0">
                <a:solidFill>
                  <a:srgbClr val="526188"/>
                </a:solidFill>
                <a:latin typeface="黑体" panose="02010609060101010101" charset="-122"/>
                <a:cs typeface="黑体" panose="02010609060101010101" charset="-122"/>
              </a:rPr>
              <a:t>？</a:t>
            </a:r>
            <a:endParaRPr sz="2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654" y="3450716"/>
            <a:ext cx="25215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758BC3"/>
                </a:solidFill>
                <a:latin typeface="黑体" panose="02010609060101010101" charset="-122"/>
                <a:cs typeface="黑体" panose="02010609060101010101" charset="-122"/>
              </a:rPr>
              <a:t>什</a:t>
            </a:r>
            <a:r>
              <a:rPr sz="2800" b="1" spc="-10" dirty="0">
                <a:solidFill>
                  <a:srgbClr val="758BC3"/>
                </a:solidFill>
                <a:latin typeface="黑体" panose="02010609060101010101" charset="-122"/>
                <a:cs typeface="黑体" panose="02010609060101010101" charset="-122"/>
              </a:rPr>
              <a:t>么时候</a:t>
            </a:r>
            <a:r>
              <a:rPr sz="2800" b="1" spc="5" dirty="0">
                <a:solidFill>
                  <a:srgbClr val="758BC3"/>
                </a:solidFill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2800" b="1" spc="-10" dirty="0">
                <a:solidFill>
                  <a:srgbClr val="758BC3"/>
                </a:solidFill>
                <a:latin typeface="黑体" panose="02010609060101010101" charset="-122"/>
                <a:cs typeface="黑体" panose="02010609060101010101" charset="-122"/>
              </a:rPr>
              <a:t>估</a:t>
            </a:r>
            <a:r>
              <a:rPr sz="2800" b="1" spc="-15" dirty="0">
                <a:solidFill>
                  <a:srgbClr val="758BC3"/>
                </a:solidFill>
                <a:latin typeface="黑体" panose="02010609060101010101" charset="-122"/>
                <a:cs typeface="黑体" panose="02010609060101010101" charset="-122"/>
              </a:rPr>
              <a:t>？</a:t>
            </a:r>
            <a:endParaRPr sz="2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9670" y="3429380"/>
            <a:ext cx="18008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526188"/>
                </a:solidFill>
                <a:latin typeface="Microsoft JhengHei" panose="020B0604030504040204" charset="-120"/>
                <a:cs typeface="Microsoft JhengHei" panose="020B0604030504040204" charset="-120"/>
              </a:rPr>
              <a:t>怎么评估？</a:t>
            </a:r>
            <a:endParaRPr sz="28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69867" y="5657799"/>
            <a:ext cx="18072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6276A4"/>
                </a:solidFill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2800" b="1" spc="-10" dirty="0">
                <a:solidFill>
                  <a:srgbClr val="6276A4"/>
                </a:solidFill>
                <a:latin typeface="黑体" panose="02010609060101010101" charset="-122"/>
                <a:cs typeface="黑体" panose="02010609060101010101" charset="-122"/>
              </a:rPr>
              <a:t>估什么</a:t>
            </a:r>
            <a:r>
              <a:rPr sz="2800" b="1" spc="-15" dirty="0">
                <a:solidFill>
                  <a:srgbClr val="6276A4"/>
                </a:solidFill>
                <a:latin typeface="黑体" panose="02010609060101010101" charset="-122"/>
                <a:cs typeface="黑体" panose="02010609060101010101" charset="-122"/>
              </a:rPr>
              <a:t>？</a:t>
            </a:r>
            <a:endParaRPr sz="28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20867"/>
            <a:ext cx="2783205" cy="1406525"/>
          </a:xfrm>
          <a:custGeom>
            <a:avLst/>
            <a:gdLst/>
            <a:ahLst/>
            <a:cxnLst/>
            <a:rect l="l" t="t" r="r" b="b"/>
            <a:pathLst>
              <a:path w="2783205" h="1406525">
                <a:moveTo>
                  <a:pt x="0" y="1406370"/>
                </a:moveTo>
                <a:lnTo>
                  <a:pt x="278307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16852" y="5420867"/>
            <a:ext cx="2327275" cy="1406525"/>
          </a:xfrm>
          <a:custGeom>
            <a:avLst/>
            <a:gdLst/>
            <a:ahLst/>
            <a:cxnLst/>
            <a:rect l="l" t="t" r="r" b="b"/>
            <a:pathLst>
              <a:path w="2327275" h="1406525">
                <a:moveTo>
                  <a:pt x="2326894" y="140637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28216" y="6446520"/>
            <a:ext cx="601345" cy="408305"/>
          </a:xfrm>
          <a:custGeom>
            <a:avLst/>
            <a:gdLst/>
            <a:ahLst/>
            <a:cxnLst/>
            <a:rect l="l" t="t" r="r" b="b"/>
            <a:pathLst>
              <a:path w="601344" h="408304">
                <a:moveTo>
                  <a:pt x="600963" y="407986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62300" y="5759196"/>
            <a:ext cx="287020" cy="1095375"/>
          </a:xfrm>
          <a:custGeom>
            <a:avLst/>
            <a:gdLst/>
            <a:ahLst/>
            <a:cxnLst/>
            <a:rect l="l" t="t" r="r" b="b"/>
            <a:pathLst>
              <a:path w="287020" h="1095375">
                <a:moveTo>
                  <a:pt x="0" y="1095194"/>
                </a:moveTo>
                <a:lnTo>
                  <a:pt x="28663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82796" y="5759196"/>
            <a:ext cx="903605" cy="1095375"/>
          </a:xfrm>
          <a:custGeom>
            <a:avLst/>
            <a:gdLst/>
            <a:ahLst/>
            <a:cxnLst/>
            <a:rect l="l" t="t" r="r" b="b"/>
            <a:pathLst>
              <a:path w="903604" h="1095375">
                <a:moveTo>
                  <a:pt x="903477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91784" y="5759196"/>
            <a:ext cx="492759" cy="1095375"/>
          </a:xfrm>
          <a:custGeom>
            <a:avLst/>
            <a:gdLst/>
            <a:ahLst/>
            <a:cxnLst/>
            <a:rect l="l" t="t" r="r" b="b"/>
            <a:pathLst>
              <a:path w="492760" h="1095375">
                <a:moveTo>
                  <a:pt x="492378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84035" y="6028944"/>
            <a:ext cx="1243330" cy="826135"/>
          </a:xfrm>
          <a:custGeom>
            <a:avLst/>
            <a:gdLst/>
            <a:ahLst/>
            <a:cxnLst/>
            <a:rect l="l" t="t" r="r" b="b"/>
            <a:pathLst>
              <a:path w="1243329" h="826134">
                <a:moveTo>
                  <a:pt x="0" y="825741"/>
                </a:moveTo>
                <a:lnTo>
                  <a:pt x="12429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23103" y="6028944"/>
            <a:ext cx="2603500" cy="826135"/>
          </a:xfrm>
          <a:custGeom>
            <a:avLst/>
            <a:gdLst/>
            <a:ahLst/>
            <a:cxnLst/>
            <a:rect l="l" t="t" r="r" b="b"/>
            <a:pathLst>
              <a:path w="2603500" h="826134">
                <a:moveTo>
                  <a:pt x="0" y="825741"/>
                </a:moveTo>
                <a:lnTo>
                  <a:pt x="260299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62300" y="5759196"/>
            <a:ext cx="2729230" cy="1095375"/>
          </a:xfrm>
          <a:custGeom>
            <a:avLst/>
            <a:gdLst/>
            <a:ahLst/>
            <a:cxnLst/>
            <a:rect l="l" t="t" r="r" b="b"/>
            <a:pathLst>
              <a:path w="2729229" h="1095375">
                <a:moveTo>
                  <a:pt x="0" y="1095194"/>
                </a:moveTo>
                <a:lnTo>
                  <a:pt x="27288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5754623"/>
            <a:ext cx="4074795" cy="1099820"/>
          </a:xfrm>
          <a:custGeom>
            <a:avLst/>
            <a:gdLst/>
            <a:ahLst/>
            <a:cxnLst/>
            <a:rect l="l" t="t" r="r" b="b"/>
            <a:pathLst>
              <a:path w="4074795" h="1099820">
                <a:moveTo>
                  <a:pt x="0" y="1099539"/>
                </a:moveTo>
                <a:lnTo>
                  <a:pt x="407479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86471" y="5977128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34911" y="5401055"/>
            <a:ext cx="91440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60008" y="6426708"/>
            <a:ext cx="91439" cy="94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46064" y="5711952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89703" y="6259067"/>
            <a:ext cx="91440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60420" y="5887211"/>
            <a:ext cx="89915" cy="94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50492" y="6365747"/>
            <a:ext cx="91439" cy="94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66188" y="5846064"/>
            <a:ext cx="877569" cy="1009015"/>
          </a:xfrm>
          <a:custGeom>
            <a:avLst/>
            <a:gdLst/>
            <a:ahLst/>
            <a:cxnLst/>
            <a:rect l="l" t="t" r="r" b="b"/>
            <a:pathLst>
              <a:path w="877569" h="1009015">
                <a:moveTo>
                  <a:pt x="877443" y="1008862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338" y="5760288"/>
            <a:ext cx="89662" cy="92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18788" y="5707379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00883" y="6126479"/>
            <a:ext cx="91440" cy="92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74848" y="5401055"/>
            <a:ext cx="91439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7075" y="1459991"/>
            <a:ext cx="1972056" cy="1938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305511" y="212801"/>
            <a:ext cx="49295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现实中合作的挑战</a:t>
            </a:r>
            <a:endParaRPr sz="4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8734" y="1894789"/>
            <a:ext cx="1804670" cy="9213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ct val="97000"/>
              </a:lnSpc>
              <a:spcBef>
                <a:spcPts val="180"/>
              </a:spcBef>
            </a:pP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看似</a:t>
            </a:r>
            <a:r>
              <a:rPr sz="2000" spc="-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目</a:t>
            </a:r>
            <a:r>
              <a:rPr sz="2000" spc="-1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致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但是一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遇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到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利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益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冲突就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翻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脸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627632" y="2267711"/>
            <a:ext cx="6402324" cy="33710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689984" y="4060316"/>
            <a:ext cx="180403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每个人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都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说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支 持对方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可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是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每 个人都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方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的 </a:t>
            </a: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支持</a:t>
            </a:r>
            <a:r>
              <a:rPr sz="2000" spc="-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不</a:t>
            </a:r>
            <a:r>
              <a:rPr sz="2000" spc="-1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满</a:t>
            </a: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意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99082" y="3195320"/>
            <a:ext cx="180403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遇到合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中的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问题只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吐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槽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 </a:t>
            </a: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没有</a:t>
            </a:r>
            <a:r>
              <a:rPr sz="2000" spc="-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解</a:t>
            </a:r>
            <a:r>
              <a:rPr sz="2000" spc="-1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决</a:t>
            </a: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方案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65621" y="3060572"/>
            <a:ext cx="18548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合作这件事， 学的会吗……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0213" y="1604010"/>
            <a:ext cx="76200" cy="1129030"/>
          </a:xfrm>
          <a:custGeom>
            <a:avLst/>
            <a:gdLst/>
            <a:ahLst/>
            <a:cxnLst/>
            <a:rect l="l" t="t" r="r" b="b"/>
            <a:pathLst>
              <a:path w="76200" h="1129030">
                <a:moveTo>
                  <a:pt x="28575" y="1054495"/>
                </a:moveTo>
                <a:lnTo>
                  <a:pt x="23268" y="1055564"/>
                </a:lnTo>
                <a:lnTo>
                  <a:pt x="11158" y="1063720"/>
                </a:lnTo>
                <a:lnTo>
                  <a:pt x="2993" y="1075828"/>
                </a:lnTo>
                <a:lnTo>
                  <a:pt x="0" y="1090676"/>
                </a:lnTo>
                <a:lnTo>
                  <a:pt x="2993" y="1105469"/>
                </a:lnTo>
                <a:lnTo>
                  <a:pt x="11158" y="1117584"/>
                </a:lnTo>
                <a:lnTo>
                  <a:pt x="23268" y="1125769"/>
                </a:lnTo>
                <a:lnTo>
                  <a:pt x="38100" y="1128776"/>
                </a:lnTo>
                <a:lnTo>
                  <a:pt x="52931" y="1125769"/>
                </a:lnTo>
                <a:lnTo>
                  <a:pt x="65041" y="1117584"/>
                </a:lnTo>
                <a:lnTo>
                  <a:pt x="73206" y="1105469"/>
                </a:lnTo>
                <a:lnTo>
                  <a:pt x="74272" y="1100201"/>
                </a:lnTo>
                <a:lnTo>
                  <a:pt x="32842" y="1100201"/>
                </a:lnTo>
                <a:lnTo>
                  <a:pt x="28575" y="1095882"/>
                </a:lnTo>
                <a:lnTo>
                  <a:pt x="28575" y="1054495"/>
                </a:lnTo>
                <a:close/>
              </a:path>
              <a:path w="76200" h="1129030">
                <a:moveTo>
                  <a:pt x="38100" y="1052576"/>
                </a:moveTo>
                <a:lnTo>
                  <a:pt x="28575" y="1054495"/>
                </a:lnTo>
                <a:lnTo>
                  <a:pt x="28575" y="1095882"/>
                </a:lnTo>
                <a:lnTo>
                  <a:pt x="32842" y="1100201"/>
                </a:lnTo>
                <a:lnTo>
                  <a:pt x="43357" y="1100201"/>
                </a:lnTo>
                <a:lnTo>
                  <a:pt x="47625" y="1095882"/>
                </a:lnTo>
                <a:lnTo>
                  <a:pt x="47625" y="1054495"/>
                </a:lnTo>
                <a:lnTo>
                  <a:pt x="38100" y="1052576"/>
                </a:lnTo>
                <a:close/>
              </a:path>
              <a:path w="76200" h="1129030">
                <a:moveTo>
                  <a:pt x="47625" y="1054495"/>
                </a:moveTo>
                <a:lnTo>
                  <a:pt x="47625" y="1095882"/>
                </a:lnTo>
                <a:lnTo>
                  <a:pt x="43357" y="1100201"/>
                </a:lnTo>
                <a:lnTo>
                  <a:pt x="74272" y="1100201"/>
                </a:lnTo>
                <a:lnTo>
                  <a:pt x="76200" y="1090676"/>
                </a:lnTo>
                <a:lnTo>
                  <a:pt x="73206" y="1075828"/>
                </a:lnTo>
                <a:lnTo>
                  <a:pt x="65041" y="1063720"/>
                </a:lnTo>
                <a:lnTo>
                  <a:pt x="52931" y="1055564"/>
                </a:lnTo>
                <a:lnTo>
                  <a:pt x="47625" y="1054495"/>
                </a:lnTo>
                <a:close/>
              </a:path>
              <a:path w="76200" h="1129030">
                <a:moveTo>
                  <a:pt x="28575" y="74280"/>
                </a:moveTo>
                <a:lnTo>
                  <a:pt x="28575" y="1054495"/>
                </a:lnTo>
                <a:lnTo>
                  <a:pt x="38100" y="1052576"/>
                </a:lnTo>
                <a:lnTo>
                  <a:pt x="47625" y="1052576"/>
                </a:lnTo>
                <a:lnTo>
                  <a:pt x="47625" y="76200"/>
                </a:lnTo>
                <a:lnTo>
                  <a:pt x="38100" y="76200"/>
                </a:lnTo>
                <a:lnTo>
                  <a:pt x="28575" y="74280"/>
                </a:lnTo>
                <a:close/>
              </a:path>
              <a:path w="76200" h="1129030">
                <a:moveTo>
                  <a:pt x="47625" y="1052576"/>
                </a:moveTo>
                <a:lnTo>
                  <a:pt x="38100" y="1052576"/>
                </a:lnTo>
                <a:lnTo>
                  <a:pt x="47625" y="1054495"/>
                </a:lnTo>
                <a:lnTo>
                  <a:pt x="47625" y="1052576"/>
                </a:lnTo>
                <a:close/>
              </a:path>
              <a:path w="76200" h="1129030">
                <a:moveTo>
                  <a:pt x="43357" y="28575"/>
                </a:moveTo>
                <a:lnTo>
                  <a:pt x="32842" y="28575"/>
                </a:lnTo>
                <a:lnTo>
                  <a:pt x="28575" y="32892"/>
                </a:lnTo>
                <a:lnTo>
                  <a:pt x="28575" y="74280"/>
                </a:lnTo>
                <a:lnTo>
                  <a:pt x="38100" y="76200"/>
                </a:lnTo>
                <a:lnTo>
                  <a:pt x="47625" y="74280"/>
                </a:lnTo>
                <a:lnTo>
                  <a:pt x="47625" y="32892"/>
                </a:lnTo>
                <a:lnTo>
                  <a:pt x="43357" y="28575"/>
                </a:lnTo>
                <a:close/>
              </a:path>
              <a:path w="76200" h="1129030">
                <a:moveTo>
                  <a:pt x="47625" y="74280"/>
                </a:moveTo>
                <a:lnTo>
                  <a:pt x="38100" y="76200"/>
                </a:lnTo>
                <a:lnTo>
                  <a:pt x="47625" y="76200"/>
                </a:lnTo>
                <a:lnTo>
                  <a:pt x="47625" y="74280"/>
                </a:lnTo>
                <a:close/>
              </a:path>
              <a:path w="76200" h="1129030">
                <a:moveTo>
                  <a:pt x="38100" y="0"/>
                </a:moveTo>
                <a:lnTo>
                  <a:pt x="23268" y="2988"/>
                </a:lnTo>
                <a:lnTo>
                  <a:pt x="11158" y="11144"/>
                </a:lnTo>
                <a:lnTo>
                  <a:pt x="2993" y="23252"/>
                </a:lnTo>
                <a:lnTo>
                  <a:pt x="0" y="38100"/>
                </a:lnTo>
                <a:lnTo>
                  <a:pt x="2993" y="52947"/>
                </a:lnTo>
                <a:lnTo>
                  <a:pt x="11158" y="65055"/>
                </a:lnTo>
                <a:lnTo>
                  <a:pt x="23268" y="73211"/>
                </a:lnTo>
                <a:lnTo>
                  <a:pt x="28575" y="74280"/>
                </a:lnTo>
                <a:lnTo>
                  <a:pt x="28575" y="32892"/>
                </a:lnTo>
                <a:lnTo>
                  <a:pt x="32842" y="28575"/>
                </a:lnTo>
                <a:lnTo>
                  <a:pt x="74279" y="28575"/>
                </a:lnTo>
                <a:lnTo>
                  <a:pt x="73206" y="23252"/>
                </a:lnTo>
                <a:lnTo>
                  <a:pt x="65041" y="11144"/>
                </a:lnTo>
                <a:lnTo>
                  <a:pt x="52931" y="2988"/>
                </a:lnTo>
                <a:lnTo>
                  <a:pt x="38100" y="0"/>
                </a:lnTo>
                <a:close/>
              </a:path>
              <a:path w="76200" h="1129030">
                <a:moveTo>
                  <a:pt x="74279" y="28575"/>
                </a:moveTo>
                <a:lnTo>
                  <a:pt x="43357" y="28575"/>
                </a:lnTo>
                <a:lnTo>
                  <a:pt x="47625" y="32892"/>
                </a:lnTo>
                <a:lnTo>
                  <a:pt x="47625" y="74280"/>
                </a:lnTo>
                <a:lnTo>
                  <a:pt x="52931" y="73211"/>
                </a:lnTo>
                <a:lnTo>
                  <a:pt x="65041" y="65055"/>
                </a:lnTo>
                <a:lnTo>
                  <a:pt x="73206" y="52947"/>
                </a:lnTo>
                <a:lnTo>
                  <a:pt x="76200" y="38100"/>
                </a:lnTo>
                <a:lnTo>
                  <a:pt x="74279" y="28575"/>
                </a:lnTo>
                <a:close/>
              </a:path>
            </a:pathLst>
          </a:custGeom>
          <a:solidFill>
            <a:srgbClr val="7BC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50213" y="672845"/>
            <a:ext cx="76200" cy="946785"/>
          </a:xfrm>
          <a:custGeom>
            <a:avLst/>
            <a:gdLst/>
            <a:ahLst/>
            <a:cxnLst/>
            <a:rect l="l" t="t" r="r" b="b"/>
            <a:pathLst>
              <a:path w="76200" h="946785">
                <a:moveTo>
                  <a:pt x="28575" y="872388"/>
                </a:moveTo>
                <a:lnTo>
                  <a:pt x="23268" y="873464"/>
                </a:lnTo>
                <a:lnTo>
                  <a:pt x="11158" y="881649"/>
                </a:lnTo>
                <a:lnTo>
                  <a:pt x="2993" y="893764"/>
                </a:lnTo>
                <a:lnTo>
                  <a:pt x="0" y="908557"/>
                </a:lnTo>
                <a:lnTo>
                  <a:pt x="2993" y="923405"/>
                </a:lnTo>
                <a:lnTo>
                  <a:pt x="11158" y="935513"/>
                </a:lnTo>
                <a:lnTo>
                  <a:pt x="23268" y="943669"/>
                </a:lnTo>
                <a:lnTo>
                  <a:pt x="38100" y="946657"/>
                </a:lnTo>
                <a:lnTo>
                  <a:pt x="52931" y="943669"/>
                </a:lnTo>
                <a:lnTo>
                  <a:pt x="65041" y="935513"/>
                </a:lnTo>
                <a:lnTo>
                  <a:pt x="73206" y="923405"/>
                </a:lnTo>
                <a:lnTo>
                  <a:pt x="74279" y="918082"/>
                </a:lnTo>
                <a:lnTo>
                  <a:pt x="32842" y="918082"/>
                </a:lnTo>
                <a:lnTo>
                  <a:pt x="28575" y="913891"/>
                </a:lnTo>
                <a:lnTo>
                  <a:pt x="28575" y="872388"/>
                </a:lnTo>
                <a:close/>
              </a:path>
              <a:path w="76200" h="946785">
                <a:moveTo>
                  <a:pt x="38100" y="870457"/>
                </a:moveTo>
                <a:lnTo>
                  <a:pt x="28575" y="872388"/>
                </a:lnTo>
                <a:lnTo>
                  <a:pt x="28575" y="913891"/>
                </a:lnTo>
                <a:lnTo>
                  <a:pt x="32842" y="918082"/>
                </a:lnTo>
                <a:lnTo>
                  <a:pt x="43357" y="918082"/>
                </a:lnTo>
                <a:lnTo>
                  <a:pt x="47625" y="913891"/>
                </a:lnTo>
                <a:lnTo>
                  <a:pt x="47625" y="872388"/>
                </a:lnTo>
                <a:lnTo>
                  <a:pt x="38100" y="870457"/>
                </a:lnTo>
                <a:close/>
              </a:path>
              <a:path w="76200" h="946785">
                <a:moveTo>
                  <a:pt x="47625" y="872388"/>
                </a:moveTo>
                <a:lnTo>
                  <a:pt x="47625" y="913891"/>
                </a:lnTo>
                <a:lnTo>
                  <a:pt x="43357" y="918082"/>
                </a:lnTo>
                <a:lnTo>
                  <a:pt x="74279" y="918082"/>
                </a:lnTo>
                <a:lnTo>
                  <a:pt x="76200" y="908557"/>
                </a:lnTo>
                <a:lnTo>
                  <a:pt x="73206" y="893764"/>
                </a:lnTo>
                <a:lnTo>
                  <a:pt x="65041" y="881649"/>
                </a:lnTo>
                <a:lnTo>
                  <a:pt x="52931" y="873464"/>
                </a:lnTo>
                <a:lnTo>
                  <a:pt x="47625" y="872388"/>
                </a:lnTo>
                <a:close/>
              </a:path>
              <a:path w="76200" h="946785">
                <a:moveTo>
                  <a:pt x="28575" y="74280"/>
                </a:moveTo>
                <a:lnTo>
                  <a:pt x="28575" y="872388"/>
                </a:lnTo>
                <a:lnTo>
                  <a:pt x="38100" y="870457"/>
                </a:lnTo>
                <a:lnTo>
                  <a:pt x="47625" y="870457"/>
                </a:lnTo>
                <a:lnTo>
                  <a:pt x="47625" y="76200"/>
                </a:lnTo>
                <a:lnTo>
                  <a:pt x="38100" y="76200"/>
                </a:lnTo>
                <a:lnTo>
                  <a:pt x="28575" y="74280"/>
                </a:lnTo>
                <a:close/>
              </a:path>
              <a:path w="76200" h="946785">
                <a:moveTo>
                  <a:pt x="47625" y="870457"/>
                </a:moveTo>
                <a:lnTo>
                  <a:pt x="38100" y="870457"/>
                </a:lnTo>
                <a:lnTo>
                  <a:pt x="47625" y="872388"/>
                </a:lnTo>
                <a:lnTo>
                  <a:pt x="47625" y="870457"/>
                </a:lnTo>
                <a:close/>
              </a:path>
              <a:path w="76200" h="946785">
                <a:moveTo>
                  <a:pt x="43357" y="28575"/>
                </a:moveTo>
                <a:lnTo>
                  <a:pt x="32842" y="28575"/>
                </a:lnTo>
                <a:lnTo>
                  <a:pt x="28575" y="32892"/>
                </a:lnTo>
                <a:lnTo>
                  <a:pt x="28575" y="74280"/>
                </a:lnTo>
                <a:lnTo>
                  <a:pt x="38100" y="76200"/>
                </a:lnTo>
                <a:lnTo>
                  <a:pt x="47625" y="74280"/>
                </a:lnTo>
                <a:lnTo>
                  <a:pt x="47625" y="32892"/>
                </a:lnTo>
                <a:lnTo>
                  <a:pt x="43357" y="28575"/>
                </a:lnTo>
                <a:close/>
              </a:path>
              <a:path w="76200" h="946785">
                <a:moveTo>
                  <a:pt x="47625" y="74280"/>
                </a:moveTo>
                <a:lnTo>
                  <a:pt x="38100" y="76200"/>
                </a:lnTo>
                <a:lnTo>
                  <a:pt x="47625" y="76200"/>
                </a:lnTo>
                <a:lnTo>
                  <a:pt x="47625" y="74280"/>
                </a:lnTo>
                <a:close/>
              </a:path>
              <a:path w="76200" h="946785">
                <a:moveTo>
                  <a:pt x="38100" y="0"/>
                </a:moveTo>
                <a:lnTo>
                  <a:pt x="23268" y="2988"/>
                </a:lnTo>
                <a:lnTo>
                  <a:pt x="11158" y="11144"/>
                </a:lnTo>
                <a:lnTo>
                  <a:pt x="2993" y="23252"/>
                </a:lnTo>
                <a:lnTo>
                  <a:pt x="0" y="38100"/>
                </a:lnTo>
                <a:lnTo>
                  <a:pt x="2993" y="52947"/>
                </a:lnTo>
                <a:lnTo>
                  <a:pt x="11158" y="65055"/>
                </a:lnTo>
                <a:lnTo>
                  <a:pt x="23268" y="73211"/>
                </a:lnTo>
                <a:lnTo>
                  <a:pt x="28575" y="74280"/>
                </a:lnTo>
                <a:lnTo>
                  <a:pt x="28575" y="32892"/>
                </a:lnTo>
                <a:lnTo>
                  <a:pt x="32842" y="28575"/>
                </a:lnTo>
                <a:lnTo>
                  <a:pt x="74279" y="28575"/>
                </a:lnTo>
                <a:lnTo>
                  <a:pt x="73206" y="23252"/>
                </a:lnTo>
                <a:lnTo>
                  <a:pt x="65041" y="11144"/>
                </a:lnTo>
                <a:lnTo>
                  <a:pt x="52931" y="2988"/>
                </a:lnTo>
                <a:lnTo>
                  <a:pt x="38100" y="0"/>
                </a:lnTo>
                <a:close/>
              </a:path>
              <a:path w="76200" h="946785">
                <a:moveTo>
                  <a:pt x="74279" y="28575"/>
                </a:moveTo>
                <a:lnTo>
                  <a:pt x="43357" y="28575"/>
                </a:lnTo>
                <a:lnTo>
                  <a:pt x="47625" y="32892"/>
                </a:lnTo>
                <a:lnTo>
                  <a:pt x="47625" y="74280"/>
                </a:lnTo>
                <a:lnTo>
                  <a:pt x="52931" y="73211"/>
                </a:lnTo>
                <a:lnTo>
                  <a:pt x="65041" y="65055"/>
                </a:lnTo>
                <a:lnTo>
                  <a:pt x="73206" y="52947"/>
                </a:lnTo>
                <a:lnTo>
                  <a:pt x="76200" y="38100"/>
                </a:lnTo>
                <a:lnTo>
                  <a:pt x="74279" y="28575"/>
                </a:lnTo>
                <a:close/>
              </a:path>
            </a:pathLst>
          </a:custGeom>
          <a:solidFill>
            <a:srgbClr val="1B6A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0772" y="227075"/>
            <a:ext cx="1511935" cy="684530"/>
          </a:xfrm>
          <a:custGeom>
            <a:avLst/>
            <a:gdLst/>
            <a:ahLst/>
            <a:cxnLst/>
            <a:rect l="l" t="t" r="r" b="b"/>
            <a:pathLst>
              <a:path w="1511935" h="684530">
                <a:moveTo>
                  <a:pt x="1397762" y="0"/>
                </a:moveTo>
                <a:lnTo>
                  <a:pt x="114046" y="0"/>
                </a:lnTo>
                <a:lnTo>
                  <a:pt x="69656" y="8961"/>
                </a:lnTo>
                <a:lnTo>
                  <a:pt x="33405" y="33400"/>
                </a:lnTo>
                <a:lnTo>
                  <a:pt x="8963" y="69651"/>
                </a:lnTo>
                <a:lnTo>
                  <a:pt x="0" y="114046"/>
                </a:lnTo>
                <a:lnTo>
                  <a:pt x="0" y="570229"/>
                </a:lnTo>
                <a:lnTo>
                  <a:pt x="8963" y="614624"/>
                </a:lnTo>
                <a:lnTo>
                  <a:pt x="33405" y="650875"/>
                </a:lnTo>
                <a:lnTo>
                  <a:pt x="69656" y="675314"/>
                </a:lnTo>
                <a:lnTo>
                  <a:pt x="114046" y="684276"/>
                </a:lnTo>
                <a:lnTo>
                  <a:pt x="1397762" y="684276"/>
                </a:lnTo>
                <a:lnTo>
                  <a:pt x="1442156" y="675314"/>
                </a:lnTo>
                <a:lnTo>
                  <a:pt x="1478407" y="650875"/>
                </a:lnTo>
                <a:lnTo>
                  <a:pt x="1502846" y="614624"/>
                </a:lnTo>
                <a:lnTo>
                  <a:pt x="1511808" y="570229"/>
                </a:lnTo>
                <a:lnTo>
                  <a:pt x="1511808" y="114046"/>
                </a:lnTo>
                <a:lnTo>
                  <a:pt x="1502846" y="69651"/>
                </a:lnTo>
                <a:lnTo>
                  <a:pt x="1478407" y="33400"/>
                </a:lnTo>
                <a:lnTo>
                  <a:pt x="1442156" y="8961"/>
                </a:lnTo>
                <a:lnTo>
                  <a:pt x="1397762" y="0"/>
                </a:lnTo>
                <a:close/>
              </a:path>
            </a:pathLst>
          </a:custGeom>
          <a:solidFill>
            <a:srgbClr val="1B6A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772" y="1129283"/>
            <a:ext cx="1511935" cy="684530"/>
          </a:xfrm>
          <a:custGeom>
            <a:avLst/>
            <a:gdLst/>
            <a:ahLst/>
            <a:cxnLst/>
            <a:rect l="l" t="t" r="r" b="b"/>
            <a:pathLst>
              <a:path w="1511935" h="684530">
                <a:moveTo>
                  <a:pt x="1397762" y="0"/>
                </a:moveTo>
                <a:lnTo>
                  <a:pt x="114046" y="0"/>
                </a:lnTo>
                <a:lnTo>
                  <a:pt x="69656" y="8961"/>
                </a:lnTo>
                <a:lnTo>
                  <a:pt x="33405" y="33400"/>
                </a:lnTo>
                <a:lnTo>
                  <a:pt x="8963" y="69651"/>
                </a:lnTo>
                <a:lnTo>
                  <a:pt x="0" y="114045"/>
                </a:lnTo>
                <a:lnTo>
                  <a:pt x="0" y="570229"/>
                </a:lnTo>
                <a:lnTo>
                  <a:pt x="8963" y="614624"/>
                </a:lnTo>
                <a:lnTo>
                  <a:pt x="33405" y="650875"/>
                </a:lnTo>
                <a:lnTo>
                  <a:pt x="69656" y="675314"/>
                </a:lnTo>
                <a:lnTo>
                  <a:pt x="114046" y="684276"/>
                </a:lnTo>
                <a:lnTo>
                  <a:pt x="1397762" y="684276"/>
                </a:lnTo>
                <a:lnTo>
                  <a:pt x="1442156" y="675314"/>
                </a:lnTo>
                <a:lnTo>
                  <a:pt x="1478407" y="650875"/>
                </a:lnTo>
                <a:lnTo>
                  <a:pt x="1502846" y="614624"/>
                </a:lnTo>
                <a:lnTo>
                  <a:pt x="1511808" y="570229"/>
                </a:lnTo>
                <a:lnTo>
                  <a:pt x="1511808" y="114045"/>
                </a:lnTo>
                <a:lnTo>
                  <a:pt x="1502846" y="69651"/>
                </a:lnTo>
                <a:lnTo>
                  <a:pt x="1478407" y="33400"/>
                </a:lnTo>
                <a:lnTo>
                  <a:pt x="1442156" y="8961"/>
                </a:lnTo>
                <a:lnTo>
                  <a:pt x="1397762" y="0"/>
                </a:lnTo>
                <a:close/>
              </a:path>
            </a:pathLst>
          </a:custGeom>
          <a:solidFill>
            <a:srgbClr val="7BC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772" y="2004060"/>
            <a:ext cx="1511935" cy="828040"/>
          </a:xfrm>
          <a:custGeom>
            <a:avLst/>
            <a:gdLst/>
            <a:ahLst/>
            <a:cxnLst/>
            <a:rect l="l" t="t" r="r" b="b"/>
            <a:pathLst>
              <a:path w="1511935" h="828039">
                <a:moveTo>
                  <a:pt x="1373886" y="0"/>
                </a:moveTo>
                <a:lnTo>
                  <a:pt x="137922" y="0"/>
                </a:lnTo>
                <a:lnTo>
                  <a:pt x="94327" y="7028"/>
                </a:lnTo>
                <a:lnTo>
                  <a:pt x="56466" y="26602"/>
                </a:lnTo>
                <a:lnTo>
                  <a:pt x="26610" y="56455"/>
                </a:lnTo>
                <a:lnTo>
                  <a:pt x="7031" y="94317"/>
                </a:lnTo>
                <a:lnTo>
                  <a:pt x="0" y="137922"/>
                </a:lnTo>
                <a:lnTo>
                  <a:pt x="0" y="689610"/>
                </a:lnTo>
                <a:lnTo>
                  <a:pt x="7031" y="733214"/>
                </a:lnTo>
                <a:lnTo>
                  <a:pt x="26610" y="771076"/>
                </a:lnTo>
                <a:lnTo>
                  <a:pt x="56466" y="800929"/>
                </a:lnTo>
                <a:lnTo>
                  <a:pt x="94327" y="820503"/>
                </a:lnTo>
                <a:lnTo>
                  <a:pt x="137922" y="827531"/>
                </a:lnTo>
                <a:lnTo>
                  <a:pt x="1373886" y="827531"/>
                </a:lnTo>
                <a:lnTo>
                  <a:pt x="1417490" y="820503"/>
                </a:lnTo>
                <a:lnTo>
                  <a:pt x="1455352" y="800929"/>
                </a:lnTo>
                <a:lnTo>
                  <a:pt x="1485205" y="771076"/>
                </a:lnTo>
                <a:lnTo>
                  <a:pt x="1504779" y="733214"/>
                </a:lnTo>
                <a:lnTo>
                  <a:pt x="1511808" y="689610"/>
                </a:lnTo>
                <a:lnTo>
                  <a:pt x="1511808" y="137922"/>
                </a:lnTo>
                <a:lnTo>
                  <a:pt x="1504779" y="94317"/>
                </a:lnTo>
                <a:lnTo>
                  <a:pt x="1485205" y="56455"/>
                </a:lnTo>
                <a:lnTo>
                  <a:pt x="1455352" y="26602"/>
                </a:lnTo>
                <a:lnTo>
                  <a:pt x="1417490" y="7028"/>
                </a:lnTo>
                <a:lnTo>
                  <a:pt x="1373886" y="0"/>
                </a:lnTo>
                <a:close/>
              </a:path>
            </a:pathLst>
          </a:custGeom>
          <a:solidFill>
            <a:srgbClr val="0085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8689" y="985266"/>
            <a:ext cx="7367270" cy="76200"/>
          </a:xfrm>
          <a:custGeom>
            <a:avLst/>
            <a:gdLst/>
            <a:ahLst/>
            <a:cxnLst/>
            <a:rect l="l" t="t" r="r" b="b"/>
            <a:pathLst>
              <a:path w="7367270" h="76200">
                <a:moveTo>
                  <a:pt x="38100" y="0"/>
                </a:moveTo>
                <a:lnTo>
                  <a:pt x="23268" y="2988"/>
                </a:lnTo>
                <a:lnTo>
                  <a:pt x="11158" y="11144"/>
                </a:lnTo>
                <a:lnTo>
                  <a:pt x="2993" y="23252"/>
                </a:lnTo>
                <a:lnTo>
                  <a:pt x="0" y="38100"/>
                </a:lnTo>
                <a:lnTo>
                  <a:pt x="2993" y="52947"/>
                </a:lnTo>
                <a:lnTo>
                  <a:pt x="11158" y="65055"/>
                </a:lnTo>
                <a:lnTo>
                  <a:pt x="23268" y="73211"/>
                </a:lnTo>
                <a:lnTo>
                  <a:pt x="38100" y="76200"/>
                </a:lnTo>
                <a:lnTo>
                  <a:pt x="52931" y="73211"/>
                </a:lnTo>
                <a:lnTo>
                  <a:pt x="65041" y="65055"/>
                </a:lnTo>
                <a:lnTo>
                  <a:pt x="73206" y="52947"/>
                </a:lnTo>
                <a:lnTo>
                  <a:pt x="74279" y="47625"/>
                </a:lnTo>
                <a:lnTo>
                  <a:pt x="32842" y="47625"/>
                </a:lnTo>
                <a:lnTo>
                  <a:pt x="28575" y="43307"/>
                </a:lnTo>
                <a:lnTo>
                  <a:pt x="28575" y="32893"/>
                </a:lnTo>
                <a:lnTo>
                  <a:pt x="32842" y="28575"/>
                </a:lnTo>
                <a:lnTo>
                  <a:pt x="74279" y="28575"/>
                </a:lnTo>
                <a:lnTo>
                  <a:pt x="73206" y="23252"/>
                </a:lnTo>
                <a:lnTo>
                  <a:pt x="65041" y="11144"/>
                </a:lnTo>
                <a:lnTo>
                  <a:pt x="52931" y="2988"/>
                </a:lnTo>
                <a:lnTo>
                  <a:pt x="38100" y="0"/>
                </a:lnTo>
                <a:close/>
              </a:path>
              <a:path w="7367270" h="76200">
                <a:moveTo>
                  <a:pt x="7329042" y="0"/>
                </a:moveTo>
                <a:lnTo>
                  <a:pt x="7314195" y="2988"/>
                </a:lnTo>
                <a:lnTo>
                  <a:pt x="7302087" y="11144"/>
                </a:lnTo>
                <a:lnTo>
                  <a:pt x="7293931" y="23252"/>
                </a:lnTo>
                <a:lnTo>
                  <a:pt x="7290942" y="38100"/>
                </a:lnTo>
                <a:lnTo>
                  <a:pt x="7293931" y="52947"/>
                </a:lnTo>
                <a:lnTo>
                  <a:pt x="7302087" y="65055"/>
                </a:lnTo>
                <a:lnTo>
                  <a:pt x="7314195" y="73211"/>
                </a:lnTo>
                <a:lnTo>
                  <a:pt x="7329042" y="76200"/>
                </a:lnTo>
                <a:lnTo>
                  <a:pt x="7343836" y="73211"/>
                </a:lnTo>
                <a:lnTo>
                  <a:pt x="7355951" y="65055"/>
                </a:lnTo>
                <a:lnTo>
                  <a:pt x="7364136" y="52947"/>
                </a:lnTo>
                <a:lnTo>
                  <a:pt x="7365214" y="47625"/>
                </a:lnTo>
                <a:lnTo>
                  <a:pt x="7334250" y="47625"/>
                </a:lnTo>
                <a:lnTo>
                  <a:pt x="7338567" y="43307"/>
                </a:lnTo>
                <a:lnTo>
                  <a:pt x="7338567" y="32893"/>
                </a:lnTo>
                <a:lnTo>
                  <a:pt x="7334250" y="28575"/>
                </a:lnTo>
                <a:lnTo>
                  <a:pt x="7365214" y="28575"/>
                </a:lnTo>
                <a:lnTo>
                  <a:pt x="7364136" y="23252"/>
                </a:lnTo>
                <a:lnTo>
                  <a:pt x="7355951" y="11144"/>
                </a:lnTo>
                <a:lnTo>
                  <a:pt x="7343836" y="2988"/>
                </a:lnTo>
                <a:lnTo>
                  <a:pt x="7329042" y="0"/>
                </a:lnTo>
                <a:close/>
              </a:path>
              <a:path w="7367270" h="76200">
                <a:moveTo>
                  <a:pt x="74279" y="28575"/>
                </a:moveTo>
                <a:lnTo>
                  <a:pt x="32842" y="28575"/>
                </a:lnTo>
                <a:lnTo>
                  <a:pt x="28575" y="32893"/>
                </a:lnTo>
                <a:lnTo>
                  <a:pt x="28575" y="43307"/>
                </a:lnTo>
                <a:lnTo>
                  <a:pt x="32842" y="47625"/>
                </a:lnTo>
                <a:lnTo>
                  <a:pt x="74279" y="47625"/>
                </a:lnTo>
                <a:lnTo>
                  <a:pt x="76200" y="38100"/>
                </a:lnTo>
                <a:lnTo>
                  <a:pt x="74279" y="28575"/>
                </a:lnTo>
                <a:close/>
              </a:path>
              <a:path w="7367270" h="76200">
                <a:moveTo>
                  <a:pt x="7292860" y="28575"/>
                </a:moveTo>
                <a:lnTo>
                  <a:pt x="74279" y="28575"/>
                </a:lnTo>
                <a:lnTo>
                  <a:pt x="76200" y="38100"/>
                </a:lnTo>
                <a:lnTo>
                  <a:pt x="74279" y="47625"/>
                </a:lnTo>
                <a:lnTo>
                  <a:pt x="7292860" y="47625"/>
                </a:lnTo>
                <a:lnTo>
                  <a:pt x="7290942" y="38100"/>
                </a:lnTo>
                <a:lnTo>
                  <a:pt x="7292860" y="28575"/>
                </a:lnTo>
                <a:close/>
              </a:path>
              <a:path w="7367270" h="76200">
                <a:moveTo>
                  <a:pt x="7365214" y="28575"/>
                </a:moveTo>
                <a:lnTo>
                  <a:pt x="7334250" y="28575"/>
                </a:lnTo>
                <a:lnTo>
                  <a:pt x="7338567" y="32893"/>
                </a:lnTo>
                <a:lnTo>
                  <a:pt x="7338567" y="43307"/>
                </a:lnTo>
                <a:lnTo>
                  <a:pt x="7334250" y="47625"/>
                </a:lnTo>
                <a:lnTo>
                  <a:pt x="7365214" y="47625"/>
                </a:lnTo>
                <a:lnTo>
                  <a:pt x="7367142" y="38100"/>
                </a:lnTo>
                <a:lnTo>
                  <a:pt x="7365214" y="28575"/>
                </a:lnTo>
                <a:close/>
              </a:path>
            </a:pathLst>
          </a:custGeom>
          <a:solidFill>
            <a:srgbClr val="1B6A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48689" y="1853945"/>
            <a:ext cx="7372350" cy="76200"/>
          </a:xfrm>
          <a:custGeom>
            <a:avLst/>
            <a:gdLst/>
            <a:ahLst/>
            <a:cxnLst/>
            <a:rect l="l" t="t" r="r" b="b"/>
            <a:pathLst>
              <a:path w="7372350" h="76200">
                <a:moveTo>
                  <a:pt x="38100" y="0"/>
                </a:moveTo>
                <a:lnTo>
                  <a:pt x="23268" y="2988"/>
                </a:lnTo>
                <a:lnTo>
                  <a:pt x="11158" y="11144"/>
                </a:lnTo>
                <a:lnTo>
                  <a:pt x="2993" y="23252"/>
                </a:lnTo>
                <a:lnTo>
                  <a:pt x="0" y="38100"/>
                </a:lnTo>
                <a:lnTo>
                  <a:pt x="2993" y="52947"/>
                </a:lnTo>
                <a:lnTo>
                  <a:pt x="11158" y="65055"/>
                </a:lnTo>
                <a:lnTo>
                  <a:pt x="23268" y="73211"/>
                </a:lnTo>
                <a:lnTo>
                  <a:pt x="38100" y="76200"/>
                </a:lnTo>
                <a:lnTo>
                  <a:pt x="52931" y="73211"/>
                </a:lnTo>
                <a:lnTo>
                  <a:pt x="65041" y="65055"/>
                </a:lnTo>
                <a:lnTo>
                  <a:pt x="73206" y="52947"/>
                </a:lnTo>
                <a:lnTo>
                  <a:pt x="74279" y="47625"/>
                </a:lnTo>
                <a:lnTo>
                  <a:pt x="32842" y="47625"/>
                </a:lnTo>
                <a:lnTo>
                  <a:pt x="28575" y="43306"/>
                </a:lnTo>
                <a:lnTo>
                  <a:pt x="28575" y="32892"/>
                </a:lnTo>
                <a:lnTo>
                  <a:pt x="32842" y="28575"/>
                </a:lnTo>
                <a:lnTo>
                  <a:pt x="74279" y="28575"/>
                </a:lnTo>
                <a:lnTo>
                  <a:pt x="73206" y="23252"/>
                </a:lnTo>
                <a:lnTo>
                  <a:pt x="65041" y="11144"/>
                </a:lnTo>
                <a:lnTo>
                  <a:pt x="52931" y="2988"/>
                </a:lnTo>
                <a:lnTo>
                  <a:pt x="38100" y="0"/>
                </a:lnTo>
                <a:close/>
              </a:path>
              <a:path w="7372350" h="76200">
                <a:moveTo>
                  <a:pt x="7334123" y="0"/>
                </a:moveTo>
                <a:lnTo>
                  <a:pt x="7319329" y="2988"/>
                </a:lnTo>
                <a:lnTo>
                  <a:pt x="7307214" y="11144"/>
                </a:lnTo>
                <a:lnTo>
                  <a:pt x="7299029" y="23252"/>
                </a:lnTo>
                <a:lnTo>
                  <a:pt x="7296023" y="38100"/>
                </a:lnTo>
                <a:lnTo>
                  <a:pt x="7299029" y="52947"/>
                </a:lnTo>
                <a:lnTo>
                  <a:pt x="7307214" y="65055"/>
                </a:lnTo>
                <a:lnTo>
                  <a:pt x="7319329" y="73211"/>
                </a:lnTo>
                <a:lnTo>
                  <a:pt x="7334123" y="76200"/>
                </a:lnTo>
                <a:lnTo>
                  <a:pt x="7348970" y="73211"/>
                </a:lnTo>
                <a:lnTo>
                  <a:pt x="7361078" y="65055"/>
                </a:lnTo>
                <a:lnTo>
                  <a:pt x="7369234" y="52947"/>
                </a:lnTo>
                <a:lnTo>
                  <a:pt x="7370305" y="47625"/>
                </a:lnTo>
                <a:lnTo>
                  <a:pt x="7339457" y="47625"/>
                </a:lnTo>
                <a:lnTo>
                  <a:pt x="7343648" y="43306"/>
                </a:lnTo>
                <a:lnTo>
                  <a:pt x="7343648" y="32892"/>
                </a:lnTo>
                <a:lnTo>
                  <a:pt x="7339457" y="28575"/>
                </a:lnTo>
                <a:lnTo>
                  <a:pt x="7370305" y="28575"/>
                </a:lnTo>
                <a:lnTo>
                  <a:pt x="7369234" y="23252"/>
                </a:lnTo>
                <a:lnTo>
                  <a:pt x="7361078" y="11144"/>
                </a:lnTo>
                <a:lnTo>
                  <a:pt x="7348970" y="2988"/>
                </a:lnTo>
                <a:lnTo>
                  <a:pt x="7334123" y="0"/>
                </a:lnTo>
                <a:close/>
              </a:path>
              <a:path w="7372350" h="76200">
                <a:moveTo>
                  <a:pt x="74279" y="28575"/>
                </a:moveTo>
                <a:lnTo>
                  <a:pt x="32842" y="28575"/>
                </a:lnTo>
                <a:lnTo>
                  <a:pt x="28575" y="32892"/>
                </a:lnTo>
                <a:lnTo>
                  <a:pt x="28575" y="43306"/>
                </a:lnTo>
                <a:lnTo>
                  <a:pt x="32842" y="47625"/>
                </a:lnTo>
                <a:lnTo>
                  <a:pt x="74279" y="47625"/>
                </a:lnTo>
                <a:lnTo>
                  <a:pt x="76200" y="38100"/>
                </a:lnTo>
                <a:lnTo>
                  <a:pt x="74279" y="28575"/>
                </a:lnTo>
                <a:close/>
              </a:path>
              <a:path w="7372350" h="76200">
                <a:moveTo>
                  <a:pt x="7297951" y="28575"/>
                </a:moveTo>
                <a:lnTo>
                  <a:pt x="74279" y="28575"/>
                </a:lnTo>
                <a:lnTo>
                  <a:pt x="76200" y="38100"/>
                </a:lnTo>
                <a:lnTo>
                  <a:pt x="74279" y="47625"/>
                </a:lnTo>
                <a:lnTo>
                  <a:pt x="7297951" y="47625"/>
                </a:lnTo>
                <a:lnTo>
                  <a:pt x="7296023" y="38100"/>
                </a:lnTo>
                <a:lnTo>
                  <a:pt x="7297951" y="28575"/>
                </a:lnTo>
                <a:close/>
              </a:path>
              <a:path w="7372350" h="76200">
                <a:moveTo>
                  <a:pt x="7370305" y="28575"/>
                </a:moveTo>
                <a:lnTo>
                  <a:pt x="7339457" y="28575"/>
                </a:lnTo>
                <a:lnTo>
                  <a:pt x="7343648" y="32892"/>
                </a:lnTo>
                <a:lnTo>
                  <a:pt x="7343648" y="43306"/>
                </a:lnTo>
                <a:lnTo>
                  <a:pt x="7339457" y="47625"/>
                </a:lnTo>
                <a:lnTo>
                  <a:pt x="7370305" y="47625"/>
                </a:lnTo>
                <a:lnTo>
                  <a:pt x="7372223" y="38100"/>
                </a:lnTo>
                <a:lnTo>
                  <a:pt x="7370305" y="28575"/>
                </a:lnTo>
                <a:close/>
              </a:path>
            </a:pathLst>
          </a:custGeom>
          <a:solidFill>
            <a:srgbClr val="7BC7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4259" y="285750"/>
            <a:ext cx="596900" cy="57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5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Microsoft JhengHei" panose="020B0604030504040204" charset="-120"/>
                <a:cs typeface="Microsoft JhengHei" panose="020B0604030504040204" charset="-120"/>
              </a:rPr>
              <a:t>名称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12700">
              <a:lnSpc>
                <a:spcPts val="2155"/>
              </a:lnSpc>
            </a:pPr>
            <a:r>
              <a:rPr sz="1800" b="1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Name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4259" y="1159255"/>
            <a:ext cx="1003935" cy="57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5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Microsoft JhengHei" panose="020B0604030504040204" charset="-120"/>
                <a:cs typeface="Microsoft JhengHei" panose="020B0604030504040204" charset="-120"/>
              </a:rPr>
              <a:t>定义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12700">
              <a:lnSpc>
                <a:spcPts val="2155"/>
              </a:lnSpc>
            </a:pPr>
            <a:r>
              <a:rPr sz="1800" b="1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Definition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259" y="2122678"/>
            <a:ext cx="1112520" cy="57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5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Microsoft JhengHei" panose="020B0604030504040204" charset="-120"/>
                <a:cs typeface="Microsoft JhengHei" panose="020B0604030504040204" charset="-120"/>
              </a:rPr>
              <a:t>关键行为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 marL="12700">
              <a:lnSpc>
                <a:spcPts val="2155"/>
              </a:lnSpc>
            </a:pPr>
            <a:r>
              <a:rPr sz="18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Key</a:t>
            </a:r>
            <a:r>
              <a:rPr sz="1800" b="1" spc="-1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Action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08226" y="85420"/>
            <a:ext cx="3519804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solidFill>
                  <a:srgbClr val="404040"/>
                </a:solidFill>
                <a:latin typeface="黑体" panose="02010609060101010101" charset="-122"/>
                <a:cs typeface="黑体" panose="02010609060101010101" charset="-122"/>
              </a:rPr>
              <a:t>协作</a:t>
            </a:r>
            <a:endParaRPr sz="2600">
              <a:latin typeface="黑体" panose="02010609060101010101" charset="-122"/>
              <a:cs typeface="黑体" panose="02010609060101010101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600" b="1" spc="-5" dirty="0">
                <a:solidFill>
                  <a:srgbClr val="404040"/>
                </a:solidFill>
                <a:latin typeface="黑体" panose="02010609060101010101" charset="-122"/>
                <a:cs typeface="黑体" panose="02010609060101010101" charset="-122"/>
              </a:rPr>
              <a:t>Building</a:t>
            </a:r>
            <a:r>
              <a:rPr sz="2600" b="1" spc="-10" dirty="0">
                <a:solidFill>
                  <a:srgbClr val="404040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2600" b="1" spc="-5" dirty="0">
                <a:solidFill>
                  <a:srgbClr val="404040"/>
                </a:solidFill>
                <a:latin typeface="黑体" panose="02010609060101010101" charset="-122"/>
                <a:cs typeface="黑体" panose="02010609060101010101" charset="-122"/>
              </a:rPr>
              <a:t>Partnerships</a:t>
            </a:r>
            <a:endParaRPr sz="2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11273" y="1291793"/>
            <a:ext cx="53574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拓</a:t>
            </a:r>
            <a:r>
              <a:rPr sz="2200" b="1" spc="-10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展并</a:t>
            </a:r>
            <a:r>
              <a:rPr sz="2200" b="1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运</a:t>
            </a:r>
            <a:r>
              <a:rPr sz="2200" b="1" spc="-10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2200" b="1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工</a:t>
            </a:r>
            <a:r>
              <a:rPr sz="2200" b="1" spc="-10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作圈</a:t>
            </a:r>
            <a:r>
              <a:rPr sz="2200" b="1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内</a:t>
            </a:r>
            <a:r>
              <a:rPr sz="2200" b="1" spc="-10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外</a:t>
            </a:r>
            <a:r>
              <a:rPr sz="2200" b="1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2200" b="1" spc="-10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人脉</a:t>
            </a:r>
            <a:r>
              <a:rPr sz="2200" b="1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来</a:t>
            </a:r>
            <a:r>
              <a:rPr sz="2200" b="1" spc="-10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达</a:t>
            </a:r>
            <a:r>
              <a:rPr sz="2200" b="1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到</a:t>
            </a:r>
            <a:r>
              <a:rPr sz="2200" b="1" spc="-10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成果</a:t>
            </a:r>
            <a:r>
              <a:rPr sz="2200" b="1" spc="-15" dirty="0">
                <a:solidFill>
                  <a:srgbClr val="252525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2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7552" y="2140965"/>
            <a:ext cx="2670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 panose="020B0604020202020204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黑体" panose="02010609060101010101" charset="-122"/>
                <a:cs typeface="黑体" panose="02010609060101010101" charset="-122"/>
              </a:rPr>
              <a:t>找出需建立的伙伴关系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5945" y="2454910"/>
            <a:ext cx="59810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–</a:t>
            </a:r>
            <a:r>
              <a:rPr sz="1400" spc="2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分析自己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的状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况，找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出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需要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建立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或加强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人脉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关系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，以利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于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目标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的达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成。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57552" y="2867786"/>
            <a:ext cx="6261100" cy="36131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00"/>
              </a:spcBef>
              <a:buFont typeface="Arial" panose="020B0604020202020204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黑体" panose="02010609060101010101" charset="-122"/>
                <a:cs typeface="黑体" panose="02010609060101010101" charset="-122"/>
              </a:rPr>
              <a:t>与伙伴建立合作的机会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  <a:p>
            <a:pPr marL="12700" marR="18415" lvl="1" indent="88265">
              <a:lnSpc>
                <a:spcPct val="100000"/>
              </a:lnSpc>
              <a:spcBef>
                <a:spcPts val="315"/>
              </a:spcBef>
              <a:buChar char="–"/>
              <a:tabLst>
                <a:tab pos="368300" algn="l"/>
              </a:tabLst>
            </a:pP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与可能合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作的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伙伴分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享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资讯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，说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明合作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好处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及可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能产生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问题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。详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细厘清 双方的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期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望及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合作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范围，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以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确保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所作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所为符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合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双方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的需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求。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har char="–"/>
            </a:pPr>
            <a:endParaRPr sz="1700">
              <a:latin typeface="Times New Roman" panose="02020603050405020304"/>
              <a:cs typeface="Times New Roman" panose="02020603050405020304"/>
            </a:endParaRPr>
          </a:p>
          <a:p>
            <a:pPr marL="355600" indent="-343535">
              <a:lnSpc>
                <a:spcPct val="100000"/>
              </a:lnSpc>
              <a:buFont typeface="Arial" panose="020B0604020202020204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黑体" panose="02010609060101010101" charset="-122"/>
                <a:cs typeface="黑体" panose="02010609060101010101" charset="-122"/>
              </a:rPr>
              <a:t>与伙伴共同订定行动方案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  <a:p>
            <a:pPr marL="12700" marR="18415" lvl="1" indent="88265">
              <a:lnSpc>
                <a:spcPct val="100000"/>
              </a:lnSpc>
              <a:spcBef>
                <a:spcPts val="315"/>
              </a:spcBef>
              <a:buChar char="–"/>
              <a:tabLst>
                <a:tab pos="368300" algn="l"/>
              </a:tabLst>
            </a:pP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与伙伴一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同发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展行动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计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划，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以达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到双方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合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作的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目的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。针对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双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方的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责任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与所需 资源取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得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共识。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har char="–"/>
            </a:pPr>
            <a:endParaRPr sz="1700">
              <a:latin typeface="Times New Roman" panose="02020603050405020304"/>
              <a:cs typeface="Times New Roman" panose="02020603050405020304"/>
            </a:endParaRPr>
          </a:p>
          <a:p>
            <a:pPr marL="355600" indent="-343535">
              <a:lnSpc>
                <a:spcPct val="100000"/>
              </a:lnSpc>
              <a:buFont typeface="Arial" panose="020B0604020202020204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黑体" panose="02010609060101010101" charset="-122"/>
                <a:cs typeface="黑体" panose="02010609060101010101" charset="-122"/>
              </a:rPr>
              <a:t>以达成共同的目标为优先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  <a:p>
            <a:pPr marL="12700" marR="5080" lvl="1" indent="100330">
              <a:lnSpc>
                <a:spcPct val="101000"/>
              </a:lnSpc>
              <a:spcBef>
                <a:spcPts val="560"/>
              </a:spcBef>
              <a:buChar char="–"/>
              <a:tabLst>
                <a:tab pos="382270" algn="l"/>
              </a:tabLst>
            </a:pP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把共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同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目标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置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于自己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所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属单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位的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目标之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前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，并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鼓励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他人支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持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与伙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伴间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的共同 决议。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har char="–"/>
            </a:pPr>
            <a:endParaRPr sz="1700">
              <a:latin typeface="Times New Roman" panose="02020603050405020304"/>
              <a:cs typeface="Times New Roman" panose="02020603050405020304"/>
            </a:endParaRPr>
          </a:p>
          <a:p>
            <a:pPr marL="355600" indent="-343535">
              <a:lnSpc>
                <a:spcPct val="100000"/>
              </a:lnSpc>
              <a:buFont typeface="Arial" panose="020B0604020202020204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黑体" panose="02010609060101010101" charset="-122"/>
                <a:cs typeface="黑体" panose="02010609060101010101" charset="-122"/>
              </a:rPr>
              <a:t>追踪伙伴关系的状况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  <a:p>
            <a:pPr marL="367665" lvl="1" indent="-267335">
              <a:lnSpc>
                <a:spcPct val="100000"/>
              </a:lnSpc>
              <a:spcBef>
                <a:spcPts val="315"/>
              </a:spcBef>
              <a:buChar char="–"/>
              <a:tabLst>
                <a:tab pos="368300" algn="l"/>
              </a:tabLst>
            </a:pP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运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效</a:t>
            </a:r>
            <a:r>
              <a:rPr sz="1400" spc="-10" dirty="0">
                <a:latin typeface="黑体" panose="02010609060101010101" charset="-122"/>
                <a:cs typeface="黑体" panose="02010609060101010101" charset="-122"/>
              </a:rPr>
              <a:t>的方</a:t>
            </a: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法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来</a:t>
            </a: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追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踪</a:t>
            </a: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1400" spc="-10" dirty="0">
                <a:latin typeface="黑体" panose="02010609060101010101" charset="-122"/>
                <a:cs typeface="黑体" panose="02010609060101010101" charset="-122"/>
              </a:rPr>
              <a:t>估伙</a:t>
            </a: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伴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系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及</a:t>
            </a: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目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1400" spc="-10" dirty="0">
                <a:latin typeface="黑体" panose="02010609060101010101" charset="-122"/>
                <a:cs typeface="黑体" panose="02010609060101010101" charset="-122"/>
              </a:rPr>
              <a:t>达成</a:t>
            </a: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状</a:t>
            </a:r>
            <a:r>
              <a:rPr sz="1400" spc="5" dirty="0">
                <a:latin typeface="黑体" panose="02010609060101010101" charset="-122"/>
                <a:cs typeface="黑体" panose="02010609060101010101" charset="-122"/>
              </a:rPr>
              <a:t>况。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666064"/>
            <a:ext cx="30708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能力学习设计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410204" y="3394963"/>
            <a:ext cx="707136" cy="74371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36112" y="2410460"/>
            <a:ext cx="681228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94023" y="4553204"/>
            <a:ext cx="563880" cy="534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81832" y="5501131"/>
            <a:ext cx="563879" cy="512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560570" y="3684015"/>
            <a:ext cx="1397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JhengHei" panose="020B0604030504040204" charset="-120"/>
                <a:cs typeface="Microsoft JhengHei" panose="020B0604030504040204" charset="-120"/>
              </a:rPr>
              <a:t>及时应用演练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87442" y="4740478"/>
            <a:ext cx="1168400" cy="1226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JhengHei" panose="020B0604030504040204" charset="-120"/>
                <a:cs typeface="Microsoft JhengHei" panose="020B0604030504040204" charset="-120"/>
              </a:rPr>
              <a:t>陪伴式反馈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Microsoft JhengHei" panose="020B0604030504040204" charset="-120"/>
                <a:cs typeface="Microsoft JhengHei" panose="020B0604030504040204" charset="-120"/>
              </a:rPr>
              <a:t>效果可视化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95854" y="1600454"/>
            <a:ext cx="3714115" cy="4741545"/>
          </a:xfrm>
          <a:custGeom>
            <a:avLst/>
            <a:gdLst/>
            <a:ahLst/>
            <a:cxnLst/>
            <a:rect l="l" t="t" r="r" b="b"/>
            <a:pathLst>
              <a:path w="3714115" h="4741545">
                <a:moveTo>
                  <a:pt x="0" y="618997"/>
                </a:moveTo>
                <a:lnTo>
                  <a:pt x="1862" y="570620"/>
                </a:lnTo>
                <a:lnTo>
                  <a:pt x="7357" y="523262"/>
                </a:lnTo>
                <a:lnTo>
                  <a:pt x="16348" y="477060"/>
                </a:lnTo>
                <a:lnTo>
                  <a:pt x="28696" y="432152"/>
                </a:lnTo>
                <a:lnTo>
                  <a:pt x="44265" y="388676"/>
                </a:lnTo>
                <a:lnTo>
                  <a:pt x="62916" y="346769"/>
                </a:lnTo>
                <a:lnTo>
                  <a:pt x="84512" y="306568"/>
                </a:lnTo>
                <a:lnTo>
                  <a:pt x="108915" y="268212"/>
                </a:lnTo>
                <a:lnTo>
                  <a:pt x="135988" y="231837"/>
                </a:lnTo>
                <a:lnTo>
                  <a:pt x="165593" y="197582"/>
                </a:lnTo>
                <a:lnTo>
                  <a:pt x="197592" y="165584"/>
                </a:lnTo>
                <a:lnTo>
                  <a:pt x="231848" y="135980"/>
                </a:lnTo>
                <a:lnTo>
                  <a:pt x="268223" y="108908"/>
                </a:lnTo>
                <a:lnTo>
                  <a:pt x="306579" y="84506"/>
                </a:lnTo>
                <a:lnTo>
                  <a:pt x="346780" y="62912"/>
                </a:lnTo>
                <a:lnTo>
                  <a:pt x="388687" y="44262"/>
                </a:lnTo>
                <a:lnTo>
                  <a:pt x="432162" y="28694"/>
                </a:lnTo>
                <a:lnTo>
                  <a:pt x="477068" y="16347"/>
                </a:lnTo>
                <a:lnTo>
                  <a:pt x="523268" y="7357"/>
                </a:lnTo>
                <a:lnTo>
                  <a:pt x="570624" y="1862"/>
                </a:lnTo>
                <a:lnTo>
                  <a:pt x="618997" y="0"/>
                </a:lnTo>
                <a:lnTo>
                  <a:pt x="3094990" y="0"/>
                </a:lnTo>
                <a:lnTo>
                  <a:pt x="3143367" y="1862"/>
                </a:lnTo>
                <a:lnTo>
                  <a:pt x="3190725" y="7357"/>
                </a:lnTo>
                <a:lnTo>
                  <a:pt x="3236927" y="16347"/>
                </a:lnTo>
                <a:lnTo>
                  <a:pt x="3281835" y="28694"/>
                </a:lnTo>
                <a:lnTo>
                  <a:pt x="3325311" y="44262"/>
                </a:lnTo>
                <a:lnTo>
                  <a:pt x="3367218" y="62912"/>
                </a:lnTo>
                <a:lnTo>
                  <a:pt x="3407419" y="84506"/>
                </a:lnTo>
                <a:lnTo>
                  <a:pt x="3445775" y="108908"/>
                </a:lnTo>
                <a:lnTo>
                  <a:pt x="3482150" y="135980"/>
                </a:lnTo>
                <a:lnTo>
                  <a:pt x="3516405" y="165584"/>
                </a:lnTo>
                <a:lnTo>
                  <a:pt x="3548403" y="197582"/>
                </a:lnTo>
                <a:lnTo>
                  <a:pt x="3578007" y="231837"/>
                </a:lnTo>
                <a:lnTo>
                  <a:pt x="3605079" y="268212"/>
                </a:lnTo>
                <a:lnTo>
                  <a:pt x="3629481" y="306568"/>
                </a:lnTo>
                <a:lnTo>
                  <a:pt x="3651075" y="346769"/>
                </a:lnTo>
                <a:lnTo>
                  <a:pt x="3669725" y="388676"/>
                </a:lnTo>
                <a:lnTo>
                  <a:pt x="3685293" y="432152"/>
                </a:lnTo>
                <a:lnTo>
                  <a:pt x="3697640" y="477060"/>
                </a:lnTo>
                <a:lnTo>
                  <a:pt x="3706630" y="523262"/>
                </a:lnTo>
                <a:lnTo>
                  <a:pt x="3712125" y="570620"/>
                </a:lnTo>
                <a:lnTo>
                  <a:pt x="3713988" y="618997"/>
                </a:lnTo>
                <a:lnTo>
                  <a:pt x="3713988" y="4122153"/>
                </a:lnTo>
                <a:lnTo>
                  <a:pt x="3712125" y="4170528"/>
                </a:lnTo>
                <a:lnTo>
                  <a:pt x="3706630" y="4217885"/>
                </a:lnTo>
                <a:lnTo>
                  <a:pt x="3697640" y="4264087"/>
                </a:lnTo>
                <a:lnTo>
                  <a:pt x="3685293" y="4308994"/>
                </a:lnTo>
                <a:lnTo>
                  <a:pt x="3669725" y="4352471"/>
                </a:lnTo>
                <a:lnTo>
                  <a:pt x="3651075" y="4394379"/>
                </a:lnTo>
                <a:lnTo>
                  <a:pt x="3629481" y="4434580"/>
                </a:lnTo>
                <a:lnTo>
                  <a:pt x="3605079" y="4472937"/>
                </a:lnTo>
                <a:lnTo>
                  <a:pt x="3578007" y="4509313"/>
                </a:lnTo>
                <a:lnTo>
                  <a:pt x="3548403" y="4543569"/>
                </a:lnTo>
                <a:lnTo>
                  <a:pt x="3516405" y="4575569"/>
                </a:lnTo>
                <a:lnTo>
                  <a:pt x="3482150" y="4605174"/>
                </a:lnTo>
                <a:lnTo>
                  <a:pt x="3445775" y="4632247"/>
                </a:lnTo>
                <a:lnTo>
                  <a:pt x="3407419" y="4656651"/>
                </a:lnTo>
                <a:lnTo>
                  <a:pt x="3367218" y="4678247"/>
                </a:lnTo>
                <a:lnTo>
                  <a:pt x="3325311" y="4696898"/>
                </a:lnTo>
                <a:lnTo>
                  <a:pt x="3281835" y="4712467"/>
                </a:lnTo>
                <a:lnTo>
                  <a:pt x="3236927" y="4724815"/>
                </a:lnTo>
                <a:lnTo>
                  <a:pt x="3190725" y="4733806"/>
                </a:lnTo>
                <a:lnTo>
                  <a:pt x="3143367" y="4739301"/>
                </a:lnTo>
                <a:lnTo>
                  <a:pt x="3094990" y="4741164"/>
                </a:lnTo>
                <a:lnTo>
                  <a:pt x="618997" y="4741164"/>
                </a:lnTo>
                <a:lnTo>
                  <a:pt x="570624" y="4739301"/>
                </a:lnTo>
                <a:lnTo>
                  <a:pt x="523268" y="4733806"/>
                </a:lnTo>
                <a:lnTo>
                  <a:pt x="477068" y="4724815"/>
                </a:lnTo>
                <a:lnTo>
                  <a:pt x="432162" y="4712467"/>
                </a:lnTo>
                <a:lnTo>
                  <a:pt x="388687" y="4696898"/>
                </a:lnTo>
                <a:lnTo>
                  <a:pt x="346780" y="4678247"/>
                </a:lnTo>
                <a:lnTo>
                  <a:pt x="306579" y="4656651"/>
                </a:lnTo>
                <a:lnTo>
                  <a:pt x="268223" y="4632247"/>
                </a:lnTo>
                <a:lnTo>
                  <a:pt x="231848" y="4605174"/>
                </a:lnTo>
                <a:lnTo>
                  <a:pt x="197592" y="4575569"/>
                </a:lnTo>
                <a:lnTo>
                  <a:pt x="165593" y="4543569"/>
                </a:lnTo>
                <a:lnTo>
                  <a:pt x="135988" y="4509313"/>
                </a:lnTo>
                <a:lnTo>
                  <a:pt x="108915" y="4472937"/>
                </a:lnTo>
                <a:lnTo>
                  <a:pt x="84512" y="4434580"/>
                </a:lnTo>
                <a:lnTo>
                  <a:pt x="62916" y="4394379"/>
                </a:lnTo>
                <a:lnTo>
                  <a:pt x="44265" y="4352471"/>
                </a:lnTo>
                <a:lnTo>
                  <a:pt x="28696" y="4308994"/>
                </a:lnTo>
                <a:lnTo>
                  <a:pt x="16348" y="4264087"/>
                </a:lnTo>
                <a:lnTo>
                  <a:pt x="7357" y="4217885"/>
                </a:lnTo>
                <a:lnTo>
                  <a:pt x="1862" y="4170528"/>
                </a:lnTo>
                <a:lnTo>
                  <a:pt x="0" y="4122153"/>
                </a:lnTo>
                <a:lnTo>
                  <a:pt x="0" y="618997"/>
                </a:lnTo>
                <a:close/>
              </a:path>
            </a:pathLst>
          </a:custGeom>
          <a:ln w="19050">
            <a:solidFill>
              <a:srgbClr val="2E528F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212843" y="1908810"/>
            <a:ext cx="1782445" cy="954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Microsoft JhengHei" panose="020B0604030504040204" charset="-120"/>
                <a:cs typeface="Microsoft JhengHei" panose="020B0604030504040204" charset="-120"/>
              </a:rPr>
              <a:t>四大要素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397510">
              <a:lnSpc>
                <a:spcPct val="100000"/>
              </a:lnSpc>
            </a:pPr>
            <a:r>
              <a:rPr sz="1800" spc="-5" dirty="0">
                <a:latin typeface="Microsoft JhengHei" panose="020B0604030504040204" charset="-120"/>
                <a:cs typeface="Microsoft JhengHei" panose="020B0604030504040204" charset="-120"/>
              </a:rPr>
              <a:t>高频持续学习</a:t>
            </a:r>
            <a:endParaRPr sz="1800">
              <a:latin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3391" y="491998"/>
            <a:ext cx="440182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25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4300" spc="5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想</a:t>
            </a:r>
            <a:r>
              <a:rPr sz="4300" spc="-25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中</a:t>
            </a:r>
            <a:r>
              <a:rPr sz="4300" spc="5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300" spc="-25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伙</a:t>
            </a:r>
            <a:r>
              <a:rPr sz="4300" spc="5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伴</a:t>
            </a:r>
            <a:r>
              <a:rPr sz="4300" spc="-25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关系</a:t>
            </a:r>
            <a:endParaRPr sz="43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0990" y="1963292"/>
            <a:ext cx="4140835" cy="3170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黑体" panose="02010609060101010101" charset="-122"/>
                <a:cs typeface="黑体" panose="02010609060101010101" charset="-122"/>
              </a:rPr>
              <a:t>.</a:t>
            </a:r>
            <a:r>
              <a:rPr sz="3600" spc="-5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3600" dirty="0">
                <a:latin typeface="黑体" panose="02010609060101010101" charset="-122"/>
                <a:cs typeface="黑体" panose="02010609060101010101" charset="-122"/>
              </a:rPr>
              <a:t>.</a:t>
            </a:r>
            <a:r>
              <a:rPr sz="3600" spc="-5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3600" dirty="0">
                <a:latin typeface="黑体" panose="02010609060101010101" charset="-122"/>
                <a:cs typeface="黑体" panose="02010609060101010101" charset="-122"/>
              </a:rPr>
              <a:t>.一种商业关系,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  <a:p>
            <a:pPr marL="12700" marR="5080" algn="just">
              <a:lnSpc>
                <a:spcPct val="150000"/>
              </a:lnSpc>
              <a:spcBef>
                <a:spcPts val="1000"/>
              </a:spcBef>
            </a:pPr>
            <a:r>
              <a:rPr sz="3600" dirty="0">
                <a:latin typeface="黑体" panose="02010609060101010101" charset="-122"/>
                <a:cs typeface="黑体" panose="02010609060101010101" charset="-122"/>
              </a:rPr>
              <a:t>你与团队或部门之外 </a:t>
            </a:r>
            <a:r>
              <a:rPr sz="3600" spc="-5" dirty="0">
                <a:latin typeface="黑体" panose="02010609060101010101" charset="-122"/>
                <a:cs typeface="黑体" panose="02010609060101010101" charset="-122"/>
              </a:rPr>
              <a:t>的某人合作，共同完 </a:t>
            </a:r>
            <a:r>
              <a:rPr sz="3600" dirty="0">
                <a:latin typeface="黑体" panose="02010609060101010101" charset="-122"/>
                <a:cs typeface="黑体" panose="02010609060101010101" charset="-122"/>
              </a:rPr>
              <a:t>成一个目标。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8327" y="1901951"/>
            <a:ext cx="3131185" cy="345338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未知 4"/>
          <p:cNvSpPr/>
          <p:nvPr>
            <p:custDataLst>
              <p:tags r:id="rId2"/>
            </p:custDataLst>
          </p:nvPr>
        </p:nvSpPr>
        <p:spPr>
          <a:xfrm>
            <a:off x="-2" y="-1"/>
            <a:ext cx="9144000" cy="6858000"/>
          </a:xfrm>
          <a:prstGeom prst="rect">
            <a:avLst/>
          </a:prstGeom>
          <a:solidFill>
            <a:srgbClr val="ACE5FF">
              <a:alpha val="50000"/>
            </a:srgbClr>
          </a:solidFill>
        </p:spPr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89300" y="2819400"/>
            <a:ext cx="256540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b="0" dirty="0">
                <a:solidFill>
                  <a:srgbClr val="1F38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THANKS</a:t>
            </a:r>
            <a:endParaRPr lang="en-US" sz="4800" b="0" dirty="0">
              <a:solidFill>
                <a:srgbClr val="1F38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20867"/>
            <a:ext cx="2783205" cy="1406525"/>
          </a:xfrm>
          <a:custGeom>
            <a:avLst/>
            <a:gdLst/>
            <a:ahLst/>
            <a:cxnLst/>
            <a:rect l="l" t="t" r="r" b="b"/>
            <a:pathLst>
              <a:path w="2783205" h="1406525">
                <a:moveTo>
                  <a:pt x="0" y="1406370"/>
                </a:moveTo>
                <a:lnTo>
                  <a:pt x="278307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16852" y="5420867"/>
            <a:ext cx="2327275" cy="1406525"/>
          </a:xfrm>
          <a:custGeom>
            <a:avLst/>
            <a:gdLst/>
            <a:ahLst/>
            <a:cxnLst/>
            <a:rect l="l" t="t" r="r" b="b"/>
            <a:pathLst>
              <a:path w="2327275" h="1406525">
                <a:moveTo>
                  <a:pt x="2326894" y="140637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28216" y="6446520"/>
            <a:ext cx="601345" cy="408305"/>
          </a:xfrm>
          <a:custGeom>
            <a:avLst/>
            <a:gdLst/>
            <a:ahLst/>
            <a:cxnLst/>
            <a:rect l="l" t="t" r="r" b="b"/>
            <a:pathLst>
              <a:path w="601344" h="408304">
                <a:moveTo>
                  <a:pt x="600963" y="407986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62300" y="5759196"/>
            <a:ext cx="287020" cy="1095375"/>
          </a:xfrm>
          <a:custGeom>
            <a:avLst/>
            <a:gdLst/>
            <a:ahLst/>
            <a:cxnLst/>
            <a:rect l="l" t="t" r="r" b="b"/>
            <a:pathLst>
              <a:path w="287020" h="1095375">
                <a:moveTo>
                  <a:pt x="0" y="1095194"/>
                </a:moveTo>
                <a:lnTo>
                  <a:pt x="28663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82796" y="5759196"/>
            <a:ext cx="903605" cy="1095375"/>
          </a:xfrm>
          <a:custGeom>
            <a:avLst/>
            <a:gdLst/>
            <a:ahLst/>
            <a:cxnLst/>
            <a:rect l="l" t="t" r="r" b="b"/>
            <a:pathLst>
              <a:path w="903604" h="1095375">
                <a:moveTo>
                  <a:pt x="903477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91784" y="5759196"/>
            <a:ext cx="492759" cy="1095375"/>
          </a:xfrm>
          <a:custGeom>
            <a:avLst/>
            <a:gdLst/>
            <a:ahLst/>
            <a:cxnLst/>
            <a:rect l="l" t="t" r="r" b="b"/>
            <a:pathLst>
              <a:path w="492760" h="1095375">
                <a:moveTo>
                  <a:pt x="492378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84035" y="6028944"/>
            <a:ext cx="1243330" cy="826135"/>
          </a:xfrm>
          <a:custGeom>
            <a:avLst/>
            <a:gdLst/>
            <a:ahLst/>
            <a:cxnLst/>
            <a:rect l="l" t="t" r="r" b="b"/>
            <a:pathLst>
              <a:path w="1243329" h="826134">
                <a:moveTo>
                  <a:pt x="0" y="825741"/>
                </a:moveTo>
                <a:lnTo>
                  <a:pt x="12429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23103" y="6028944"/>
            <a:ext cx="2603500" cy="826135"/>
          </a:xfrm>
          <a:custGeom>
            <a:avLst/>
            <a:gdLst/>
            <a:ahLst/>
            <a:cxnLst/>
            <a:rect l="l" t="t" r="r" b="b"/>
            <a:pathLst>
              <a:path w="2603500" h="826134">
                <a:moveTo>
                  <a:pt x="0" y="825741"/>
                </a:moveTo>
                <a:lnTo>
                  <a:pt x="260299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62300" y="5759196"/>
            <a:ext cx="2729230" cy="1095375"/>
          </a:xfrm>
          <a:custGeom>
            <a:avLst/>
            <a:gdLst/>
            <a:ahLst/>
            <a:cxnLst/>
            <a:rect l="l" t="t" r="r" b="b"/>
            <a:pathLst>
              <a:path w="2729229" h="1095375">
                <a:moveTo>
                  <a:pt x="0" y="1095194"/>
                </a:moveTo>
                <a:lnTo>
                  <a:pt x="27288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5754623"/>
            <a:ext cx="4074795" cy="1099820"/>
          </a:xfrm>
          <a:custGeom>
            <a:avLst/>
            <a:gdLst/>
            <a:ahLst/>
            <a:cxnLst/>
            <a:rect l="l" t="t" r="r" b="b"/>
            <a:pathLst>
              <a:path w="4074795" h="1099820">
                <a:moveTo>
                  <a:pt x="0" y="1099539"/>
                </a:moveTo>
                <a:lnTo>
                  <a:pt x="407479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86471" y="5977128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34911" y="5401055"/>
            <a:ext cx="91440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60008" y="6426708"/>
            <a:ext cx="91439" cy="94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46064" y="5711952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89703" y="6259067"/>
            <a:ext cx="91440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60420" y="5887211"/>
            <a:ext cx="89915" cy="94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50492" y="6365747"/>
            <a:ext cx="91439" cy="94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66188" y="5846064"/>
            <a:ext cx="877569" cy="1009015"/>
          </a:xfrm>
          <a:custGeom>
            <a:avLst/>
            <a:gdLst/>
            <a:ahLst/>
            <a:cxnLst/>
            <a:rect l="l" t="t" r="r" b="b"/>
            <a:pathLst>
              <a:path w="877569" h="1009015">
                <a:moveTo>
                  <a:pt x="877443" y="1008862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338" y="5760288"/>
            <a:ext cx="89662" cy="92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18788" y="5707379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00883" y="6126479"/>
            <a:ext cx="91440" cy="92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74848" y="5401055"/>
            <a:ext cx="91439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9039" y="238201"/>
            <a:ext cx="49269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现实中合作的挑战</a:t>
            </a:r>
            <a:endParaRPr sz="4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06082" y="2687269"/>
            <a:ext cx="24638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黑体" panose="02010609060101010101" charset="-122"/>
                <a:cs typeface="黑体" panose="02010609060101010101" charset="-122"/>
              </a:rPr>
              <a:t>合作这件事，学的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会吗……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4588" y="3429000"/>
            <a:ext cx="1217676" cy="12039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91967" y="1281683"/>
            <a:ext cx="1217676" cy="12039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74335" y="3429000"/>
            <a:ext cx="1217676" cy="12039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56119" y="1281683"/>
            <a:ext cx="1217676" cy="12176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356866" y="2642996"/>
            <a:ext cx="2159000" cy="110045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algn="just">
              <a:lnSpc>
                <a:spcPct val="97000"/>
              </a:lnSpc>
              <a:spcBef>
                <a:spcPts val="190"/>
              </a:spcBef>
            </a:pP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遇到合作中的问 </a:t>
            </a:r>
            <a:r>
              <a:rPr sz="2400" spc="-5" dirty="0">
                <a:latin typeface="黑体" panose="02010609060101010101" charset="-122"/>
                <a:cs typeface="黑体" panose="02010609060101010101" charset="-122"/>
              </a:rPr>
              <a:t>题只有吐槽，没 </a:t>
            </a: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有解决方案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64863" y="4879594"/>
            <a:ext cx="27686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每个人都说要支持对 方，可是每个人都对 </a:t>
            </a:r>
            <a:r>
              <a:rPr sz="2400" spc="-5" dirty="0">
                <a:latin typeface="黑体" panose="02010609060101010101" charset="-122"/>
                <a:cs typeface="黑体" panose="02010609060101010101" charset="-122"/>
              </a:rPr>
              <a:t>对方的支持不满意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0336" y="4879594"/>
            <a:ext cx="21615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看似目标一致， 但是一遇到利益 冲突就翻脸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29883"/>
            <a:ext cx="9143999" cy="92811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5008" y="6178296"/>
            <a:ext cx="1882139" cy="324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92427" y="4238370"/>
            <a:ext cx="93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A8411E"/>
                </a:solidFill>
                <a:latin typeface="黑体" panose="02010609060101010101" charset="-122"/>
                <a:cs typeface="黑体" panose="02010609060101010101" charset="-122"/>
              </a:rPr>
              <a:t>方法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9720" y="212597"/>
            <a:ext cx="49269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伙伴关系检查要点</a:t>
            </a:r>
            <a:endParaRPr sz="4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3814" y="1534109"/>
            <a:ext cx="939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2C2B39"/>
                </a:solidFill>
                <a:latin typeface="黑体" panose="02010609060101010101" charset="-122"/>
                <a:cs typeface="黑体" panose="02010609060101010101" charset="-122"/>
              </a:rPr>
              <a:t>结果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63206" y="2855467"/>
            <a:ext cx="93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405D57"/>
                </a:solidFill>
                <a:latin typeface="黑体" panose="02010609060101010101" charset="-122"/>
                <a:cs typeface="黑体" panose="02010609060101010101" charset="-122"/>
              </a:rPr>
              <a:t>支持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8463" y="2940811"/>
            <a:ext cx="93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1548D"/>
                </a:solidFill>
                <a:latin typeface="黑体" panose="02010609060101010101" charset="-122"/>
                <a:cs typeface="黑体" panose="02010609060101010101" charset="-122"/>
              </a:rPr>
              <a:t>益处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20661" y="1534109"/>
            <a:ext cx="939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D2B56F"/>
                </a:solidFill>
                <a:latin typeface="黑体" panose="02010609060101010101" charset="-122"/>
                <a:cs typeface="黑体" panose="02010609060101010101" charset="-122"/>
              </a:rPr>
              <a:t>障碍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80844" y="1415796"/>
            <a:ext cx="4782311" cy="3803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820661" y="4238370"/>
            <a:ext cx="93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C9A786"/>
                </a:solidFill>
                <a:latin typeface="黑体" panose="02010609060101010101" charset="-122"/>
                <a:cs typeface="黑体" panose="02010609060101010101" charset="-122"/>
              </a:rPr>
              <a:t>评估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20867"/>
            <a:ext cx="2783205" cy="1406525"/>
          </a:xfrm>
          <a:custGeom>
            <a:avLst/>
            <a:gdLst/>
            <a:ahLst/>
            <a:cxnLst/>
            <a:rect l="l" t="t" r="r" b="b"/>
            <a:pathLst>
              <a:path w="2783205" h="1406525">
                <a:moveTo>
                  <a:pt x="0" y="1406370"/>
                </a:moveTo>
                <a:lnTo>
                  <a:pt x="278307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16852" y="5420867"/>
            <a:ext cx="2327275" cy="1406525"/>
          </a:xfrm>
          <a:custGeom>
            <a:avLst/>
            <a:gdLst/>
            <a:ahLst/>
            <a:cxnLst/>
            <a:rect l="l" t="t" r="r" b="b"/>
            <a:pathLst>
              <a:path w="2327275" h="1406525">
                <a:moveTo>
                  <a:pt x="2326894" y="140637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28216" y="6446520"/>
            <a:ext cx="601345" cy="408305"/>
          </a:xfrm>
          <a:custGeom>
            <a:avLst/>
            <a:gdLst/>
            <a:ahLst/>
            <a:cxnLst/>
            <a:rect l="l" t="t" r="r" b="b"/>
            <a:pathLst>
              <a:path w="601344" h="408304">
                <a:moveTo>
                  <a:pt x="600963" y="407986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62300" y="5759196"/>
            <a:ext cx="287020" cy="1095375"/>
          </a:xfrm>
          <a:custGeom>
            <a:avLst/>
            <a:gdLst/>
            <a:ahLst/>
            <a:cxnLst/>
            <a:rect l="l" t="t" r="r" b="b"/>
            <a:pathLst>
              <a:path w="287020" h="1095375">
                <a:moveTo>
                  <a:pt x="0" y="1095194"/>
                </a:moveTo>
                <a:lnTo>
                  <a:pt x="28663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82796" y="5759196"/>
            <a:ext cx="903605" cy="1095375"/>
          </a:xfrm>
          <a:custGeom>
            <a:avLst/>
            <a:gdLst/>
            <a:ahLst/>
            <a:cxnLst/>
            <a:rect l="l" t="t" r="r" b="b"/>
            <a:pathLst>
              <a:path w="903604" h="1095375">
                <a:moveTo>
                  <a:pt x="903477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91784" y="5759196"/>
            <a:ext cx="492759" cy="1095375"/>
          </a:xfrm>
          <a:custGeom>
            <a:avLst/>
            <a:gdLst/>
            <a:ahLst/>
            <a:cxnLst/>
            <a:rect l="l" t="t" r="r" b="b"/>
            <a:pathLst>
              <a:path w="492760" h="1095375">
                <a:moveTo>
                  <a:pt x="492378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84035" y="6028944"/>
            <a:ext cx="1243330" cy="826135"/>
          </a:xfrm>
          <a:custGeom>
            <a:avLst/>
            <a:gdLst/>
            <a:ahLst/>
            <a:cxnLst/>
            <a:rect l="l" t="t" r="r" b="b"/>
            <a:pathLst>
              <a:path w="1243329" h="826134">
                <a:moveTo>
                  <a:pt x="0" y="825741"/>
                </a:moveTo>
                <a:lnTo>
                  <a:pt x="12429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23103" y="6028944"/>
            <a:ext cx="2603500" cy="826135"/>
          </a:xfrm>
          <a:custGeom>
            <a:avLst/>
            <a:gdLst/>
            <a:ahLst/>
            <a:cxnLst/>
            <a:rect l="l" t="t" r="r" b="b"/>
            <a:pathLst>
              <a:path w="2603500" h="826134">
                <a:moveTo>
                  <a:pt x="0" y="825741"/>
                </a:moveTo>
                <a:lnTo>
                  <a:pt x="260299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62300" y="5759196"/>
            <a:ext cx="2729230" cy="1095375"/>
          </a:xfrm>
          <a:custGeom>
            <a:avLst/>
            <a:gdLst/>
            <a:ahLst/>
            <a:cxnLst/>
            <a:rect l="l" t="t" r="r" b="b"/>
            <a:pathLst>
              <a:path w="2729229" h="1095375">
                <a:moveTo>
                  <a:pt x="0" y="1095194"/>
                </a:moveTo>
                <a:lnTo>
                  <a:pt x="27288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5754623"/>
            <a:ext cx="4074795" cy="1099820"/>
          </a:xfrm>
          <a:custGeom>
            <a:avLst/>
            <a:gdLst/>
            <a:ahLst/>
            <a:cxnLst/>
            <a:rect l="l" t="t" r="r" b="b"/>
            <a:pathLst>
              <a:path w="4074795" h="1099820">
                <a:moveTo>
                  <a:pt x="0" y="1099539"/>
                </a:moveTo>
                <a:lnTo>
                  <a:pt x="407479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86471" y="5977128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34911" y="5401055"/>
            <a:ext cx="91440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60008" y="6426708"/>
            <a:ext cx="91439" cy="94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46064" y="5711952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89703" y="6259067"/>
            <a:ext cx="91440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60420" y="5887211"/>
            <a:ext cx="89915" cy="94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50492" y="6365747"/>
            <a:ext cx="91439" cy="94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66188" y="5846064"/>
            <a:ext cx="877569" cy="1009015"/>
          </a:xfrm>
          <a:custGeom>
            <a:avLst/>
            <a:gdLst/>
            <a:ahLst/>
            <a:cxnLst/>
            <a:rect l="l" t="t" r="r" b="b"/>
            <a:pathLst>
              <a:path w="877569" h="1009015">
                <a:moveTo>
                  <a:pt x="877443" y="1008862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338" y="5760288"/>
            <a:ext cx="89662" cy="92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18788" y="5707379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00883" y="6126479"/>
            <a:ext cx="91440" cy="92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74848" y="5401055"/>
            <a:ext cx="91439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234797" y="376173"/>
            <a:ext cx="49269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现实中合作的挑战</a:t>
            </a:r>
            <a:endParaRPr sz="4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6344" y="1353311"/>
            <a:ext cx="8464296" cy="44028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023742" y="3339541"/>
            <a:ext cx="180403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遇到</a:t>
            </a:r>
            <a:r>
              <a:rPr sz="2000" spc="-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合</a:t>
            </a:r>
            <a:r>
              <a:rPr sz="2000" spc="-1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2000"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中的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问题只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吐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槽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没有解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决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方案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54853" y="2647314"/>
            <a:ext cx="155130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每个人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都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说要 支持对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方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，可 是每个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都对 对方的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支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持不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满意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26020" y="2185162"/>
            <a:ext cx="18040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合作这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件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事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学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的会吗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……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4014" y="3849370"/>
            <a:ext cx="2159000" cy="110045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ct val="97000"/>
              </a:lnSpc>
              <a:spcBef>
                <a:spcPts val="190"/>
              </a:spcBef>
            </a:pPr>
            <a:r>
              <a:rPr sz="24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看似目标一致， 但是一遇到利 </a:t>
            </a:r>
            <a:r>
              <a:rPr sz="24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益冲突就翻脸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644" y="1892807"/>
            <a:ext cx="2688335" cy="271729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4479" y="166573"/>
            <a:ext cx="35883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伙</a:t>
            </a:r>
            <a:r>
              <a:rPr sz="4000" spc="-2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伴</a:t>
            </a:r>
            <a:r>
              <a:rPr sz="4000" spc="-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关系</a:t>
            </a:r>
            <a:r>
              <a:rPr sz="4000" spc="-2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000" spc="-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结</a:t>
            </a:r>
            <a:r>
              <a:rPr sz="4000" spc="-2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果</a:t>
            </a:r>
            <a:endParaRPr sz="4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8382" y="2764027"/>
            <a:ext cx="205867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265" marR="5080" indent="-2032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黑体" panose="02010609060101010101" charset="-122"/>
                <a:cs typeface="黑体" panose="02010609060101010101" charset="-122"/>
              </a:rPr>
              <a:t>明确</a:t>
            </a:r>
            <a:r>
              <a:rPr sz="3200" spc="-15" dirty="0"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3200" dirty="0">
                <a:latin typeface="黑体" panose="02010609060101010101" charset="-122"/>
                <a:cs typeface="黑体" panose="02010609060101010101" charset="-122"/>
              </a:rPr>
              <a:t>义的 </a:t>
            </a:r>
            <a:r>
              <a:rPr sz="3200" spc="5" dirty="0">
                <a:latin typeface="黑体" panose="02010609060101010101" charset="-122"/>
                <a:cs typeface="黑体" panose="02010609060101010101" charset="-122"/>
              </a:rPr>
              <a:t>共同</a:t>
            </a:r>
            <a:r>
              <a:rPr sz="3200" spc="-15" dirty="0">
                <a:latin typeface="黑体" panose="02010609060101010101" charset="-122"/>
                <a:cs typeface="黑体" panose="02010609060101010101" charset="-122"/>
              </a:rPr>
              <a:t>结</a:t>
            </a:r>
            <a:r>
              <a:rPr sz="3200" spc="5" dirty="0">
                <a:latin typeface="黑体" panose="02010609060101010101" charset="-122"/>
                <a:cs typeface="黑体" panose="02010609060101010101" charset="-122"/>
              </a:rPr>
              <a:t>果</a:t>
            </a:r>
            <a:endParaRPr sz="3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23588" y="1240536"/>
            <a:ext cx="1264919" cy="437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69308" y="4728971"/>
            <a:ext cx="1242060" cy="45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31208" y="3884676"/>
            <a:ext cx="1240536" cy="45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91128" y="3054095"/>
            <a:ext cx="1874520" cy="67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31208" y="2106167"/>
            <a:ext cx="1240536" cy="45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35779" y="5550408"/>
            <a:ext cx="1242060" cy="45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71946" y="1021461"/>
            <a:ext cx="735965" cy="1315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微软雅黑" panose="020B0503020204020204" charset="-122"/>
                <a:cs typeface="微软雅黑" panose="020B0503020204020204" charset="-122"/>
              </a:rPr>
              <a:t>产出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微软雅黑" panose="020B0503020204020204" charset="-122"/>
                <a:cs typeface="微软雅黑" panose="020B0503020204020204" charset="-122"/>
              </a:rPr>
              <a:t>标准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71946" y="2813430"/>
            <a:ext cx="735965" cy="1301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微软雅黑" panose="020B0503020204020204" charset="-122"/>
                <a:cs typeface="微软雅黑" panose="020B0503020204020204" charset="-122"/>
              </a:rPr>
              <a:t>格式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微软雅黑" panose="020B0503020204020204" charset="-122"/>
                <a:cs typeface="微软雅黑" panose="020B0503020204020204" charset="-122"/>
              </a:rPr>
              <a:t>方法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70167" y="4533646"/>
            <a:ext cx="735965" cy="1136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微软雅黑" panose="020B0503020204020204" charset="-122"/>
                <a:cs typeface="微软雅黑" panose="020B0503020204020204" charset="-122"/>
              </a:rPr>
              <a:t>时间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  <a:p>
            <a:pPr marL="77470">
              <a:lnSpc>
                <a:spcPct val="100000"/>
              </a:lnSpc>
              <a:spcBef>
                <a:spcPts val="2025"/>
              </a:spcBef>
            </a:pPr>
            <a:r>
              <a:rPr sz="2800" spc="-5" dirty="0">
                <a:latin typeface="微软雅黑" panose="020B0503020204020204" charset="-122"/>
                <a:cs typeface="微软雅黑" panose="020B0503020204020204" charset="-122"/>
              </a:rPr>
              <a:t>……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45452" y="1345691"/>
            <a:ext cx="1124711" cy="112471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915656" y="1043939"/>
            <a:ext cx="1124711" cy="1124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65719" y="144779"/>
            <a:ext cx="1054607" cy="112471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51319" y="446531"/>
            <a:ext cx="1124712" cy="1124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33016" y="1519427"/>
            <a:ext cx="4420501" cy="4425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5244" y="409193"/>
            <a:ext cx="35871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伙</a:t>
            </a:r>
            <a:r>
              <a:rPr sz="40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伴关</a:t>
            </a: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系</a:t>
            </a:r>
            <a:r>
              <a:rPr sz="40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的益</a:t>
            </a:r>
            <a:r>
              <a:rPr sz="4000" spc="-2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处</a:t>
            </a:r>
            <a:endParaRPr sz="4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1072" y="316189"/>
            <a:ext cx="828040" cy="1887855"/>
          </a:xfrm>
          <a:prstGeom prst="rect">
            <a:avLst/>
          </a:prstGeom>
        </p:spPr>
        <p:txBody>
          <a:bodyPr vert="horz" wrap="square" lIns="0" tIns="334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30"/>
              </a:spcBef>
            </a:pPr>
            <a:r>
              <a:rPr sz="4000" b="1" spc="-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打</a:t>
            </a:r>
            <a:endParaRPr sz="4000">
              <a:latin typeface="黑体" panose="02010609060101010101" charset="-122"/>
              <a:cs typeface="黑体" panose="02010609060101010101" charset="-122"/>
            </a:endParaRPr>
          </a:p>
          <a:p>
            <a:pPr marL="307340">
              <a:lnSpc>
                <a:spcPct val="100000"/>
              </a:lnSpc>
              <a:spcBef>
                <a:spcPts val="2535"/>
              </a:spcBef>
            </a:pPr>
            <a:r>
              <a:rPr sz="4000" b="1" spc="-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endParaRPr sz="4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28864" y="336296"/>
            <a:ext cx="533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endParaRPr sz="4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心</a:t>
            </a:r>
            <a:endParaRPr spc="-20" dirty="0"/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00">
              <a:latin typeface="Times New Roman" panose="02020603050405020304"/>
              <a:cs typeface="Times New Roman" panose="02020603050405020304"/>
            </a:endParaRPr>
          </a:p>
          <a:p>
            <a:pPr marL="12700" marR="2617470" algn="ctr">
              <a:lnSpc>
                <a:spcPct val="150000"/>
              </a:lnSpc>
            </a:pPr>
            <a:r>
              <a:rPr sz="3200" b="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能为伙伴双方个人、 </a:t>
            </a:r>
            <a:r>
              <a:rPr sz="3200" b="0" spc="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团队</a:t>
            </a:r>
            <a:r>
              <a:rPr sz="3200" b="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3200" b="0" spc="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部门</a:t>
            </a:r>
            <a:r>
              <a:rPr sz="3200" b="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3200" b="0" spc="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组织 </a:t>
            </a:r>
            <a:r>
              <a:rPr sz="3200" b="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所带</a:t>
            </a:r>
            <a:r>
              <a:rPr sz="3200" b="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来</a:t>
            </a:r>
            <a:r>
              <a:rPr sz="3200" b="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的利</a:t>
            </a:r>
            <a:r>
              <a:rPr sz="3200" b="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益</a:t>
            </a:r>
            <a:r>
              <a:rPr sz="3200" b="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32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29883"/>
            <a:ext cx="9143999" cy="92811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5008" y="6178296"/>
            <a:ext cx="1882139" cy="324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43861" y="4376165"/>
            <a:ext cx="1341120" cy="1341120"/>
          </a:xfrm>
          <a:custGeom>
            <a:avLst/>
            <a:gdLst/>
            <a:ahLst/>
            <a:cxnLst/>
            <a:rect l="l" t="t" r="r" b="b"/>
            <a:pathLst>
              <a:path w="1341120" h="1341120">
                <a:moveTo>
                  <a:pt x="0" y="670559"/>
                </a:moveTo>
                <a:lnTo>
                  <a:pt x="1683" y="622672"/>
                </a:lnTo>
                <a:lnTo>
                  <a:pt x="6659" y="575693"/>
                </a:lnTo>
                <a:lnTo>
                  <a:pt x="14812" y="529736"/>
                </a:lnTo>
                <a:lnTo>
                  <a:pt x="26031" y="484914"/>
                </a:lnTo>
                <a:lnTo>
                  <a:pt x="40201" y="441342"/>
                </a:lnTo>
                <a:lnTo>
                  <a:pt x="57208" y="399132"/>
                </a:lnTo>
                <a:lnTo>
                  <a:pt x="76940" y="358398"/>
                </a:lnTo>
                <a:lnTo>
                  <a:pt x="99283" y="319254"/>
                </a:lnTo>
                <a:lnTo>
                  <a:pt x="124123" y="281813"/>
                </a:lnTo>
                <a:lnTo>
                  <a:pt x="151347" y="246188"/>
                </a:lnTo>
                <a:lnTo>
                  <a:pt x="180842" y="212493"/>
                </a:lnTo>
                <a:lnTo>
                  <a:pt x="212493" y="180842"/>
                </a:lnTo>
                <a:lnTo>
                  <a:pt x="246188" y="151347"/>
                </a:lnTo>
                <a:lnTo>
                  <a:pt x="281813" y="124123"/>
                </a:lnTo>
                <a:lnTo>
                  <a:pt x="319254" y="99283"/>
                </a:lnTo>
                <a:lnTo>
                  <a:pt x="358398" y="76940"/>
                </a:lnTo>
                <a:lnTo>
                  <a:pt x="399132" y="57208"/>
                </a:lnTo>
                <a:lnTo>
                  <a:pt x="441342" y="40201"/>
                </a:lnTo>
                <a:lnTo>
                  <a:pt x="484914" y="26031"/>
                </a:lnTo>
                <a:lnTo>
                  <a:pt x="529736" y="14812"/>
                </a:lnTo>
                <a:lnTo>
                  <a:pt x="575693" y="6659"/>
                </a:lnTo>
                <a:lnTo>
                  <a:pt x="622672" y="1683"/>
                </a:lnTo>
                <a:lnTo>
                  <a:pt x="670560" y="0"/>
                </a:lnTo>
                <a:lnTo>
                  <a:pt x="718447" y="1683"/>
                </a:lnTo>
                <a:lnTo>
                  <a:pt x="765426" y="6659"/>
                </a:lnTo>
                <a:lnTo>
                  <a:pt x="811383" y="14812"/>
                </a:lnTo>
                <a:lnTo>
                  <a:pt x="856205" y="26031"/>
                </a:lnTo>
                <a:lnTo>
                  <a:pt x="899777" y="40201"/>
                </a:lnTo>
                <a:lnTo>
                  <a:pt x="941987" y="57208"/>
                </a:lnTo>
                <a:lnTo>
                  <a:pt x="982721" y="76940"/>
                </a:lnTo>
                <a:lnTo>
                  <a:pt x="1021865" y="99283"/>
                </a:lnTo>
                <a:lnTo>
                  <a:pt x="1059306" y="124123"/>
                </a:lnTo>
                <a:lnTo>
                  <a:pt x="1094931" y="151347"/>
                </a:lnTo>
                <a:lnTo>
                  <a:pt x="1128626" y="180842"/>
                </a:lnTo>
                <a:lnTo>
                  <a:pt x="1160277" y="212493"/>
                </a:lnTo>
                <a:lnTo>
                  <a:pt x="1189772" y="246188"/>
                </a:lnTo>
                <a:lnTo>
                  <a:pt x="1216996" y="281813"/>
                </a:lnTo>
                <a:lnTo>
                  <a:pt x="1241836" y="319254"/>
                </a:lnTo>
                <a:lnTo>
                  <a:pt x="1264179" y="358398"/>
                </a:lnTo>
                <a:lnTo>
                  <a:pt x="1283911" y="399132"/>
                </a:lnTo>
                <a:lnTo>
                  <a:pt x="1300918" y="441342"/>
                </a:lnTo>
                <a:lnTo>
                  <a:pt x="1315088" y="484914"/>
                </a:lnTo>
                <a:lnTo>
                  <a:pt x="1326307" y="529736"/>
                </a:lnTo>
                <a:lnTo>
                  <a:pt x="1334460" y="575693"/>
                </a:lnTo>
                <a:lnTo>
                  <a:pt x="1339436" y="622672"/>
                </a:lnTo>
                <a:lnTo>
                  <a:pt x="1341120" y="670559"/>
                </a:lnTo>
                <a:lnTo>
                  <a:pt x="1339436" y="718447"/>
                </a:lnTo>
                <a:lnTo>
                  <a:pt x="1334460" y="765426"/>
                </a:lnTo>
                <a:lnTo>
                  <a:pt x="1326307" y="811383"/>
                </a:lnTo>
                <a:lnTo>
                  <a:pt x="1315088" y="856205"/>
                </a:lnTo>
                <a:lnTo>
                  <a:pt x="1300918" y="899777"/>
                </a:lnTo>
                <a:lnTo>
                  <a:pt x="1283911" y="941987"/>
                </a:lnTo>
                <a:lnTo>
                  <a:pt x="1264179" y="982721"/>
                </a:lnTo>
                <a:lnTo>
                  <a:pt x="1241836" y="1021865"/>
                </a:lnTo>
                <a:lnTo>
                  <a:pt x="1216996" y="1059306"/>
                </a:lnTo>
                <a:lnTo>
                  <a:pt x="1189772" y="1094931"/>
                </a:lnTo>
                <a:lnTo>
                  <a:pt x="1160277" y="1128626"/>
                </a:lnTo>
                <a:lnTo>
                  <a:pt x="1128626" y="1160277"/>
                </a:lnTo>
                <a:lnTo>
                  <a:pt x="1094931" y="1189772"/>
                </a:lnTo>
                <a:lnTo>
                  <a:pt x="1059306" y="1216996"/>
                </a:lnTo>
                <a:lnTo>
                  <a:pt x="1021865" y="1241836"/>
                </a:lnTo>
                <a:lnTo>
                  <a:pt x="982721" y="1264179"/>
                </a:lnTo>
                <a:lnTo>
                  <a:pt x="941987" y="1283911"/>
                </a:lnTo>
                <a:lnTo>
                  <a:pt x="899777" y="1300918"/>
                </a:lnTo>
                <a:lnTo>
                  <a:pt x="856205" y="1315088"/>
                </a:lnTo>
                <a:lnTo>
                  <a:pt x="811383" y="1326307"/>
                </a:lnTo>
                <a:lnTo>
                  <a:pt x="765426" y="1334460"/>
                </a:lnTo>
                <a:lnTo>
                  <a:pt x="718447" y="1339436"/>
                </a:lnTo>
                <a:lnTo>
                  <a:pt x="670560" y="1341119"/>
                </a:lnTo>
                <a:lnTo>
                  <a:pt x="622672" y="1339436"/>
                </a:lnTo>
                <a:lnTo>
                  <a:pt x="575693" y="1334460"/>
                </a:lnTo>
                <a:lnTo>
                  <a:pt x="529736" y="1326307"/>
                </a:lnTo>
                <a:lnTo>
                  <a:pt x="484914" y="1315088"/>
                </a:lnTo>
                <a:lnTo>
                  <a:pt x="441342" y="1300918"/>
                </a:lnTo>
                <a:lnTo>
                  <a:pt x="399132" y="1283911"/>
                </a:lnTo>
                <a:lnTo>
                  <a:pt x="358398" y="1264179"/>
                </a:lnTo>
                <a:lnTo>
                  <a:pt x="319254" y="1241836"/>
                </a:lnTo>
                <a:lnTo>
                  <a:pt x="281813" y="1216996"/>
                </a:lnTo>
                <a:lnTo>
                  <a:pt x="246188" y="1189772"/>
                </a:lnTo>
                <a:lnTo>
                  <a:pt x="212493" y="1160277"/>
                </a:lnTo>
                <a:lnTo>
                  <a:pt x="180842" y="1128626"/>
                </a:lnTo>
                <a:lnTo>
                  <a:pt x="151347" y="1094931"/>
                </a:lnTo>
                <a:lnTo>
                  <a:pt x="124123" y="1059306"/>
                </a:lnTo>
                <a:lnTo>
                  <a:pt x="99283" y="1021865"/>
                </a:lnTo>
                <a:lnTo>
                  <a:pt x="76940" y="982721"/>
                </a:lnTo>
                <a:lnTo>
                  <a:pt x="57208" y="941987"/>
                </a:lnTo>
                <a:lnTo>
                  <a:pt x="40201" y="899777"/>
                </a:lnTo>
                <a:lnTo>
                  <a:pt x="26031" y="856205"/>
                </a:lnTo>
                <a:lnTo>
                  <a:pt x="14812" y="811383"/>
                </a:lnTo>
                <a:lnTo>
                  <a:pt x="6659" y="765426"/>
                </a:lnTo>
                <a:lnTo>
                  <a:pt x="1683" y="718447"/>
                </a:lnTo>
                <a:lnTo>
                  <a:pt x="0" y="670559"/>
                </a:lnTo>
                <a:close/>
              </a:path>
            </a:pathLst>
          </a:custGeom>
          <a:ln w="25400">
            <a:solidFill>
              <a:srgbClr val="B986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08098" y="4858257"/>
            <a:ext cx="614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95" dirty="0">
                <a:latin typeface="黑体" panose="02010609060101010101" charset="-122"/>
                <a:cs typeface="黑体" panose="02010609060101010101" charset="-122"/>
              </a:rPr>
              <a:t>支持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32026" y="2692145"/>
            <a:ext cx="1341120" cy="1343025"/>
          </a:xfrm>
          <a:custGeom>
            <a:avLst/>
            <a:gdLst/>
            <a:ahLst/>
            <a:cxnLst/>
            <a:rect l="l" t="t" r="r" b="b"/>
            <a:pathLst>
              <a:path w="1341120" h="1343025">
                <a:moveTo>
                  <a:pt x="0" y="671321"/>
                </a:moveTo>
                <a:lnTo>
                  <a:pt x="1683" y="623384"/>
                </a:lnTo>
                <a:lnTo>
                  <a:pt x="6659" y="576356"/>
                </a:lnTo>
                <a:lnTo>
                  <a:pt x="14812" y="530349"/>
                </a:lnTo>
                <a:lnTo>
                  <a:pt x="26031" y="485480"/>
                </a:lnTo>
                <a:lnTo>
                  <a:pt x="40201" y="441859"/>
                </a:lnTo>
                <a:lnTo>
                  <a:pt x="57208" y="399603"/>
                </a:lnTo>
                <a:lnTo>
                  <a:pt x="76940" y="358823"/>
                </a:lnTo>
                <a:lnTo>
                  <a:pt x="99283" y="319635"/>
                </a:lnTo>
                <a:lnTo>
                  <a:pt x="124123" y="282150"/>
                </a:lnTo>
                <a:lnTo>
                  <a:pt x="151347" y="246484"/>
                </a:lnTo>
                <a:lnTo>
                  <a:pt x="180842" y="212750"/>
                </a:lnTo>
                <a:lnTo>
                  <a:pt x="212493" y="181062"/>
                </a:lnTo>
                <a:lnTo>
                  <a:pt x="246188" y="151532"/>
                </a:lnTo>
                <a:lnTo>
                  <a:pt x="281813" y="124275"/>
                </a:lnTo>
                <a:lnTo>
                  <a:pt x="319254" y="99405"/>
                </a:lnTo>
                <a:lnTo>
                  <a:pt x="358398" y="77035"/>
                </a:lnTo>
                <a:lnTo>
                  <a:pt x="399132" y="57279"/>
                </a:lnTo>
                <a:lnTo>
                  <a:pt x="441342" y="40251"/>
                </a:lnTo>
                <a:lnTo>
                  <a:pt x="484914" y="26063"/>
                </a:lnTo>
                <a:lnTo>
                  <a:pt x="529736" y="14831"/>
                </a:lnTo>
                <a:lnTo>
                  <a:pt x="575693" y="6667"/>
                </a:lnTo>
                <a:lnTo>
                  <a:pt x="622672" y="1685"/>
                </a:lnTo>
                <a:lnTo>
                  <a:pt x="670560" y="0"/>
                </a:lnTo>
                <a:lnTo>
                  <a:pt x="718447" y="1685"/>
                </a:lnTo>
                <a:lnTo>
                  <a:pt x="765426" y="6667"/>
                </a:lnTo>
                <a:lnTo>
                  <a:pt x="811383" y="14831"/>
                </a:lnTo>
                <a:lnTo>
                  <a:pt x="856205" y="26063"/>
                </a:lnTo>
                <a:lnTo>
                  <a:pt x="899777" y="40251"/>
                </a:lnTo>
                <a:lnTo>
                  <a:pt x="941987" y="57279"/>
                </a:lnTo>
                <a:lnTo>
                  <a:pt x="982721" y="77035"/>
                </a:lnTo>
                <a:lnTo>
                  <a:pt x="1021865" y="99405"/>
                </a:lnTo>
                <a:lnTo>
                  <a:pt x="1059306" y="124275"/>
                </a:lnTo>
                <a:lnTo>
                  <a:pt x="1094931" y="151532"/>
                </a:lnTo>
                <a:lnTo>
                  <a:pt x="1128626" y="181062"/>
                </a:lnTo>
                <a:lnTo>
                  <a:pt x="1160277" y="212750"/>
                </a:lnTo>
                <a:lnTo>
                  <a:pt x="1189772" y="246484"/>
                </a:lnTo>
                <a:lnTo>
                  <a:pt x="1216996" y="282150"/>
                </a:lnTo>
                <a:lnTo>
                  <a:pt x="1241836" y="319635"/>
                </a:lnTo>
                <a:lnTo>
                  <a:pt x="1264179" y="358823"/>
                </a:lnTo>
                <a:lnTo>
                  <a:pt x="1283911" y="399603"/>
                </a:lnTo>
                <a:lnTo>
                  <a:pt x="1300918" y="441859"/>
                </a:lnTo>
                <a:lnTo>
                  <a:pt x="1315088" y="485480"/>
                </a:lnTo>
                <a:lnTo>
                  <a:pt x="1326307" y="530349"/>
                </a:lnTo>
                <a:lnTo>
                  <a:pt x="1334460" y="576356"/>
                </a:lnTo>
                <a:lnTo>
                  <a:pt x="1339436" y="623384"/>
                </a:lnTo>
                <a:lnTo>
                  <a:pt x="1341120" y="671321"/>
                </a:lnTo>
                <a:lnTo>
                  <a:pt x="1339436" y="719259"/>
                </a:lnTo>
                <a:lnTo>
                  <a:pt x="1334460" y="766287"/>
                </a:lnTo>
                <a:lnTo>
                  <a:pt x="1326307" y="812294"/>
                </a:lnTo>
                <a:lnTo>
                  <a:pt x="1315088" y="857163"/>
                </a:lnTo>
                <a:lnTo>
                  <a:pt x="1300918" y="900784"/>
                </a:lnTo>
                <a:lnTo>
                  <a:pt x="1283911" y="943040"/>
                </a:lnTo>
                <a:lnTo>
                  <a:pt x="1264179" y="983820"/>
                </a:lnTo>
                <a:lnTo>
                  <a:pt x="1241836" y="1023008"/>
                </a:lnTo>
                <a:lnTo>
                  <a:pt x="1216996" y="1060493"/>
                </a:lnTo>
                <a:lnTo>
                  <a:pt x="1189772" y="1096159"/>
                </a:lnTo>
                <a:lnTo>
                  <a:pt x="1160277" y="1129893"/>
                </a:lnTo>
                <a:lnTo>
                  <a:pt x="1128626" y="1161581"/>
                </a:lnTo>
                <a:lnTo>
                  <a:pt x="1094931" y="1191111"/>
                </a:lnTo>
                <a:lnTo>
                  <a:pt x="1059306" y="1218368"/>
                </a:lnTo>
                <a:lnTo>
                  <a:pt x="1021865" y="1243238"/>
                </a:lnTo>
                <a:lnTo>
                  <a:pt x="982721" y="1265608"/>
                </a:lnTo>
                <a:lnTo>
                  <a:pt x="941987" y="1285364"/>
                </a:lnTo>
                <a:lnTo>
                  <a:pt x="899777" y="1302392"/>
                </a:lnTo>
                <a:lnTo>
                  <a:pt x="856205" y="1316580"/>
                </a:lnTo>
                <a:lnTo>
                  <a:pt x="811383" y="1327812"/>
                </a:lnTo>
                <a:lnTo>
                  <a:pt x="765426" y="1335976"/>
                </a:lnTo>
                <a:lnTo>
                  <a:pt x="718447" y="1340958"/>
                </a:lnTo>
                <a:lnTo>
                  <a:pt x="670560" y="1342643"/>
                </a:lnTo>
                <a:lnTo>
                  <a:pt x="622672" y="1340958"/>
                </a:lnTo>
                <a:lnTo>
                  <a:pt x="575693" y="1335976"/>
                </a:lnTo>
                <a:lnTo>
                  <a:pt x="529736" y="1327812"/>
                </a:lnTo>
                <a:lnTo>
                  <a:pt x="484914" y="1316580"/>
                </a:lnTo>
                <a:lnTo>
                  <a:pt x="441342" y="1302392"/>
                </a:lnTo>
                <a:lnTo>
                  <a:pt x="399132" y="1285364"/>
                </a:lnTo>
                <a:lnTo>
                  <a:pt x="358398" y="1265608"/>
                </a:lnTo>
                <a:lnTo>
                  <a:pt x="319254" y="1243238"/>
                </a:lnTo>
                <a:lnTo>
                  <a:pt x="281813" y="1218368"/>
                </a:lnTo>
                <a:lnTo>
                  <a:pt x="246188" y="1191111"/>
                </a:lnTo>
                <a:lnTo>
                  <a:pt x="212493" y="1161581"/>
                </a:lnTo>
                <a:lnTo>
                  <a:pt x="180842" y="1129893"/>
                </a:lnTo>
                <a:lnTo>
                  <a:pt x="151347" y="1096159"/>
                </a:lnTo>
                <a:lnTo>
                  <a:pt x="124123" y="1060493"/>
                </a:lnTo>
                <a:lnTo>
                  <a:pt x="99283" y="1023008"/>
                </a:lnTo>
                <a:lnTo>
                  <a:pt x="76940" y="983820"/>
                </a:lnTo>
                <a:lnTo>
                  <a:pt x="57208" y="943040"/>
                </a:lnTo>
                <a:lnTo>
                  <a:pt x="40201" y="900784"/>
                </a:lnTo>
                <a:lnTo>
                  <a:pt x="26031" y="857163"/>
                </a:lnTo>
                <a:lnTo>
                  <a:pt x="14812" y="812294"/>
                </a:lnTo>
                <a:lnTo>
                  <a:pt x="6659" y="766287"/>
                </a:lnTo>
                <a:lnTo>
                  <a:pt x="1683" y="719259"/>
                </a:lnTo>
                <a:lnTo>
                  <a:pt x="0" y="671321"/>
                </a:lnTo>
                <a:close/>
              </a:path>
            </a:pathLst>
          </a:custGeom>
          <a:ln w="25400">
            <a:solidFill>
              <a:srgbClr val="A4B9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100452" y="3197428"/>
            <a:ext cx="6089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20" dirty="0">
                <a:latin typeface="黑体" panose="02010609060101010101" charset="-122"/>
                <a:cs typeface="黑体" panose="02010609060101010101" charset="-122"/>
              </a:rPr>
              <a:t>参与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6224" y="277748"/>
            <a:ext cx="56337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基</a:t>
            </a:r>
            <a:r>
              <a:rPr sz="4000" spc="-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本原</a:t>
            </a:r>
            <a:r>
              <a:rPr sz="4000" spc="15" dirty="0">
                <a:solidFill>
                  <a:srgbClr val="000000"/>
                </a:solidFill>
                <a:latin typeface="黑体" panose="02010609060101010101" charset="-122"/>
                <a:cs typeface="黑体" panose="02010609060101010101" charset="-122"/>
              </a:rPr>
              <a:t>则</a:t>
            </a:r>
            <a:r>
              <a:rPr spc="-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（沟</a:t>
            </a:r>
            <a:r>
              <a:rPr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通</a:t>
            </a:r>
            <a:r>
              <a:rPr spc="-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中的情</a:t>
            </a:r>
            <a:r>
              <a:rPr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商</a:t>
            </a:r>
            <a:r>
              <a:rPr spc="-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技</a:t>
            </a:r>
            <a:r>
              <a:rPr spc="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巧</a:t>
            </a:r>
            <a:r>
              <a:rPr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  <a:endParaRPr sz="4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7638" y="1346149"/>
            <a:ext cx="30784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黑体" panose="02010609060101010101" charset="-122"/>
                <a:cs typeface="黑体" panose="02010609060101010101" charset="-122"/>
              </a:rPr>
              <a:t>维护</a:t>
            </a:r>
            <a:r>
              <a:rPr sz="2400" b="1" spc="-5" dirty="0">
                <a:solidFill>
                  <a:srgbClr val="C55F04"/>
                </a:solidFill>
                <a:latin typeface="黑体" panose="02010609060101010101" charset="-122"/>
                <a:cs typeface="黑体" panose="02010609060101010101" charset="-122"/>
              </a:rPr>
              <a:t>自尊</a:t>
            </a: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，加强自信。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07638" y="3828745"/>
            <a:ext cx="414527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81E5B"/>
                </a:solidFill>
                <a:latin typeface="黑体" panose="02010609060101010101" charset="-122"/>
                <a:cs typeface="黑体" panose="02010609060101010101" charset="-122"/>
              </a:rPr>
              <a:t>分享</a:t>
            </a:r>
            <a:r>
              <a:rPr sz="2400" spc="-5" dirty="0">
                <a:latin typeface="黑体" panose="02010609060101010101" charset="-122"/>
                <a:cs typeface="黑体" panose="02010609060101010101" charset="-122"/>
              </a:rPr>
              <a:t>观点</a:t>
            </a: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，传情达理</a:t>
            </a:r>
            <a:r>
              <a:rPr sz="2400" spc="-15" dirty="0"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（建立</a:t>
            </a:r>
            <a:r>
              <a:rPr sz="1400" spc="-15" dirty="0">
                <a:latin typeface="黑体" panose="02010609060101010101" charset="-122"/>
                <a:cs typeface="黑体" panose="02010609060101010101" charset="-122"/>
              </a:rPr>
              <a:t>信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任）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07638" y="2173681"/>
            <a:ext cx="30772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黑体" panose="02010609060101010101" charset="-122"/>
                <a:cs typeface="黑体" panose="02010609060101010101" charset="-122"/>
              </a:rPr>
              <a:t>仔细聆听</a:t>
            </a: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2400" spc="-5" dirty="0">
                <a:latin typeface="黑体" panose="02010609060101010101" charset="-122"/>
                <a:cs typeface="黑体" panose="02010609060101010101" charset="-122"/>
              </a:rPr>
              <a:t>表示</a:t>
            </a:r>
            <a:r>
              <a:rPr sz="2400" b="1" spc="-5" dirty="0">
                <a:solidFill>
                  <a:srgbClr val="003767"/>
                </a:solidFill>
                <a:latin typeface="黑体" panose="02010609060101010101" charset="-122"/>
                <a:cs typeface="黑体" panose="02010609060101010101" charset="-122"/>
              </a:rPr>
              <a:t>同理</a:t>
            </a: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07638" y="4656582"/>
            <a:ext cx="4677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给予</a:t>
            </a:r>
            <a:r>
              <a:rPr sz="2400" b="1" dirty="0">
                <a:solidFill>
                  <a:srgbClr val="B98647"/>
                </a:solidFill>
                <a:latin typeface="黑体" panose="02010609060101010101" charset="-122"/>
                <a:cs typeface="黑体" panose="02010609060101010101" charset="-122"/>
              </a:rPr>
              <a:t>支持</a:t>
            </a: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，鼓励承担</a:t>
            </a:r>
            <a:r>
              <a:rPr sz="2400" spc="-10" dirty="0"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（树立</a:t>
            </a:r>
            <a:r>
              <a:rPr sz="1400" spc="-10" dirty="0">
                <a:latin typeface="黑体" panose="02010609060101010101" charset="-122"/>
                <a:cs typeface="黑体" panose="02010609060101010101" charset="-122"/>
              </a:rPr>
              <a:t>主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人翁</a:t>
            </a:r>
            <a:r>
              <a:rPr sz="1400" spc="-10" dirty="0">
                <a:latin typeface="黑体" panose="02010609060101010101" charset="-122"/>
                <a:cs typeface="黑体" panose="02010609060101010101" charset="-122"/>
              </a:rPr>
              <a:t>意</a:t>
            </a:r>
            <a:r>
              <a:rPr sz="1400" spc="-20" dirty="0">
                <a:latin typeface="黑体" panose="02010609060101010101" charset="-122"/>
                <a:cs typeface="黑体" panose="02010609060101010101" charset="-122"/>
              </a:rPr>
              <a:t>识</a:t>
            </a:r>
            <a:r>
              <a:rPr sz="1400" dirty="0">
                <a:latin typeface="黑体" panose="02010609060101010101" charset="-122"/>
                <a:cs typeface="黑体" panose="02010609060101010101" charset="-122"/>
              </a:rPr>
              <a:t>）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07638" y="3001213"/>
            <a:ext cx="30772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黑体" panose="02010609060101010101" charset="-122"/>
                <a:cs typeface="黑体" panose="02010609060101010101" charset="-122"/>
              </a:rPr>
              <a:t>寻求帮助</a:t>
            </a: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2400" spc="-5" dirty="0">
                <a:latin typeface="黑体" panose="02010609060101010101" charset="-122"/>
                <a:cs typeface="黑体" panose="02010609060101010101" charset="-122"/>
              </a:rPr>
              <a:t>鼓励</a:t>
            </a:r>
            <a:r>
              <a:rPr sz="2400" b="1" spc="-5" dirty="0">
                <a:solidFill>
                  <a:srgbClr val="6D90CC"/>
                </a:solidFill>
                <a:latin typeface="黑体" panose="02010609060101010101" charset="-122"/>
                <a:cs typeface="黑体" panose="02010609060101010101" charset="-122"/>
              </a:rPr>
              <a:t>参与</a:t>
            </a:r>
            <a:r>
              <a:rPr sz="2400" dirty="0"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05305" y="1049274"/>
            <a:ext cx="1341120" cy="1341120"/>
          </a:xfrm>
          <a:custGeom>
            <a:avLst/>
            <a:gdLst/>
            <a:ahLst/>
            <a:cxnLst/>
            <a:rect l="l" t="t" r="r" b="b"/>
            <a:pathLst>
              <a:path w="1341120" h="1341120">
                <a:moveTo>
                  <a:pt x="0" y="670560"/>
                </a:moveTo>
                <a:lnTo>
                  <a:pt x="1683" y="622672"/>
                </a:lnTo>
                <a:lnTo>
                  <a:pt x="6659" y="575693"/>
                </a:lnTo>
                <a:lnTo>
                  <a:pt x="14812" y="529736"/>
                </a:lnTo>
                <a:lnTo>
                  <a:pt x="26031" y="484914"/>
                </a:lnTo>
                <a:lnTo>
                  <a:pt x="40201" y="441342"/>
                </a:lnTo>
                <a:lnTo>
                  <a:pt x="57208" y="399132"/>
                </a:lnTo>
                <a:lnTo>
                  <a:pt x="76940" y="358398"/>
                </a:lnTo>
                <a:lnTo>
                  <a:pt x="99283" y="319254"/>
                </a:lnTo>
                <a:lnTo>
                  <a:pt x="124123" y="281813"/>
                </a:lnTo>
                <a:lnTo>
                  <a:pt x="151347" y="246188"/>
                </a:lnTo>
                <a:lnTo>
                  <a:pt x="180842" y="212493"/>
                </a:lnTo>
                <a:lnTo>
                  <a:pt x="212493" y="180842"/>
                </a:lnTo>
                <a:lnTo>
                  <a:pt x="246188" y="151347"/>
                </a:lnTo>
                <a:lnTo>
                  <a:pt x="281813" y="124123"/>
                </a:lnTo>
                <a:lnTo>
                  <a:pt x="319254" y="99283"/>
                </a:lnTo>
                <a:lnTo>
                  <a:pt x="358398" y="76940"/>
                </a:lnTo>
                <a:lnTo>
                  <a:pt x="399132" y="57208"/>
                </a:lnTo>
                <a:lnTo>
                  <a:pt x="441342" y="40201"/>
                </a:lnTo>
                <a:lnTo>
                  <a:pt x="484914" y="26031"/>
                </a:lnTo>
                <a:lnTo>
                  <a:pt x="529736" y="14812"/>
                </a:lnTo>
                <a:lnTo>
                  <a:pt x="575693" y="6659"/>
                </a:lnTo>
                <a:lnTo>
                  <a:pt x="622672" y="1683"/>
                </a:lnTo>
                <a:lnTo>
                  <a:pt x="670560" y="0"/>
                </a:lnTo>
                <a:lnTo>
                  <a:pt x="718447" y="1683"/>
                </a:lnTo>
                <a:lnTo>
                  <a:pt x="765426" y="6659"/>
                </a:lnTo>
                <a:lnTo>
                  <a:pt x="811383" y="14812"/>
                </a:lnTo>
                <a:lnTo>
                  <a:pt x="856205" y="26031"/>
                </a:lnTo>
                <a:lnTo>
                  <a:pt x="899777" y="40201"/>
                </a:lnTo>
                <a:lnTo>
                  <a:pt x="941987" y="57208"/>
                </a:lnTo>
                <a:lnTo>
                  <a:pt x="982721" y="76940"/>
                </a:lnTo>
                <a:lnTo>
                  <a:pt x="1021865" y="99283"/>
                </a:lnTo>
                <a:lnTo>
                  <a:pt x="1059306" y="124123"/>
                </a:lnTo>
                <a:lnTo>
                  <a:pt x="1094931" y="151347"/>
                </a:lnTo>
                <a:lnTo>
                  <a:pt x="1128626" y="180842"/>
                </a:lnTo>
                <a:lnTo>
                  <a:pt x="1160277" y="212493"/>
                </a:lnTo>
                <a:lnTo>
                  <a:pt x="1189772" y="246188"/>
                </a:lnTo>
                <a:lnTo>
                  <a:pt x="1216996" y="281813"/>
                </a:lnTo>
                <a:lnTo>
                  <a:pt x="1241836" y="319254"/>
                </a:lnTo>
                <a:lnTo>
                  <a:pt x="1264179" y="358398"/>
                </a:lnTo>
                <a:lnTo>
                  <a:pt x="1283911" y="399132"/>
                </a:lnTo>
                <a:lnTo>
                  <a:pt x="1300918" y="441342"/>
                </a:lnTo>
                <a:lnTo>
                  <a:pt x="1315088" y="484914"/>
                </a:lnTo>
                <a:lnTo>
                  <a:pt x="1326307" y="529736"/>
                </a:lnTo>
                <a:lnTo>
                  <a:pt x="1334460" y="575693"/>
                </a:lnTo>
                <a:lnTo>
                  <a:pt x="1339436" y="622672"/>
                </a:lnTo>
                <a:lnTo>
                  <a:pt x="1341120" y="670560"/>
                </a:lnTo>
                <a:lnTo>
                  <a:pt x="1339436" y="718447"/>
                </a:lnTo>
                <a:lnTo>
                  <a:pt x="1334460" y="765426"/>
                </a:lnTo>
                <a:lnTo>
                  <a:pt x="1326307" y="811383"/>
                </a:lnTo>
                <a:lnTo>
                  <a:pt x="1315088" y="856205"/>
                </a:lnTo>
                <a:lnTo>
                  <a:pt x="1300918" y="899777"/>
                </a:lnTo>
                <a:lnTo>
                  <a:pt x="1283911" y="941987"/>
                </a:lnTo>
                <a:lnTo>
                  <a:pt x="1264179" y="982721"/>
                </a:lnTo>
                <a:lnTo>
                  <a:pt x="1241836" y="1021865"/>
                </a:lnTo>
                <a:lnTo>
                  <a:pt x="1216996" y="1059306"/>
                </a:lnTo>
                <a:lnTo>
                  <a:pt x="1189772" y="1094931"/>
                </a:lnTo>
                <a:lnTo>
                  <a:pt x="1160277" y="1128626"/>
                </a:lnTo>
                <a:lnTo>
                  <a:pt x="1128626" y="1160277"/>
                </a:lnTo>
                <a:lnTo>
                  <a:pt x="1094931" y="1189772"/>
                </a:lnTo>
                <a:lnTo>
                  <a:pt x="1059306" y="1216996"/>
                </a:lnTo>
                <a:lnTo>
                  <a:pt x="1021865" y="1241836"/>
                </a:lnTo>
                <a:lnTo>
                  <a:pt x="982721" y="1264179"/>
                </a:lnTo>
                <a:lnTo>
                  <a:pt x="941987" y="1283911"/>
                </a:lnTo>
                <a:lnTo>
                  <a:pt x="899777" y="1300918"/>
                </a:lnTo>
                <a:lnTo>
                  <a:pt x="856205" y="1315088"/>
                </a:lnTo>
                <a:lnTo>
                  <a:pt x="811383" y="1326307"/>
                </a:lnTo>
                <a:lnTo>
                  <a:pt x="765426" y="1334460"/>
                </a:lnTo>
                <a:lnTo>
                  <a:pt x="718447" y="1339436"/>
                </a:lnTo>
                <a:lnTo>
                  <a:pt x="670560" y="1341120"/>
                </a:lnTo>
                <a:lnTo>
                  <a:pt x="622672" y="1339436"/>
                </a:lnTo>
                <a:lnTo>
                  <a:pt x="575693" y="1334460"/>
                </a:lnTo>
                <a:lnTo>
                  <a:pt x="529736" y="1326307"/>
                </a:lnTo>
                <a:lnTo>
                  <a:pt x="484914" y="1315088"/>
                </a:lnTo>
                <a:lnTo>
                  <a:pt x="441342" y="1300918"/>
                </a:lnTo>
                <a:lnTo>
                  <a:pt x="399132" y="1283911"/>
                </a:lnTo>
                <a:lnTo>
                  <a:pt x="358398" y="1264179"/>
                </a:lnTo>
                <a:lnTo>
                  <a:pt x="319254" y="1241836"/>
                </a:lnTo>
                <a:lnTo>
                  <a:pt x="281813" y="1216996"/>
                </a:lnTo>
                <a:lnTo>
                  <a:pt x="246188" y="1189772"/>
                </a:lnTo>
                <a:lnTo>
                  <a:pt x="212493" y="1160277"/>
                </a:lnTo>
                <a:lnTo>
                  <a:pt x="180842" y="1128626"/>
                </a:lnTo>
                <a:lnTo>
                  <a:pt x="151347" y="1094931"/>
                </a:lnTo>
                <a:lnTo>
                  <a:pt x="124123" y="1059306"/>
                </a:lnTo>
                <a:lnTo>
                  <a:pt x="99283" y="1021865"/>
                </a:lnTo>
                <a:lnTo>
                  <a:pt x="76940" y="982721"/>
                </a:lnTo>
                <a:lnTo>
                  <a:pt x="57208" y="941987"/>
                </a:lnTo>
                <a:lnTo>
                  <a:pt x="40201" y="899777"/>
                </a:lnTo>
                <a:lnTo>
                  <a:pt x="26031" y="856205"/>
                </a:lnTo>
                <a:lnTo>
                  <a:pt x="14812" y="811383"/>
                </a:lnTo>
                <a:lnTo>
                  <a:pt x="6659" y="765426"/>
                </a:lnTo>
                <a:lnTo>
                  <a:pt x="1683" y="718447"/>
                </a:lnTo>
                <a:lnTo>
                  <a:pt x="0" y="670560"/>
                </a:lnTo>
                <a:close/>
              </a:path>
            </a:pathLst>
          </a:custGeom>
          <a:ln w="25400">
            <a:solidFill>
              <a:srgbClr val="C55F0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69795" y="1530858"/>
            <a:ext cx="614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95" dirty="0">
                <a:latin typeface="黑体" panose="02010609060101010101" charset="-122"/>
                <a:cs typeface="黑体" panose="02010609060101010101" charset="-122"/>
              </a:rPr>
              <a:t>自尊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63673" y="1882901"/>
            <a:ext cx="1343025" cy="1341120"/>
          </a:xfrm>
          <a:custGeom>
            <a:avLst/>
            <a:gdLst/>
            <a:ahLst/>
            <a:cxnLst/>
            <a:rect l="l" t="t" r="r" b="b"/>
            <a:pathLst>
              <a:path w="1343025" h="1341120">
                <a:moveTo>
                  <a:pt x="0" y="670560"/>
                </a:moveTo>
                <a:lnTo>
                  <a:pt x="1685" y="622672"/>
                </a:lnTo>
                <a:lnTo>
                  <a:pt x="6667" y="575693"/>
                </a:lnTo>
                <a:lnTo>
                  <a:pt x="14831" y="529736"/>
                </a:lnTo>
                <a:lnTo>
                  <a:pt x="26063" y="484914"/>
                </a:lnTo>
                <a:lnTo>
                  <a:pt x="40251" y="441342"/>
                </a:lnTo>
                <a:lnTo>
                  <a:pt x="57279" y="399132"/>
                </a:lnTo>
                <a:lnTo>
                  <a:pt x="77035" y="358398"/>
                </a:lnTo>
                <a:lnTo>
                  <a:pt x="99405" y="319254"/>
                </a:lnTo>
                <a:lnTo>
                  <a:pt x="124275" y="281813"/>
                </a:lnTo>
                <a:lnTo>
                  <a:pt x="151532" y="246188"/>
                </a:lnTo>
                <a:lnTo>
                  <a:pt x="181062" y="212493"/>
                </a:lnTo>
                <a:lnTo>
                  <a:pt x="212750" y="180842"/>
                </a:lnTo>
                <a:lnTo>
                  <a:pt x="246484" y="151347"/>
                </a:lnTo>
                <a:lnTo>
                  <a:pt x="282150" y="124123"/>
                </a:lnTo>
                <a:lnTo>
                  <a:pt x="319635" y="99283"/>
                </a:lnTo>
                <a:lnTo>
                  <a:pt x="358823" y="76940"/>
                </a:lnTo>
                <a:lnTo>
                  <a:pt x="399603" y="57208"/>
                </a:lnTo>
                <a:lnTo>
                  <a:pt x="441859" y="40201"/>
                </a:lnTo>
                <a:lnTo>
                  <a:pt x="485480" y="26031"/>
                </a:lnTo>
                <a:lnTo>
                  <a:pt x="530349" y="14812"/>
                </a:lnTo>
                <a:lnTo>
                  <a:pt x="576356" y="6659"/>
                </a:lnTo>
                <a:lnTo>
                  <a:pt x="623384" y="1683"/>
                </a:lnTo>
                <a:lnTo>
                  <a:pt x="671321" y="0"/>
                </a:lnTo>
                <a:lnTo>
                  <a:pt x="719259" y="1683"/>
                </a:lnTo>
                <a:lnTo>
                  <a:pt x="766287" y="6659"/>
                </a:lnTo>
                <a:lnTo>
                  <a:pt x="812294" y="14812"/>
                </a:lnTo>
                <a:lnTo>
                  <a:pt x="857163" y="26031"/>
                </a:lnTo>
                <a:lnTo>
                  <a:pt x="900784" y="40201"/>
                </a:lnTo>
                <a:lnTo>
                  <a:pt x="943040" y="57208"/>
                </a:lnTo>
                <a:lnTo>
                  <a:pt x="983820" y="76940"/>
                </a:lnTo>
                <a:lnTo>
                  <a:pt x="1023008" y="99283"/>
                </a:lnTo>
                <a:lnTo>
                  <a:pt x="1060493" y="124123"/>
                </a:lnTo>
                <a:lnTo>
                  <a:pt x="1096159" y="151347"/>
                </a:lnTo>
                <a:lnTo>
                  <a:pt x="1129893" y="180842"/>
                </a:lnTo>
                <a:lnTo>
                  <a:pt x="1161581" y="212493"/>
                </a:lnTo>
                <a:lnTo>
                  <a:pt x="1191111" y="246188"/>
                </a:lnTo>
                <a:lnTo>
                  <a:pt x="1218368" y="281813"/>
                </a:lnTo>
                <a:lnTo>
                  <a:pt x="1243238" y="319254"/>
                </a:lnTo>
                <a:lnTo>
                  <a:pt x="1265608" y="358398"/>
                </a:lnTo>
                <a:lnTo>
                  <a:pt x="1285364" y="399132"/>
                </a:lnTo>
                <a:lnTo>
                  <a:pt x="1302392" y="441342"/>
                </a:lnTo>
                <a:lnTo>
                  <a:pt x="1316580" y="484914"/>
                </a:lnTo>
                <a:lnTo>
                  <a:pt x="1327812" y="529736"/>
                </a:lnTo>
                <a:lnTo>
                  <a:pt x="1335976" y="575693"/>
                </a:lnTo>
                <a:lnTo>
                  <a:pt x="1340958" y="622672"/>
                </a:lnTo>
                <a:lnTo>
                  <a:pt x="1342643" y="670560"/>
                </a:lnTo>
                <a:lnTo>
                  <a:pt x="1340958" y="718447"/>
                </a:lnTo>
                <a:lnTo>
                  <a:pt x="1335976" y="765426"/>
                </a:lnTo>
                <a:lnTo>
                  <a:pt x="1327812" y="811383"/>
                </a:lnTo>
                <a:lnTo>
                  <a:pt x="1316580" y="856205"/>
                </a:lnTo>
                <a:lnTo>
                  <a:pt x="1302392" y="899777"/>
                </a:lnTo>
                <a:lnTo>
                  <a:pt x="1285364" y="941987"/>
                </a:lnTo>
                <a:lnTo>
                  <a:pt x="1265608" y="982721"/>
                </a:lnTo>
                <a:lnTo>
                  <a:pt x="1243238" y="1021865"/>
                </a:lnTo>
                <a:lnTo>
                  <a:pt x="1218368" y="1059306"/>
                </a:lnTo>
                <a:lnTo>
                  <a:pt x="1191111" y="1094931"/>
                </a:lnTo>
                <a:lnTo>
                  <a:pt x="1161581" y="1128626"/>
                </a:lnTo>
                <a:lnTo>
                  <a:pt x="1129893" y="1160277"/>
                </a:lnTo>
                <a:lnTo>
                  <a:pt x="1096159" y="1189772"/>
                </a:lnTo>
                <a:lnTo>
                  <a:pt x="1060493" y="1216996"/>
                </a:lnTo>
                <a:lnTo>
                  <a:pt x="1023008" y="1241836"/>
                </a:lnTo>
                <a:lnTo>
                  <a:pt x="983820" y="1264179"/>
                </a:lnTo>
                <a:lnTo>
                  <a:pt x="943040" y="1283911"/>
                </a:lnTo>
                <a:lnTo>
                  <a:pt x="900784" y="1300918"/>
                </a:lnTo>
                <a:lnTo>
                  <a:pt x="857163" y="1315088"/>
                </a:lnTo>
                <a:lnTo>
                  <a:pt x="812294" y="1326307"/>
                </a:lnTo>
                <a:lnTo>
                  <a:pt x="766287" y="1334460"/>
                </a:lnTo>
                <a:lnTo>
                  <a:pt x="719259" y="1339436"/>
                </a:lnTo>
                <a:lnTo>
                  <a:pt x="671321" y="1341120"/>
                </a:lnTo>
                <a:lnTo>
                  <a:pt x="623384" y="1339436"/>
                </a:lnTo>
                <a:lnTo>
                  <a:pt x="576356" y="1334460"/>
                </a:lnTo>
                <a:lnTo>
                  <a:pt x="530349" y="1326307"/>
                </a:lnTo>
                <a:lnTo>
                  <a:pt x="485480" y="1315088"/>
                </a:lnTo>
                <a:lnTo>
                  <a:pt x="441859" y="1300918"/>
                </a:lnTo>
                <a:lnTo>
                  <a:pt x="399603" y="1283911"/>
                </a:lnTo>
                <a:lnTo>
                  <a:pt x="358823" y="1264179"/>
                </a:lnTo>
                <a:lnTo>
                  <a:pt x="319635" y="1241836"/>
                </a:lnTo>
                <a:lnTo>
                  <a:pt x="282150" y="1216996"/>
                </a:lnTo>
                <a:lnTo>
                  <a:pt x="246484" y="1189772"/>
                </a:lnTo>
                <a:lnTo>
                  <a:pt x="212750" y="1160277"/>
                </a:lnTo>
                <a:lnTo>
                  <a:pt x="181062" y="1128626"/>
                </a:lnTo>
                <a:lnTo>
                  <a:pt x="151532" y="1094931"/>
                </a:lnTo>
                <a:lnTo>
                  <a:pt x="124275" y="1059306"/>
                </a:lnTo>
                <a:lnTo>
                  <a:pt x="99405" y="1021865"/>
                </a:lnTo>
                <a:lnTo>
                  <a:pt x="77035" y="982721"/>
                </a:lnTo>
                <a:lnTo>
                  <a:pt x="57279" y="941987"/>
                </a:lnTo>
                <a:lnTo>
                  <a:pt x="40251" y="899777"/>
                </a:lnTo>
                <a:lnTo>
                  <a:pt x="26063" y="856205"/>
                </a:lnTo>
                <a:lnTo>
                  <a:pt x="14831" y="811383"/>
                </a:lnTo>
                <a:lnTo>
                  <a:pt x="6667" y="765426"/>
                </a:lnTo>
                <a:lnTo>
                  <a:pt x="1685" y="718447"/>
                </a:lnTo>
                <a:lnTo>
                  <a:pt x="0" y="670560"/>
                </a:lnTo>
                <a:close/>
              </a:path>
            </a:pathLst>
          </a:custGeom>
          <a:ln w="25400">
            <a:solidFill>
              <a:srgbClr val="0037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194686" y="2369896"/>
            <a:ext cx="9194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0" dirty="0">
                <a:latin typeface="黑体" panose="02010609060101010101" charset="-122"/>
                <a:cs typeface="黑体" panose="02010609060101010101" charset="-122"/>
              </a:rPr>
              <a:t>同</a:t>
            </a:r>
            <a:r>
              <a:rPr sz="2400" b="1" spc="-95" dirty="0"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2400" b="1" spc="-10" dirty="0">
                <a:latin typeface="黑体" panose="02010609060101010101" charset="-122"/>
                <a:cs typeface="黑体" panose="02010609060101010101" charset="-122"/>
              </a:rPr>
              <a:t>心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36725" y="3539490"/>
            <a:ext cx="1343025" cy="1341120"/>
          </a:xfrm>
          <a:custGeom>
            <a:avLst/>
            <a:gdLst/>
            <a:ahLst/>
            <a:cxnLst/>
            <a:rect l="l" t="t" r="r" b="b"/>
            <a:pathLst>
              <a:path w="1343025" h="1341120">
                <a:moveTo>
                  <a:pt x="0" y="670560"/>
                </a:moveTo>
                <a:lnTo>
                  <a:pt x="1685" y="622672"/>
                </a:lnTo>
                <a:lnTo>
                  <a:pt x="6667" y="575693"/>
                </a:lnTo>
                <a:lnTo>
                  <a:pt x="14831" y="529736"/>
                </a:lnTo>
                <a:lnTo>
                  <a:pt x="26063" y="484914"/>
                </a:lnTo>
                <a:lnTo>
                  <a:pt x="40251" y="441342"/>
                </a:lnTo>
                <a:lnTo>
                  <a:pt x="57279" y="399132"/>
                </a:lnTo>
                <a:lnTo>
                  <a:pt x="77035" y="358398"/>
                </a:lnTo>
                <a:lnTo>
                  <a:pt x="99405" y="319254"/>
                </a:lnTo>
                <a:lnTo>
                  <a:pt x="124275" y="281813"/>
                </a:lnTo>
                <a:lnTo>
                  <a:pt x="151532" y="246188"/>
                </a:lnTo>
                <a:lnTo>
                  <a:pt x="181062" y="212493"/>
                </a:lnTo>
                <a:lnTo>
                  <a:pt x="212750" y="180842"/>
                </a:lnTo>
                <a:lnTo>
                  <a:pt x="246484" y="151347"/>
                </a:lnTo>
                <a:lnTo>
                  <a:pt x="282150" y="124123"/>
                </a:lnTo>
                <a:lnTo>
                  <a:pt x="319635" y="99283"/>
                </a:lnTo>
                <a:lnTo>
                  <a:pt x="358823" y="76940"/>
                </a:lnTo>
                <a:lnTo>
                  <a:pt x="399603" y="57208"/>
                </a:lnTo>
                <a:lnTo>
                  <a:pt x="441859" y="40201"/>
                </a:lnTo>
                <a:lnTo>
                  <a:pt x="485480" y="26031"/>
                </a:lnTo>
                <a:lnTo>
                  <a:pt x="530349" y="14812"/>
                </a:lnTo>
                <a:lnTo>
                  <a:pt x="576356" y="6659"/>
                </a:lnTo>
                <a:lnTo>
                  <a:pt x="623384" y="1683"/>
                </a:lnTo>
                <a:lnTo>
                  <a:pt x="671322" y="0"/>
                </a:lnTo>
                <a:lnTo>
                  <a:pt x="719259" y="1683"/>
                </a:lnTo>
                <a:lnTo>
                  <a:pt x="766287" y="6659"/>
                </a:lnTo>
                <a:lnTo>
                  <a:pt x="812294" y="14812"/>
                </a:lnTo>
                <a:lnTo>
                  <a:pt x="857163" y="26031"/>
                </a:lnTo>
                <a:lnTo>
                  <a:pt x="900784" y="40201"/>
                </a:lnTo>
                <a:lnTo>
                  <a:pt x="943040" y="57208"/>
                </a:lnTo>
                <a:lnTo>
                  <a:pt x="983820" y="76940"/>
                </a:lnTo>
                <a:lnTo>
                  <a:pt x="1023008" y="99283"/>
                </a:lnTo>
                <a:lnTo>
                  <a:pt x="1060493" y="124123"/>
                </a:lnTo>
                <a:lnTo>
                  <a:pt x="1096159" y="151347"/>
                </a:lnTo>
                <a:lnTo>
                  <a:pt x="1129893" y="180842"/>
                </a:lnTo>
                <a:lnTo>
                  <a:pt x="1161581" y="212493"/>
                </a:lnTo>
                <a:lnTo>
                  <a:pt x="1191111" y="246188"/>
                </a:lnTo>
                <a:lnTo>
                  <a:pt x="1218368" y="281813"/>
                </a:lnTo>
                <a:lnTo>
                  <a:pt x="1243238" y="319254"/>
                </a:lnTo>
                <a:lnTo>
                  <a:pt x="1265608" y="358398"/>
                </a:lnTo>
                <a:lnTo>
                  <a:pt x="1285364" y="399132"/>
                </a:lnTo>
                <a:lnTo>
                  <a:pt x="1302392" y="441342"/>
                </a:lnTo>
                <a:lnTo>
                  <a:pt x="1316580" y="484914"/>
                </a:lnTo>
                <a:lnTo>
                  <a:pt x="1327812" y="529736"/>
                </a:lnTo>
                <a:lnTo>
                  <a:pt x="1335976" y="575693"/>
                </a:lnTo>
                <a:lnTo>
                  <a:pt x="1340958" y="622672"/>
                </a:lnTo>
                <a:lnTo>
                  <a:pt x="1342644" y="670560"/>
                </a:lnTo>
                <a:lnTo>
                  <a:pt x="1340958" y="718447"/>
                </a:lnTo>
                <a:lnTo>
                  <a:pt x="1335976" y="765426"/>
                </a:lnTo>
                <a:lnTo>
                  <a:pt x="1327812" y="811383"/>
                </a:lnTo>
                <a:lnTo>
                  <a:pt x="1316580" y="856205"/>
                </a:lnTo>
                <a:lnTo>
                  <a:pt x="1302392" y="899777"/>
                </a:lnTo>
                <a:lnTo>
                  <a:pt x="1285364" y="941987"/>
                </a:lnTo>
                <a:lnTo>
                  <a:pt x="1265608" y="982721"/>
                </a:lnTo>
                <a:lnTo>
                  <a:pt x="1243238" y="1021865"/>
                </a:lnTo>
                <a:lnTo>
                  <a:pt x="1218368" y="1059306"/>
                </a:lnTo>
                <a:lnTo>
                  <a:pt x="1191111" y="1094931"/>
                </a:lnTo>
                <a:lnTo>
                  <a:pt x="1161581" y="1128626"/>
                </a:lnTo>
                <a:lnTo>
                  <a:pt x="1129893" y="1160277"/>
                </a:lnTo>
                <a:lnTo>
                  <a:pt x="1096159" y="1189772"/>
                </a:lnTo>
                <a:lnTo>
                  <a:pt x="1060493" y="1216996"/>
                </a:lnTo>
                <a:lnTo>
                  <a:pt x="1023008" y="1241836"/>
                </a:lnTo>
                <a:lnTo>
                  <a:pt x="983820" y="1264179"/>
                </a:lnTo>
                <a:lnTo>
                  <a:pt x="943040" y="1283911"/>
                </a:lnTo>
                <a:lnTo>
                  <a:pt x="900784" y="1300918"/>
                </a:lnTo>
                <a:lnTo>
                  <a:pt x="857163" y="1315088"/>
                </a:lnTo>
                <a:lnTo>
                  <a:pt x="812294" y="1326307"/>
                </a:lnTo>
                <a:lnTo>
                  <a:pt x="766287" y="1334460"/>
                </a:lnTo>
                <a:lnTo>
                  <a:pt x="719259" y="1339436"/>
                </a:lnTo>
                <a:lnTo>
                  <a:pt x="671322" y="1341120"/>
                </a:lnTo>
                <a:lnTo>
                  <a:pt x="623384" y="1339436"/>
                </a:lnTo>
                <a:lnTo>
                  <a:pt x="576356" y="1334460"/>
                </a:lnTo>
                <a:lnTo>
                  <a:pt x="530349" y="1326307"/>
                </a:lnTo>
                <a:lnTo>
                  <a:pt x="485480" y="1315088"/>
                </a:lnTo>
                <a:lnTo>
                  <a:pt x="441859" y="1300918"/>
                </a:lnTo>
                <a:lnTo>
                  <a:pt x="399603" y="1283911"/>
                </a:lnTo>
                <a:lnTo>
                  <a:pt x="358823" y="1264179"/>
                </a:lnTo>
                <a:lnTo>
                  <a:pt x="319635" y="1241836"/>
                </a:lnTo>
                <a:lnTo>
                  <a:pt x="282150" y="1216996"/>
                </a:lnTo>
                <a:lnTo>
                  <a:pt x="246484" y="1189772"/>
                </a:lnTo>
                <a:lnTo>
                  <a:pt x="212750" y="1160277"/>
                </a:lnTo>
                <a:lnTo>
                  <a:pt x="181062" y="1128626"/>
                </a:lnTo>
                <a:lnTo>
                  <a:pt x="151532" y="1094931"/>
                </a:lnTo>
                <a:lnTo>
                  <a:pt x="124275" y="1059306"/>
                </a:lnTo>
                <a:lnTo>
                  <a:pt x="99405" y="1021865"/>
                </a:lnTo>
                <a:lnTo>
                  <a:pt x="77035" y="982721"/>
                </a:lnTo>
                <a:lnTo>
                  <a:pt x="57279" y="941987"/>
                </a:lnTo>
                <a:lnTo>
                  <a:pt x="40251" y="899777"/>
                </a:lnTo>
                <a:lnTo>
                  <a:pt x="26063" y="856205"/>
                </a:lnTo>
                <a:lnTo>
                  <a:pt x="14831" y="811383"/>
                </a:lnTo>
                <a:lnTo>
                  <a:pt x="6667" y="765426"/>
                </a:lnTo>
                <a:lnTo>
                  <a:pt x="1685" y="718447"/>
                </a:lnTo>
                <a:lnTo>
                  <a:pt x="0" y="670560"/>
                </a:lnTo>
                <a:close/>
              </a:path>
            </a:pathLst>
          </a:custGeom>
          <a:ln w="25400">
            <a:solidFill>
              <a:srgbClr val="681E5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01216" y="4021963"/>
            <a:ext cx="614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95" dirty="0">
                <a:latin typeface="黑体" panose="02010609060101010101" charset="-122"/>
                <a:cs typeface="黑体" panose="02010609060101010101" charset="-122"/>
              </a:rPr>
              <a:t>分享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20867"/>
            <a:ext cx="2783205" cy="1406525"/>
          </a:xfrm>
          <a:custGeom>
            <a:avLst/>
            <a:gdLst/>
            <a:ahLst/>
            <a:cxnLst/>
            <a:rect l="l" t="t" r="r" b="b"/>
            <a:pathLst>
              <a:path w="2783205" h="1406525">
                <a:moveTo>
                  <a:pt x="0" y="1406370"/>
                </a:moveTo>
                <a:lnTo>
                  <a:pt x="278307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16852" y="5420867"/>
            <a:ext cx="2327275" cy="1406525"/>
          </a:xfrm>
          <a:custGeom>
            <a:avLst/>
            <a:gdLst/>
            <a:ahLst/>
            <a:cxnLst/>
            <a:rect l="l" t="t" r="r" b="b"/>
            <a:pathLst>
              <a:path w="2327275" h="1406525">
                <a:moveTo>
                  <a:pt x="2326894" y="140637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28216" y="6446520"/>
            <a:ext cx="601345" cy="408305"/>
          </a:xfrm>
          <a:custGeom>
            <a:avLst/>
            <a:gdLst/>
            <a:ahLst/>
            <a:cxnLst/>
            <a:rect l="l" t="t" r="r" b="b"/>
            <a:pathLst>
              <a:path w="601344" h="408304">
                <a:moveTo>
                  <a:pt x="600963" y="407986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62300" y="5759196"/>
            <a:ext cx="287020" cy="1095375"/>
          </a:xfrm>
          <a:custGeom>
            <a:avLst/>
            <a:gdLst/>
            <a:ahLst/>
            <a:cxnLst/>
            <a:rect l="l" t="t" r="r" b="b"/>
            <a:pathLst>
              <a:path w="287020" h="1095375">
                <a:moveTo>
                  <a:pt x="0" y="1095194"/>
                </a:moveTo>
                <a:lnTo>
                  <a:pt x="28663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82796" y="5759196"/>
            <a:ext cx="903605" cy="1095375"/>
          </a:xfrm>
          <a:custGeom>
            <a:avLst/>
            <a:gdLst/>
            <a:ahLst/>
            <a:cxnLst/>
            <a:rect l="l" t="t" r="r" b="b"/>
            <a:pathLst>
              <a:path w="903604" h="1095375">
                <a:moveTo>
                  <a:pt x="903477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91784" y="5759196"/>
            <a:ext cx="492759" cy="1095375"/>
          </a:xfrm>
          <a:custGeom>
            <a:avLst/>
            <a:gdLst/>
            <a:ahLst/>
            <a:cxnLst/>
            <a:rect l="l" t="t" r="r" b="b"/>
            <a:pathLst>
              <a:path w="492760" h="1095375">
                <a:moveTo>
                  <a:pt x="492378" y="109519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84035" y="6028944"/>
            <a:ext cx="1243330" cy="826135"/>
          </a:xfrm>
          <a:custGeom>
            <a:avLst/>
            <a:gdLst/>
            <a:ahLst/>
            <a:cxnLst/>
            <a:rect l="l" t="t" r="r" b="b"/>
            <a:pathLst>
              <a:path w="1243329" h="826134">
                <a:moveTo>
                  <a:pt x="0" y="825741"/>
                </a:moveTo>
                <a:lnTo>
                  <a:pt x="124294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23103" y="6028944"/>
            <a:ext cx="2603500" cy="826135"/>
          </a:xfrm>
          <a:custGeom>
            <a:avLst/>
            <a:gdLst/>
            <a:ahLst/>
            <a:cxnLst/>
            <a:rect l="l" t="t" r="r" b="b"/>
            <a:pathLst>
              <a:path w="2603500" h="826134">
                <a:moveTo>
                  <a:pt x="0" y="825741"/>
                </a:moveTo>
                <a:lnTo>
                  <a:pt x="260299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62300" y="5759196"/>
            <a:ext cx="2729230" cy="1095375"/>
          </a:xfrm>
          <a:custGeom>
            <a:avLst/>
            <a:gdLst/>
            <a:ahLst/>
            <a:cxnLst/>
            <a:rect l="l" t="t" r="r" b="b"/>
            <a:pathLst>
              <a:path w="2729229" h="1095375">
                <a:moveTo>
                  <a:pt x="0" y="1095194"/>
                </a:moveTo>
                <a:lnTo>
                  <a:pt x="27288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5754623"/>
            <a:ext cx="4074795" cy="1099820"/>
          </a:xfrm>
          <a:custGeom>
            <a:avLst/>
            <a:gdLst/>
            <a:ahLst/>
            <a:cxnLst/>
            <a:rect l="l" t="t" r="r" b="b"/>
            <a:pathLst>
              <a:path w="4074795" h="1099820">
                <a:moveTo>
                  <a:pt x="0" y="1099539"/>
                </a:moveTo>
                <a:lnTo>
                  <a:pt x="407479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86471" y="5977128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34911" y="5401055"/>
            <a:ext cx="91440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60008" y="6426708"/>
            <a:ext cx="91439" cy="94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46064" y="5711952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89703" y="6259067"/>
            <a:ext cx="91440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60420" y="5887211"/>
            <a:ext cx="89915" cy="94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50492" y="6365747"/>
            <a:ext cx="91439" cy="94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66188" y="5846064"/>
            <a:ext cx="877569" cy="1009015"/>
          </a:xfrm>
          <a:custGeom>
            <a:avLst/>
            <a:gdLst/>
            <a:ahLst/>
            <a:cxnLst/>
            <a:rect l="l" t="t" r="r" b="b"/>
            <a:pathLst>
              <a:path w="877569" h="1009015">
                <a:moveTo>
                  <a:pt x="877443" y="1008862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338" y="5760288"/>
            <a:ext cx="89662" cy="92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18788" y="5707379"/>
            <a:ext cx="91439" cy="944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00883" y="6126479"/>
            <a:ext cx="91440" cy="92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74848" y="5401055"/>
            <a:ext cx="91439" cy="94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2900" y="2034539"/>
            <a:ext cx="2237232" cy="2101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74726" y="273177"/>
            <a:ext cx="49269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1F3863"/>
                </a:solidFill>
                <a:latin typeface="黑体" panose="02010609060101010101" charset="-122"/>
                <a:cs typeface="黑体" panose="02010609060101010101" charset="-122"/>
              </a:rPr>
              <a:t>现实中合作的挑战</a:t>
            </a:r>
            <a:endParaRPr sz="4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33827" y="1205483"/>
            <a:ext cx="6515100" cy="43083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827782" y="3455670"/>
            <a:ext cx="15494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遇到合作中 的问题只有 </a:t>
            </a:r>
            <a:r>
              <a:rPr sz="24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吐槽，没有 </a:t>
            </a:r>
            <a:r>
              <a:rPr sz="24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解决方案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54853" y="2647314"/>
            <a:ext cx="155130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每个人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都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说要 支持对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方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，可 是每个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都对 对方的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支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持不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满意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33006" y="1924557"/>
            <a:ext cx="18040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合作这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件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事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学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的会吗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……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6653" y="2572004"/>
            <a:ext cx="1804035" cy="92075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ct val="97000"/>
              </a:lnSpc>
              <a:spcBef>
                <a:spcPts val="180"/>
              </a:spcBef>
            </a:pP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看似目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致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， 但是一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遇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到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利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益 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冲突就</a:t>
            </a:r>
            <a:r>
              <a:rPr sz="2000" spc="-15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翻</a:t>
            </a:r>
            <a:r>
              <a:rPr sz="2000" dirty="0">
                <a:solidFill>
                  <a:srgbClr val="7E7E7E"/>
                </a:solidFill>
                <a:latin typeface="黑体" panose="02010609060101010101" charset="-122"/>
                <a:cs typeface="黑体" panose="02010609060101010101" charset="-122"/>
              </a:rPr>
              <a:t>脸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MASKTAG" val="bgMask"/>
</p:tagLst>
</file>

<file path=ppt/tags/tag2.xml><?xml version="1.0" encoding="utf-8"?>
<p:tagLst xmlns:p="http://schemas.openxmlformats.org/presentationml/2006/main">
  <p:tag name="MASKTAG" val="bgMask"/>
</p:tagLst>
</file>

<file path=ppt/theme/theme1.xml><?xml version="1.0" encoding="utf-8"?>
<a:theme xmlns:a="http://schemas.openxmlformats.org/drawingml/2006/main" name="果果圈模板www.ggq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1366</Words>
  <Application>WPS 演示</Application>
  <PresentationFormat>On-screen Show (4:3)</PresentationFormat>
  <Paragraphs>224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Microsoft JhengHei</vt:lpstr>
      <vt:lpstr>黑体</vt:lpstr>
      <vt:lpstr>Calibri</vt:lpstr>
      <vt:lpstr>微软雅黑</vt:lpstr>
      <vt:lpstr>Times New Roman</vt:lpstr>
      <vt:lpstr>Arial Unicode MS</vt:lpstr>
      <vt:lpstr>Arial</vt:lpstr>
      <vt:lpstr>Calibri</vt:lpstr>
      <vt:lpstr>果果圈模板www.ggq.com</vt:lpstr>
      <vt:lpstr>职场“人际共赢”关键法则</vt:lpstr>
      <vt:lpstr>理想中的伙伴关系</vt:lpstr>
      <vt:lpstr>现实中合作的挑战</vt:lpstr>
      <vt:lpstr>伙伴关系检查要点</vt:lpstr>
      <vt:lpstr>现实中合作的挑战</vt:lpstr>
      <vt:lpstr>伙伴关系的结果</vt:lpstr>
      <vt:lpstr>伙伴关系的益处</vt:lpstr>
      <vt:lpstr>基本原则（沟通中的情商技巧）</vt:lpstr>
      <vt:lpstr>现实中合作的挑战</vt:lpstr>
      <vt:lpstr>成功伙伴关系的障碍要点</vt:lpstr>
      <vt:lpstr>伙伴关系的方法要点</vt:lpstr>
      <vt:lpstr>跨部门合作中的角色划分</vt:lpstr>
      <vt:lpstr>关于沟通的方法</vt:lpstr>
      <vt:lpstr>现实中合作的挑战</vt:lpstr>
      <vt:lpstr>伙伴关系的支持要点</vt:lpstr>
      <vt:lpstr>伙伴关系的评估要点</vt:lpstr>
      <vt:lpstr>现实中合作的挑战</vt:lpstr>
      <vt:lpstr>PowerPoint 演示文稿</vt:lpstr>
      <vt:lpstr>能力学习设计</vt:lpstr>
      <vt:lpstr>职场“人际共赢”关键法则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职场“人际共赢”关键法则</dc:title>
  <dc:creator>陈颖燕</dc:creator>
  <cp:lastModifiedBy>一颗苹果</cp:lastModifiedBy>
  <cp:revision>1</cp:revision>
  <dcterms:created xsi:type="dcterms:W3CDTF">2021-10-13T07:34:10Z</dcterms:created>
  <dcterms:modified xsi:type="dcterms:W3CDTF">2021-10-13T07:34:10Z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2021-04-12T08:00:00Z</vt:filetime>
  </property>
  <property fmtid="{D5CDD505-2E9C-101B-9397-08002B2CF9AE}" pid="3" name="Creator">
    <vt:lpwstr>Microsoft® PowerPoint® 适用于 Microsoft 365</vt:lpwstr>
  </property>
  <property fmtid="{D5CDD505-2E9C-101B-9397-08002B2CF9AE}" pid="4" name="LastSaved">
    <vt:filetime>2021-10-13T08:00:00Z</vt:filetime>
  </property>
  <property fmtid="{D5CDD505-2E9C-101B-9397-08002B2CF9AE}" pid="5" name="ICV">
    <vt:lpwstr>C2CCCB0801524090A00A336298BD7FD1</vt:lpwstr>
  </property>
  <property fmtid="{D5CDD505-2E9C-101B-9397-08002B2CF9AE}" pid="6" name="KSOProductBuildVer">
    <vt:lpwstr>2052-11.1.0.10463</vt:lpwstr>
  </property>
</Properties>
</file>