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5"/>
  </p:notesMasterIdLst>
  <p:sldIdLst>
    <p:sldId id="257" r:id="rId4"/>
    <p:sldId id="293" r:id="rId6"/>
    <p:sldId id="294" r:id="rId7"/>
    <p:sldId id="295" r:id="rId8"/>
    <p:sldId id="259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8" r:id="rId21"/>
    <p:sldId id="309" r:id="rId22"/>
    <p:sldId id="307" r:id="rId23"/>
    <p:sldId id="260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8" r:id="rId32"/>
    <p:sldId id="319" r:id="rId33"/>
    <p:sldId id="291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FF6600"/>
    <a:srgbClr val="66FF33"/>
    <a:srgbClr val="01CC65"/>
    <a:srgbClr val="33CC33"/>
    <a:srgbClr val="9297CF"/>
    <a:srgbClr val="7C6084"/>
    <a:srgbClr val="CD62CE"/>
    <a:srgbClr val="087E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果果圈模板www.ggq.com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228D9-C9C8-4794-B91D-52D993F01D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A39BF-A0C1-4329-B52D-A0BC4CCA76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A39BF-A0C1-4329-B52D-A0BC4CCA76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A39BF-A0C1-4329-B52D-A0BC4CCA76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A39BF-A0C1-4329-B52D-A0BC4CCA76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A39BF-A0C1-4329-B52D-A0BC4CCA76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A39BF-A0C1-4329-B52D-A0BC4CCA76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6080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175" y="0"/>
            <a:ext cx="1903413" cy="6308725"/>
          </a:xfrm>
        </p:spPr>
      </p:sp>
      <p:sp>
        <p:nvSpPr>
          <p:cNvPr id="460803" name="备注占位符 2"/>
          <p:cNvSpPr>
            <a:spLocks noGrp="1" noRot="1" noChangeAspect="1"/>
          </p:cNvSpPr>
          <p:nvPr>
            <p:ph type="body"/>
          </p:nvPr>
        </p:nvSpPr>
        <p:spPr>
          <a:xfrm>
            <a:off x="455613" y="1598613"/>
            <a:ext cx="8229600" cy="45259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 dirty="0">
                <a:cs typeface="Arial" panose="020B0604020202020204" pitchFamily="34" charset="0"/>
              </a:rPr>
              <a:t>使用方法：</a:t>
            </a:r>
            <a:br>
              <a:rPr lang="zh-CN" altLang="en-US" dirty="0">
                <a:cs typeface="Arial" panose="020B0604020202020204" pitchFamily="34" charset="0"/>
              </a:rPr>
            </a:br>
            <a:r>
              <a:rPr lang="en-US" altLang="x-none" dirty="0"/>
              <a:t>【</a:t>
            </a:r>
            <a:r>
              <a:rPr lang="zh-CN" altLang="en-US" dirty="0">
                <a:cs typeface="Arial" panose="020B0604020202020204" pitchFamily="34" charset="0"/>
              </a:rPr>
              <a:t>更改文字</a:t>
            </a:r>
            <a:r>
              <a:rPr lang="en-US" altLang="x-none" dirty="0"/>
              <a:t>】</a:t>
            </a:r>
            <a:r>
              <a:rPr lang="zh-CN" altLang="en-US" dirty="0">
                <a:cs typeface="Arial" panose="020B0604020202020204" pitchFamily="34" charset="0"/>
              </a:rPr>
              <a:t>：将标题框及正文框中的文字可直接改为您所需文字</a:t>
            </a:r>
            <a:br>
              <a:rPr lang="zh-CN" altLang="en-US" dirty="0">
                <a:cs typeface="Arial" panose="020B0604020202020204" pitchFamily="34" charset="0"/>
              </a:rPr>
            </a:br>
            <a:r>
              <a:rPr lang="en-US" altLang="x-none" dirty="0"/>
              <a:t>【</a:t>
            </a:r>
            <a:r>
              <a:rPr lang="zh-CN" altLang="en-US" dirty="0">
                <a:cs typeface="Arial" panose="020B0604020202020204" pitchFamily="34" charset="0"/>
              </a:rPr>
              <a:t>更改图片</a:t>
            </a:r>
            <a:r>
              <a:rPr lang="en-US" altLang="x-none" dirty="0"/>
              <a:t>】</a:t>
            </a:r>
            <a:r>
              <a:rPr lang="zh-CN" altLang="en-US" dirty="0">
                <a:cs typeface="Arial" panose="020B0604020202020204" pitchFamily="34" charset="0"/>
              </a:rPr>
              <a:t>：点中图片</a:t>
            </a:r>
            <a:r>
              <a:rPr lang="en-US" altLang="x-none" dirty="0"/>
              <a:t>》</a:t>
            </a:r>
            <a:r>
              <a:rPr lang="zh-CN" altLang="en-US" dirty="0">
                <a:cs typeface="Arial" panose="020B0604020202020204" pitchFamily="34" charset="0"/>
              </a:rPr>
              <a:t>绘图工具</a:t>
            </a:r>
            <a:r>
              <a:rPr lang="en-US" altLang="x-none" dirty="0"/>
              <a:t>》</a:t>
            </a:r>
            <a:r>
              <a:rPr lang="zh-CN" altLang="en-US" dirty="0">
                <a:cs typeface="Arial" panose="020B0604020202020204" pitchFamily="34" charset="0"/>
              </a:rPr>
              <a:t>格式</a:t>
            </a:r>
            <a:r>
              <a:rPr lang="en-US" altLang="x-none" dirty="0"/>
              <a:t>》</a:t>
            </a:r>
            <a:r>
              <a:rPr lang="zh-CN" altLang="en-US" dirty="0">
                <a:cs typeface="Arial" panose="020B0604020202020204" pitchFamily="34" charset="0"/>
              </a:rPr>
              <a:t>填充</a:t>
            </a:r>
            <a:r>
              <a:rPr lang="en-US" altLang="x-none" dirty="0"/>
              <a:t>》</a:t>
            </a:r>
            <a:r>
              <a:rPr lang="zh-CN" altLang="en-US" dirty="0">
                <a:cs typeface="Arial" panose="020B0604020202020204" pitchFamily="34" charset="0"/>
              </a:rPr>
              <a:t>图片</a:t>
            </a:r>
            <a:r>
              <a:rPr lang="en-US" altLang="x-none" dirty="0"/>
              <a:t>》</a:t>
            </a:r>
            <a:r>
              <a:rPr lang="zh-CN" altLang="en-US" dirty="0">
                <a:cs typeface="Arial" panose="020B0604020202020204" pitchFamily="34" charset="0"/>
              </a:rPr>
              <a:t>选择您需要展示的图片</a:t>
            </a:r>
            <a:br>
              <a:rPr lang="zh-CN" altLang="en-US" dirty="0">
                <a:cs typeface="Arial" panose="020B0604020202020204" pitchFamily="34" charset="0"/>
              </a:rPr>
            </a:br>
            <a:r>
              <a:rPr lang="en-US" altLang="x-none" dirty="0"/>
              <a:t>【</a:t>
            </a:r>
            <a:r>
              <a:rPr lang="zh-CN" altLang="en-US" dirty="0">
                <a:cs typeface="Arial" panose="020B0604020202020204" pitchFamily="34" charset="0"/>
              </a:rPr>
              <a:t>增加减少图片</a:t>
            </a:r>
            <a:r>
              <a:rPr lang="en-US" altLang="x-none" dirty="0"/>
              <a:t>】</a:t>
            </a:r>
            <a:r>
              <a:rPr lang="zh-CN" altLang="en-US" dirty="0">
                <a:cs typeface="Arial" panose="020B0604020202020204" pitchFamily="34" charset="0"/>
              </a:rPr>
              <a:t>：直接复制粘贴图片来增加图片数，复制后更改方法见</a:t>
            </a:r>
            <a:r>
              <a:rPr lang="en-US" altLang="x-none" dirty="0"/>
              <a:t>【</a:t>
            </a:r>
            <a:r>
              <a:rPr lang="zh-CN" altLang="en-US" dirty="0">
                <a:cs typeface="Arial" panose="020B0604020202020204" pitchFamily="34" charset="0"/>
              </a:rPr>
              <a:t>更改图片</a:t>
            </a:r>
            <a:r>
              <a:rPr lang="en-US" altLang="x-none" dirty="0"/>
              <a:t>】</a:t>
            </a:r>
            <a:br>
              <a:rPr lang="zh-CN" altLang="en-US" dirty="0">
                <a:cs typeface="Arial" panose="020B0604020202020204" pitchFamily="34" charset="0"/>
              </a:rPr>
            </a:br>
            <a:r>
              <a:rPr lang="en-US" altLang="x-none" dirty="0"/>
              <a:t>【</a:t>
            </a:r>
            <a:r>
              <a:rPr lang="zh-CN" altLang="en-US" dirty="0">
                <a:cs typeface="Arial" panose="020B0604020202020204" pitchFamily="34" charset="0"/>
              </a:rPr>
              <a:t>更改图片色彩</a:t>
            </a:r>
            <a:r>
              <a:rPr lang="en-US" altLang="x-none" dirty="0"/>
              <a:t>】</a:t>
            </a:r>
            <a:r>
              <a:rPr lang="zh-CN" altLang="en-US" dirty="0">
                <a:cs typeface="Arial" panose="020B0604020202020204" pitchFamily="34" charset="0"/>
              </a:rPr>
              <a:t>：点中图片</a:t>
            </a:r>
            <a:r>
              <a:rPr lang="en-US" altLang="x-none" dirty="0"/>
              <a:t>》</a:t>
            </a:r>
            <a:r>
              <a:rPr lang="zh-CN" altLang="en-US" dirty="0">
                <a:cs typeface="Arial" panose="020B0604020202020204" pitchFamily="34" charset="0"/>
              </a:rPr>
              <a:t>图片工具</a:t>
            </a:r>
            <a:r>
              <a:rPr lang="en-US" altLang="x-none" dirty="0"/>
              <a:t>》</a:t>
            </a:r>
            <a:r>
              <a:rPr lang="zh-CN" altLang="en-US" dirty="0">
                <a:cs typeface="Arial" panose="020B0604020202020204" pitchFamily="34" charset="0"/>
              </a:rPr>
              <a:t>格式</a:t>
            </a:r>
            <a:r>
              <a:rPr lang="en-US" altLang="x-none" dirty="0"/>
              <a:t>》</a:t>
            </a:r>
            <a:r>
              <a:rPr lang="zh-CN" altLang="en-US" dirty="0">
                <a:cs typeface="Arial" panose="020B0604020202020204" pitchFamily="34" charset="0"/>
              </a:rPr>
              <a:t>色彩（重新着色）</a:t>
            </a:r>
            <a:r>
              <a:rPr lang="en-US" altLang="x-none" dirty="0"/>
              <a:t>》</a:t>
            </a:r>
            <a:r>
              <a:rPr lang="zh-CN" altLang="en-US" dirty="0">
                <a:cs typeface="Arial" panose="020B0604020202020204" pitchFamily="34" charset="0"/>
              </a:rPr>
              <a:t>选择您喜欢的色彩</a:t>
            </a:r>
            <a:br>
              <a:rPr lang="zh-CN" altLang="en-US" dirty="0">
                <a:cs typeface="Arial" panose="020B0604020202020204" pitchFamily="34" charset="0"/>
              </a:rPr>
            </a:br>
            <a:r>
              <a:rPr lang="zh-CN" altLang="en-US" dirty="0">
                <a:cs typeface="Arial" panose="020B0604020202020204" pitchFamily="34" charset="0"/>
              </a:rPr>
              <a:t>下载更多模板、视频教程：</a:t>
            </a:r>
            <a:r>
              <a:rPr lang="en-US" altLang="x-none" dirty="0"/>
              <a:t>http://www.mysoeasy.com</a:t>
            </a:r>
            <a:endParaRPr lang="en-US" altLang="x-none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tags" Target="../tags/tag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 flipV="1">
            <a:off x="0" y="1028700"/>
            <a:ext cx="12192000" cy="5829300"/>
          </a:xfrm>
          <a:custGeom>
            <a:avLst/>
            <a:gdLst>
              <a:gd name="connsiteX0" fmla="*/ 12193057 w 12193057"/>
              <a:gd name="connsiteY0" fmla="*/ 5452886 h 5452886"/>
              <a:gd name="connsiteX1" fmla="*/ 12193057 w 12193057"/>
              <a:gd name="connsiteY1" fmla="*/ 0 h 5452886"/>
              <a:gd name="connsiteX2" fmla="*/ 0 w 12193057"/>
              <a:gd name="connsiteY2" fmla="*/ 0 h 5452886"/>
              <a:gd name="connsiteX3" fmla="*/ 0 w 12193057"/>
              <a:gd name="connsiteY3" fmla="*/ 3428572 h 5452886"/>
              <a:gd name="connsiteX4" fmla="*/ 369020 w 12193057"/>
              <a:gd name="connsiteY4" fmla="*/ 3370519 h 5452886"/>
              <a:gd name="connsiteX5" fmla="*/ 11869078 w 12193057"/>
              <a:gd name="connsiteY5" fmla="*/ 5316999 h 545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057" h="5452886">
                <a:moveTo>
                  <a:pt x="12193057" y="5452886"/>
                </a:moveTo>
                <a:lnTo>
                  <a:pt x="12193057" y="0"/>
                </a:lnTo>
                <a:lnTo>
                  <a:pt x="0" y="0"/>
                </a:lnTo>
                <a:lnTo>
                  <a:pt x="0" y="3428572"/>
                </a:lnTo>
                <a:lnTo>
                  <a:pt x="369020" y="3370519"/>
                </a:lnTo>
                <a:cubicBezTo>
                  <a:pt x="5088243" y="2688017"/>
                  <a:pt x="9283072" y="4242044"/>
                  <a:pt x="11869078" y="5316999"/>
                </a:cubicBezTo>
                <a:close/>
              </a:path>
            </a:pathLst>
          </a:custGeom>
          <a:solidFill>
            <a:srgbClr val="087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 flipV="1">
            <a:off x="0" y="1866900"/>
            <a:ext cx="12192000" cy="4991100"/>
          </a:xfrm>
          <a:custGeom>
            <a:avLst/>
            <a:gdLst>
              <a:gd name="connsiteX0" fmla="*/ 0 w 12193057"/>
              <a:gd name="connsiteY0" fmla="*/ 0 h 4991397"/>
              <a:gd name="connsiteX1" fmla="*/ 12193057 w 12193057"/>
              <a:gd name="connsiteY1" fmla="*/ 0 h 4991397"/>
              <a:gd name="connsiteX2" fmla="*/ 12193057 w 12193057"/>
              <a:gd name="connsiteY2" fmla="*/ 4991397 h 4991397"/>
              <a:gd name="connsiteX3" fmla="*/ 369020 w 12193057"/>
              <a:gd name="connsiteY3" fmla="*/ 3370519 h 4991397"/>
              <a:gd name="connsiteX4" fmla="*/ 0 w 12193057"/>
              <a:gd name="connsiteY4" fmla="*/ 3428572 h 499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3057" h="4991397">
                <a:moveTo>
                  <a:pt x="0" y="0"/>
                </a:moveTo>
                <a:lnTo>
                  <a:pt x="12193057" y="0"/>
                </a:lnTo>
                <a:lnTo>
                  <a:pt x="12193057" y="4991397"/>
                </a:lnTo>
                <a:cubicBezTo>
                  <a:pt x="9668602" y="3925788"/>
                  <a:pt x="5402857" y="2642517"/>
                  <a:pt x="369020" y="3370519"/>
                </a:cubicBezTo>
                <a:lnTo>
                  <a:pt x="0" y="342857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zh-CN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 Light" panose="020B0306030504020204"/>
              </a:rPr>
              <a:t>BUSINESS POWERPOINT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Open Sans Light" panose="020B0306030504020204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3976914"/>
            <a:ext cx="10515600" cy="1391555"/>
          </a:xfrm>
        </p:spPr>
        <p:txBody>
          <a:bodyPr anchor="b"/>
          <a:lstStyle>
            <a:lvl1pPr algn="l">
              <a:defRPr sz="4400">
                <a:solidFill>
                  <a:srgbClr val="286FA4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42485" y="5368470"/>
            <a:ext cx="10511315" cy="838200"/>
          </a:xfr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2569F-F681-4BFE-9026-7AB13837E28E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汇成东方</a:t>
            </a: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9D6FC-A920-4D49-8C8D-C7300A72DDA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>
            <a:off x="0" y="1123950"/>
            <a:ext cx="12192000" cy="5734050"/>
          </a:xfrm>
          <a:custGeom>
            <a:avLst/>
            <a:gdLst>
              <a:gd name="connsiteX0" fmla="*/ 1797087 w 12192000"/>
              <a:gd name="connsiteY0" fmla="*/ 0 h 5734050"/>
              <a:gd name="connsiteX1" fmla="*/ 12192000 w 12192000"/>
              <a:gd name="connsiteY1" fmla="*/ 0 h 5734050"/>
              <a:gd name="connsiteX2" fmla="*/ 12192000 w 12192000"/>
              <a:gd name="connsiteY2" fmla="*/ 5734050 h 5734050"/>
              <a:gd name="connsiteX3" fmla="*/ 0 w 12192000"/>
              <a:gd name="connsiteY3" fmla="*/ 5734050 h 5734050"/>
              <a:gd name="connsiteX4" fmla="*/ 0 w 12192000"/>
              <a:gd name="connsiteY4" fmla="*/ 1797086 h 5734050"/>
              <a:gd name="connsiteX5" fmla="*/ 1797087 w 12192000"/>
              <a:gd name="connsiteY5" fmla="*/ 0 h 573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734050">
                <a:moveTo>
                  <a:pt x="1797087" y="0"/>
                </a:moveTo>
                <a:lnTo>
                  <a:pt x="12192000" y="0"/>
                </a:lnTo>
                <a:lnTo>
                  <a:pt x="12192000" y="5734050"/>
                </a:lnTo>
                <a:lnTo>
                  <a:pt x="0" y="5734050"/>
                </a:lnTo>
                <a:lnTo>
                  <a:pt x="0" y="1797086"/>
                </a:lnTo>
                <a:cubicBezTo>
                  <a:pt x="0" y="804583"/>
                  <a:pt x="804584" y="0"/>
                  <a:pt x="1797087" y="0"/>
                </a:cubicBezTo>
                <a:close/>
              </a:path>
            </a:pathLst>
          </a:custGeom>
          <a:solidFill>
            <a:srgbClr val="087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0" y="1123950"/>
            <a:ext cx="12192000" cy="5734050"/>
          </a:xfrm>
          <a:custGeom>
            <a:avLst/>
            <a:gdLst>
              <a:gd name="connsiteX0" fmla="*/ 1797087 w 12192000"/>
              <a:gd name="connsiteY0" fmla="*/ 0 h 5734050"/>
              <a:gd name="connsiteX1" fmla="*/ 12192000 w 12192000"/>
              <a:gd name="connsiteY1" fmla="*/ 0 h 5734050"/>
              <a:gd name="connsiteX2" fmla="*/ 12192000 w 12192000"/>
              <a:gd name="connsiteY2" fmla="*/ 5734050 h 5734050"/>
              <a:gd name="connsiteX3" fmla="*/ 0 w 12192000"/>
              <a:gd name="connsiteY3" fmla="*/ 5734050 h 5734050"/>
              <a:gd name="connsiteX4" fmla="*/ 0 w 12192000"/>
              <a:gd name="connsiteY4" fmla="*/ 1797086 h 5734050"/>
              <a:gd name="connsiteX5" fmla="*/ 1797087 w 12192000"/>
              <a:gd name="connsiteY5" fmla="*/ 0 h 5734050"/>
              <a:gd name="connsiteX0-1" fmla="*/ 1797087 w 12192000"/>
              <a:gd name="connsiteY0-2" fmla="*/ 0 h 5734050"/>
              <a:gd name="connsiteX1-3" fmla="*/ 12192000 w 12192000"/>
              <a:gd name="connsiteY1-4" fmla="*/ 0 h 5734050"/>
              <a:gd name="connsiteX2-5" fmla="*/ 12192000 w 12192000"/>
              <a:gd name="connsiteY2-6" fmla="*/ 5734050 h 5734050"/>
              <a:gd name="connsiteX3-7" fmla="*/ 0 w 12192000"/>
              <a:gd name="connsiteY3-8" fmla="*/ 5734050 h 5734050"/>
              <a:gd name="connsiteX4-9" fmla="*/ 171450 w 12192000"/>
              <a:gd name="connsiteY4-10" fmla="*/ 1854236 h 5734050"/>
              <a:gd name="connsiteX5-11" fmla="*/ 1797087 w 12192000"/>
              <a:gd name="connsiteY5-12" fmla="*/ 0 h 5734050"/>
              <a:gd name="connsiteX0-13" fmla="*/ 1797087 w 12192000"/>
              <a:gd name="connsiteY0-14" fmla="*/ 171450 h 5734050"/>
              <a:gd name="connsiteX1-15" fmla="*/ 12192000 w 12192000"/>
              <a:gd name="connsiteY1-16" fmla="*/ 0 h 5734050"/>
              <a:gd name="connsiteX2-17" fmla="*/ 12192000 w 12192000"/>
              <a:gd name="connsiteY2-18" fmla="*/ 5734050 h 5734050"/>
              <a:gd name="connsiteX3-19" fmla="*/ 0 w 12192000"/>
              <a:gd name="connsiteY3-20" fmla="*/ 5734050 h 5734050"/>
              <a:gd name="connsiteX4-21" fmla="*/ 171450 w 12192000"/>
              <a:gd name="connsiteY4-22" fmla="*/ 1854236 h 5734050"/>
              <a:gd name="connsiteX5-23" fmla="*/ 1797087 w 12192000"/>
              <a:gd name="connsiteY5-24" fmla="*/ 171450 h 5734050"/>
              <a:gd name="connsiteX0-25" fmla="*/ 1797087 w 12192000"/>
              <a:gd name="connsiteY0-26" fmla="*/ 171450 h 5734050"/>
              <a:gd name="connsiteX1-27" fmla="*/ 12192000 w 12192000"/>
              <a:gd name="connsiteY1-28" fmla="*/ 0 h 5734050"/>
              <a:gd name="connsiteX2-29" fmla="*/ 12192000 w 12192000"/>
              <a:gd name="connsiteY2-30" fmla="*/ 5734050 h 5734050"/>
              <a:gd name="connsiteX3-31" fmla="*/ 0 w 12192000"/>
              <a:gd name="connsiteY3-32" fmla="*/ 5734050 h 5734050"/>
              <a:gd name="connsiteX4-33" fmla="*/ 171450 w 12192000"/>
              <a:gd name="connsiteY4-34" fmla="*/ 1854236 h 5734050"/>
              <a:gd name="connsiteX5-35" fmla="*/ 1797087 w 12192000"/>
              <a:gd name="connsiteY5-36" fmla="*/ 171450 h 5734050"/>
              <a:gd name="connsiteX0-37" fmla="*/ 1940994 w 12335907"/>
              <a:gd name="connsiteY0-38" fmla="*/ 171450 h 5734050"/>
              <a:gd name="connsiteX1-39" fmla="*/ 12335907 w 12335907"/>
              <a:gd name="connsiteY1-40" fmla="*/ 0 h 5734050"/>
              <a:gd name="connsiteX2-41" fmla="*/ 12335907 w 12335907"/>
              <a:gd name="connsiteY2-42" fmla="*/ 5734050 h 5734050"/>
              <a:gd name="connsiteX3-43" fmla="*/ 143907 w 12335907"/>
              <a:gd name="connsiteY3-44" fmla="*/ 5734050 h 5734050"/>
              <a:gd name="connsiteX4-45" fmla="*/ 315357 w 12335907"/>
              <a:gd name="connsiteY4-46" fmla="*/ 1854236 h 5734050"/>
              <a:gd name="connsiteX5-47" fmla="*/ 1940994 w 12335907"/>
              <a:gd name="connsiteY5-48" fmla="*/ 171450 h 5734050"/>
              <a:gd name="connsiteX0-49" fmla="*/ 1797087 w 12192000"/>
              <a:gd name="connsiteY0-50" fmla="*/ 171450 h 5734050"/>
              <a:gd name="connsiteX1-51" fmla="*/ 12192000 w 12192000"/>
              <a:gd name="connsiteY1-52" fmla="*/ 0 h 5734050"/>
              <a:gd name="connsiteX2-53" fmla="*/ 12192000 w 12192000"/>
              <a:gd name="connsiteY2-54" fmla="*/ 5734050 h 5734050"/>
              <a:gd name="connsiteX3-55" fmla="*/ 0 w 12192000"/>
              <a:gd name="connsiteY3-56" fmla="*/ 5734050 h 5734050"/>
              <a:gd name="connsiteX4-57" fmla="*/ 171450 w 12192000"/>
              <a:gd name="connsiteY4-58" fmla="*/ 1854236 h 5734050"/>
              <a:gd name="connsiteX5-59" fmla="*/ 1797087 w 12192000"/>
              <a:gd name="connsiteY5-60" fmla="*/ 171450 h 5734050"/>
              <a:gd name="connsiteX0-61" fmla="*/ 1797087 w 12192000"/>
              <a:gd name="connsiteY0-62" fmla="*/ 171450 h 5734050"/>
              <a:gd name="connsiteX1-63" fmla="*/ 12192000 w 12192000"/>
              <a:gd name="connsiteY1-64" fmla="*/ 0 h 5734050"/>
              <a:gd name="connsiteX2-65" fmla="*/ 12192000 w 12192000"/>
              <a:gd name="connsiteY2-66" fmla="*/ 5734050 h 5734050"/>
              <a:gd name="connsiteX3-67" fmla="*/ 0 w 12192000"/>
              <a:gd name="connsiteY3-68" fmla="*/ 5734050 h 5734050"/>
              <a:gd name="connsiteX4-69" fmla="*/ 171450 w 12192000"/>
              <a:gd name="connsiteY4-70" fmla="*/ 1854236 h 5734050"/>
              <a:gd name="connsiteX5-71" fmla="*/ 1797087 w 12192000"/>
              <a:gd name="connsiteY5-72" fmla="*/ 171450 h 57340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2192000" h="5734050">
                <a:moveTo>
                  <a:pt x="1797087" y="171450"/>
                </a:moveTo>
                <a:cubicBezTo>
                  <a:pt x="5259381" y="23767"/>
                  <a:pt x="8727029" y="57150"/>
                  <a:pt x="12192000" y="0"/>
                </a:cubicBezTo>
                <a:lnTo>
                  <a:pt x="12192000" y="5734050"/>
                </a:lnTo>
                <a:lnTo>
                  <a:pt x="0" y="5734050"/>
                </a:lnTo>
                <a:cubicBezTo>
                  <a:pt x="0" y="4421729"/>
                  <a:pt x="95250" y="2999139"/>
                  <a:pt x="171450" y="1854236"/>
                </a:cubicBezTo>
                <a:cubicBezTo>
                  <a:pt x="247650" y="709333"/>
                  <a:pt x="903866" y="209550"/>
                  <a:pt x="1797087" y="1714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1553028"/>
            <a:ext cx="10515600" cy="4562021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FFF7D-D0DD-4D33-AC9E-8B58775A9D85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汇成东方</a:t>
            </a: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9CBFA-5FD0-4B9A-8D9A-03709578208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组合 65"/>
          <p:cNvGrpSpPr/>
          <p:nvPr/>
        </p:nvGrpSpPr>
        <p:grpSpPr>
          <a:xfrm>
            <a:off x="2156175" y="567980"/>
            <a:ext cx="7879650" cy="3073233"/>
            <a:chOff x="2014158" y="457200"/>
            <a:chExt cx="8163685" cy="3184013"/>
          </a:xfrm>
        </p:grpSpPr>
        <p:sp>
          <p:nvSpPr>
            <p:cNvPr id="37" name="Rectangle 9"/>
            <p:cNvSpPr>
              <a:spLocks noChangeArrowheads="1"/>
            </p:cNvSpPr>
            <p:nvPr/>
          </p:nvSpPr>
          <p:spPr bwMode="auto">
            <a:xfrm>
              <a:off x="4319862" y="677540"/>
              <a:ext cx="3552276" cy="220339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Rectangle 10"/>
            <p:cNvSpPr>
              <a:spLocks noChangeArrowheads="1"/>
            </p:cNvSpPr>
            <p:nvPr/>
          </p:nvSpPr>
          <p:spPr bwMode="auto">
            <a:xfrm>
              <a:off x="4497232" y="816588"/>
              <a:ext cx="3197535" cy="1801220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11"/>
            <p:cNvSpPr>
              <a:spLocks noEditPoints="1"/>
            </p:cNvSpPr>
            <p:nvPr/>
          </p:nvSpPr>
          <p:spPr bwMode="auto">
            <a:xfrm>
              <a:off x="4086608" y="457200"/>
              <a:ext cx="4018785" cy="2554224"/>
            </a:xfrm>
            <a:custGeom>
              <a:avLst/>
              <a:gdLst>
                <a:gd name="T0" fmla="*/ 397 w 432"/>
                <a:gd name="T1" fmla="*/ 0 h 312"/>
                <a:gd name="T2" fmla="*/ 33 w 432"/>
                <a:gd name="T3" fmla="*/ 0 h 312"/>
                <a:gd name="T4" fmla="*/ 0 w 432"/>
                <a:gd name="T5" fmla="*/ 35 h 312"/>
                <a:gd name="T6" fmla="*/ 0 w 432"/>
                <a:gd name="T7" fmla="*/ 276 h 312"/>
                <a:gd name="T8" fmla="*/ 33 w 432"/>
                <a:gd name="T9" fmla="*/ 312 h 312"/>
                <a:gd name="T10" fmla="*/ 397 w 432"/>
                <a:gd name="T11" fmla="*/ 312 h 312"/>
                <a:gd name="T12" fmla="*/ 432 w 432"/>
                <a:gd name="T13" fmla="*/ 276 h 312"/>
                <a:gd name="T14" fmla="*/ 432 w 432"/>
                <a:gd name="T15" fmla="*/ 35 h 312"/>
                <a:gd name="T16" fmla="*/ 397 w 432"/>
                <a:gd name="T17" fmla="*/ 0 h 312"/>
                <a:gd name="T18" fmla="*/ 408 w 432"/>
                <a:gd name="T19" fmla="*/ 284 h 312"/>
                <a:gd name="T20" fmla="*/ 24 w 432"/>
                <a:gd name="T21" fmla="*/ 284 h 312"/>
                <a:gd name="T22" fmla="*/ 24 w 432"/>
                <a:gd name="T23" fmla="*/ 28 h 312"/>
                <a:gd name="T24" fmla="*/ 408 w 432"/>
                <a:gd name="T25" fmla="*/ 28 h 312"/>
                <a:gd name="T26" fmla="*/ 408 w 432"/>
                <a:gd name="T27" fmla="*/ 28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2" h="312">
                  <a:moveTo>
                    <a:pt x="397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15" y="0"/>
                    <a:pt x="0" y="16"/>
                    <a:pt x="0" y="35"/>
                  </a:cubicBezTo>
                  <a:cubicBezTo>
                    <a:pt x="0" y="276"/>
                    <a:pt x="0" y="276"/>
                    <a:pt x="0" y="276"/>
                  </a:cubicBezTo>
                  <a:cubicBezTo>
                    <a:pt x="0" y="295"/>
                    <a:pt x="15" y="312"/>
                    <a:pt x="33" y="312"/>
                  </a:cubicBezTo>
                  <a:cubicBezTo>
                    <a:pt x="397" y="312"/>
                    <a:pt x="397" y="312"/>
                    <a:pt x="397" y="312"/>
                  </a:cubicBezTo>
                  <a:cubicBezTo>
                    <a:pt x="416" y="312"/>
                    <a:pt x="432" y="295"/>
                    <a:pt x="432" y="276"/>
                  </a:cubicBezTo>
                  <a:cubicBezTo>
                    <a:pt x="432" y="35"/>
                    <a:pt x="432" y="35"/>
                    <a:pt x="432" y="35"/>
                  </a:cubicBezTo>
                  <a:cubicBezTo>
                    <a:pt x="432" y="16"/>
                    <a:pt x="416" y="0"/>
                    <a:pt x="397" y="0"/>
                  </a:cubicBezTo>
                  <a:close/>
                  <a:moveTo>
                    <a:pt x="408" y="284"/>
                  </a:moveTo>
                  <a:cubicBezTo>
                    <a:pt x="24" y="284"/>
                    <a:pt x="24" y="284"/>
                    <a:pt x="24" y="284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408" y="28"/>
                    <a:pt x="408" y="28"/>
                    <a:pt x="408" y="28"/>
                  </a:cubicBezTo>
                  <a:lnTo>
                    <a:pt x="408" y="284"/>
                  </a:lnTo>
                  <a:close/>
                </a:path>
              </a:pathLst>
            </a:custGeom>
            <a:solidFill>
              <a:srgbClr val="1C2B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12"/>
            <p:cNvSpPr/>
            <p:nvPr/>
          </p:nvSpPr>
          <p:spPr bwMode="auto">
            <a:xfrm>
              <a:off x="5128964" y="3174004"/>
              <a:ext cx="1924352" cy="434260"/>
            </a:xfrm>
            <a:custGeom>
              <a:avLst/>
              <a:gdLst>
                <a:gd name="T0" fmla="*/ 163 w 207"/>
                <a:gd name="T1" fmla="*/ 35 h 53"/>
                <a:gd name="T2" fmla="*/ 207 w 207"/>
                <a:gd name="T3" fmla="*/ 35 h 53"/>
                <a:gd name="T4" fmla="*/ 207 w 207"/>
                <a:gd name="T5" fmla="*/ 53 h 53"/>
                <a:gd name="T6" fmla="*/ 0 w 207"/>
                <a:gd name="T7" fmla="*/ 53 h 53"/>
                <a:gd name="T8" fmla="*/ 0 w 207"/>
                <a:gd name="T9" fmla="*/ 35 h 53"/>
                <a:gd name="T10" fmla="*/ 44 w 207"/>
                <a:gd name="T11" fmla="*/ 35 h 53"/>
                <a:gd name="T12" fmla="*/ 58 w 207"/>
                <a:gd name="T13" fmla="*/ 11 h 53"/>
                <a:gd name="T14" fmla="*/ 66 w 207"/>
                <a:gd name="T15" fmla="*/ 0 h 53"/>
                <a:gd name="T16" fmla="*/ 104 w 207"/>
                <a:gd name="T17" fmla="*/ 0 h 53"/>
                <a:gd name="T18" fmla="*/ 141 w 207"/>
                <a:gd name="T19" fmla="*/ 0 h 53"/>
                <a:gd name="T20" fmla="*/ 149 w 207"/>
                <a:gd name="T21" fmla="*/ 11 h 53"/>
                <a:gd name="T22" fmla="*/ 163 w 207"/>
                <a:gd name="T23" fmla="*/ 3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7" h="53">
                  <a:moveTo>
                    <a:pt x="163" y="35"/>
                  </a:moveTo>
                  <a:cubicBezTo>
                    <a:pt x="207" y="35"/>
                    <a:pt x="207" y="35"/>
                    <a:pt x="207" y="35"/>
                  </a:cubicBezTo>
                  <a:cubicBezTo>
                    <a:pt x="207" y="53"/>
                    <a:pt x="207" y="53"/>
                    <a:pt x="20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8" y="31"/>
                    <a:pt x="53" y="24"/>
                    <a:pt x="58" y="11"/>
                  </a:cubicBezTo>
                  <a:cubicBezTo>
                    <a:pt x="58" y="11"/>
                    <a:pt x="61" y="1"/>
                    <a:pt x="66" y="0"/>
                  </a:cubicBezTo>
                  <a:cubicBezTo>
                    <a:pt x="69" y="0"/>
                    <a:pt x="86" y="0"/>
                    <a:pt x="104" y="0"/>
                  </a:cubicBezTo>
                  <a:cubicBezTo>
                    <a:pt x="121" y="0"/>
                    <a:pt x="138" y="0"/>
                    <a:pt x="141" y="0"/>
                  </a:cubicBezTo>
                  <a:cubicBezTo>
                    <a:pt x="146" y="1"/>
                    <a:pt x="149" y="11"/>
                    <a:pt x="149" y="11"/>
                  </a:cubicBezTo>
                  <a:cubicBezTo>
                    <a:pt x="154" y="24"/>
                    <a:pt x="159" y="31"/>
                    <a:pt x="163" y="35"/>
                  </a:cubicBezTo>
                  <a:close/>
                </a:path>
              </a:pathLst>
            </a:custGeom>
            <a:solidFill>
              <a:srgbClr val="464F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5853026" y="3174004"/>
              <a:ext cx="1200290" cy="434260"/>
            </a:xfrm>
            <a:custGeom>
              <a:avLst/>
              <a:gdLst>
                <a:gd name="T0" fmla="*/ 85 w 129"/>
                <a:gd name="T1" fmla="*/ 35 h 53"/>
                <a:gd name="T2" fmla="*/ 71 w 129"/>
                <a:gd name="T3" fmla="*/ 11 h 53"/>
                <a:gd name="T4" fmla="*/ 63 w 129"/>
                <a:gd name="T5" fmla="*/ 0 h 53"/>
                <a:gd name="T6" fmla="*/ 26 w 129"/>
                <a:gd name="T7" fmla="*/ 0 h 53"/>
                <a:gd name="T8" fmla="*/ 0 w 129"/>
                <a:gd name="T9" fmla="*/ 0 h 53"/>
                <a:gd name="T10" fmla="*/ 59 w 129"/>
                <a:gd name="T11" fmla="*/ 53 h 53"/>
                <a:gd name="T12" fmla="*/ 129 w 129"/>
                <a:gd name="T13" fmla="*/ 53 h 53"/>
                <a:gd name="T14" fmla="*/ 129 w 129"/>
                <a:gd name="T15" fmla="*/ 35 h 53"/>
                <a:gd name="T16" fmla="*/ 85 w 129"/>
                <a:gd name="T17" fmla="*/ 3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53">
                  <a:moveTo>
                    <a:pt x="85" y="35"/>
                  </a:moveTo>
                  <a:cubicBezTo>
                    <a:pt x="81" y="31"/>
                    <a:pt x="76" y="24"/>
                    <a:pt x="71" y="11"/>
                  </a:cubicBezTo>
                  <a:cubicBezTo>
                    <a:pt x="71" y="11"/>
                    <a:pt x="68" y="1"/>
                    <a:pt x="63" y="0"/>
                  </a:cubicBezTo>
                  <a:cubicBezTo>
                    <a:pt x="60" y="0"/>
                    <a:pt x="43" y="0"/>
                    <a:pt x="26" y="0"/>
                  </a:cubicBezTo>
                  <a:cubicBezTo>
                    <a:pt x="16" y="0"/>
                    <a:pt x="7" y="0"/>
                    <a:pt x="0" y="0"/>
                  </a:cubicBezTo>
                  <a:cubicBezTo>
                    <a:pt x="21" y="15"/>
                    <a:pt x="41" y="33"/>
                    <a:pt x="59" y="53"/>
                  </a:cubicBezTo>
                  <a:cubicBezTo>
                    <a:pt x="129" y="53"/>
                    <a:pt x="129" y="53"/>
                    <a:pt x="129" y="53"/>
                  </a:cubicBezTo>
                  <a:cubicBezTo>
                    <a:pt x="129" y="35"/>
                    <a:pt x="129" y="35"/>
                    <a:pt x="129" y="35"/>
                  </a:cubicBezTo>
                  <a:lnTo>
                    <a:pt x="85" y="35"/>
                  </a:lnTo>
                  <a:close/>
                </a:path>
              </a:pathLst>
            </a:custGeom>
            <a:solidFill>
              <a:srgbClr val="1C2B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Rectangle 14"/>
            <p:cNvSpPr>
              <a:spLocks noChangeArrowheads="1"/>
            </p:cNvSpPr>
            <p:nvPr/>
          </p:nvSpPr>
          <p:spPr bwMode="auto">
            <a:xfrm>
              <a:off x="4497232" y="816588"/>
              <a:ext cx="1115251" cy="359388"/>
            </a:xfrm>
            <a:prstGeom prst="rect">
              <a:avLst/>
            </a:prstGeom>
            <a:solidFill>
              <a:srgbClr val="FC6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Rectangle 15"/>
            <p:cNvSpPr>
              <a:spLocks noChangeArrowheads="1"/>
            </p:cNvSpPr>
            <p:nvPr/>
          </p:nvSpPr>
          <p:spPr bwMode="auto">
            <a:xfrm>
              <a:off x="4497232" y="1175976"/>
              <a:ext cx="1115251" cy="1441831"/>
            </a:xfrm>
            <a:prstGeom prst="rect">
              <a:avLst/>
            </a:prstGeom>
            <a:solidFill>
              <a:srgbClr val="3C4F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Rectangle 16"/>
            <p:cNvSpPr>
              <a:spLocks noChangeArrowheads="1"/>
            </p:cNvSpPr>
            <p:nvPr/>
          </p:nvSpPr>
          <p:spPr bwMode="auto">
            <a:xfrm>
              <a:off x="4681893" y="1340697"/>
              <a:ext cx="743500" cy="295212"/>
            </a:xfrm>
            <a:prstGeom prst="rect">
              <a:avLst/>
            </a:prstGeom>
            <a:solidFill>
              <a:srgbClr val="1C2B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Rectangle 17"/>
            <p:cNvSpPr>
              <a:spLocks noChangeArrowheads="1"/>
            </p:cNvSpPr>
            <p:nvPr/>
          </p:nvSpPr>
          <p:spPr bwMode="auto">
            <a:xfrm>
              <a:off x="4681893" y="1832716"/>
              <a:ext cx="743500" cy="293072"/>
            </a:xfrm>
            <a:prstGeom prst="rect">
              <a:avLst/>
            </a:prstGeom>
            <a:solidFill>
              <a:srgbClr val="1C2B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Rectangle 18"/>
            <p:cNvSpPr>
              <a:spLocks noChangeArrowheads="1"/>
            </p:cNvSpPr>
            <p:nvPr/>
          </p:nvSpPr>
          <p:spPr bwMode="auto">
            <a:xfrm>
              <a:off x="4681893" y="2290509"/>
              <a:ext cx="743500" cy="164719"/>
            </a:xfrm>
            <a:prstGeom prst="rect">
              <a:avLst/>
            </a:prstGeom>
            <a:solidFill>
              <a:srgbClr val="1C2B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Rectangle 19"/>
            <p:cNvSpPr>
              <a:spLocks noChangeArrowheads="1"/>
            </p:cNvSpPr>
            <p:nvPr/>
          </p:nvSpPr>
          <p:spPr bwMode="auto">
            <a:xfrm>
              <a:off x="6059555" y="1210204"/>
              <a:ext cx="1375231" cy="98404"/>
            </a:xfrm>
            <a:prstGeom prst="rect">
              <a:avLst/>
            </a:prstGeom>
            <a:solidFill>
              <a:srgbClr val="FFC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FC543"/>
                </a:solidFill>
              </a:endParaRPr>
            </a:p>
          </p:txBody>
        </p:sp>
        <p:sp>
          <p:nvSpPr>
            <p:cNvPr id="48" name="Rectangle 20"/>
            <p:cNvSpPr>
              <a:spLocks noChangeArrowheads="1"/>
            </p:cNvSpPr>
            <p:nvPr/>
          </p:nvSpPr>
          <p:spPr bwMode="auto">
            <a:xfrm>
              <a:off x="6059555" y="1471188"/>
              <a:ext cx="1375231" cy="98404"/>
            </a:xfrm>
            <a:prstGeom prst="rect">
              <a:avLst/>
            </a:prstGeom>
            <a:solidFill>
              <a:srgbClr val="FC6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Rectangle 21"/>
            <p:cNvSpPr>
              <a:spLocks noChangeArrowheads="1"/>
            </p:cNvSpPr>
            <p:nvPr/>
          </p:nvSpPr>
          <p:spPr bwMode="auto">
            <a:xfrm>
              <a:off x="6059555" y="1734312"/>
              <a:ext cx="1375231" cy="98404"/>
            </a:xfrm>
            <a:prstGeom prst="rect">
              <a:avLst/>
            </a:prstGeom>
            <a:solidFill>
              <a:srgbClr val="FFC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Rectangle 22"/>
            <p:cNvSpPr>
              <a:spLocks noChangeArrowheads="1"/>
            </p:cNvSpPr>
            <p:nvPr/>
          </p:nvSpPr>
          <p:spPr bwMode="auto">
            <a:xfrm>
              <a:off x="6059555" y="1995297"/>
              <a:ext cx="1375231" cy="98404"/>
            </a:xfrm>
            <a:prstGeom prst="rect">
              <a:avLst/>
            </a:prstGeom>
            <a:solidFill>
              <a:srgbClr val="464F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Rectangle 23"/>
            <p:cNvSpPr>
              <a:spLocks noChangeArrowheads="1"/>
            </p:cNvSpPr>
            <p:nvPr/>
          </p:nvSpPr>
          <p:spPr bwMode="auto">
            <a:xfrm>
              <a:off x="6059555" y="2258420"/>
              <a:ext cx="1375231" cy="98404"/>
            </a:xfrm>
            <a:prstGeom prst="rect">
              <a:avLst/>
            </a:prstGeom>
            <a:solidFill>
              <a:srgbClr val="FFC54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52" name="Rectangle 25"/>
            <p:cNvSpPr>
              <a:spLocks noChangeArrowheads="1"/>
            </p:cNvSpPr>
            <p:nvPr/>
          </p:nvSpPr>
          <p:spPr bwMode="auto">
            <a:xfrm>
              <a:off x="2014158" y="3451765"/>
              <a:ext cx="300645" cy="189448"/>
            </a:xfrm>
            <a:prstGeom prst="rect">
              <a:avLst/>
            </a:prstGeom>
            <a:solidFill>
              <a:srgbClr val="FC6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Rectangle 26"/>
            <p:cNvSpPr>
              <a:spLocks noChangeArrowheads="1"/>
            </p:cNvSpPr>
            <p:nvPr/>
          </p:nvSpPr>
          <p:spPr bwMode="auto">
            <a:xfrm>
              <a:off x="2314803" y="3095520"/>
              <a:ext cx="290350" cy="545691"/>
            </a:xfrm>
            <a:prstGeom prst="rect">
              <a:avLst/>
            </a:prstGeom>
            <a:solidFill>
              <a:srgbClr val="FFC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Rectangle 27"/>
            <p:cNvSpPr>
              <a:spLocks noChangeArrowheads="1"/>
            </p:cNvSpPr>
            <p:nvPr/>
          </p:nvSpPr>
          <p:spPr bwMode="auto">
            <a:xfrm>
              <a:off x="2605152" y="2560124"/>
              <a:ext cx="300645" cy="1081087"/>
            </a:xfrm>
            <a:prstGeom prst="rect">
              <a:avLst/>
            </a:prstGeom>
            <a:solidFill>
              <a:srgbClr val="464F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Rectangle 28"/>
            <p:cNvSpPr>
              <a:spLocks noChangeArrowheads="1"/>
            </p:cNvSpPr>
            <p:nvPr/>
          </p:nvSpPr>
          <p:spPr bwMode="auto">
            <a:xfrm>
              <a:off x="2905798" y="2175052"/>
              <a:ext cx="298587" cy="1466161"/>
            </a:xfrm>
            <a:prstGeom prst="rect">
              <a:avLst/>
            </a:prstGeom>
            <a:solidFill>
              <a:srgbClr val="1C2B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Rectangle 29"/>
            <p:cNvSpPr>
              <a:spLocks noChangeArrowheads="1"/>
            </p:cNvSpPr>
            <p:nvPr/>
          </p:nvSpPr>
          <p:spPr bwMode="auto">
            <a:xfrm>
              <a:off x="3204385" y="3009033"/>
              <a:ext cx="292409" cy="632178"/>
            </a:xfrm>
            <a:prstGeom prst="rect">
              <a:avLst/>
            </a:prstGeom>
            <a:solidFill>
              <a:srgbClr val="FFC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Rectangle 30"/>
            <p:cNvSpPr>
              <a:spLocks noChangeArrowheads="1"/>
            </p:cNvSpPr>
            <p:nvPr/>
          </p:nvSpPr>
          <p:spPr bwMode="auto">
            <a:xfrm>
              <a:off x="3496793" y="3379692"/>
              <a:ext cx="298587" cy="261520"/>
            </a:xfrm>
            <a:prstGeom prst="rect">
              <a:avLst/>
            </a:prstGeom>
            <a:solidFill>
              <a:srgbClr val="FC6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Rectangle 32"/>
            <p:cNvSpPr>
              <a:spLocks noChangeArrowheads="1"/>
            </p:cNvSpPr>
            <p:nvPr/>
          </p:nvSpPr>
          <p:spPr bwMode="auto">
            <a:xfrm>
              <a:off x="9887493" y="3451765"/>
              <a:ext cx="290350" cy="189448"/>
            </a:xfrm>
            <a:prstGeom prst="rect">
              <a:avLst/>
            </a:prstGeom>
            <a:solidFill>
              <a:srgbClr val="FC6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Rectangle 33"/>
            <p:cNvSpPr>
              <a:spLocks noChangeArrowheads="1"/>
            </p:cNvSpPr>
            <p:nvPr/>
          </p:nvSpPr>
          <p:spPr bwMode="auto">
            <a:xfrm>
              <a:off x="9586848" y="3095520"/>
              <a:ext cx="300645" cy="545691"/>
            </a:xfrm>
            <a:prstGeom prst="rect">
              <a:avLst/>
            </a:prstGeom>
            <a:solidFill>
              <a:srgbClr val="FFC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Rectangle 34"/>
            <p:cNvSpPr>
              <a:spLocks noChangeArrowheads="1"/>
            </p:cNvSpPr>
            <p:nvPr/>
          </p:nvSpPr>
          <p:spPr bwMode="auto">
            <a:xfrm>
              <a:off x="9288261" y="2560124"/>
              <a:ext cx="298587" cy="1081087"/>
            </a:xfrm>
            <a:prstGeom prst="rect">
              <a:avLst/>
            </a:prstGeom>
            <a:solidFill>
              <a:srgbClr val="464F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Rectangle 35"/>
            <p:cNvSpPr>
              <a:spLocks noChangeArrowheads="1"/>
            </p:cNvSpPr>
            <p:nvPr/>
          </p:nvSpPr>
          <p:spPr bwMode="auto">
            <a:xfrm>
              <a:off x="8995852" y="2175052"/>
              <a:ext cx="292409" cy="1466161"/>
            </a:xfrm>
            <a:prstGeom prst="rect">
              <a:avLst/>
            </a:prstGeom>
            <a:solidFill>
              <a:srgbClr val="1C2B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Rectangle 36"/>
            <p:cNvSpPr>
              <a:spLocks noChangeArrowheads="1"/>
            </p:cNvSpPr>
            <p:nvPr/>
          </p:nvSpPr>
          <p:spPr bwMode="auto">
            <a:xfrm>
              <a:off x="8697266" y="3009033"/>
              <a:ext cx="298587" cy="632178"/>
            </a:xfrm>
            <a:prstGeom prst="rect">
              <a:avLst/>
            </a:prstGeom>
            <a:solidFill>
              <a:srgbClr val="FFC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Rectangle 37"/>
            <p:cNvSpPr>
              <a:spLocks noChangeArrowheads="1"/>
            </p:cNvSpPr>
            <p:nvPr/>
          </p:nvSpPr>
          <p:spPr bwMode="auto">
            <a:xfrm>
              <a:off x="8396621" y="3379692"/>
              <a:ext cx="300645" cy="261520"/>
            </a:xfrm>
            <a:prstGeom prst="rect">
              <a:avLst/>
            </a:prstGeom>
            <a:solidFill>
              <a:srgbClr val="FC6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71048"/>
            <a:ext cx="9144000" cy="1637564"/>
          </a:xfrm>
        </p:spPr>
        <p:txBody>
          <a:bodyPr anchor="b" anchorCtr="0">
            <a:normAutofit/>
          </a:bodyPr>
          <a:lstStyle>
            <a:lvl1pPr algn="ct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338631"/>
            <a:ext cx="9144000" cy="66686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F731-F1D9-405D-9569-D30D95C59A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F731-F1D9-405D-9569-D30D95C59A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893879"/>
            <a:ext cx="10515600" cy="1235811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5308445"/>
            <a:ext cx="10515600" cy="47523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F731-F1D9-405D-9569-D30D95C59A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4087134" y="585216"/>
            <a:ext cx="4017733" cy="3036349"/>
            <a:chOff x="3186113" y="530112"/>
            <a:chExt cx="2625725" cy="2338387"/>
          </a:xfrm>
        </p:grpSpPr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3338513" y="693625"/>
              <a:ext cx="2320925" cy="16351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1"/>
            <p:cNvSpPr>
              <a:spLocks noEditPoints="1"/>
            </p:cNvSpPr>
            <p:nvPr/>
          </p:nvSpPr>
          <p:spPr bwMode="auto">
            <a:xfrm>
              <a:off x="3186113" y="530112"/>
              <a:ext cx="2625725" cy="1895475"/>
            </a:xfrm>
            <a:custGeom>
              <a:avLst/>
              <a:gdLst>
                <a:gd name="T0" fmla="*/ 397 w 432"/>
                <a:gd name="T1" fmla="*/ 0 h 312"/>
                <a:gd name="T2" fmla="*/ 33 w 432"/>
                <a:gd name="T3" fmla="*/ 0 h 312"/>
                <a:gd name="T4" fmla="*/ 0 w 432"/>
                <a:gd name="T5" fmla="*/ 35 h 312"/>
                <a:gd name="T6" fmla="*/ 0 w 432"/>
                <a:gd name="T7" fmla="*/ 276 h 312"/>
                <a:gd name="T8" fmla="*/ 33 w 432"/>
                <a:gd name="T9" fmla="*/ 312 h 312"/>
                <a:gd name="T10" fmla="*/ 397 w 432"/>
                <a:gd name="T11" fmla="*/ 312 h 312"/>
                <a:gd name="T12" fmla="*/ 432 w 432"/>
                <a:gd name="T13" fmla="*/ 276 h 312"/>
                <a:gd name="T14" fmla="*/ 432 w 432"/>
                <a:gd name="T15" fmla="*/ 35 h 312"/>
                <a:gd name="T16" fmla="*/ 397 w 432"/>
                <a:gd name="T17" fmla="*/ 0 h 312"/>
                <a:gd name="T18" fmla="*/ 408 w 432"/>
                <a:gd name="T19" fmla="*/ 284 h 312"/>
                <a:gd name="T20" fmla="*/ 24 w 432"/>
                <a:gd name="T21" fmla="*/ 284 h 312"/>
                <a:gd name="T22" fmla="*/ 24 w 432"/>
                <a:gd name="T23" fmla="*/ 28 h 312"/>
                <a:gd name="T24" fmla="*/ 408 w 432"/>
                <a:gd name="T25" fmla="*/ 28 h 312"/>
                <a:gd name="T26" fmla="*/ 408 w 432"/>
                <a:gd name="T27" fmla="*/ 28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2" h="312">
                  <a:moveTo>
                    <a:pt x="397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15" y="0"/>
                    <a:pt x="0" y="16"/>
                    <a:pt x="0" y="35"/>
                  </a:cubicBezTo>
                  <a:cubicBezTo>
                    <a:pt x="0" y="276"/>
                    <a:pt x="0" y="276"/>
                    <a:pt x="0" y="276"/>
                  </a:cubicBezTo>
                  <a:cubicBezTo>
                    <a:pt x="0" y="295"/>
                    <a:pt x="15" y="312"/>
                    <a:pt x="33" y="312"/>
                  </a:cubicBezTo>
                  <a:cubicBezTo>
                    <a:pt x="397" y="312"/>
                    <a:pt x="397" y="312"/>
                    <a:pt x="397" y="312"/>
                  </a:cubicBezTo>
                  <a:cubicBezTo>
                    <a:pt x="416" y="312"/>
                    <a:pt x="432" y="295"/>
                    <a:pt x="432" y="276"/>
                  </a:cubicBezTo>
                  <a:cubicBezTo>
                    <a:pt x="432" y="35"/>
                    <a:pt x="432" y="35"/>
                    <a:pt x="432" y="35"/>
                  </a:cubicBezTo>
                  <a:cubicBezTo>
                    <a:pt x="432" y="16"/>
                    <a:pt x="416" y="0"/>
                    <a:pt x="397" y="0"/>
                  </a:cubicBezTo>
                  <a:close/>
                  <a:moveTo>
                    <a:pt x="408" y="284"/>
                  </a:moveTo>
                  <a:cubicBezTo>
                    <a:pt x="24" y="284"/>
                    <a:pt x="24" y="284"/>
                    <a:pt x="24" y="284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408" y="28"/>
                    <a:pt x="408" y="28"/>
                    <a:pt x="408" y="28"/>
                  </a:cubicBezTo>
                  <a:lnTo>
                    <a:pt x="408" y="284"/>
                  </a:lnTo>
                  <a:close/>
                </a:path>
              </a:pathLst>
            </a:custGeom>
            <a:solidFill>
              <a:srgbClr val="1C2B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2"/>
            <p:cNvSpPr/>
            <p:nvPr/>
          </p:nvSpPr>
          <p:spPr bwMode="auto">
            <a:xfrm>
              <a:off x="3867150" y="2546237"/>
              <a:ext cx="1257300" cy="322262"/>
            </a:xfrm>
            <a:custGeom>
              <a:avLst/>
              <a:gdLst>
                <a:gd name="T0" fmla="*/ 163 w 207"/>
                <a:gd name="T1" fmla="*/ 35 h 53"/>
                <a:gd name="T2" fmla="*/ 207 w 207"/>
                <a:gd name="T3" fmla="*/ 35 h 53"/>
                <a:gd name="T4" fmla="*/ 207 w 207"/>
                <a:gd name="T5" fmla="*/ 53 h 53"/>
                <a:gd name="T6" fmla="*/ 0 w 207"/>
                <a:gd name="T7" fmla="*/ 53 h 53"/>
                <a:gd name="T8" fmla="*/ 0 w 207"/>
                <a:gd name="T9" fmla="*/ 35 h 53"/>
                <a:gd name="T10" fmla="*/ 44 w 207"/>
                <a:gd name="T11" fmla="*/ 35 h 53"/>
                <a:gd name="T12" fmla="*/ 58 w 207"/>
                <a:gd name="T13" fmla="*/ 11 h 53"/>
                <a:gd name="T14" fmla="*/ 66 w 207"/>
                <a:gd name="T15" fmla="*/ 0 h 53"/>
                <a:gd name="T16" fmla="*/ 104 w 207"/>
                <a:gd name="T17" fmla="*/ 0 h 53"/>
                <a:gd name="T18" fmla="*/ 141 w 207"/>
                <a:gd name="T19" fmla="*/ 0 h 53"/>
                <a:gd name="T20" fmla="*/ 149 w 207"/>
                <a:gd name="T21" fmla="*/ 11 h 53"/>
                <a:gd name="T22" fmla="*/ 163 w 207"/>
                <a:gd name="T23" fmla="*/ 3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7" h="53">
                  <a:moveTo>
                    <a:pt x="163" y="35"/>
                  </a:moveTo>
                  <a:cubicBezTo>
                    <a:pt x="207" y="35"/>
                    <a:pt x="207" y="35"/>
                    <a:pt x="207" y="35"/>
                  </a:cubicBezTo>
                  <a:cubicBezTo>
                    <a:pt x="207" y="53"/>
                    <a:pt x="207" y="53"/>
                    <a:pt x="207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8" y="31"/>
                    <a:pt x="53" y="24"/>
                    <a:pt x="58" y="11"/>
                  </a:cubicBezTo>
                  <a:cubicBezTo>
                    <a:pt x="58" y="11"/>
                    <a:pt x="61" y="1"/>
                    <a:pt x="66" y="0"/>
                  </a:cubicBezTo>
                  <a:cubicBezTo>
                    <a:pt x="69" y="0"/>
                    <a:pt x="86" y="0"/>
                    <a:pt x="104" y="0"/>
                  </a:cubicBezTo>
                  <a:cubicBezTo>
                    <a:pt x="121" y="0"/>
                    <a:pt x="138" y="0"/>
                    <a:pt x="141" y="0"/>
                  </a:cubicBezTo>
                  <a:cubicBezTo>
                    <a:pt x="146" y="1"/>
                    <a:pt x="149" y="11"/>
                    <a:pt x="149" y="11"/>
                  </a:cubicBezTo>
                  <a:cubicBezTo>
                    <a:pt x="154" y="24"/>
                    <a:pt x="159" y="31"/>
                    <a:pt x="163" y="35"/>
                  </a:cubicBezTo>
                  <a:close/>
                </a:path>
              </a:pathLst>
            </a:custGeom>
            <a:solidFill>
              <a:srgbClr val="464F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3"/>
            <p:cNvSpPr/>
            <p:nvPr/>
          </p:nvSpPr>
          <p:spPr bwMode="auto">
            <a:xfrm>
              <a:off x="4340225" y="2546237"/>
              <a:ext cx="784225" cy="322262"/>
            </a:xfrm>
            <a:custGeom>
              <a:avLst/>
              <a:gdLst>
                <a:gd name="T0" fmla="*/ 85 w 129"/>
                <a:gd name="T1" fmla="*/ 35 h 53"/>
                <a:gd name="T2" fmla="*/ 71 w 129"/>
                <a:gd name="T3" fmla="*/ 11 h 53"/>
                <a:gd name="T4" fmla="*/ 63 w 129"/>
                <a:gd name="T5" fmla="*/ 0 h 53"/>
                <a:gd name="T6" fmla="*/ 26 w 129"/>
                <a:gd name="T7" fmla="*/ 0 h 53"/>
                <a:gd name="T8" fmla="*/ 0 w 129"/>
                <a:gd name="T9" fmla="*/ 0 h 53"/>
                <a:gd name="T10" fmla="*/ 59 w 129"/>
                <a:gd name="T11" fmla="*/ 53 h 53"/>
                <a:gd name="T12" fmla="*/ 129 w 129"/>
                <a:gd name="T13" fmla="*/ 53 h 53"/>
                <a:gd name="T14" fmla="*/ 129 w 129"/>
                <a:gd name="T15" fmla="*/ 35 h 53"/>
                <a:gd name="T16" fmla="*/ 85 w 129"/>
                <a:gd name="T17" fmla="*/ 3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53">
                  <a:moveTo>
                    <a:pt x="85" y="35"/>
                  </a:moveTo>
                  <a:cubicBezTo>
                    <a:pt x="81" y="31"/>
                    <a:pt x="76" y="24"/>
                    <a:pt x="71" y="11"/>
                  </a:cubicBezTo>
                  <a:cubicBezTo>
                    <a:pt x="71" y="11"/>
                    <a:pt x="68" y="1"/>
                    <a:pt x="63" y="0"/>
                  </a:cubicBezTo>
                  <a:cubicBezTo>
                    <a:pt x="60" y="0"/>
                    <a:pt x="43" y="0"/>
                    <a:pt x="26" y="0"/>
                  </a:cubicBezTo>
                  <a:cubicBezTo>
                    <a:pt x="16" y="0"/>
                    <a:pt x="7" y="0"/>
                    <a:pt x="0" y="0"/>
                  </a:cubicBezTo>
                  <a:cubicBezTo>
                    <a:pt x="21" y="15"/>
                    <a:pt x="41" y="33"/>
                    <a:pt x="59" y="53"/>
                  </a:cubicBezTo>
                  <a:cubicBezTo>
                    <a:pt x="129" y="53"/>
                    <a:pt x="129" y="53"/>
                    <a:pt x="129" y="53"/>
                  </a:cubicBezTo>
                  <a:cubicBezTo>
                    <a:pt x="129" y="35"/>
                    <a:pt x="129" y="35"/>
                    <a:pt x="129" y="35"/>
                  </a:cubicBezTo>
                  <a:lnTo>
                    <a:pt x="85" y="35"/>
                  </a:lnTo>
                  <a:close/>
                </a:path>
              </a:pathLst>
            </a:custGeom>
            <a:solidFill>
              <a:srgbClr val="1C2B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F731-F1D9-405D-9569-D30D95C59A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64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F731-F1D9-405D-9569-D30D95C59A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F731-F1D9-405D-9569-D30D95C59A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1" y="2260237"/>
            <a:ext cx="12192000" cy="25162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101" tIns="33550" rIns="67101" bIns="3355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 sz="132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90507"/>
            <a:ext cx="10515600" cy="2055731"/>
          </a:xfrm>
        </p:spPr>
        <p:txBody>
          <a:bodyPr>
            <a:normAutofit/>
          </a:bodyPr>
          <a:lstStyle>
            <a:lvl1pPr algn="ctr">
              <a:defRPr sz="66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F731-F1D9-405D-9569-D30D95C59A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F731-F1D9-405D-9569-D30D95C59A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F731-F1D9-405D-9569-D30D95C59A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>
            <a:off x="0" y="1123950"/>
            <a:ext cx="12192000" cy="5734050"/>
          </a:xfrm>
          <a:custGeom>
            <a:avLst/>
            <a:gdLst>
              <a:gd name="connsiteX0" fmla="*/ 1797087 w 12192000"/>
              <a:gd name="connsiteY0" fmla="*/ 0 h 5734050"/>
              <a:gd name="connsiteX1" fmla="*/ 12192000 w 12192000"/>
              <a:gd name="connsiteY1" fmla="*/ 0 h 5734050"/>
              <a:gd name="connsiteX2" fmla="*/ 12192000 w 12192000"/>
              <a:gd name="connsiteY2" fmla="*/ 5734050 h 5734050"/>
              <a:gd name="connsiteX3" fmla="*/ 0 w 12192000"/>
              <a:gd name="connsiteY3" fmla="*/ 5734050 h 5734050"/>
              <a:gd name="connsiteX4" fmla="*/ 0 w 12192000"/>
              <a:gd name="connsiteY4" fmla="*/ 1797086 h 5734050"/>
              <a:gd name="connsiteX5" fmla="*/ 1797087 w 12192000"/>
              <a:gd name="connsiteY5" fmla="*/ 0 h 573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734050">
                <a:moveTo>
                  <a:pt x="1797087" y="0"/>
                </a:moveTo>
                <a:lnTo>
                  <a:pt x="12192000" y="0"/>
                </a:lnTo>
                <a:lnTo>
                  <a:pt x="12192000" y="5734050"/>
                </a:lnTo>
                <a:lnTo>
                  <a:pt x="0" y="5734050"/>
                </a:lnTo>
                <a:lnTo>
                  <a:pt x="0" y="1797086"/>
                </a:lnTo>
                <a:cubicBezTo>
                  <a:pt x="0" y="804583"/>
                  <a:pt x="804584" y="0"/>
                  <a:pt x="1797087" y="0"/>
                </a:cubicBezTo>
                <a:close/>
              </a:path>
            </a:pathLst>
          </a:custGeom>
          <a:solidFill>
            <a:srgbClr val="087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0" y="1123950"/>
            <a:ext cx="12192000" cy="5734050"/>
          </a:xfrm>
          <a:custGeom>
            <a:avLst/>
            <a:gdLst>
              <a:gd name="connsiteX0" fmla="*/ 1797087 w 12192000"/>
              <a:gd name="connsiteY0" fmla="*/ 0 h 5734050"/>
              <a:gd name="connsiteX1" fmla="*/ 12192000 w 12192000"/>
              <a:gd name="connsiteY1" fmla="*/ 0 h 5734050"/>
              <a:gd name="connsiteX2" fmla="*/ 12192000 w 12192000"/>
              <a:gd name="connsiteY2" fmla="*/ 5734050 h 5734050"/>
              <a:gd name="connsiteX3" fmla="*/ 0 w 12192000"/>
              <a:gd name="connsiteY3" fmla="*/ 5734050 h 5734050"/>
              <a:gd name="connsiteX4" fmla="*/ 0 w 12192000"/>
              <a:gd name="connsiteY4" fmla="*/ 1797086 h 5734050"/>
              <a:gd name="connsiteX5" fmla="*/ 1797087 w 12192000"/>
              <a:gd name="connsiteY5" fmla="*/ 0 h 5734050"/>
              <a:gd name="connsiteX0-1" fmla="*/ 1797087 w 12192000"/>
              <a:gd name="connsiteY0-2" fmla="*/ 0 h 5734050"/>
              <a:gd name="connsiteX1-3" fmla="*/ 12192000 w 12192000"/>
              <a:gd name="connsiteY1-4" fmla="*/ 0 h 5734050"/>
              <a:gd name="connsiteX2-5" fmla="*/ 12192000 w 12192000"/>
              <a:gd name="connsiteY2-6" fmla="*/ 5734050 h 5734050"/>
              <a:gd name="connsiteX3-7" fmla="*/ 0 w 12192000"/>
              <a:gd name="connsiteY3-8" fmla="*/ 5734050 h 5734050"/>
              <a:gd name="connsiteX4-9" fmla="*/ 171450 w 12192000"/>
              <a:gd name="connsiteY4-10" fmla="*/ 1854236 h 5734050"/>
              <a:gd name="connsiteX5-11" fmla="*/ 1797087 w 12192000"/>
              <a:gd name="connsiteY5-12" fmla="*/ 0 h 5734050"/>
              <a:gd name="connsiteX0-13" fmla="*/ 1797087 w 12192000"/>
              <a:gd name="connsiteY0-14" fmla="*/ 171450 h 5734050"/>
              <a:gd name="connsiteX1-15" fmla="*/ 12192000 w 12192000"/>
              <a:gd name="connsiteY1-16" fmla="*/ 0 h 5734050"/>
              <a:gd name="connsiteX2-17" fmla="*/ 12192000 w 12192000"/>
              <a:gd name="connsiteY2-18" fmla="*/ 5734050 h 5734050"/>
              <a:gd name="connsiteX3-19" fmla="*/ 0 w 12192000"/>
              <a:gd name="connsiteY3-20" fmla="*/ 5734050 h 5734050"/>
              <a:gd name="connsiteX4-21" fmla="*/ 171450 w 12192000"/>
              <a:gd name="connsiteY4-22" fmla="*/ 1854236 h 5734050"/>
              <a:gd name="connsiteX5-23" fmla="*/ 1797087 w 12192000"/>
              <a:gd name="connsiteY5-24" fmla="*/ 171450 h 5734050"/>
              <a:gd name="connsiteX0-25" fmla="*/ 1797087 w 12192000"/>
              <a:gd name="connsiteY0-26" fmla="*/ 171450 h 5734050"/>
              <a:gd name="connsiteX1-27" fmla="*/ 12192000 w 12192000"/>
              <a:gd name="connsiteY1-28" fmla="*/ 0 h 5734050"/>
              <a:gd name="connsiteX2-29" fmla="*/ 12192000 w 12192000"/>
              <a:gd name="connsiteY2-30" fmla="*/ 5734050 h 5734050"/>
              <a:gd name="connsiteX3-31" fmla="*/ 0 w 12192000"/>
              <a:gd name="connsiteY3-32" fmla="*/ 5734050 h 5734050"/>
              <a:gd name="connsiteX4-33" fmla="*/ 171450 w 12192000"/>
              <a:gd name="connsiteY4-34" fmla="*/ 1854236 h 5734050"/>
              <a:gd name="connsiteX5-35" fmla="*/ 1797087 w 12192000"/>
              <a:gd name="connsiteY5-36" fmla="*/ 171450 h 5734050"/>
              <a:gd name="connsiteX0-37" fmla="*/ 1940994 w 12335907"/>
              <a:gd name="connsiteY0-38" fmla="*/ 171450 h 5734050"/>
              <a:gd name="connsiteX1-39" fmla="*/ 12335907 w 12335907"/>
              <a:gd name="connsiteY1-40" fmla="*/ 0 h 5734050"/>
              <a:gd name="connsiteX2-41" fmla="*/ 12335907 w 12335907"/>
              <a:gd name="connsiteY2-42" fmla="*/ 5734050 h 5734050"/>
              <a:gd name="connsiteX3-43" fmla="*/ 143907 w 12335907"/>
              <a:gd name="connsiteY3-44" fmla="*/ 5734050 h 5734050"/>
              <a:gd name="connsiteX4-45" fmla="*/ 315357 w 12335907"/>
              <a:gd name="connsiteY4-46" fmla="*/ 1854236 h 5734050"/>
              <a:gd name="connsiteX5-47" fmla="*/ 1940994 w 12335907"/>
              <a:gd name="connsiteY5-48" fmla="*/ 171450 h 5734050"/>
              <a:gd name="connsiteX0-49" fmla="*/ 1797087 w 12192000"/>
              <a:gd name="connsiteY0-50" fmla="*/ 171450 h 5734050"/>
              <a:gd name="connsiteX1-51" fmla="*/ 12192000 w 12192000"/>
              <a:gd name="connsiteY1-52" fmla="*/ 0 h 5734050"/>
              <a:gd name="connsiteX2-53" fmla="*/ 12192000 w 12192000"/>
              <a:gd name="connsiteY2-54" fmla="*/ 5734050 h 5734050"/>
              <a:gd name="connsiteX3-55" fmla="*/ 0 w 12192000"/>
              <a:gd name="connsiteY3-56" fmla="*/ 5734050 h 5734050"/>
              <a:gd name="connsiteX4-57" fmla="*/ 171450 w 12192000"/>
              <a:gd name="connsiteY4-58" fmla="*/ 1854236 h 5734050"/>
              <a:gd name="connsiteX5-59" fmla="*/ 1797087 w 12192000"/>
              <a:gd name="connsiteY5-60" fmla="*/ 171450 h 5734050"/>
              <a:gd name="connsiteX0-61" fmla="*/ 1797087 w 12192000"/>
              <a:gd name="connsiteY0-62" fmla="*/ 171450 h 5734050"/>
              <a:gd name="connsiteX1-63" fmla="*/ 12192000 w 12192000"/>
              <a:gd name="connsiteY1-64" fmla="*/ 0 h 5734050"/>
              <a:gd name="connsiteX2-65" fmla="*/ 12192000 w 12192000"/>
              <a:gd name="connsiteY2-66" fmla="*/ 5734050 h 5734050"/>
              <a:gd name="connsiteX3-67" fmla="*/ 0 w 12192000"/>
              <a:gd name="connsiteY3-68" fmla="*/ 5734050 h 5734050"/>
              <a:gd name="connsiteX4-69" fmla="*/ 171450 w 12192000"/>
              <a:gd name="connsiteY4-70" fmla="*/ 1854236 h 5734050"/>
              <a:gd name="connsiteX5-71" fmla="*/ 1797087 w 12192000"/>
              <a:gd name="connsiteY5-72" fmla="*/ 171450 h 57340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2192000" h="5734050">
                <a:moveTo>
                  <a:pt x="1797087" y="171450"/>
                </a:moveTo>
                <a:cubicBezTo>
                  <a:pt x="5259381" y="23767"/>
                  <a:pt x="8727029" y="57150"/>
                  <a:pt x="12192000" y="0"/>
                </a:cubicBezTo>
                <a:lnTo>
                  <a:pt x="12192000" y="5734050"/>
                </a:lnTo>
                <a:lnTo>
                  <a:pt x="0" y="5734050"/>
                </a:lnTo>
                <a:cubicBezTo>
                  <a:pt x="0" y="4421729"/>
                  <a:pt x="95250" y="2999139"/>
                  <a:pt x="171450" y="1854236"/>
                </a:cubicBezTo>
                <a:cubicBezTo>
                  <a:pt x="247650" y="709333"/>
                  <a:pt x="903866" y="209550"/>
                  <a:pt x="1797087" y="1714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07069"/>
            <a:ext cx="10515600" cy="7588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625600"/>
            <a:ext cx="10515600" cy="4551363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1E22F-D4F1-4C33-9F45-82AC3857D32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汇成东方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CAAE9-73E8-4740-AF45-9D93A414C1C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61D3F-34E9-4F9D-84A2-72367D9F9A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4DC01-BD11-43BE-8FE9-19C0CFD26E47}" type="slidenum">
              <a:rPr lang="zh-CN" altLang="en-US" smtClean="0"/>
            </a:fld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3"/>
          </p:nvPr>
        </p:nvSpPr>
        <p:spPr>
          <a:xfrm>
            <a:off x="838202" y="255122"/>
            <a:ext cx="10515598" cy="581770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393700" indent="0">
              <a:buFontTx/>
              <a:buNone/>
              <a:defRPr sz="2000">
                <a:solidFill>
                  <a:schemeClr val="accent1"/>
                </a:solidFill>
              </a:defRPr>
            </a:lvl2pPr>
            <a:lvl3pPr marL="661035" indent="0">
              <a:buFontTx/>
              <a:buNone/>
              <a:defRPr sz="1800">
                <a:solidFill>
                  <a:schemeClr val="accent1"/>
                </a:solidFill>
              </a:defRPr>
            </a:lvl3pPr>
            <a:lvl4pPr marL="851535" indent="0">
              <a:buFontTx/>
              <a:buNone/>
              <a:defRPr sz="1800">
                <a:solidFill>
                  <a:schemeClr val="accent1"/>
                </a:solidFill>
              </a:defRPr>
            </a:lvl4pPr>
            <a:lvl5pPr marL="1054735" indent="0">
              <a:buFontTx/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276725" y="2590800"/>
            <a:ext cx="699135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23925" y="914400"/>
            <a:ext cx="1676400" cy="1676400"/>
          </a:xfrm>
          <a:prstGeom prst="rect">
            <a:avLst/>
          </a:prstGeom>
          <a:solidFill>
            <a:srgbClr val="FFFFFF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91675" y="4267200"/>
            <a:ext cx="1676400" cy="1676400"/>
          </a:xfrm>
          <a:prstGeom prst="rect">
            <a:avLst/>
          </a:prstGeom>
          <a:solidFill>
            <a:srgbClr val="087F92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52825" y="2743201"/>
            <a:ext cx="6639151" cy="1371600"/>
          </a:xfrm>
        </p:spPr>
        <p:txBody>
          <a:bodyPr/>
          <a:lstStyle>
            <a:lvl1pPr>
              <a:defRPr sz="3200">
                <a:solidFill>
                  <a:srgbClr val="087F92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E29D6-8334-437E-AA5D-7D1A94D22B5B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汇成东方</a:t>
            </a: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070D7-3F5C-405F-BCC1-B9D604EC673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任意多边形 8"/>
          <p:cNvSpPr/>
          <p:nvPr userDrawn="1"/>
        </p:nvSpPr>
        <p:spPr>
          <a:xfrm>
            <a:off x="0" y="1123950"/>
            <a:ext cx="12192000" cy="5734050"/>
          </a:xfrm>
          <a:custGeom>
            <a:avLst/>
            <a:gdLst>
              <a:gd name="connsiteX0" fmla="*/ 1797087 w 12192000"/>
              <a:gd name="connsiteY0" fmla="*/ 0 h 5734050"/>
              <a:gd name="connsiteX1" fmla="*/ 12192000 w 12192000"/>
              <a:gd name="connsiteY1" fmla="*/ 0 h 5734050"/>
              <a:gd name="connsiteX2" fmla="*/ 12192000 w 12192000"/>
              <a:gd name="connsiteY2" fmla="*/ 5734050 h 5734050"/>
              <a:gd name="connsiteX3" fmla="*/ 0 w 12192000"/>
              <a:gd name="connsiteY3" fmla="*/ 5734050 h 5734050"/>
              <a:gd name="connsiteX4" fmla="*/ 0 w 12192000"/>
              <a:gd name="connsiteY4" fmla="*/ 1797086 h 5734050"/>
              <a:gd name="connsiteX5" fmla="*/ 1797087 w 12192000"/>
              <a:gd name="connsiteY5" fmla="*/ 0 h 573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734050">
                <a:moveTo>
                  <a:pt x="1797087" y="0"/>
                </a:moveTo>
                <a:lnTo>
                  <a:pt x="12192000" y="0"/>
                </a:lnTo>
                <a:lnTo>
                  <a:pt x="12192000" y="5734050"/>
                </a:lnTo>
                <a:lnTo>
                  <a:pt x="0" y="5734050"/>
                </a:lnTo>
                <a:lnTo>
                  <a:pt x="0" y="1797086"/>
                </a:lnTo>
                <a:cubicBezTo>
                  <a:pt x="0" y="804583"/>
                  <a:pt x="804584" y="0"/>
                  <a:pt x="1797087" y="0"/>
                </a:cubicBezTo>
                <a:close/>
              </a:path>
            </a:pathLst>
          </a:custGeom>
          <a:solidFill>
            <a:srgbClr val="087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任意多边形 9"/>
          <p:cNvSpPr/>
          <p:nvPr userDrawn="1"/>
        </p:nvSpPr>
        <p:spPr>
          <a:xfrm>
            <a:off x="0" y="1123950"/>
            <a:ext cx="12192000" cy="5734050"/>
          </a:xfrm>
          <a:custGeom>
            <a:avLst/>
            <a:gdLst>
              <a:gd name="connsiteX0" fmla="*/ 1797087 w 12192000"/>
              <a:gd name="connsiteY0" fmla="*/ 0 h 5734050"/>
              <a:gd name="connsiteX1" fmla="*/ 12192000 w 12192000"/>
              <a:gd name="connsiteY1" fmla="*/ 0 h 5734050"/>
              <a:gd name="connsiteX2" fmla="*/ 12192000 w 12192000"/>
              <a:gd name="connsiteY2" fmla="*/ 5734050 h 5734050"/>
              <a:gd name="connsiteX3" fmla="*/ 0 w 12192000"/>
              <a:gd name="connsiteY3" fmla="*/ 5734050 h 5734050"/>
              <a:gd name="connsiteX4" fmla="*/ 0 w 12192000"/>
              <a:gd name="connsiteY4" fmla="*/ 1797086 h 5734050"/>
              <a:gd name="connsiteX5" fmla="*/ 1797087 w 12192000"/>
              <a:gd name="connsiteY5" fmla="*/ 0 h 5734050"/>
              <a:gd name="connsiteX0-1" fmla="*/ 1797087 w 12192000"/>
              <a:gd name="connsiteY0-2" fmla="*/ 0 h 5734050"/>
              <a:gd name="connsiteX1-3" fmla="*/ 12192000 w 12192000"/>
              <a:gd name="connsiteY1-4" fmla="*/ 0 h 5734050"/>
              <a:gd name="connsiteX2-5" fmla="*/ 12192000 w 12192000"/>
              <a:gd name="connsiteY2-6" fmla="*/ 5734050 h 5734050"/>
              <a:gd name="connsiteX3-7" fmla="*/ 0 w 12192000"/>
              <a:gd name="connsiteY3-8" fmla="*/ 5734050 h 5734050"/>
              <a:gd name="connsiteX4-9" fmla="*/ 171450 w 12192000"/>
              <a:gd name="connsiteY4-10" fmla="*/ 1854236 h 5734050"/>
              <a:gd name="connsiteX5-11" fmla="*/ 1797087 w 12192000"/>
              <a:gd name="connsiteY5-12" fmla="*/ 0 h 5734050"/>
              <a:gd name="connsiteX0-13" fmla="*/ 1797087 w 12192000"/>
              <a:gd name="connsiteY0-14" fmla="*/ 171450 h 5734050"/>
              <a:gd name="connsiteX1-15" fmla="*/ 12192000 w 12192000"/>
              <a:gd name="connsiteY1-16" fmla="*/ 0 h 5734050"/>
              <a:gd name="connsiteX2-17" fmla="*/ 12192000 w 12192000"/>
              <a:gd name="connsiteY2-18" fmla="*/ 5734050 h 5734050"/>
              <a:gd name="connsiteX3-19" fmla="*/ 0 w 12192000"/>
              <a:gd name="connsiteY3-20" fmla="*/ 5734050 h 5734050"/>
              <a:gd name="connsiteX4-21" fmla="*/ 171450 w 12192000"/>
              <a:gd name="connsiteY4-22" fmla="*/ 1854236 h 5734050"/>
              <a:gd name="connsiteX5-23" fmla="*/ 1797087 w 12192000"/>
              <a:gd name="connsiteY5-24" fmla="*/ 171450 h 5734050"/>
              <a:gd name="connsiteX0-25" fmla="*/ 1797087 w 12192000"/>
              <a:gd name="connsiteY0-26" fmla="*/ 171450 h 5734050"/>
              <a:gd name="connsiteX1-27" fmla="*/ 12192000 w 12192000"/>
              <a:gd name="connsiteY1-28" fmla="*/ 0 h 5734050"/>
              <a:gd name="connsiteX2-29" fmla="*/ 12192000 w 12192000"/>
              <a:gd name="connsiteY2-30" fmla="*/ 5734050 h 5734050"/>
              <a:gd name="connsiteX3-31" fmla="*/ 0 w 12192000"/>
              <a:gd name="connsiteY3-32" fmla="*/ 5734050 h 5734050"/>
              <a:gd name="connsiteX4-33" fmla="*/ 171450 w 12192000"/>
              <a:gd name="connsiteY4-34" fmla="*/ 1854236 h 5734050"/>
              <a:gd name="connsiteX5-35" fmla="*/ 1797087 w 12192000"/>
              <a:gd name="connsiteY5-36" fmla="*/ 171450 h 5734050"/>
              <a:gd name="connsiteX0-37" fmla="*/ 1940994 w 12335907"/>
              <a:gd name="connsiteY0-38" fmla="*/ 171450 h 5734050"/>
              <a:gd name="connsiteX1-39" fmla="*/ 12335907 w 12335907"/>
              <a:gd name="connsiteY1-40" fmla="*/ 0 h 5734050"/>
              <a:gd name="connsiteX2-41" fmla="*/ 12335907 w 12335907"/>
              <a:gd name="connsiteY2-42" fmla="*/ 5734050 h 5734050"/>
              <a:gd name="connsiteX3-43" fmla="*/ 143907 w 12335907"/>
              <a:gd name="connsiteY3-44" fmla="*/ 5734050 h 5734050"/>
              <a:gd name="connsiteX4-45" fmla="*/ 315357 w 12335907"/>
              <a:gd name="connsiteY4-46" fmla="*/ 1854236 h 5734050"/>
              <a:gd name="connsiteX5-47" fmla="*/ 1940994 w 12335907"/>
              <a:gd name="connsiteY5-48" fmla="*/ 171450 h 5734050"/>
              <a:gd name="connsiteX0-49" fmla="*/ 1797087 w 12192000"/>
              <a:gd name="connsiteY0-50" fmla="*/ 171450 h 5734050"/>
              <a:gd name="connsiteX1-51" fmla="*/ 12192000 w 12192000"/>
              <a:gd name="connsiteY1-52" fmla="*/ 0 h 5734050"/>
              <a:gd name="connsiteX2-53" fmla="*/ 12192000 w 12192000"/>
              <a:gd name="connsiteY2-54" fmla="*/ 5734050 h 5734050"/>
              <a:gd name="connsiteX3-55" fmla="*/ 0 w 12192000"/>
              <a:gd name="connsiteY3-56" fmla="*/ 5734050 h 5734050"/>
              <a:gd name="connsiteX4-57" fmla="*/ 171450 w 12192000"/>
              <a:gd name="connsiteY4-58" fmla="*/ 1854236 h 5734050"/>
              <a:gd name="connsiteX5-59" fmla="*/ 1797087 w 12192000"/>
              <a:gd name="connsiteY5-60" fmla="*/ 171450 h 5734050"/>
              <a:gd name="connsiteX0-61" fmla="*/ 1797087 w 12192000"/>
              <a:gd name="connsiteY0-62" fmla="*/ 171450 h 5734050"/>
              <a:gd name="connsiteX1-63" fmla="*/ 12192000 w 12192000"/>
              <a:gd name="connsiteY1-64" fmla="*/ 0 h 5734050"/>
              <a:gd name="connsiteX2-65" fmla="*/ 12192000 w 12192000"/>
              <a:gd name="connsiteY2-66" fmla="*/ 5734050 h 5734050"/>
              <a:gd name="connsiteX3-67" fmla="*/ 0 w 12192000"/>
              <a:gd name="connsiteY3-68" fmla="*/ 5734050 h 5734050"/>
              <a:gd name="connsiteX4-69" fmla="*/ 171450 w 12192000"/>
              <a:gd name="connsiteY4-70" fmla="*/ 1854236 h 5734050"/>
              <a:gd name="connsiteX5-71" fmla="*/ 1797087 w 12192000"/>
              <a:gd name="connsiteY5-72" fmla="*/ 171450 h 57340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2192000" h="5734050">
                <a:moveTo>
                  <a:pt x="1797087" y="171450"/>
                </a:moveTo>
                <a:cubicBezTo>
                  <a:pt x="5259381" y="23767"/>
                  <a:pt x="8727029" y="57150"/>
                  <a:pt x="12192000" y="0"/>
                </a:cubicBezTo>
                <a:lnTo>
                  <a:pt x="12192000" y="5734050"/>
                </a:lnTo>
                <a:lnTo>
                  <a:pt x="0" y="5734050"/>
                </a:lnTo>
                <a:cubicBezTo>
                  <a:pt x="0" y="4421729"/>
                  <a:pt x="95250" y="2999139"/>
                  <a:pt x="171450" y="1854236"/>
                </a:cubicBezTo>
                <a:cubicBezTo>
                  <a:pt x="247650" y="709333"/>
                  <a:pt x="903866" y="209550"/>
                  <a:pt x="1797087" y="1714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07069"/>
            <a:ext cx="10515600" cy="7588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640114"/>
            <a:ext cx="5181600" cy="4536849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40114"/>
            <a:ext cx="5181600" cy="453684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61608-FBDF-4B7C-A788-86FB64A94603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汇成东方</a:t>
            </a: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FE865-4D19-4953-853C-DF0312876CC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FA11B-B9C4-4451-AE0A-7FCDE45409BC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汇成东方</a:t>
            </a: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F1D52-C01A-4B47-AB49-4FB82BD4558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 flipV="1">
            <a:off x="0" y="1028700"/>
            <a:ext cx="12192000" cy="5829300"/>
          </a:xfrm>
          <a:custGeom>
            <a:avLst/>
            <a:gdLst>
              <a:gd name="connsiteX0" fmla="*/ 12193057 w 12193057"/>
              <a:gd name="connsiteY0" fmla="*/ 5452886 h 5452886"/>
              <a:gd name="connsiteX1" fmla="*/ 12193057 w 12193057"/>
              <a:gd name="connsiteY1" fmla="*/ 0 h 5452886"/>
              <a:gd name="connsiteX2" fmla="*/ 0 w 12193057"/>
              <a:gd name="connsiteY2" fmla="*/ 0 h 5452886"/>
              <a:gd name="connsiteX3" fmla="*/ 0 w 12193057"/>
              <a:gd name="connsiteY3" fmla="*/ 3428572 h 5452886"/>
              <a:gd name="connsiteX4" fmla="*/ 369020 w 12193057"/>
              <a:gd name="connsiteY4" fmla="*/ 3370519 h 5452886"/>
              <a:gd name="connsiteX5" fmla="*/ 11869078 w 12193057"/>
              <a:gd name="connsiteY5" fmla="*/ 5316999 h 5452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057" h="5452886">
                <a:moveTo>
                  <a:pt x="12193057" y="5452886"/>
                </a:moveTo>
                <a:lnTo>
                  <a:pt x="12193057" y="0"/>
                </a:lnTo>
                <a:lnTo>
                  <a:pt x="0" y="0"/>
                </a:lnTo>
                <a:lnTo>
                  <a:pt x="0" y="3428572"/>
                </a:lnTo>
                <a:lnTo>
                  <a:pt x="369020" y="3370519"/>
                </a:lnTo>
                <a:cubicBezTo>
                  <a:pt x="5088243" y="2688017"/>
                  <a:pt x="9283072" y="4242044"/>
                  <a:pt x="11869078" y="5316999"/>
                </a:cubicBezTo>
                <a:close/>
              </a:path>
            </a:pathLst>
          </a:custGeom>
          <a:solidFill>
            <a:srgbClr val="087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 flipV="1">
            <a:off x="0" y="1866900"/>
            <a:ext cx="12192000" cy="4991100"/>
          </a:xfrm>
          <a:custGeom>
            <a:avLst/>
            <a:gdLst>
              <a:gd name="connsiteX0" fmla="*/ 0 w 12193057"/>
              <a:gd name="connsiteY0" fmla="*/ 0 h 4991397"/>
              <a:gd name="connsiteX1" fmla="*/ 12193057 w 12193057"/>
              <a:gd name="connsiteY1" fmla="*/ 0 h 4991397"/>
              <a:gd name="connsiteX2" fmla="*/ 12193057 w 12193057"/>
              <a:gd name="connsiteY2" fmla="*/ 4991397 h 4991397"/>
              <a:gd name="connsiteX3" fmla="*/ 369020 w 12193057"/>
              <a:gd name="connsiteY3" fmla="*/ 3370519 h 4991397"/>
              <a:gd name="connsiteX4" fmla="*/ 0 w 12193057"/>
              <a:gd name="connsiteY4" fmla="*/ 3428572 h 499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3057" h="4991397">
                <a:moveTo>
                  <a:pt x="0" y="0"/>
                </a:moveTo>
                <a:lnTo>
                  <a:pt x="12193057" y="0"/>
                </a:lnTo>
                <a:lnTo>
                  <a:pt x="12193057" y="4991397"/>
                </a:lnTo>
                <a:cubicBezTo>
                  <a:pt x="9668602" y="3925788"/>
                  <a:pt x="5402857" y="2642517"/>
                  <a:pt x="369020" y="3370519"/>
                </a:cubicBezTo>
                <a:lnTo>
                  <a:pt x="0" y="342857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zh-CN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 Light" panose="020B0306030504020204"/>
              </a:rPr>
              <a:t>BUSINESS POWERPOINT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Open Sans Light" panose="020B0306030504020204"/>
            </a:endParaRPr>
          </a:p>
        </p:txBody>
      </p:sp>
      <p:sp>
        <p:nvSpPr>
          <p:cNvPr id="9" name="标题 1"/>
          <p:cNvSpPr>
            <a:spLocks noGrp="1"/>
          </p:cNvSpPr>
          <p:nvPr>
            <p:ph type="ctrTitle"/>
          </p:nvPr>
        </p:nvSpPr>
        <p:spPr>
          <a:xfrm>
            <a:off x="838200" y="3831770"/>
            <a:ext cx="10515599" cy="1522185"/>
          </a:xfrm>
        </p:spPr>
        <p:txBody>
          <a:bodyPr anchor="b"/>
          <a:lstStyle>
            <a:lvl1pPr algn="l">
              <a:defRPr sz="4800">
                <a:solidFill>
                  <a:srgbClr val="087F92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0" name="副标题 2"/>
          <p:cNvSpPr>
            <a:spLocks noGrp="1"/>
          </p:cNvSpPr>
          <p:nvPr>
            <p:ph type="subTitle" idx="1"/>
          </p:nvPr>
        </p:nvSpPr>
        <p:spPr>
          <a:xfrm>
            <a:off x="838200" y="5353956"/>
            <a:ext cx="10515600" cy="838200"/>
          </a:xfr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4D92E-448C-4968-8AF1-0A417F84A049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汇成东方</a:t>
            </a:r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01FB7-1206-4B80-AE72-1A01212B4D9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0" y="1123950"/>
            <a:ext cx="12192000" cy="5734050"/>
          </a:xfrm>
          <a:custGeom>
            <a:avLst/>
            <a:gdLst>
              <a:gd name="connsiteX0" fmla="*/ 1797087 w 12192000"/>
              <a:gd name="connsiteY0" fmla="*/ 0 h 5734050"/>
              <a:gd name="connsiteX1" fmla="*/ 12192000 w 12192000"/>
              <a:gd name="connsiteY1" fmla="*/ 0 h 5734050"/>
              <a:gd name="connsiteX2" fmla="*/ 12192000 w 12192000"/>
              <a:gd name="connsiteY2" fmla="*/ 5734050 h 5734050"/>
              <a:gd name="connsiteX3" fmla="*/ 0 w 12192000"/>
              <a:gd name="connsiteY3" fmla="*/ 5734050 h 5734050"/>
              <a:gd name="connsiteX4" fmla="*/ 0 w 12192000"/>
              <a:gd name="connsiteY4" fmla="*/ 1797086 h 5734050"/>
              <a:gd name="connsiteX5" fmla="*/ 1797087 w 12192000"/>
              <a:gd name="connsiteY5" fmla="*/ 0 h 573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734050">
                <a:moveTo>
                  <a:pt x="1797087" y="0"/>
                </a:moveTo>
                <a:lnTo>
                  <a:pt x="12192000" y="0"/>
                </a:lnTo>
                <a:lnTo>
                  <a:pt x="12192000" y="5734050"/>
                </a:lnTo>
                <a:lnTo>
                  <a:pt x="0" y="5734050"/>
                </a:lnTo>
                <a:lnTo>
                  <a:pt x="0" y="1797086"/>
                </a:lnTo>
                <a:cubicBezTo>
                  <a:pt x="0" y="804583"/>
                  <a:pt x="804584" y="0"/>
                  <a:pt x="1797087" y="0"/>
                </a:cubicBezTo>
                <a:close/>
              </a:path>
            </a:pathLst>
          </a:custGeom>
          <a:solidFill>
            <a:srgbClr val="087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0" y="1123950"/>
            <a:ext cx="12192000" cy="5734050"/>
          </a:xfrm>
          <a:custGeom>
            <a:avLst/>
            <a:gdLst>
              <a:gd name="connsiteX0" fmla="*/ 1797087 w 12192000"/>
              <a:gd name="connsiteY0" fmla="*/ 0 h 5734050"/>
              <a:gd name="connsiteX1" fmla="*/ 12192000 w 12192000"/>
              <a:gd name="connsiteY1" fmla="*/ 0 h 5734050"/>
              <a:gd name="connsiteX2" fmla="*/ 12192000 w 12192000"/>
              <a:gd name="connsiteY2" fmla="*/ 5734050 h 5734050"/>
              <a:gd name="connsiteX3" fmla="*/ 0 w 12192000"/>
              <a:gd name="connsiteY3" fmla="*/ 5734050 h 5734050"/>
              <a:gd name="connsiteX4" fmla="*/ 0 w 12192000"/>
              <a:gd name="connsiteY4" fmla="*/ 1797086 h 5734050"/>
              <a:gd name="connsiteX5" fmla="*/ 1797087 w 12192000"/>
              <a:gd name="connsiteY5" fmla="*/ 0 h 5734050"/>
              <a:gd name="connsiteX0-1" fmla="*/ 1797087 w 12192000"/>
              <a:gd name="connsiteY0-2" fmla="*/ 0 h 5734050"/>
              <a:gd name="connsiteX1-3" fmla="*/ 12192000 w 12192000"/>
              <a:gd name="connsiteY1-4" fmla="*/ 0 h 5734050"/>
              <a:gd name="connsiteX2-5" fmla="*/ 12192000 w 12192000"/>
              <a:gd name="connsiteY2-6" fmla="*/ 5734050 h 5734050"/>
              <a:gd name="connsiteX3-7" fmla="*/ 0 w 12192000"/>
              <a:gd name="connsiteY3-8" fmla="*/ 5734050 h 5734050"/>
              <a:gd name="connsiteX4-9" fmla="*/ 171450 w 12192000"/>
              <a:gd name="connsiteY4-10" fmla="*/ 1854236 h 5734050"/>
              <a:gd name="connsiteX5-11" fmla="*/ 1797087 w 12192000"/>
              <a:gd name="connsiteY5-12" fmla="*/ 0 h 5734050"/>
              <a:gd name="connsiteX0-13" fmla="*/ 1797087 w 12192000"/>
              <a:gd name="connsiteY0-14" fmla="*/ 171450 h 5734050"/>
              <a:gd name="connsiteX1-15" fmla="*/ 12192000 w 12192000"/>
              <a:gd name="connsiteY1-16" fmla="*/ 0 h 5734050"/>
              <a:gd name="connsiteX2-17" fmla="*/ 12192000 w 12192000"/>
              <a:gd name="connsiteY2-18" fmla="*/ 5734050 h 5734050"/>
              <a:gd name="connsiteX3-19" fmla="*/ 0 w 12192000"/>
              <a:gd name="connsiteY3-20" fmla="*/ 5734050 h 5734050"/>
              <a:gd name="connsiteX4-21" fmla="*/ 171450 w 12192000"/>
              <a:gd name="connsiteY4-22" fmla="*/ 1854236 h 5734050"/>
              <a:gd name="connsiteX5-23" fmla="*/ 1797087 w 12192000"/>
              <a:gd name="connsiteY5-24" fmla="*/ 171450 h 5734050"/>
              <a:gd name="connsiteX0-25" fmla="*/ 1797087 w 12192000"/>
              <a:gd name="connsiteY0-26" fmla="*/ 171450 h 5734050"/>
              <a:gd name="connsiteX1-27" fmla="*/ 12192000 w 12192000"/>
              <a:gd name="connsiteY1-28" fmla="*/ 0 h 5734050"/>
              <a:gd name="connsiteX2-29" fmla="*/ 12192000 w 12192000"/>
              <a:gd name="connsiteY2-30" fmla="*/ 5734050 h 5734050"/>
              <a:gd name="connsiteX3-31" fmla="*/ 0 w 12192000"/>
              <a:gd name="connsiteY3-32" fmla="*/ 5734050 h 5734050"/>
              <a:gd name="connsiteX4-33" fmla="*/ 171450 w 12192000"/>
              <a:gd name="connsiteY4-34" fmla="*/ 1854236 h 5734050"/>
              <a:gd name="connsiteX5-35" fmla="*/ 1797087 w 12192000"/>
              <a:gd name="connsiteY5-36" fmla="*/ 171450 h 5734050"/>
              <a:gd name="connsiteX0-37" fmla="*/ 1940994 w 12335907"/>
              <a:gd name="connsiteY0-38" fmla="*/ 171450 h 5734050"/>
              <a:gd name="connsiteX1-39" fmla="*/ 12335907 w 12335907"/>
              <a:gd name="connsiteY1-40" fmla="*/ 0 h 5734050"/>
              <a:gd name="connsiteX2-41" fmla="*/ 12335907 w 12335907"/>
              <a:gd name="connsiteY2-42" fmla="*/ 5734050 h 5734050"/>
              <a:gd name="connsiteX3-43" fmla="*/ 143907 w 12335907"/>
              <a:gd name="connsiteY3-44" fmla="*/ 5734050 h 5734050"/>
              <a:gd name="connsiteX4-45" fmla="*/ 315357 w 12335907"/>
              <a:gd name="connsiteY4-46" fmla="*/ 1854236 h 5734050"/>
              <a:gd name="connsiteX5-47" fmla="*/ 1940994 w 12335907"/>
              <a:gd name="connsiteY5-48" fmla="*/ 171450 h 5734050"/>
              <a:gd name="connsiteX0-49" fmla="*/ 1797087 w 12192000"/>
              <a:gd name="connsiteY0-50" fmla="*/ 171450 h 5734050"/>
              <a:gd name="connsiteX1-51" fmla="*/ 12192000 w 12192000"/>
              <a:gd name="connsiteY1-52" fmla="*/ 0 h 5734050"/>
              <a:gd name="connsiteX2-53" fmla="*/ 12192000 w 12192000"/>
              <a:gd name="connsiteY2-54" fmla="*/ 5734050 h 5734050"/>
              <a:gd name="connsiteX3-55" fmla="*/ 0 w 12192000"/>
              <a:gd name="connsiteY3-56" fmla="*/ 5734050 h 5734050"/>
              <a:gd name="connsiteX4-57" fmla="*/ 171450 w 12192000"/>
              <a:gd name="connsiteY4-58" fmla="*/ 1854236 h 5734050"/>
              <a:gd name="connsiteX5-59" fmla="*/ 1797087 w 12192000"/>
              <a:gd name="connsiteY5-60" fmla="*/ 171450 h 5734050"/>
              <a:gd name="connsiteX0-61" fmla="*/ 1797087 w 12192000"/>
              <a:gd name="connsiteY0-62" fmla="*/ 171450 h 5734050"/>
              <a:gd name="connsiteX1-63" fmla="*/ 12192000 w 12192000"/>
              <a:gd name="connsiteY1-64" fmla="*/ 0 h 5734050"/>
              <a:gd name="connsiteX2-65" fmla="*/ 12192000 w 12192000"/>
              <a:gd name="connsiteY2-66" fmla="*/ 5734050 h 5734050"/>
              <a:gd name="connsiteX3-67" fmla="*/ 0 w 12192000"/>
              <a:gd name="connsiteY3-68" fmla="*/ 5734050 h 5734050"/>
              <a:gd name="connsiteX4-69" fmla="*/ 171450 w 12192000"/>
              <a:gd name="connsiteY4-70" fmla="*/ 1854236 h 5734050"/>
              <a:gd name="connsiteX5-71" fmla="*/ 1797087 w 12192000"/>
              <a:gd name="connsiteY5-72" fmla="*/ 171450 h 57340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2192000" h="5734050">
                <a:moveTo>
                  <a:pt x="1797087" y="171450"/>
                </a:moveTo>
                <a:cubicBezTo>
                  <a:pt x="5259381" y="23767"/>
                  <a:pt x="8727029" y="57150"/>
                  <a:pt x="12192000" y="0"/>
                </a:cubicBezTo>
                <a:lnTo>
                  <a:pt x="12192000" y="5734050"/>
                </a:lnTo>
                <a:lnTo>
                  <a:pt x="0" y="5734050"/>
                </a:lnTo>
                <a:cubicBezTo>
                  <a:pt x="0" y="4421729"/>
                  <a:pt x="95250" y="2999139"/>
                  <a:pt x="171450" y="1854236"/>
                </a:cubicBezTo>
                <a:cubicBezTo>
                  <a:pt x="247650" y="709333"/>
                  <a:pt x="903866" y="209550"/>
                  <a:pt x="1797087" y="1714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867CD-F882-454B-9CDB-1D1671FBCA0D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汇成东方</a:t>
            </a: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339CD-92AB-49E7-A409-34CE9C7CF58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/>
          <p:nvPr/>
        </p:nvSpPr>
        <p:spPr>
          <a:xfrm>
            <a:off x="0" y="1123950"/>
            <a:ext cx="12192000" cy="5734050"/>
          </a:xfrm>
          <a:custGeom>
            <a:avLst/>
            <a:gdLst>
              <a:gd name="connsiteX0" fmla="*/ 1797087 w 12192000"/>
              <a:gd name="connsiteY0" fmla="*/ 0 h 5734050"/>
              <a:gd name="connsiteX1" fmla="*/ 12192000 w 12192000"/>
              <a:gd name="connsiteY1" fmla="*/ 0 h 5734050"/>
              <a:gd name="connsiteX2" fmla="*/ 12192000 w 12192000"/>
              <a:gd name="connsiteY2" fmla="*/ 5734050 h 5734050"/>
              <a:gd name="connsiteX3" fmla="*/ 0 w 12192000"/>
              <a:gd name="connsiteY3" fmla="*/ 5734050 h 5734050"/>
              <a:gd name="connsiteX4" fmla="*/ 0 w 12192000"/>
              <a:gd name="connsiteY4" fmla="*/ 1797086 h 5734050"/>
              <a:gd name="connsiteX5" fmla="*/ 1797087 w 12192000"/>
              <a:gd name="connsiteY5" fmla="*/ 0 h 573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734050">
                <a:moveTo>
                  <a:pt x="1797087" y="0"/>
                </a:moveTo>
                <a:lnTo>
                  <a:pt x="12192000" y="0"/>
                </a:lnTo>
                <a:lnTo>
                  <a:pt x="12192000" y="5734050"/>
                </a:lnTo>
                <a:lnTo>
                  <a:pt x="0" y="5734050"/>
                </a:lnTo>
                <a:lnTo>
                  <a:pt x="0" y="1797086"/>
                </a:lnTo>
                <a:cubicBezTo>
                  <a:pt x="0" y="804583"/>
                  <a:pt x="804584" y="0"/>
                  <a:pt x="1797087" y="0"/>
                </a:cubicBezTo>
                <a:close/>
              </a:path>
            </a:pathLst>
          </a:custGeom>
          <a:solidFill>
            <a:srgbClr val="087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任意多边形 12"/>
          <p:cNvSpPr/>
          <p:nvPr/>
        </p:nvSpPr>
        <p:spPr>
          <a:xfrm>
            <a:off x="0" y="1123950"/>
            <a:ext cx="12192000" cy="5734050"/>
          </a:xfrm>
          <a:custGeom>
            <a:avLst/>
            <a:gdLst>
              <a:gd name="connsiteX0" fmla="*/ 1797087 w 12192000"/>
              <a:gd name="connsiteY0" fmla="*/ 0 h 5734050"/>
              <a:gd name="connsiteX1" fmla="*/ 12192000 w 12192000"/>
              <a:gd name="connsiteY1" fmla="*/ 0 h 5734050"/>
              <a:gd name="connsiteX2" fmla="*/ 12192000 w 12192000"/>
              <a:gd name="connsiteY2" fmla="*/ 5734050 h 5734050"/>
              <a:gd name="connsiteX3" fmla="*/ 0 w 12192000"/>
              <a:gd name="connsiteY3" fmla="*/ 5734050 h 5734050"/>
              <a:gd name="connsiteX4" fmla="*/ 0 w 12192000"/>
              <a:gd name="connsiteY4" fmla="*/ 1797086 h 5734050"/>
              <a:gd name="connsiteX5" fmla="*/ 1797087 w 12192000"/>
              <a:gd name="connsiteY5" fmla="*/ 0 h 5734050"/>
              <a:gd name="connsiteX0-1" fmla="*/ 1797087 w 12192000"/>
              <a:gd name="connsiteY0-2" fmla="*/ 0 h 5734050"/>
              <a:gd name="connsiteX1-3" fmla="*/ 12192000 w 12192000"/>
              <a:gd name="connsiteY1-4" fmla="*/ 0 h 5734050"/>
              <a:gd name="connsiteX2-5" fmla="*/ 12192000 w 12192000"/>
              <a:gd name="connsiteY2-6" fmla="*/ 5734050 h 5734050"/>
              <a:gd name="connsiteX3-7" fmla="*/ 0 w 12192000"/>
              <a:gd name="connsiteY3-8" fmla="*/ 5734050 h 5734050"/>
              <a:gd name="connsiteX4-9" fmla="*/ 171450 w 12192000"/>
              <a:gd name="connsiteY4-10" fmla="*/ 1854236 h 5734050"/>
              <a:gd name="connsiteX5-11" fmla="*/ 1797087 w 12192000"/>
              <a:gd name="connsiteY5-12" fmla="*/ 0 h 5734050"/>
              <a:gd name="connsiteX0-13" fmla="*/ 1797087 w 12192000"/>
              <a:gd name="connsiteY0-14" fmla="*/ 171450 h 5734050"/>
              <a:gd name="connsiteX1-15" fmla="*/ 12192000 w 12192000"/>
              <a:gd name="connsiteY1-16" fmla="*/ 0 h 5734050"/>
              <a:gd name="connsiteX2-17" fmla="*/ 12192000 w 12192000"/>
              <a:gd name="connsiteY2-18" fmla="*/ 5734050 h 5734050"/>
              <a:gd name="connsiteX3-19" fmla="*/ 0 w 12192000"/>
              <a:gd name="connsiteY3-20" fmla="*/ 5734050 h 5734050"/>
              <a:gd name="connsiteX4-21" fmla="*/ 171450 w 12192000"/>
              <a:gd name="connsiteY4-22" fmla="*/ 1854236 h 5734050"/>
              <a:gd name="connsiteX5-23" fmla="*/ 1797087 w 12192000"/>
              <a:gd name="connsiteY5-24" fmla="*/ 171450 h 5734050"/>
              <a:gd name="connsiteX0-25" fmla="*/ 1797087 w 12192000"/>
              <a:gd name="connsiteY0-26" fmla="*/ 171450 h 5734050"/>
              <a:gd name="connsiteX1-27" fmla="*/ 12192000 w 12192000"/>
              <a:gd name="connsiteY1-28" fmla="*/ 0 h 5734050"/>
              <a:gd name="connsiteX2-29" fmla="*/ 12192000 w 12192000"/>
              <a:gd name="connsiteY2-30" fmla="*/ 5734050 h 5734050"/>
              <a:gd name="connsiteX3-31" fmla="*/ 0 w 12192000"/>
              <a:gd name="connsiteY3-32" fmla="*/ 5734050 h 5734050"/>
              <a:gd name="connsiteX4-33" fmla="*/ 171450 w 12192000"/>
              <a:gd name="connsiteY4-34" fmla="*/ 1854236 h 5734050"/>
              <a:gd name="connsiteX5-35" fmla="*/ 1797087 w 12192000"/>
              <a:gd name="connsiteY5-36" fmla="*/ 171450 h 5734050"/>
              <a:gd name="connsiteX0-37" fmla="*/ 1940994 w 12335907"/>
              <a:gd name="connsiteY0-38" fmla="*/ 171450 h 5734050"/>
              <a:gd name="connsiteX1-39" fmla="*/ 12335907 w 12335907"/>
              <a:gd name="connsiteY1-40" fmla="*/ 0 h 5734050"/>
              <a:gd name="connsiteX2-41" fmla="*/ 12335907 w 12335907"/>
              <a:gd name="connsiteY2-42" fmla="*/ 5734050 h 5734050"/>
              <a:gd name="connsiteX3-43" fmla="*/ 143907 w 12335907"/>
              <a:gd name="connsiteY3-44" fmla="*/ 5734050 h 5734050"/>
              <a:gd name="connsiteX4-45" fmla="*/ 315357 w 12335907"/>
              <a:gd name="connsiteY4-46" fmla="*/ 1854236 h 5734050"/>
              <a:gd name="connsiteX5-47" fmla="*/ 1940994 w 12335907"/>
              <a:gd name="connsiteY5-48" fmla="*/ 171450 h 5734050"/>
              <a:gd name="connsiteX0-49" fmla="*/ 1797087 w 12192000"/>
              <a:gd name="connsiteY0-50" fmla="*/ 171450 h 5734050"/>
              <a:gd name="connsiteX1-51" fmla="*/ 12192000 w 12192000"/>
              <a:gd name="connsiteY1-52" fmla="*/ 0 h 5734050"/>
              <a:gd name="connsiteX2-53" fmla="*/ 12192000 w 12192000"/>
              <a:gd name="connsiteY2-54" fmla="*/ 5734050 h 5734050"/>
              <a:gd name="connsiteX3-55" fmla="*/ 0 w 12192000"/>
              <a:gd name="connsiteY3-56" fmla="*/ 5734050 h 5734050"/>
              <a:gd name="connsiteX4-57" fmla="*/ 171450 w 12192000"/>
              <a:gd name="connsiteY4-58" fmla="*/ 1854236 h 5734050"/>
              <a:gd name="connsiteX5-59" fmla="*/ 1797087 w 12192000"/>
              <a:gd name="connsiteY5-60" fmla="*/ 171450 h 5734050"/>
              <a:gd name="connsiteX0-61" fmla="*/ 1797087 w 12192000"/>
              <a:gd name="connsiteY0-62" fmla="*/ 171450 h 5734050"/>
              <a:gd name="connsiteX1-63" fmla="*/ 12192000 w 12192000"/>
              <a:gd name="connsiteY1-64" fmla="*/ 0 h 5734050"/>
              <a:gd name="connsiteX2-65" fmla="*/ 12192000 w 12192000"/>
              <a:gd name="connsiteY2-66" fmla="*/ 5734050 h 5734050"/>
              <a:gd name="connsiteX3-67" fmla="*/ 0 w 12192000"/>
              <a:gd name="connsiteY3-68" fmla="*/ 5734050 h 5734050"/>
              <a:gd name="connsiteX4-69" fmla="*/ 171450 w 12192000"/>
              <a:gd name="connsiteY4-70" fmla="*/ 1854236 h 5734050"/>
              <a:gd name="connsiteX5-71" fmla="*/ 1797087 w 12192000"/>
              <a:gd name="connsiteY5-72" fmla="*/ 171450 h 57340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2192000" h="5734050">
                <a:moveTo>
                  <a:pt x="1797087" y="171450"/>
                </a:moveTo>
                <a:cubicBezTo>
                  <a:pt x="5259381" y="23767"/>
                  <a:pt x="8727029" y="57150"/>
                  <a:pt x="12192000" y="0"/>
                </a:cubicBezTo>
                <a:lnTo>
                  <a:pt x="12192000" y="5734050"/>
                </a:lnTo>
                <a:lnTo>
                  <a:pt x="0" y="5734050"/>
                </a:lnTo>
                <a:cubicBezTo>
                  <a:pt x="0" y="4421729"/>
                  <a:pt x="95250" y="2999139"/>
                  <a:pt x="171450" y="1854236"/>
                </a:cubicBezTo>
                <a:cubicBezTo>
                  <a:pt x="247650" y="709333"/>
                  <a:pt x="903866" y="209550"/>
                  <a:pt x="1797087" y="1714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246062"/>
            <a:ext cx="3932237" cy="741363"/>
          </a:xfr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1277256"/>
            <a:ext cx="6172200" cy="493463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dirty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1843314"/>
            <a:ext cx="3932237" cy="437651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C3B52-1B54-47C1-B9A7-00614342B833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汇成东方</a:t>
            </a: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DB2AE-BA8A-4E3F-BF1B-C74896B117C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9800" y="365125"/>
            <a:ext cx="15240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7630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10DC2-863B-4BB5-B342-F49400BC9DF8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汇成东方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363BA-821B-42EF-8857-F7EE8B472A6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4" Type="http://schemas.openxmlformats.org/officeDocument/2006/relationships/theme" Target="../theme/theme2.xml"/><Relationship Id="rId13" Type="http://schemas.openxmlformats.org/officeDocument/2006/relationships/tags" Target="../tags/tag6.xml"/><Relationship Id="rId12" Type="http://schemas.openxmlformats.org/officeDocument/2006/relationships/tags" Target="../tags/tag5.xml"/><Relationship Id="rId11" Type="http://schemas.openxmlformats.org/officeDocument/2006/relationships/image" Target="../media/image3.png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D8068E8-51CC-447B-A947-B8F039CF0509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zh-CN" altLang="en-US"/>
              <a:t>汇成东方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D732419-74D4-4D46-B20B-D6012A74C43A}" type="slidenum">
              <a:rPr lang="zh-CN" altLang="en-US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黑体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463040"/>
            <a:ext cx="10515600" cy="4713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4F731-F1D9-405D-9569-D30D95C59A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D1296-2E93-47A3-B509-9CB210ECFEC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5125" indent="-365125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!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4.xml"/><Relationship Id="rId2" Type="http://schemas.openxmlformats.org/officeDocument/2006/relationships/audio" Target="../media/audio2.wav"/><Relationship Id="rId1" Type="http://schemas.openxmlformats.org/officeDocument/2006/relationships/tags" Target="../tags/tag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audio6.wav"/><Relationship Id="rId3" Type="http://schemas.openxmlformats.org/officeDocument/2006/relationships/audio" Target="../media/audio1.wav"/><Relationship Id="rId2" Type="http://schemas.openxmlformats.org/officeDocument/2006/relationships/tags" Target="../tags/tag18.xml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4.xml"/><Relationship Id="rId2" Type="http://schemas.openxmlformats.org/officeDocument/2006/relationships/audio" Target="../media/audio3.wav"/><Relationship Id="rId1" Type="http://schemas.openxmlformats.org/officeDocument/2006/relationships/tags" Target="../tags/tag20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4.xml"/><Relationship Id="rId2" Type="http://schemas.openxmlformats.org/officeDocument/2006/relationships/audio" Target="../media/audio3.wav"/><Relationship Id="rId1" Type="http://schemas.openxmlformats.org/officeDocument/2006/relationships/tags" Target="../tags/tag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audio1.wav"/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8.xml"/><Relationship Id="rId4" Type="http://schemas.openxmlformats.org/officeDocument/2006/relationships/audio" Target="../media/audio3.wav"/><Relationship Id="rId3" Type="http://schemas.openxmlformats.org/officeDocument/2006/relationships/audio" Target="../media/audio1.wav"/><Relationship Id="rId2" Type="http://schemas.openxmlformats.org/officeDocument/2006/relationships/tags" Target="../tags/tag25.xml"/><Relationship Id="rId1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9" Type="http://schemas.openxmlformats.org/officeDocument/2006/relationships/notesSlide" Target="../notesSlides/notesSlide12.xml"/><Relationship Id="rId18" Type="http://schemas.openxmlformats.org/officeDocument/2006/relationships/slideLayout" Target="../slideLayouts/slideLayout8.xml"/><Relationship Id="rId17" Type="http://schemas.openxmlformats.org/officeDocument/2006/relationships/audio" Target="../media/audio5.wav"/><Relationship Id="rId16" Type="http://schemas.openxmlformats.org/officeDocument/2006/relationships/audio" Target="../media/audio3.wav"/><Relationship Id="rId15" Type="http://schemas.openxmlformats.org/officeDocument/2006/relationships/audio" Target="../media/audio1.wav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8.xml"/><Relationship Id="rId4" Type="http://schemas.openxmlformats.org/officeDocument/2006/relationships/audio" Target="../media/audio3.wav"/><Relationship Id="rId3" Type="http://schemas.openxmlformats.org/officeDocument/2006/relationships/audio" Target="../media/audio1.wav"/><Relationship Id="rId2" Type="http://schemas.openxmlformats.org/officeDocument/2006/relationships/tags" Target="../tags/tag39.xml"/><Relationship Id="rId1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1.xml"/><Relationship Id="rId3" Type="http://schemas.openxmlformats.org/officeDocument/2006/relationships/audio" Target="../media/audio1.wav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4" Type="http://schemas.openxmlformats.org/officeDocument/2006/relationships/notesSlide" Target="../notesSlides/notesSlide15.xml"/><Relationship Id="rId13" Type="http://schemas.openxmlformats.org/officeDocument/2006/relationships/slideLayout" Target="../slideLayouts/slideLayout17.xml"/><Relationship Id="rId12" Type="http://schemas.openxmlformats.org/officeDocument/2006/relationships/audio" Target="../media/audio1.wav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tags" Target="../tags/tag42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61.xml"/><Relationship Id="rId8" Type="http://schemas.openxmlformats.org/officeDocument/2006/relationships/tags" Target="../tags/tag60.xml"/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0" Type="http://schemas.openxmlformats.org/officeDocument/2006/relationships/notesSlide" Target="../notesSlides/notesSlide16.xml"/><Relationship Id="rId2" Type="http://schemas.openxmlformats.org/officeDocument/2006/relationships/tags" Target="../tags/tag54.xml"/><Relationship Id="rId19" Type="http://schemas.openxmlformats.org/officeDocument/2006/relationships/slideLayout" Target="../slideLayouts/slideLayout17.xml"/><Relationship Id="rId18" Type="http://schemas.openxmlformats.org/officeDocument/2006/relationships/audio" Target="../media/audio1.wav"/><Relationship Id="rId17" Type="http://schemas.openxmlformats.org/officeDocument/2006/relationships/tags" Target="../tags/tag69.xml"/><Relationship Id="rId16" Type="http://schemas.openxmlformats.org/officeDocument/2006/relationships/tags" Target="../tags/tag68.xml"/><Relationship Id="rId15" Type="http://schemas.openxmlformats.org/officeDocument/2006/relationships/tags" Target="../tags/tag67.xml"/><Relationship Id="rId14" Type="http://schemas.openxmlformats.org/officeDocument/2006/relationships/tags" Target="../tags/tag66.xml"/><Relationship Id="rId13" Type="http://schemas.openxmlformats.org/officeDocument/2006/relationships/tags" Target="../tags/tag65.xml"/><Relationship Id="rId12" Type="http://schemas.openxmlformats.org/officeDocument/2006/relationships/tags" Target="../tags/tag64.xml"/><Relationship Id="rId11" Type="http://schemas.openxmlformats.org/officeDocument/2006/relationships/tags" Target="../tags/tag63.xml"/><Relationship Id="rId10" Type="http://schemas.openxmlformats.org/officeDocument/2006/relationships/tags" Target="../tags/tag62.xml"/><Relationship Id="rId1" Type="http://schemas.openxmlformats.org/officeDocument/2006/relationships/tags" Target="../tags/tag53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3" Type="http://schemas.openxmlformats.org/officeDocument/2006/relationships/notesSlide" Target="../notesSlides/notesSlide17.xml"/><Relationship Id="rId22" Type="http://schemas.openxmlformats.org/officeDocument/2006/relationships/slideLayout" Target="../slideLayouts/slideLayout17.xml"/><Relationship Id="rId21" Type="http://schemas.openxmlformats.org/officeDocument/2006/relationships/audio" Target="../media/audio1.wav"/><Relationship Id="rId20" Type="http://schemas.openxmlformats.org/officeDocument/2006/relationships/tags" Target="../tags/tag89.xml"/><Relationship Id="rId2" Type="http://schemas.openxmlformats.org/officeDocument/2006/relationships/tags" Target="../tags/tag71.xml"/><Relationship Id="rId19" Type="http://schemas.openxmlformats.org/officeDocument/2006/relationships/tags" Target="../tags/tag88.xml"/><Relationship Id="rId18" Type="http://schemas.openxmlformats.org/officeDocument/2006/relationships/tags" Target="../tags/tag87.xml"/><Relationship Id="rId17" Type="http://schemas.openxmlformats.org/officeDocument/2006/relationships/tags" Target="../tags/tag86.xml"/><Relationship Id="rId16" Type="http://schemas.openxmlformats.org/officeDocument/2006/relationships/tags" Target="../tags/tag85.xml"/><Relationship Id="rId15" Type="http://schemas.openxmlformats.org/officeDocument/2006/relationships/tags" Target="../tags/tag84.xml"/><Relationship Id="rId14" Type="http://schemas.openxmlformats.org/officeDocument/2006/relationships/tags" Target="../tags/tag83.xml"/><Relationship Id="rId13" Type="http://schemas.openxmlformats.org/officeDocument/2006/relationships/tags" Target="../tags/tag82.xml"/><Relationship Id="rId12" Type="http://schemas.openxmlformats.org/officeDocument/2006/relationships/tags" Target="../tags/tag81.xml"/><Relationship Id="rId11" Type="http://schemas.openxmlformats.org/officeDocument/2006/relationships/tags" Target="../tags/tag80.xml"/><Relationship Id="rId10" Type="http://schemas.openxmlformats.org/officeDocument/2006/relationships/tags" Target="../tags/tag79.xml"/><Relationship Id="rId1" Type="http://schemas.openxmlformats.org/officeDocument/2006/relationships/tags" Target="../tags/tag70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7" Type="http://schemas.openxmlformats.org/officeDocument/2006/relationships/notesSlide" Target="../notesSlides/notesSlide18.xml"/><Relationship Id="rId26" Type="http://schemas.openxmlformats.org/officeDocument/2006/relationships/slideLayout" Target="../slideLayouts/slideLayout17.xml"/><Relationship Id="rId25" Type="http://schemas.openxmlformats.org/officeDocument/2006/relationships/audio" Target="../media/audio1.wav"/><Relationship Id="rId24" Type="http://schemas.openxmlformats.org/officeDocument/2006/relationships/tags" Target="../tags/tag112.xml"/><Relationship Id="rId23" Type="http://schemas.openxmlformats.org/officeDocument/2006/relationships/image" Target="../media/image9.png"/><Relationship Id="rId22" Type="http://schemas.openxmlformats.org/officeDocument/2006/relationships/tags" Target="../tags/tag111.xml"/><Relationship Id="rId21" Type="http://schemas.openxmlformats.org/officeDocument/2006/relationships/tags" Target="../tags/tag110.xml"/><Relationship Id="rId20" Type="http://schemas.openxmlformats.org/officeDocument/2006/relationships/tags" Target="../tags/tag109.xml"/><Relationship Id="rId2" Type="http://schemas.openxmlformats.org/officeDocument/2006/relationships/tags" Target="../tags/tag91.xml"/><Relationship Id="rId19" Type="http://schemas.openxmlformats.org/officeDocument/2006/relationships/tags" Target="../tags/tag108.xml"/><Relationship Id="rId18" Type="http://schemas.openxmlformats.org/officeDocument/2006/relationships/tags" Target="../tags/tag107.xml"/><Relationship Id="rId17" Type="http://schemas.openxmlformats.org/officeDocument/2006/relationships/tags" Target="../tags/tag106.xml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tags" Target="../tags/tag90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image" Target="../media/image10.png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3" Type="http://schemas.openxmlformats.org/officeDocument/2006/relationships/notesSlide" Target="../notesSlides/notesSlide19.xml"/><Relationship Id="rId12" Type="http://schemas.openxmlformats.org/officeDocument/2006/relationships/slideLayout" Target="../slideLayouts/slideLayout17.xml"/><Relationship Id="rId11" Type="http://schemas.openxmlformats.org/officeDocument/2006/relationships/audio" Target="../media/audio3.wav"/><Relationship Id="rId10" Type="http://schemas.openxmlformats.org/officeDocument/2006/relationships/audio" Target="../media/audio1.wav"/><Relationship Id="rId1" Type="http://schemas.openxmlformats.org/officeDocument/2006/relationships/tags" Target="../tags/tag113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7" Type="http://schemas.openxmlformats.org/officeDocument/2006/relationships/notesSlide" Target="../notesSlides/notesSlide20.xml"/><Relationship Id="rId16" Type="http://schemas.openxmlformats.org/officeDocument/2006/relationships/slideLayout" Target="../slideLayouts/slideLayout17.xml"/><Relationship Id="rId15" Type="http://schemas.openxmlformats.org/officeDocument/2006/relationships/audio" Target="../media/audio4.wav"/><Relationship Id="rId14" Type="http://schemas.openxmlformats.org/officeDocument/2006/relationships/audio" Target="../media/audio1.wav"/><Relationship Id="rId13" Type="http://schemas.openxmlformats.org/officeDocument/2006/relationships/tags" Target="../tags/tag133.xml"/><Relationship Id="rId12" Type="http://schemas.openxmlformats.org/officeDocument/2006/relationships/tags" Target="../tags/tag132.xml"/><Relationship Id="rId11" Type="http://schemas.openxmlformats.org/officeDocument/2006/relationships/tags" Target="../tags/tag131.xml"/><Relationship Id="rId10" Type="http://schemas.openxmlformats.org/officeDocument/2006/relationships/tags" Target="../tags/tag130.xml"/><Relationship Id="rId1" Type="http://schemas.openxmlformats.org/officeDocument/2006/relationships/tags" Target="../tags/tag121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tags" Target="../tags/tag9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audio" Target="../media/audio4.wav"/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tags" Target="../tags/tag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.xml"/><Relationship Id="rId2" Type="http://schemas.openxmlformats.org/officeDocument/2006/relationships/audio" Target="../media/audio5.wav"/><Relationship Id="rId1" Type="http://schemas.openxmlformats.org/officeDocument/2006/relationships/tags" Target="../tags/tag13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4.xml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3" Type="http://schemas.openxmlformats.org/officeDocument/2006/relationships/audio" Target="../media/audio5.wav"/><Relationship Id="rId2" Type="http://schemas.openxmlformats.org/officeDocument/2006/relationships/tags" Target="../tags/tag14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1"/>
          <p:cNvSpPr>
            <a:spLocks noGrp="1"/>
          </p:cNvSpPr>
          <p:nvPr>
            <p:ph type="ctrTitle"/>
          </p:nvPr>
        </p:nvSpPr>
        <p:spPr>
          <a:xfrm>
            <a:off x="2662555" y="4392930"/>
            <a:ext cx="10515600" cy="1938655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 smtClean="0">
                <a:solidFill>
                  <a:srgbClr val="286FA4"/>
                </a:solidFill>
                <a:latin typeface="微软雅黑" panose="020B0503020204020204" charset="-122"/>
                <a:ea typeface="微软雅黑" panose="020B0503020204020204" charset="-122"/>
                <a:cs typeface="Open Sans Light" panose="020B0306030504020204"/>
              </a:rPr>
              <a:t>积分制管理</a:t>
            </a:r>
            <a:br>
              <a:rPr lang="zh-CN" altLang="en-US" sz="6000" b="1" dirty="0" smtClean="0">
                <a:solidFill>
                  <a:srgbClr val="286FA4"/>
                </a:solidFill>
                <a:latin typeface="微软雅黑" panose="020B0503020204020204" charset="-122"/>
                <a:ea typeface="微软雅黑" panose="020B0503020204020204" charset="-122"/>
                <a:cs typeface="Open Sans Light" panose="020B0306030504020204"/>
              </a:rPr>
            </a:br>
            <a:r>
              <a:rPr lang="zh-CN" altLang="en-US" sz="6000" b="1" dirty="0" smtClean="0">
                <a:solidFill>
                  <a:srgbClr val="286FA4"/>
                </a:solidFill>
                <a:latin typeface="微软雅黑" panose="020B0503020204020204" charset="-122"/>
                <a:ea typeface="微软雅黑" panose="020B0503020204020204" charset="-122"/>
                <a:cs typeface="Open Sans Light" panose="020B0306030504020204"/>
              </a:rPr>
              <a:t>          落地实操流程</a:t>
            </a:r>
            <a:r>
              <a:rPr lang="en-US" altLang="zh-CN" sz="6000" b="1" dirty="0" smtClean="0">
                <a:solidFill>
                  <a:srgbClr val="286FA4"/>
                </a:solidFill>
                <a:latin typeface="微软雅黑" panose="020B0503020204020204" charset="-122"/>
                <a:ea typeface="微软雅黑" panose="020B0503020204020204" charset="-122"/>
                <a:cs typeface="Open Sans Light" panose="020B0306030504020204"/>
              </a:rPr>
              <a:t> </a:t>
            </a:r>
            <a:endParaRPr lang="en-US" altLang="zh-CN" sz="6000" b="1" dirty="0" smtClean="0">
              <a:solidFill>
                <a:srgbClr val="286FA4"/>
              </a:solidFill>
              <a:latin typeface="微软雅黑" panose="020B0503020204020204" charset="-122"/>
              <a:ea typeface="微软雅黑" panose="020B0503020204020204" charset="-122"/>
              <a:cs typeface="Open Sans Light" panose="020B0306030504020204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1057275" y="1638300"/>
            <a:ext cx="10067290" cy="1028700"/>
            <a:chOff x="1665" y="2580"/>
            <a:chExt cx="15854" cy="1620"/>
          </a:xfrm>
        </p:grpSpPr>
        <p:sp>
          <p:nvSpPr>
            <p:cNvPr id="2" name="矩形 1"/>
            <p:cNvSpPr/>
            <p:nvPr/>
          </p:nvSpPr>
          <p:spPr>
            <a:xfrm>
              <a:off x="1665" y="3120"/>
              <a:ext cx="4530" cy="1080"/>
            </a:xfrm>
            <a:prstGeom prst="rect">
              <a:avLst/>
            </a:prstGeom>
            <a:solidFill>
              <a:srgbClr val="519B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725" y="2580"/>
              <a:ext cx="9795" cy="1080"/>
            </a:xfrm>
            <a:prstGeom prst="rect">
              <a:avLst/>
            </a:prstGeom>
            <a:solidFill>
              <a:srgbClr val="519B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" name="矩形 11"/>
            <p:cNvSpPr/>
            <p:nvPr/>
          </p:nvSpPr>
          <p:spPr>
            <a:xfrm>
              <a:off x="6195" y="2590"/>
              <a:ext cx="1540" cy="1610"/>
            </a:xfrm>
            <a:custGeom>
              <a:avLst/>
              <a:gdLst>
                <a:gd name="connsiteX0" fmla="*/ 0 w 2876550"/>
                <a:gd name="connsiteY0" fmla="*/ 0 h 685800"/>
                <a:gd name="connsiteX1" fmla="*/ 2876550 w 2876550"/>
                <a:gd name="connsiteY1" fmla="*/ 0 h 685800"/>
                <a:gd name="connsiteX2" fmla="*/ 2876550 w 2876550"/>
                <a:gd name="connsiteY2" fmla="*/ 685800 h 685800"/>
                <a:gd name="connsiteX3" fmla="*/ 0 w 2876550"/>
                <a:gd name="connsiteY3" fmla="*/ 685800 h 685800"/>
                <a:gd name="connsiteX4" fmla="*/ 0 w 2876550"/>
                <a:gd name="connsiteY4" fmla="*/ 0 h 685800"/>
                <a:gd name="connsiteX0-1" fmla="*/ 3892062 w 3892062"/>
                <a:gd name="connsiteY0-2" fmla="*/ 0 h 1002323"/>
                <a:gd name="connsiteX1-3" fmla="*/ 2876550 w 3892062"/>
                <a:gd name="connsiteY1-4" fmla="*/ 316523 h 1002323"/>
                <a:gd name="connsiteX2-5" fmla="*/ 2876550 w 3892062"/>
                <a:gd name="connsiteY2-6" fmla="*/ 1002323 h 1002323"/>
                <a:gd name="connsiteX3-7" fmla="*/ 0 w 3892062"/>
                <a:gd name="connsiteY3-8" fmla="*/ 1002323 h 1002323"/>
                <a:gd name="connsiteX4-9" fmla="*/ 3892062 w 3892062"/>
                <a:gd name="connsiteY4-10" fmla="*/ 0 h 1002323"/>
                <a:gd name="connsiteX0-11" fmla="*/ 1015512 w 1015512"/>
                <a:gd name="connsiteY0-12" fmla="*/ 0 h 1002323"/>
                <a:gd name="connsiteX1-13" fmla="*/ 0 w 1015512"/>
                <a:gd name="connsiteY1-14" fmla="*/ 316523 h 1002323"/>
                <a:gd name="connsiteX2-15" fmla="*/ 0 w 1015512"/>
                <a:gd name="connsiteY2-16" fmla="*/ 1002323 h 1002323"/>
                <a:gd name="connsiteX3-17" fmla="*/ 980342 w 1015512"/>
                <a:gd name="connsiteY3-18" fmla="*/ 650631 h 1002323"/>
                <a:gd name="connsiteX4-19" fmla="*/ 1015512 w 1015512"/>
                <a:gd name="connsiteY4-20" fmla="*/ 0 h 1002323"/>
                <a:gd name="connsiteX0-21" fmla="*/ 1104412 w 1104412"/>
                <a:gd name="connsiteY0-22" fmla="*/ 0 h 1068998"/>
                <a:gd name="connsiteX1-23" fmla="*/ 0 w 1104412"/>
                <a:gd name="connsiteY1-24" fmla="*/ 383198 h 1068998"/>
                <a:gd name="connsiteX2-25" fmla="*/ 0 w 1104412"/>
                <a:gd name="connsiteY2-26" fmla="*/ 1068998 h 1068998"/>
                <a:gd name="connsiteX3-27" fmla="*/ 980342 w 1104412"/>
                <a:gd name="connsiteY3-28" fmla="*/ 717306 h 1068998"/>
                <a:gd name="connsiteX4-29" fmla="*/ 1104412 w 1104412"/>
                <a:gd name="connsiteY4-30" fmla="*/ 0 h 1068998"/>
                <a:gd name="connsiteX0-31" fmla="*/ 1104412 w 1104412"/>
                <a:gd name="connsiteY0-32" fmla="*/ 0 h 1068998"/>
                <a:gd name="connsiteX1-33" fmla="*/ 977900 w 1104412"/>
                <a:gd name="connsiteY1-34" fmla="*/ 46649 h 1068998"/>
                <a:gd name="connsiteX2-35" fmla="*/ 0 w 1104412"/>
                <a:gd name="connsiteY2-36" fmla="*/ 383198 h 1068998"/>
                <a:gd name="connsiteX3-37" fmla="*/ 0 w 1104412"/>
                <a:gd name="connsiteY3-38" fmla="*/ 1068998 h 1068998"/>
                <a:gd name="connsiteX4-39" fmla="*/ 980342 w 1104412"/>
                <a:gd name="connsiteY4-40" fmla="*/ 717306 h 1068998"/>
                <a:gd name="connsiteX5" fmla="*/ 1104412 w 1104412"/>
                <a:gd name="connsiteY5" fmla="*/ 0 h 1068998"/>
                <a:gd name="connsiteX0-41" fmla="*/ 980342 w 980342"/>
                <a:gd name="connsiteY0-42" fmla="*/ 670657 h 1022349"/>
                <a:gd name="connsiteX1-43" fmla="*/ 977900 w 980342"/>
                <a:gd name="connsiteY1-44" fmla="*/ 0 h 1022349"/>
                <a:gd name="connsiteX2-45" fmla="*/ 0 w 980342"/>
                <a:gd name="connsiteY2-46" fmla="*/ 336549 h 1022349"/>
                <a:gd name="connsiteX3-47" fmla="*/ 0 w 980342"/>
                <a:gd name="connsiteY3-48" fmla="*/ 1022349 h 1022349"/>
                <a:gd name="connsiteX4-49" fmla="*/ 980342 w 980342"/>
                <a:gd name="connsiteY4-50" fmla="*/ 670657 h 1022349"/>
                <a:gd name="connsiteX0-51" fmla="*/ 1135917 w 1135917"/>
                <a:gd name="connsiteY0-52" fmla="*/ 416657 h 1022349"/>
                <a:gd name="connsiteX1-53" fmla="*/ 977900 w 1135917"/>
                <a:gd name="connsiteY1-54" fmla="*/ 0 h 1022349"/>
                <a:gd name="connsiteX2-55" fmla="*/ 0 w 1135917"/>
                <a:gd name="connsiteY2-56" fmla="*/ 336549 h 1022349"/>
                <a:gd name="connsiteX3-57" fmla="*/ 0 w 1135917"/>
                <a:gd name="connsiteY3-58" fmla="*/ 1022349 h 1022349"/>
                <a:gd name="connsiteX4-59" fmla="*/ 1135917 w 1135917"/>
                <a:gd name="connsiteY4-60" fmla="*/ 416657 h 1022349"/>
                <a:gd name="connsiteX0-61" fmla="*/ 1269267 w 1269267"/>
                <a:gd name="connsiteY0-62" fmla="*/ 572232 h 1022349"/>
                <a:gd name="connsiteX1-63" fmla="*/ 977900 w 1269267"/>
                <a:gd name="connsiteY1-64" fmla="*/ 0 h 1022349"/>
                <a:gd name="connsiteX2-65" fmla="*/ 0 w 1269267"/>
                <a:gd name="connsiteY2-66" fmla="*/ 336549 h 1022349"/>
                <a:gd name="connsiteX3-67" fmla="*/ 0 w 1269267"/>
                <a:gd name="connsiteY3-68" fmla="*/ 1022349 h 1022349"/>
                <a:gd name="connsiteX4-69" fmla="*/ 1269267 w 1269267"/>
                <a:gd name="connsiteY4-70" fmla="*/ 572232 h 1022349"/>
                <a:gd name="connsiteX0-71" fmla="*/ 1269267 w 1269267"/>
                <a:gd name="connsiteY0-72" fmla="*/ 572232 h 1022349"/>
                <a:gd name="connsiteX1-73" fmla="*/ 977900 w 1269267"/>
                <a:gd name="connsiteY1-74" fmla="*/ 0 h 1022349"/>
                <a:gd name="connsiteX2-75" fmla="*/ 0 w 1269267"/>
                <a:gd name="connsiteY2-76" fmla="*/ 336549 h 1022349"/>
                <a:gd name="connsiteX3-77" fmla="*/ 0 w 1269267"/>
                <a:gd name="connsiteY3-78" fmla="*/ 1022349 h 1022349"/>
                <a:gd name="connsiteX4-79" fmla="*/ 962025 w 1269267"/>
                <a:gd name="connsiteY4-80" fmla="*/ 669925 h 1022349"/>
                <a:gd name="connsiteX5-81" fmla="*/ 1269267 w 1269267"/>
                <a:gd name="connsiteY5-82" fmla="*/ 572232 h 1022349"/>
                <a:gd name="connsiteX0-83" fmla="*/ 962025 w 977900"/>
                <a:gd name="connsiteY0-84" fmla="*/ 669925 h 1022349"/>
                <a:gd name="connsiteX1-85" fmla="*/ 977900 w 977900"/>
                <a:gd name="connsiteY1-86" fmla="*/ 0 h 1022349"/>
                <a:gd name="connsiteX2-87" fmla="*/ 0 w 977900"/>
                <a:gd name="connsiteY2-88" fmla="*/ 336549 h 1022349"/>
                <a:gd name="connsiteX3-89" fmla="*/ 0 w 977900"/>
                <a:gd name="connsiteY3-90" fmla="*/ 1022349 h 1022349"/>
                <a:gd name="connsiteX4-91" fmla="*/ 962025 w 977900"/>
                <a:gd name="connsiteY4-92" fmla="*/ 669925 h 1022349"/>
                <a:gd name="connsiteX0-93" fmla="*/ 971550 w 977900"/>
                <a:gd name="connsiteY0-94" fmla="*/ 673100 h 1022349"/>
                <a:gd name="connsiteX1-95" fmla="*/ 977900 w 977900"/>
                <a:gd name="connsiteY1-96" fmla="*/ 0 h 1022349"/>
                <a:gd name="connsiteX2-97" fmla="*/ 0 w 977900"/>
                <a:gd name="connsiteY2-98" fmla="*/ 336549 h 1022349"/>
                <a:gd name="connsiteX3-99" fmla="*/ 0 w 977900"/>
                <a:gd name="connsiteY3-100" fmla="*/ 1022349 h 1022349"/>
                <a:gd name="connsiteX4-101" fmla="*/ 971550 w 977900"/>
                <a:gd name="connsiteY4-102" fmla="*/ 673100 h 10223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77900" h="1022349">
                  <a:moveTo>
                    <a:pt x="971550" y="673100"/>
                  </a:moveTo>
                  <a:cubicBezTo>
                    <a:pt x="973667" y="448733"/>
                    <a:pt x="975783" y="224367"/>
                    <a:pt x="977900" y="0"/>
                  </a:cubicBezTo>
                  <a:lnTo>
                    <a:pt x="0" y="336549"/>
                  </a:lnTo>
                  <a:lnTo>
                    <a:pt x="0" y="1022349"/>
                  </a:lnTo>
                  <a:lnTo>
                    <a:pt x="971550" y="673100"/>
                  </a:lnTo>
                  <a:close/>
                </a:path>
              </a:pathLst>
            </a:custGeom>
            <a:solidFill>
              <a:srgbClr val="0445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2175" y="3235"/>
              <a:ext cx="3510" cy="8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solidFill>
                    <a:srgbClr val="087F92"/>
                  </a:solidFill>
                </a:rPr>
                <a:t>经理级</a:t>
              </a:r>
              <a:endParaRPr lang="zh-CN" altLang="en-US" sz="3200" b="1" dirty="0">
                <a:solidFill>
                  <a:srgbClr val="087F92"/>
                </a:solidFill>
              </a:endParaRPr>
            </a:p>
          </p:txBody>
        </p:sp>
        <p:sp>
          <p:nvSpPr>
            <p:cNvPr id="18453" name="Content Placeholder 2"/>
            <p:cNvSpPr txBox="1"/>
            <p:nvPr/>
          </p:nvSpPr>
          <p:spPr bwMode="auto">
            <a:xfrm>
              <a:off x="9159" y="2718"/>
              <a:ext cx="7095" cy="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800" b="1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单次奖、扣分权限</a:t>
              </a:r>
              <a:r>
                <a:rPr lang="en-US" altLang="zh-CN" sz="2800" b="1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30</a:t>
              </a:r>
              <a:r>
                <a:rPr lang="zh-CN" altLang="en-US" sz="2800" b="1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分</a:t>
              </a:r>
              <a:endParaRPr lang="zh-CN" altLang="en-US" sz="2800" b="1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057275" y="2961005"/>
            <a:ext cx="10067290" cy="1028700"/>
            <a:chOff x="1665" y="4663"/>
            <a:chExt cx="15854" cy="1620"/>
          </a:xfrm>
        </p:grpSpPr>
        <p:sp>
          <p:nvSpPr>
            <p:cNvPr id="14" name="矩形 13"/>
            <p:cNvSpPr/>
            <p:nvPr/>
          </p:nvSpPr>
          <p:spPr>
            <a:xfrm>
              <a:off x="1665" y="5203"/>
              <a:ext cx="4530" cy="1080"/>
            </a:xfrm>
            <a:prstGeom prst="rect">
              <a:avLst/>
            </a:prstGeom>
            <a:solidFill>
              <a:srgbClr val="519B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7725" y="4663"/>
              <a:ext cx="9795" cy="1080"/>
            </a:xfrm>
            <a:prstGeom prst="rect">
              <a:avLst/>
            </a:prstGeom>
            <a:solidFill>
              <a:srgbClr val="519B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6" name="矩形 11"/>
            <p:cNvSpPr/>
            <p:nvPr/>
          </p:nvSpPr>
          <p:spPr>
            <a:xfrm>
              <a:off x="6195" y="4673"/>
              <a:ext cx="1540" cy="1610"/>
            </a:xfrm>
            <a:custGeom>
              <a:avLst/>
              <a:gdLst>
                <a:gd name="connsiteX0" fmla="*/ 0 w 2876550"/>
                <a:gd name="connsiteY0" fmla="*/ 0 h 685800"/>
                <a:gd name="connsiteX1" fmla="*/ 2876550 w 2876550"/>
                <a:gd name="connsiteY1" fmla="*/ 0 h 685800"/>
                <a:gd name="connsiteX2" fmla="*/ 2876550 w 2876550"/>
                <a:gd name="connsiteY2" fmla="*/ 685800 h 685800"/>
                <a:gd name="connsiteX3" fmla="*/ 0 w 2876550"/>
                <a:gd name="connsiteY3" fmla="*/ 685800 h 685800"/>
                <a:gd name="connsiteX4" fmla="*/ 0 w 2876550"/>
                <a:gd name="connsiteY4" fmla="*/ 0 h 685800"/>
                <a:gd name="connsiteX0-1" fmla="*/ 3892062 w 3892062"/>
                <a:gd name="connsiteY0-2" fmla="*/ 0 h 1002323"/>
                <a:gd name="connsiteX1-3" fmla="*/ 2876550 w 3892062"/>
                <a:gd name="connsiteY1-4" fmla="*/ 316523 h 1002323"/>
                <a:gd name="connsiteX2-5" fmla="*/ 2876550 w 3892062"/>
                <a:gd name="connsiteY2-6" fmla="*/ 1002323 h 1002323"/>
                <a:gd name="connsiteX3-7" fmla="*/ 0 w 3892062"/>
                <a:gd name="connsiteY3-8" fmla="*/ 1002323 h 1002323"/>
                <a:gd name="connsiteX4-9" fmla="*/ 3892062 w 3892062"/>
                <a:gd name="connsiteY4-10" fmla="*/ 0 h 1002323"/>
                <a:gd name="connsiteX0-11" fmla="*/ 1015512 w 1015512"/>
                <a:gd name="connsiteY0-12" fmla="*/ 0 h 1002323"/>
                <a:gd name="connsiteX1-13" fmla="*/ 0 w 1015512"/>
                <a:gd name="connsiteY1-14" fmla="*/ 316523 h 1002323"/>
                <a:gd name="connsiteX2-15" fmla="*/ 0 w 1015512"/>
                <a:gd name="connsiteY2-16" fmla="*/ 1002323 h 1002323"/>
                <a:gd name="connsiteX3-17" fmla="*/ 980342 w 1015512"/>
                <a:gd name="connsiteY3-18" fmla="*/ 650631 h 1002323"/>
                <a:gd name="connsiteX4-19" fmla="*/ 1015512 w 1015512"/>
                <a:gd name="connsiteY4-20" fmla="*/ 0 h 1002323"/>
                <a:gd name="connsiteX0-21" fmla="*/ 1104412 w 1104412"/>
                <a:gd name="connsiteY0-22" fmla="*/ 0 h 1068998"/>
                <a:gd name="connsiteX1-23" fmla="*/ 0 w 1104412"/>
                <a:gd name="connsiteY1-24" fmla="*/ 383198 h 1068998"/>
                <a:gd name="connsiteX2-25" fmla="*/ 0 w 1104412"/>
                <a:gd name="connsiteY2-26" fmla="*/ 1068998 h 1068998"/>
                <a:gd name="connsiteX3-27" fmla="*/ 980342 w 1104412"/>
                <a:gd name="connsiteY3-28" fmla="*/ 717306 h 1068998"/>
                <a:gd name="connsiteX4-29" fmla="*/ 1104412 w 1104412"/>
                <a:gd name="connsiteY4-30" fmla="*/ 0 h 1068998"/>
                <a:gd name="connsiteX0-31" fmla="*/ 1104412 w 1104412"/>
                <a:gd name="connsiteY0-32" fmla="*/ 0 h 1068998"/>
                <a:gd name="connsiteX1-33" fmla="*/ 977900 w 1104412"/>
                <a:gd name="connsiteY1-34" fmla="*/ 46649 h 1068998"/>
                <a:gd name="connsiteX2-35" fmla="*/ 0 w 1104412"/>
                <a:gd name="connsiteY2-36" fmla="*/ 383198 h 1068998"/>
                <a:gd name="connsiteX3-37" fmla="*/ 0 w 1104412"/>
                <a:gd name="connsiteY3-38" fmla="*/ 1068998 h 1068998"/>
                <a:gd name="connsiteX4-39" fmla="*/ 980342 w 1104412"/>
                <a:gd name="connsiteY4-40" fmla="*/ 717306 h 1068998"/>
                <a:gd name="connsiteX5" fmla="*/ 1104412 w 1104412"/>
                <a:gd name="connsiteY5" fmla="*/ 0 h 1068998"/>
                <a:gd name="connsiteX0-41" fmla="*/ 980342 w 980342"/>
                <a:gd name="connsiteY0-42" fmla="*/ 670657 h 1022349"/>
                <a:gd name="connsiteX1-43" fmla="*/ 977900 w 980342"/>
                <a:gd name="connsiteY1-44" fmla="*/ 0 h 1022349"/>
                <a:gd name="connsiteX2-45" fmla="*/ 0 w 980342"/>
                <a:gd name="connsiteY2-46" fmla="*/ 336549 h 1022349"/>
                <a:gd name="connsiteX3-47" fmla="*/ 0 w 980342"/>
                <a:gd name="connsiteY3-48" fmla="*/ 1022349 h 1022349"/>
                <a:gd name="connsiteX4-49" fmla="*/ 980342 w 980342"/>
                <a:gd name="connsiteY4-50" fmla="*/ 670657 h 1022349"/>
                <a:gd name="connsiteX0-51" fmla="*/ 1135917 w 1135917"/>
                <a:gd name="connsiteY0-52" fmla="*/ 416657 h 1022349"/>
                <a:gd name="connsiteX1-53" fmla="*/ 977900 w 1135917"/>
                <a:gd name="connsiteY1-54" fmla="*/ 0 h 1022349"/>
                <a:gd name="connsiteX2-55" fmla="*/ 0 w 1135917"/>
                <a:gd name="connsiteY2-56" fmla="*/ 336549 h 1022349"/>
                <a:gd name="connsiteX3-57" fmla="*/ 0 w 1135917"/>
                <a:gd name="connsiteY3-58" fmla="*/ 1022349 h 1022349"/>
                <a:gd name="connsiteX4-59" fmla="*/ 1135917 w 1135917"/>
                <a:gd name="connsiteY4-60" fmla="*/ 416657 h 1022349"/>
                <a:gd name="connsiteX0-61" fmla="*/ 1269267 w 1269267"/>
                <a:gd name="connsiteY0-62" fmla="*/ 572232 h 1022349"/>
                <a:gd name="connsiteX1-63" fmla="*/ 977900 w 1269267"/>
                <a:gd name="connsiteY1-64" fmla="*/ 0 h 1022349"/>
                <a:gd name="connsiteX2-65" fmla="*/ 0 w 1269267"/>
                <a:gd name="connsiteY2-66" fmla="*/ 336549 h 1022349"/>
                <a:gd name="connsiteX3-67" fmla="*/ 0 w 1269267"/>
                <a:gd name="connsiteY3-68" fmla="*/ 1022349 h 1022349"/>
                <a:gd name="connsiteX4-69" fmla="*/ 1269267 w 1269267"/>
                <a:gd name="connsiteY4-70" fmla="*/ 572232 h 1022349"/>
                <a:gd name="connsiteX0-71" fmla="*/ 1269267 w 1269267"/>
                <a:gd name="connsiteY0-72" fmla="*/ 572232 h 1022349"/>
                <a:gd name="connsiteX1-73" fmla="*/ 977900 w 1269267"/>
                <a:gd name="connsiteY1-74" fmla="*/ 0 h 1022349"/>
                <a:gd name="connsiteX2-75" fmla="*/ 0 w 1269267"/>
                <a:gd name="connsiteY2-76" fmla="*/ 336549 h 1022349"/>
                <a:gd name="connsiteX3-77" fmla="*/ 0 w 1269267"/>
                <a:gd name="connsiteY3-78" fmla="*/ 1022349 h 1022349"/>
                <a:gd name="connsiteX4-79" fmla="*/ 962025 w 1269267"/>
                <a:gd name="connsiteY4-80" fmla="*/ 669925 h 1022349"/>
                <a:gd name="connsiteX5-81" fmla="*/ 1269267 w 1269267"/>
                <a:gd name="connsiteY5-82" fmla="*/ 572232 h 1022349"/>
                <a:gd name="connsiteX0-83" fmla="*/ 962025 w 977900"/>
                <a:gd name="connsiteY0-84" fmla="*/ 669925 h 1022349"/>
                <a:gd name="connsiteX1-85" fmla="*/ 977900 w 977900"/>
                <a:gd name="connsiteY1-86" fmla="*/ 0 h 1022349"/>
                <a:gd name="connsiteX2-87" fmla="*/ 0 w 977900"/>
                <a:gd name="connsiteY2-88" fmla="*/ 336549 h 1022349"/>
                <a:gd name="connsiteX3-89" fmla="*/ 0 w 977900"/>
                <a:gd name="connsiteY3-90" fmla="*/ 1022349 h 1022349"/>
                <a:gd name="connsiteX4-91" fmla="*/ 962025 w 977900"/>
                <a:gd name="connsiteY4-92" fmla="*/ 669925 h 1022349"/>
                <a:gd name="connsiteX0-93" fmla="*/ 971550 w 977900"/>
                <a:gd name="connsiteY0-94" fmla="*/ 673100 h 1022349"/>
                <a:gd name="connsiteX1-95" fmla="*/ 977900 w 977900"/>
                <a:gd name="connsiteY1-96" fmla="*/ 0 h 1022349"/>
                <a:gd name="connsiteX2-97" fmla="*/ 0 w 977900"/>
                <a:gd name="connsiteY2-98" fmla="*/ 336549 h 1022349"/>
                <a:gd name="connsiteX3-99" fmla="*/ 0 w 977900"/>
                <a:gd name="connsiteY3-100" fmla="*/ 1022349 h 1022349"/>
                <a:gd name="connsiteX4-101" fmla="*/ 971550 w 977900"/>
                <a:gd name="connsiteY4-102" fmla="*/ 673100 h 10223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77900" h="1022349">
                  <a:moveTo>
                    <a:pt x="971550" y="673100"/>
                  </a:moveTo>
                  <a:cubicBezTo>
                    <a:pt x="973667" y="448733"/>
                    <a:pt x="975783" y="224367"/>
                    <a:pt x="977900" y="0"/>
                  </a:cubicBezTo>
                  <a:lnTo>
                    <a:pt x="0" y="336549"/>
                  </a:lnTo>
                  <a:lnTo>
                    <a:pt x="0" y="1022349"/>
                  </a:lnTo>
                  <a:lnTo>
                    <a:pt x="971550" y="673100"/>
                  </a:lnTo>
                  <a:close/>
                </a:path>
              </a:pathLst>
            </a:custGeom>
            <a:solidFill>
              <a:srgbClr val="0445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2175" y="5323"/>
              <a:ext cx="3510" cy="8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solidFill>
                    <a:srgbClr val="087F92"/>
                  </a:solidFill>
                </a:rPr>
                <a:t>主管级</a:t>
              </a:r>
              <a:endParaRPr lang="zh-CN" altLang="en-US" sz="3200" b="1" dirty="0">
                <a:solidFill>
                  <a:srgbClr val="087F92"/>
                </a:solidFill>
              </a:endParaRPr>
            </a:p>
          </p:txBody>
        </p:sp>
        <p:sp>
          <p:nvSpPr>
            <p:cNvPr id="26" name="Content Placeholder 2"/>
            <p:cNvSpPr txBox="1"/>
            <p:nvPr/>
          </p:nvSpPr>
          <p:spPr bwMode="auto">
            <a:xfrm>
              <a:off x="9159" y="4800"/>
              <a:ext cx="7095" cy="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800" b="1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单次奖、扣分权限</a:t>
              </a:r>
              <a:r>
                <a:rPr lang="en-US" altLang="zh-CN" sz="2800" b="1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20</a:t>
              </a:r>
              <a:r>
                <a:rPr lang="zh-CN" altLang="en-US" sz="2800" b="1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分</a:t>
              </a:r>
              <a:endParaRPr lang="zh-CN" altLang="en-US" sz="2800" b="1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057275" y="4281805"/>
            <a:ext cx="10067290" cy="1028700"/>
            <a:chOff x="1665" y="6743"/>
            <a:chExt cx="15854" cy="1620"/>
          </a:xfrm>
        </p:grpSpPr>
        <p:sp>
          <p:nvSpPr>
            <p:cNvPr id="17" name="矩形 16"/>
            <p:cNvSpPr/>
            <p:nvPr/>
          </p:nvSpPr>
          <p:spPr>
            <a:xfrm>
              <a:off x="1665" y="7283"/>
              <a:ext cx="4530" cy="1080"/>
            </a:xfrm>
            <a:prstGeom prst="rect">
              <a:avLst/>
            </a:prstGeom>
            <a:solidFill>
              <a:srgbClr val="519B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7725" y="6743"/>
              <a:ext cx="9795" cy="1080"/>
            </a:xfrm>
            <a:prstGeom prst="rect">
              <a:avLst/>
            </a:prstGeom>
            <a:solidFill>
              <a:srgbClr val="519B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9" name="矩形 11"/>
            <p:cNvSpPr/>
            <p:nvPr/>
          </p:nvSpPr>
          <p:spPr>
            <a:xfrm>
              <a:off x="6195" y="6753"/>
              <a:ext cx="1540" cy="1610"/>
            </a:xfrm>
            <a:custGeom>
              <a:avLst/>
              <a:gdLst>
                <a:gd name="connsiteX0" fmla="*/ 0 w 2876550"/>
                <a:gd name="connsiteY0" fmla="*/ 0 h 685800"/>
                <a:gd name="connsiteX1" fmla="*/ 2876550 w 2876550"/>
                <a:gd name="connsiteY1" fmla="*/ 0 h 685800"/>
                <a:gd name="connsiteX2" fmla="*/ 2876550 w 2876550"/>
                <a:gd name="connsiteY2" fmla="*/ 685800 h 685800"/>
                <a:gd name="connsiteX3" fmla="*/ 0 w 2876550"/>
                <a:gd name="connsiteY3" fmla="*/ 685800 h 685800"/>
                <a:gd name="connsiteX4" fmla="*/ 0 w 2876550"/>
                <a:gd name="connsiteY4" fmla="*/ 0 h 685800"/>
                <a:gd name="connsiteX0-1" fmla="*/ 3892062 w 3892062"/>
                <a:gd name="connsiteY0-2" fmla="*/ 0 h 1002323"/>
                <a:gd name="connsiteX1-3" fmla="*/ 2876550 w 3892062"/>
                <a:gd name="connsiteY1-4" fmla="*/ 316523 h 1002323"/>
                <a:gd name="connsiteX2-5" fmla="*/ 2876550 w 3892062"/>
                <a:gd name="connsiteY2-6" fmla="*/ 1002323 h 1002323"/>
                <a:gd name="connsiteX3-7" fmla="*/ 0 w 3892062"/>
                <a:gd name="connsiteY3-8" fmla="*/ 1002323 h 1002323"/>
                <a:gd name="connsiteX4-9" fmla="*/ 3892062 w 3892062"/>
                <a:gd name="connsiteY4-10" fmla="*/ 0 h 1002323"/>
                <a:gd name="connsiteX0-11" fmla="*/ 1015512 w 1015512"/>
                <a:gd name="connsiteY0-12" fmla="*/ 0 h 1002323"/>
                <a:gd name="connsiteX1-13" fmla="*/ 0 w 1015512"/>
                <a:gd name="connsiteY1-14" fmla="*/ 316523 h 1002323"/>
                <a:gd name="connsiteX2-15" fmla="*/ 0 w 1015512"/>
                <a:gd name="connsiteY2-16" fmla="*/ 1002323 h 1002323"/>
                <a:gd name="connsiteX3-17" fmla="*/ 980342 w 1015512"/>
                <a:gd name="connsiteY3-18" fmla="*/ 650631 h 1002323"/>
                <a:gd name="connsiteX4-19" fmla="*/ 1015512 w 1015512"/>
                <a:gd name="connsiteY4-20" fmla="*/ 0 h 1002323"/>
                <a:gd name="connsiteX0-21" fmla="*/ 1104412 w 1104412"/>
                <a:gd name="connsiteY0-22" fmla="*/ 0 h 1068998"/>
                <a:gd name="connsiteX1-23" fmla="*/ 0 w 1104412"/>
                <a:gd name="connsiteY1-24" fmla="*/ 383198 h 1068998"/>
                <a:gd name="connsiteX2-25" fmla="*/ 0 w 1104412"/>
                <a:gd name="connsiteY2-26" fmla="*/ 1068998 h 1068998"/>
                <a:gd name="connsiteX3-27" fmla="*/ 980342 w 1104412"/>
                <a:gd name="connsiteY3-28" fmla="*/ 717306 h 1068998"/>
                <a:gd name="connsiteX4-29" fmla="*/ 1104412 w 1104412"/>
                <a:gd name="connsiteY4-30" fmla="*/ 0 h 1068998"/>
                <a:gd name="connsiteX0-31" fmla="*/ 1104412 w 1104412"/>
                <a:gd name="connsiteY0-32" fmla="*/ 0 h 1068998"/>
                <a:gd name="connsiteX1-33" fmla="*/ 977900 w 1104412"/>
                <a:gd name="connsiteY1-34" fmla="*/ 46649 h 1068998"/>
                <a:gd name="connsiteX2-35" fmla="*/ 0 w 1104412"/>
                <a:gd name="connsiteY2-36" fmla="*/ 383198 h 1068998"/>
                <a:gd name="connsiteX3-37" fmla="*/ 0 w 1104412"/>
                <a:gd name="connsiteY3-38" fmla="*/ 1068998 h 1068998"/>
                <a:gd name="connsiteX4-39" fmla="*/ 980342 w 1104412"/>
                <a:gd name="connsiteY4-40" fmla="*/ 717306 h 1068998"/>
                <a:gd name="connsiteX5" fmla="*/ 1104412 w 1104412"/>
                <a:gd name="connsiteY5" fmla="*/ 0 h 1068998"/>
                <a:gd name="connsiteX0-41" fmla="*/ 980342 w 980342"/>
                <a:gd name="connsiteY0-42" fmla="*/ 670657 h 1022349"/>
                <a:gd name="connsiteX1-43" fmla="*/ 977900 w 980342"/>
                <a:gd name="connsiteY1-44" fmla="*/ 0 h 1022349"/>
                <a:gd name="connsiteX2-45" fmla="*/ 0 w 980342"/>
                <a:gd name="connsiteY2-46" fmla="*/ 336549 h 1022349"/>
                <a:gd name="connsiteX3-47" fmla="*/ 0 w 980342"/>
                <a:gd name="connsiteY3-48" fmla="*/ 1022349 h 1022349"/>
                <a:gd name="connsiteX4-49" fmla="*/ 980342 w 980342"/>
                <a:gd name="connsiteY4-50" fmla="*/ 670657 h 1022349"/>
                <a:gd name="connsiteX0-51" fmla="*/ 1135917 w 1135917"/>
                <a:gd name="connsiteY0-52" fmla="*/ 416657 h 1022349"/>
                <a:gd name="connsiteX1-53" fmla="*/ 977900 w 1135917"/>
                <a:gd name="connsiteY1-54" fmla="*/ 0 h 1022349"/>
                <a:gd name="connsiteX2-55" fmla="*/ 0 w 1135917"/>
                <a:gd name="connsiteY2-56" fmla="*/ 336549 h 1022349"/>
                <a:gd name="connsiteX3-57" fmla="*/ 0 w 1135917"/>
                <a:gd name="connsiteY3-58" fmla="*/ 1022349 h 1022349"/>
                <a:gd name="connsiteX4-59" fmla="*/ 1135917 w 1135917"/>
                <a:gd name="connsiteY4-60" fmla="*/ 416657 h 1022349"/>
                <a:gd name="connsiteX0-61" fmla="*/ 1269267 w 1269267"/>
                <a:gd name="connsiteY0-62" fmla="*/ 572232 h 1022349"/>
                <a:gd name="connsiteX1-63" fmla="*/ 977900 w 1269267"/>
                <a:gd name="connsiteY1-64" fmla="*/ 0 h 1022349"/>
                <a:gd name="connsiteX2-65" fmla="*/ 0 w 1269267"/>
                <a:gd name="connsiteY2-66" fmla="*/ 336549 h 1022349"/>
                <a:gd name="connsiteX3-67" fmla="*/ 0 w 1269267"/>
                <a:gd name="connsiteY3-68" fmla="*/ 1022349 h 1022349"/>
                <a:gd name="connsiteX4-69" fmla="*/ 1269267 w 1269267"/>
                <a:gd name="connsiteY4-70" fmla="*/ 572232 h 1022349"/>
                <a:gd name="connsiteX0-71" fmla="*/ 1269267 w 1269267"/>
                <a:gd name="connsiteY0-72" fmla="*/ 572232 h 1022349"/>
                <a:gd name="connsiteX1-73" fmla="*/ 977900 w 1269267"/>
                <a:gd name="connsiteY1-74" fmla="*/ 0 h 1022349"/>
                <a:gd name="connsiteX2-75" fmla="*/ 0 w 1269267"/>
                <a:gd name="connsiteY2-76" fmla="*/ 336549 h 1022349"/>
                <a:gd name="connsiteX3-77" fmla="*/ 0 w 1269267"/>
                <a:gd name="connsiteY3-78" fmla="*/ 1022349 h 1022349"/>
                <a:gd name="connsiteX4-79" fmla="*/ 962025 w 1269267"/>
                <a:gd name="connsiteY4-80" fmla="*/ 669925 h 1022349"/>
                <a:gd name="connsiteX5-81" fmla="*/ 1269267 w 1269267"/>
                <a:gd name="connsiteY5-82" fmla="*/ 572232 h 1022349"/>
                <a:gd name="connsiteX0-83" fmla="*/ 962025 w 977900"/>
                <a:gd name="connsiteY0-84" fmla="*/ 669925 h 1022349"/>
                <a:gd name="connsiteX1-85" fmla="*/ 977900 w 977900"/>
                <a:gd name="connsiteY1-86" fmla="*/ 0 h 1022349"/>
                <a:gd name="connsiteX2-87" fmla="*/ 0 w 977900"/>
                <a:gd name="connsiteY2-88" fmla="*/ 336549 h 1022349"/>
                <a:gd name="connsiteX3-89" fmla="*/ 0 w 977900"/>
                <a:gd name="connsiteY3-90" fmla="*/ 1022349 h 1022349"/>
                <a:gd name="connsiteX4-91" fmla="*/ 962025 w 977900"/>
                <a:gd name="connsiteY4-92" fmla="*/ 669925 h 1022349"/>
                <a:gd name="connsiteX0-93" fmla="*/ 971550 w 977900"/>
                <a:gd name="connsiteY0-94" fmla="*/ 673100 h 1022349"/>
                <a:gd name="connsiteX1-95" fmla="*/ 977900 w 977900"/>
                <a:gd name="connsiteY1-96" fmla="*/ 0 h 1022349"/>
                <a:gd name="connsiteX2-97" fmla="*/ 0 w 977900"/>
                <a:gd name="connsiteY2-98" fmla="*/ 336549 h 1022349"/>
                <a:gd name="connsiteX3-99" fmla="*/ 0 w 977900"/>
                <a:gd name="connsiteY3-100" fmla="*/ 1022349 h 1022349"/>
                <a:gd name="connsiteX4-101" fmla="*/ 971550 w 977900"/>
                <a:gd name="connsiteY4-102" fmla="*/ 673100 h 10223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77900" h="1022349">
                  <a:moveTo>
                    <a:pt x="971550" y="673100"/>
                  </a:moveTo>
                  <a:cubicBezTo>
                    <a:pt x="973667" y="448733"/>
                    <a:pt x="975783" y="224367"/>
                    <a:pt x="977900" y="0"/>
                  </a:cubicBezTo>
                  <a:lnTo>
                    <a:pt x="0" y="336549"/>
                  </a:lnTo>
                  <a:lnTo>
                    <a:pt x="0" y="1022349"/>
                  </a:lnTo>
                  <a:lnTo>
                    <a:pt x="971550" y="673100"/>
                  </a:lnTo>
                  <a:close/>
                </a:path>
              </a:pathLst>
            </a:custGeom>
            <a:solidFill>
              <a:srgbClr val="0445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2175" y="7408"/>
              <a:ext cx="3510" cy="8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solidFill>
                    <a:srgbClr val="087F92"/>
                  </a:solidFill>
                </a:rPr>
                <a:t>主任级</a:t>
              </a:r>
              <a:endParaRPr lang="zh-CN" altLang="en-US" sz="3200" b="1" dirty="0">
                <a:solidFill>
                  <a:srgbClr val="087F92"/>
                </a:solidFill>
              </a:endParaRPr>
            </a:p>
          </p:txBody>
        </p:sp>
        <p:sp>
          <p:nvSpPr>
            <p:cNvPr id="27" name="Content Placeholder 2"/>
            <p:cNvSpPr txBox="1"/>
            <p:nvPr/>
          </p:nvSpPr>
          <p:spPr bwMode="auto">
            <a:xfrm>
              <a:off x="9075" y="6881"/>
              <a:ext cx="7095" cy="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800" b="1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单次奖、扣分权限</a:t>
              </a:r>
              <a:r>
                <a:rPr lang="en-US" altLang="zh-CN" sz="2800" b="1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10</a:t>
              </a:r>
              <a:r>
                <a:rPr lang="zh-CN" altLang="en-US" sz="2800" b="1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分</a:t>
              </a:r>
              <a:endParaRPr lang="zh-CN" altLang="en-US" sz="2800" b="1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057275" y="5603875"/>
            <a:ext cx="10067290" cy="1028700"/>
            <a:chOff x="1665" y="8825"/>
            <a:chExt cx="15854" cy="1620"/>
          </a:xfrm>
        </p:grpSpPr>
        <p:sp>
          <p:nvSpPr>
            <p:cNvPr id="20" name="矩形 19"/>
            <p:cNvSpPr/>
            <p:nvPr/>
          </p:nvSpPr>
          <p:spPr>
            <a:xfrm>
              <a:off x="1665" y="9365"/>
              <a:ext cx="4530" cy="1080"/>
            </a:xfrm>
            <a:prstGeom prst="rect">
              <a:avLst/>
            </a:prstGeom>
            <a:solidFill>
              <a:srgbClr val="519B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7725" y="8825"/>
              <a:ext cx="9795" cy="1080"/>
            </a:xfrm>
            <a:prstGeom prst="rect">
              <a:avLst/>
            </a:prstGeom>
            <a:solidFill>
              <a:srgbClr val="519B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2" name="矩形 11"/>
            <p:cNvSpPr/>
            <p:nvPr/>
          </p:nvSpPr>
          <p:spPr>
            <a:xfrm>
              <a:off x="6195" y="8835"/>
              <a:ext cx="1540" cy="1610"/>
            </a:xfrm>
            <a:custGeom>
              <a:avLst/>
              <a:gdLst>
                <a:gd name="connsiteX0" fmla="*/ 0 w 2876550"/>
                <a:gd name="connsiteY0" fmla="*/ 0 h 685800"/>
                <a:gd name="connsiteX1" fmla="*/ 2876550 w 2876550"/>
                <a:gd name="connsiteY1" fmla="*/ 0 h 685800"/>
                <a:gd name="connsiteX2" fmla="*/ 2876550 w 2876550"/>
                <a:gd name="connsiteY2" fmla="*/ 685800 h 685800"/>
                <a:gd name="connsiteX3" fmla="*/ 0 w 2876550"/>
                <a:gd name="connsiteY3" fmla="*/ 685800 h 685800"/>
                <a:gd name="connsiteX4" fmla="*/ 0 w 2876550"/>
                <a:gd name="connsiteY4" fmla="*/ 0 h 685800"/>
                <a:gd name="connsiteX0-1" fmla="*/ 3892062 w 3892062"/>
                <a:gd name="connsiteY0-2" fmla="*/ 0 h 1002323"/>
                <a:gd name="connsiteX1-3" fmla="*/ 2876550 w 3892062"/>
                <a:gd name="connsiteY1-4" fmla="*/ 316523 h 1002323"/>
                <a:gd name="connsiteX2-5" fmla="*/ 2876550 w 3892062"/>
                <a:gd name="connsiteY2-6" fmla="*/ 1002323 h 1002323"/>
                <a:gd name="connsiteX3-7" fmla="*/ 0 w 3892062"/>
                <a:gd name="connsiteY3-8" fmla="*/ 1002323 h 1002323"/>
                <a:gd name="connsiteX4-9" fmla="*/ 3892062 w 3892062"/>
                <a:gd name="connsiteY4-10" fmla="*/ 0 h 1002323"/>
                <a:gd name="connsiteX0-11" fmla="*/ 1015512 w 1015512"/>
                <a:gd name="connsiteY0-12" fmla="*/ 0 h 1002323"/>
                <a:gd name="connsiteX1-13" fmla="*/ 0 w 1015512"/>
                <a:gd name="connsiteY1-14" fmla="*/ 316523 h 1002323"/>
                <a:gd name="connsiteX2-15" fmla="*/ 0 w 1015512"/>
                <a:gd name="connsiteY2-16" fmla="*/ 1002323 h 1002323"/>
                <a:gd name="connsiteX3-17" fmla="*/ 980342 w 1015512"/>
                <a:gd name="connsiteY3-18" fmla="*/ 650631 h 1002323"/>
                <a:gd name="connsiteX4-19" fmla="*/ 1015512 w 1015512"/>
                <a:gd name="connsiteY4-20" fmla="*/ 0 h 1002323"/>
                <a:gd name="connsiteX0-21" fmla="*/ 1104412 w 1104412"/>
                <a:gd name="connsiteY0-22" fmla="*/ 0 h 1068998"/>
                <a:gd name="connsiteX1-23" fmla="*/ 0 w 1104412"/>
                <a:gd name="connsiteY1-24" fmla="*/ 383198 h 1068998"/>
                <a:gd name="connsiteX2-25" fmla="*/ 0 w 1104412"/>
                <a:gd name="connsiteY2-26" fmla="*/ 1068998 h 1068998"/>
                <a:gd name="connsiteX3-27" fmla="*/ 980342 w 1104412"/>
                <a:gd name="connsiteY3-28" fmla="*/ 717306 h 1068998"/>
                <a:gd name="connsiteX4-29" fmla="*/ 1104412 w 1104412"/>
                <a:gd name="connsiteY4-30" fmla="*/ 0 h 1068998"/>
                <a:gd name="connsiteX0-31" fmla="*/ 1104412 w 1104412"/>
                <a:gd name="connsiteY0-32" fmla="*/ 0 h 1068998"/>
                <a:gd name="connsiteX1-33" fmla="*/ 977900 w 1104412"/>
                <a:gd name="connsiteY1-34" fmla="*/ 46649 h 1068998"/>
                <a:gd name="connsiteX2-35" fmla="*/ 0 w 1104412"/>
                <a:gd name="connsiteY2-36" fmla="*/ 383198 h 1068998"/>
                <a:gd name="connsiteX3-37" fmla="*/ 0 w 1104412"/>
                <a:gd name="connsiteY3-38" fmla="*/ 1068998 h 1068998"/>
                <a:gd name="connsiteX4-39" fmla="*/ 980342 w 1104412"/>
                <a:gd name="connsiteY4-40" fmla="*/ 717306 h 1068998"/>
                <a:gd name="connsiteX5" fmla="*/ 1104412 w 1104412"/>
                <a:gd name="connsiteY5" fmla="*/ 0 h 1068998"/>
                <a:gd name="connsiteX0-41" fmla="*/ 980342 w 980342"/>
                <a:gd name="connsiteY0-42" fmla="*/ 670657 h 1022349"/>
                <a:gd name="connsiteX1-43" fmla="*/ 977900 w 980342"/>
                <a:gd name="connsiteY1-44" fmla="*/ 0 h 1022349"/>
                <a:gd name="connsiteX2-45" fmla="*/ 0 w 980342"/>
                <a:gd name="connsiteY2-46" fmla="*/ 336549 h 1022349"/>
                <a:gd name="connsiteX3-47" fmla="*/ 0 w 980342"/>
                <a:gd name="connsiteY3-48" fmla="*/ 1022349 h 1022349"/>
                <a:gd name="connsiteX4-49" fmla="*/ 980342 w 980342"/>
                <a:gd name="connsiteY4-50" fmla="*/ 670657 h 1022349"/>
                <a:gd name="connsiteX0-51" fmla="*/ 1135917 w 1135917"/>
                <a:gd name="connsiteY0-52" fmla="*/ 416657 h 1022349"/>
                <a:gd name="connsiteX1-53" fmla="*/ 977900 w 1135917"/>
                <a:gd name="connsiteY1-54" fmla="*/ 0 h 1022349"/>
                <a:gd name="connsiteX2-55" fmla="*/ 0 w 1135917"/>
                <a:gd name="connsiteY2-56" fmla="*/ 336549 h 1022349"/>
                <a:gd name="connsiteX3-57" fmla="*/ 0 w 1135917"/>
                <a:gd name="connsiteY3-58" fmla="*/ 1022349 h 1022349"/>
                <a:gd name="connsiteX4-59" fmla="*/ 1135917 w 1135917"/>
                <a:gd name="connsiteY4-60" fmla="*/ 416657 h 1022349"/>
                <a:gd name="connsiteX0-61" fmla="*/ 1269267 w 1269267"/>
                <a:gd name="connsiteY0-62" fmla="*/ 572232 h 1022349"/>
                <a:gd name="connsiteX1-63" fmla="*/ 977900 w 1269267"/>
                <a:gd name="connsiteY1-64" fmla="*/ 0 h 1022349"/>
                <a:gd name="connsiteX2-65" fmla="*/ 0 w 1269267"/>
                <a:gd name="connsiteY2-66" fmla="*/ 336549 h 1022349"/>
                <a:gd name="connsiteX3-67" fmla="*/ 0 w 1269267"/>
                <a:gd name="connsiteY3-68" fmla="*/ 1022349 h 1022349"/>
                <a:gd name="connsiteX4-69" fmla="*/ 1269267 w 1269267"/>
                <a:gd name="connsiteY4-70" fmla="*/ 572232 h 1022349"/>
                <a:gd name="connsiteX0-71" fmla="*/ 1269267 w 1269267"/>
                <a:gd name="connsiteY0-72" fmla="*/ 572232 h 1022349"/>
                <a:gd name="connsiteX1-73" fmla="*/ 977900 w 1269267"/>
                <a:gd name="connsiteY1-74" fmla="*/ 0 h 1022349"/>
                <a:gd name="connsiteX2-75" fmla="*/ 0 w 1269267"/>
                <a:gd name="connsiteY2-76" fmla="*/ 336549 h 1022349"/>
                <a:gd name="connsiteX3-77" fmla="*/ 0 w 1269267"/>
                <a:gd name="connsiteY3-78" fmla="*/ 1022349 h 1022349"/>
                <a:gd name="connsiteX4-79" fmla="*/ 962025 w 1269267"/>
                <a:gd name="connsiteY4-80" fmla="*/ 669925 h 1022349"/>
                <a:gd name="connsiteX5-81" fmla="*/ 1269267 w 1269267"/>
                <a:gd name="connsiteY5-82" fmla="*/ 572232 h 1022349"/>
                <a:gd name="connsiteX0-83" fmla="*/ 962025 w 977900"/>
                <a:gd name="connsiteY0-84" fmla="*/ 669925 h 1022349"/>
                <a:gd name="connsiteX1-85" fmla="*/ 977900 w 977900"/>
                <a:gd name="connsiteY1-86" fmla="*/ 0 h 1022349"/>
                <a:gd name="connsiteX2-87" fmla="*/ 0 w 977900"/>
                <a:gd name="connsiteY2-88" fmla="*/ 336549 h 1022349"/>
                <a:gd name="connsiteX3-89" fmla="*/ 0 w 977900"/>
                <a:gd name="connsiteY3-90" fmla="*/ 1022349 h 1022349"/>
                <a:gd name="connsiteX4-91" fmla="*/ 962025 w 977900"/>
                <a:gd name="connsiteY4-92" fmla="*/ 669925 h 1022349"/>
                <a:gd name="connsiteX0-93" fmla="*/ 971550 w 977900"/>
                <a:gd name="connsiteY0-94" fmla="*/ 673100 h 1022349"/>
                <a:gd name="connsiteX1-95" fmla="*/ 977900 w 977900"/>
                <a:gd name="connsiteY1-96" fmla="*/ 0 h 1022349"/>
                <a:gd name="connsiteX2-97" fmla="*/ 0 w 977900"/>
                <a:gd name="connsiteY2-98" fmla="*/ 336549 h 1022349"/>
                <a:gd name="connsiteX3-99" fmla="*/ 0 w 977900"/>
                <a:gd name="connsiteY3-100" fmla="*/ 1022349 h 1022349"/>
                <a:gd name="connsiteX4-101" fmla="*/ 971550 w 977900"/>
                <a:gd name="connsiteY4-102" fmla="*/ 673100 h 10223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77900" h="1022349">
                  <a:moveTo>
                    <a:pt x="971550" y="673100"/>
                  </a:moveTo>
                  <a:cubicBezTo>
                    <a:pt x="973667" y="448733"/>
                    <a:pt x="975783" y="224367"/>
                    <a:pt x="977900" y="0"/>
                  </a:cubicBezTo>
                  <a:lnTo>
                    <a:pt x="0" y="336549"/>
                  </a:lnTo>
                  <a:lnTo>
                    <a:pt x="0" y="1022349"/>
                  </a:lnTo>
                  <a:lnTo>
                    <a:pt x="971550" y="673100"/>
                  </a:lnTo>
                  <a:close/>
                </a:path>
              </a:pathLst>
            </a:custGeom>
            <a:solidFill>
              <a:srgbClr val="0445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2175" y="9493"/>
              <a:ext cx="3510" cy="8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solidFill>
                    <a:srgbClr val="087F92"/>
                  </a:solidFill>
                </a:rPr>
                <a:t>班长级</a:t>
              </a:r>
              <a:endParaRPr lang="zh-CN" altLang="en-US" sz="3200" b="1" dirty="0">
                <a:solidFill>
                  <a:srgbClr val="087F92"/>
                </a:solidFill>
              </a:endParaRPr>
            </a:p>
          </p:txBody>
        </p:sp>
        <p:sp>
          <p:nvSpPr>
            <p:cNvPr id="28" name="Content Placeholder 2"/>
            <p:cNvSpPr txBox="1"/>
            <p:nvPr/>
          </p:nvSpPr>
          <p:spPr bwMode="auto">
            <a:xfrm>
              <a:off x="9043" y="8963"/>
              <a:ext cx="7095" cy="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zh-CN" altLang="en-US" sz="2800" b="1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单次奖、扣分权限  </a:t>
              </a:r>
              <a:r>
                <a:rPr lang="en-US" altLang="zh-CN" sz="2800" b="1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5 </a:t>
              </a:r>
              <a:r>
                <a:rPr lang="zh-CN" altLang="en-US" sz="2800" b="1">
                  <a:solidFill>
                    <a:schemeClr val="bg1"/>
                  </a:solidFill>
                  <a:latin typeface="Calibri" panose="020F0502020204030204" charset="0"/>
                  <a:ea typeface="宋体" panose="02010600030101010101" pitchFamily="2" charset="-122"/>
                </a:rPr>
                <a:t>分</a:t>
              </a:r>
              <a:endParaRPr lang="zh-CN" altLang="en-US" sz="2800" b="1">
                <a:solidFill>
                  <a:schemeClr val="bg1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00325" y="2590800"/>
            <a:ext cx="1676400" cy="1676400"/>
          </a:xfrm>
          <a:prstGeom prst="rect">
            <a:avLst/>
          </a:prstGeom>
          <a:solidFill>
            <a:srgbClr val="087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zh-CN" altLang="en-US" sz="3600" b="1" dirty="0">
                <a:solidFill>
                  <a:srgbClr val="FFFFFF"/>
                </a:solidFill>
                <a:latin typeface="+mj-ea"/>
                <a:ea typeface="+mj-ea"/>
                <a:sym typeface="Agency FB" pitchFamily="2" charset="0"/>
              </a:rPr>
              <a:t>第五步</a:t>
            </a:r>
            <a:endParaRPr lang="zh-CN" altLang="en-US" sz="3600" b="1" dirty="0">
              <a:solidFill>
                <a:srgbClr val="FFFFFF"/>
              </a:solidFill>
              <a:latin typeface="+mj-ea"/>
              <a:ea typeface="+mj-ea"/>
              <a:sym typeface="Agency FB" pitchFamily="2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3600" b="1" dirty="0">
                <a:solidFill>
                  <a:srgbClr val="FFFFFF"/>
                </a:solidFill>
                <a:latin typeface="+mj-ea"/>
                <a:ea typeface="+mj-ea"/>
                <a:sym typeface="Agency FB" pitchFamily="2" charset="0"/>
              </a:rPr>
              <a:t>定原则</a:t>
            </a:r>
            <a:endParaRPr lang="zh-CN" altLang="en-US" sz="3600" b="1" dirty="0">
              <a:solidFill>
                <a:srgbClr val="FFFFFF"/>
              </a:solidFill>
              <a:latin typeface="+mj-ea"/>
              <a:ea typeface="+mj-ea"/>
              <a:sym typeface="Agency FB" pitchFamily="2" charset="0"/>
            </a:endParaRPr>
          </a:p>
        </p:txBody>
      </p:sp>
      <p:sp>
        <p:nvSpPr>
          <p:cNvPr id="819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dist" eaLnBrk="1" hangingPunct="1">
              <a:lnSpc>
                <a:spcPct val="100000"/>
              </a:lnSpc>
            </a:pPr>
            <a:r>
              <a:rPr lang="zh-CN" altLang="en-US" b="1" dirty="0">
                <a:solidFill>
                  <a:srgbClr val="087E9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有奖扣标准与无奖扣标准的运用原则</a:t>
            </a:r>
            <a:endParaRPr lang="zh-CN" altLang="en-US" b="1" dirty="0">
              <a:solidFill>
                <a:srgbClr val="087E92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397000" y="1263650"/>
            <a:ext cx="9396730" cy="2415540"/>
            <a:chOff x="2200" y="1990"/>
            <a:chExt cx="14798" cy="3804"/>
          </a:xfrm>
        </p:grpSpPr>
        <p:pic>
          <p:nvPicPr>
            <p:cNvPr id="558082" name="图片 13"/>
            <p:cNvPicPr>
              <a:picLocks noChangeAspect="1"/>
            </p:cNvPicPr>
            <p:nvPr/>
          </p:nvPicPr>
          <p:blipFill>
            <a:blip r:embed="rId1"/>
            <a:srcRect l="7188" t="9000" r="11823" b="8372"/>
            <a:stretch>
              <a:fillRect/>
            </a:stretch>
          </p:blipFill>
          <p:spPr>
            <a:xfrm>
              <a:off x="2200" y="1990"/>
              <a:ext cx="14799" cy="38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58085" name="TextBox 16"/>
            <p:cNvSpPr/>
            <p:nvPr/>
          </p:nvSpPr>
          <p:spPr>
            <a:xfrm>
              <a:off x="3058" y="3239"/>
              <a:ext cx="2197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>
                <a:lnSpc>
                  <a:spcPct val="80000"/>
                </a:lnSpc>
                <a:buNone/>
              </a:pPr>
              <a:r>
                <a:rPr lang="en-US" sz="6000" b="1" i="1" dirty="0">
                  <a:solidFill>
                    <a:srgbClr val="4F6128"/>
                  </a:solidFill>
                  <a:latin typeface="Agency FB" pitchFamily="2" charset="0"/>
                  <a:ea typeface="微软雅黑" panose="020B0503020204020204" charset="-122"/>
                  <a:sym typeface="Agency FB" pitchFamily="2" charset="0"/>
                </a:rPr>
                <a:t>1</a:t>
              </a:r>
              <a:endParaRPr lang="en-US" sz="6000" b="1" i="1" dirty="0">
                <a:solidFill>
                  <a:srgbClr val="4F6128"/>
                </a:solidFill>
                <a:latin typeface="Agency FB" pitchFamily="2" charset="0"/>
                <a:ea typeface="微软雅黑" panose="020B0503020204020204" charset="-122"/>
                <a:sym typeface="Agency FB" pitchFamily="2" charset="0"/>
              </a:endParaRPr>
            </a:p>
          </p:txBody>
        </p:sp>
        <p:sp>
          <p:nvSpPr>
            <p:cNvPr id="558088" name="TextBox 19"/>
            <p:cNvSpPr/>
            <p:nvPr/>
          </p:nvSpPr>
          <p:spPr>
            <a:xfrm>
              <a:off x="5923" y="2641"/>
              <a:ext cx="10212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+mj-ea"/>
                  <a:ea typeface="+mj-ea"/>
                </a:rPr>
                <a:t>公司规定中有奖扣标准的，严格参照标准执行</a:t>
              </a:r>
              <a:endParaRPr lang="zh-CN" altLang="en-US" sz="2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6576" y="3455"/>
              <a:ext cx="8252" cy="1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b="1"/>
                <a:t>公司规定：员工得到客户书面表扬，奖</a:t>
              </a:r>
              <a:r>
                <a:rPr lang="en-US" altLang="zh-CN" b="1"/>
                <a:t>100</a:t>
              </a:r>
              <a:r>
                <a:rPr lang="zh-CN" altLang="en-US" b="1"/>
                <a:t>分</a:t>
              </a:r>
              <a:endParaRPr lang="zh-CN" altLang="en-US" b="1"/>
            </a:p>
            <a:p>
              <a:r>
                <a:rPr lang="zh-CN" altLang="en-US" b="1"/>
                <a:t>                （管理人员权限</a:t>
              </a:r>
              <a:r>
                <a:rPr lang="en-US" altLang="zh-CN" b="1"/>
                <a:t>30</a:t>
              </a:r>
              <a:r>
                <a:rPr lang="zh-CN" altLang="en-US" b="1"/>
                <a:t>分）。</a:t>
              </a:r>
              <a:endParaRPr lang="zh-CN" altLang="en-US" b="1"/>
            </a:p>
            <a:p>
              <a:r>
                <a:rPr lang="zh-CN" altLang="en-US" b="1"/>
                <a:t>执行结果：管理人员不需请示，直接按标准执行，</a:t>
              </a:r>
              <a:endParaRPr lang="zh-CN" altLang="en-US" b="1"/>
            </a:p>
            <a:p>
              <a:r>
                <a:rPr lang="zh-CN" altLang="en-US" b="1"/>
                <a:t>                  奖励该员工</a:t>
              </a:r>
              <a:r>
                <a:rPr lang="en-US" altLang="zh-CN" b="1"/>
                <a:t>100</a:t>
              </a:r>
              <a:r>
                <a:rPr lang="zh-CN" altLang="en-US" b="1"/>
                <a:t>分。</a:t>
              </a:r>
              <a:endParaRPr lang="zh-CN" altLang="en-US" b="1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042160" y="3377565"/>
            <a:ext cx="9395460" cy="2414270"/>
            <a:chOff x="3216" y="5319"/>
            <a:chExt cx="14796" cy="3802"/>
          </a:xfrm>
        </p:grpSpPr>
        <p:pic>
          <p:nvPicPr>
            <p:cNvPr id="558083" name="图片 14"/>
            <p:cNvPicPr>
              <a:picLocks noChangeAspect="1"/>
            </p:cNvPicPr>
            <p:nvPr/>
          </p:nvPicPr>
          <p:blipFill>
            <a:blip r:embed="rId1"/>
            <a:srcRect l="7188" t="9000" r="11823" b="8372"/>
            <a:stretch>
              <a:fillRect/>
            </a:stretch>
          </p:blipFill>
          <p:spPr>
            <a:xfrm flipH="1">
              <a:off x="3216" y="5319"/>
              <a:ext cx="14796" cy="380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58086" name="TextBox 17"/>
            <p:cNvSpPr/>
            <p:nvPr/>
          </p:nvSpPr>
          <p:spPr>
            <a:xfrm>
              <a:off x="14802" y="6669"/>
              <a:ext cx="2197" cy="11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>
                <a:lnSpc>
                  <a:spcPct val="80000"/>
                </a:lnSpc>
                <a:buNone/>
              </a:pPr>
              <a:r>
                <a:rPr lang="en-US" sz="5400" b="1" i="1" dirty="0">
                  <a:solidFill>
                    <a:srgbClr val="4F6128"/>
                  </a:solidFill>
                  <a:latin typeface="Agency FB" pitchFamily="2" charset="0"/>
                  <a:ea typeface="微软雅黑" panose="020B0503020204020204" charset="-122"/>
                  <a:sym typeface="Agency FB" pitchFamily="2" charset="0"/>
                </a:rPr>
                <a:t>2</a:t>
              </a:r>
              <a:endParaRPr lang="en-US" sz="5400" b="1" i="1" dirty="0">
                <a:solidFill>
                  <a:srgbClr val="4F6128"/>
                </a:solidFill>
                <a:latin typeface="Agency FB" pitchFamily="2" charset="0"/>
                <a:ea typeface="微软雅黑" panose="020B0503020204020204" charset="-122"/>
                <a:sym typeface="Agency FB" pitchFamily="2" charset="0"/>
              </a:endParaRPr>
            </a:p>
          </p:txBody>
        </p:sp>
        <p:sp>
          <p:nvSpPr>
            <p:cNvPr id="5" name="TextBox 19"/>
            <p:cNvSpPr/>
            <p:nvPr/>
          </p:nvSpPr>
          <p:spPr>
            <a:xfrm>
              <a:off x="4270" y="6157"/>
              <a:ext cx="10212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+mj-ea"/>
                  <a:ea typeface="+mj-ea"/>
                </a:rPr>
                <a:t>公司规定中无标准的，用管理人员的权限执行</a:t>
              </a:r>
              <a:endParaRPr lang="zh-CN" altLang="en-US" sz="2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4706" y="7244"/>
              <a:ext cx="8976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b="1"/>
                <a:t>管理人员在自己权限范围内执行的奖扣分，公司均认可</a:t>
              </a:r>
              <a:endParaRPr lang="zh-CN" altLang="en-US" b="1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652905" y="5749925"/>
            <a:ext cx="9385300" cy="1054100"/>
            <a:chOff x="2603" y="9055"/>
            <a:chExt cx="14780" cy="1660"/>
          </a:xfrm>
        </p:grpSpPr>
        <p:sp>
          <p:nvSpPr>
            <p:cNvPr id="7" name="圆角矩形 6"/>
            <p:cNvSpPr/>
            <p:nvPr/>
          </p:nvSpPr>
          <p:spPr>
            <a:xfrm>
              <a:off x="2603" y="9055"/>
              <a:ext cx="14780" cy="16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60" y="9366"/>
              <a:ext cx="12772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b="1"/>
                <a:t>原则：公司规定的积分标准＞管理人员的权限标准</a:t>
              </a:r>
              <a:endParaRPr lang="zh-CN" altLang="en-US" b="1"/>
            </a:p>
            <a:p>
              <a:r>
                <a:rPr lang="zh-CN" altLang="en-US" b="1"/>
                <a:t>         （特殊情况向上级请示后，可执行管理人员的权限超过公司的奖扣标准）</a:t>
              </a:r>
              <a:endParaRPr lang="zh-CN" altLang="en-US" b="1"/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00325" y="2590800"/>
            <a:ext cx="1676400" cy="1676400"/>
          </a:xfrm>
          <a:prstGeom prst="rect">
            <a:avLst/>
          </a:prstGeom>
          <a:solidFill>
            <a:srgbClr val="087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zh-CN" altLang="en-US" sz="3600" b="1" dirty="0">
                <a:solidFill>
                  <a:srgbClr val="FFFFFF"/>
                </a:solidFill>
                <a:latin typeface="+mj-ea"/>
                <a:ea typeface="+mj-ea"/>
                <a:sym typeface="Agency FB" pitchFamily="2" charset="0"/>
              </a:rPr>
              <a:t>第六步</a:t>
            </a:r>
            <a:endParaRPr lang="zh-CN" altLang="en-US" sz="3600" b="1" dirty="0">
              <a:solidFill>
                <a:srgbClr val="FFFFFF"/>
              </a:solidFill>
              <a:latin typeface="+mj-ea"/>
              <a:ea typeface="+mj-ea"/>
              <a:sym typeface="Agency FB" pitchFamily="2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3600" b="1" dirty="0">
                <a:solidFill>
                  <a:srgbClr val="FFFFFF"/>
                </a:solidFill>
                <a:latin typeface="+mj-ea"/>
                <a:ea typeface="+mj-ea"/>
                <a:sym typeface="Agency FB" pitchFamily="2" charset="0"/>
              </a:rPr>
              <a:t>定任务</a:t>
            </a:r>
            <a:endParaRPr lang="zh-CN" altLang="en-US" sz="3600" b="1" dirty="0">
              <a:solidFill>
                <a:srgbClr val="FFFFFF"/>
              </a:solidFill>
              <a:latin typeface="+mj-ea"/>
              <a:ea typeface="+mj-ea"/>
              <a:sym typeface="Agency FB" pitchFamily="2" charset="0"/>
            </a:endParaRPr>
          </a:p>
        </p:txBody>
      </p:sp>
      <p:sp>
        <p:nvSpPr>
          <p:cNvPr id="819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dist" eaLnBrk="1" hangingPunct="1">
              <a:lnSpc>
                <a:spcPct val="100000"/>
              </a:lnSpc>
            </a:pPr>
            <a:r>
              <a:rPr lang="zh-CN" altLang="en-US" b="1" dirty="0">
                <a:solidFill>
                  <a:srgbClr val="087E9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制定管理人员的奖分、扣分任务</a:t>
            </a:r>
            <a:endParaRPr lang="zh-CN" altLang="en-US" b="1" dirty="0">
              <a:solidFill>
                <a:srgbClr val="087E92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810" name="组合 41"/>
          <p:cNvGrpSpPr/>
          <p:nvPr/>
        </p:nvGrpSpPr>
        <p:grpSpPr>
          <a:xfrm rot="0">
            <a:off x="2038350" y="1612265"/>
            <a:ext cx="7562215" cy="2290445"/>
            <a:chOff x="-596006" y="-1"/>
            <a:chExt cx="6590308" cy="1909283"/>
          </a:xfrm>
        </p:grpSpPr>
        <p:sp>
          <p:nvSpPr>
            <p:cNvPr id="375811" name="直接连接符​​ 6"/>
            <p:cNvSpPr/>
            <p:nvPr/>
          </p:nvSpPr>
          <p:spPr>
            <a:xfrm flipV="1">
              <a:off x="1304904" y="491177"/>
              <a:ext cx="3043189" cy="3174"/>
            </a:xfrm>
            <a:prstGeom prst="line">
              <a:avLst/>
            </a:prstGeom>
            <a:ln w="57150" cap="flat" cmpd="sng">
              <a:solidFill>
                <a:srgbClr val="F79646"/>
              </a:solidFill>
              <a:prstDash val="solid"/>
              <a:miter/>
              <a:headEnd type="none" w="med" len="med"/>
              <a:tailEnd type="none" w="med" len="med"/>
            </a:ln>
          </p:spPr>
        </p:sp>
        <p:grpSp>
          <p:nvGrpSpPr>
            <p:cNvPr id="375812" name="组合 7"/>
            <p:cNvGrpSpPr/>
            <p:nvPr/>
          </p:nvGrpSpPr>
          <p:grpSpPr>
            <a:xfrm rot="-5400000">
              <a:off x="4216693" y="131674"/>
              <a:ext cx="1909283" cy="1645934"/>
              <a:chOff x="0" y="0"/>
              <a:chExt cx="2232248" cy="1924352"/>
            </a:xfrm>
          </p:grpSpPr>
          <p:sp>
            <p:nvSpPr>
              <p:cNvPr id="375813" name="六边形 12"/>
              <p:cNvSpPr/>
              <p:nvPr/>
            </p:nvSpPr>
            <p:spPr>
              <a:xfrm>
                <a:off x="0" y="0"/>
                <a:ext cx="2232248" cy="1924352"/>
              </a:xfrm>
              <a:prstGeom prst="hexagon">
                <a:avLst>
                  <a:gd name="adj" fmla="val 28038"/>
                  <a:gd name="vf" fmla="val 115470"/>
                </a:avLst>
              </a:prstGeom>
              <a:gradFill rotWithShape="1">
                <a:gsLst>
                  <a:gs pos="0">
                    <a:srgbClr val="FCD5B5"/>
                  </a:gs>
                  <a:gs pos="100000">
                    <a:srgbClr val="FAC090"/>
                  </a:gs>
                </a:gsLst>
                <a:lin ang="13500000" scaled="1"/>
                <a:tileRect/>
              </a:gradFill>
              <a:ln w="9525">
                <a:noFill/>
              </a:ln>
            </p:spPr>
            <p:txBody>
              <a:bodyPr anchor="ctr"/>
              <a:p>
                <a:pPr algn="ctr"/>
                <a:endParaRPr lang="zh-CN" altLang="en-US">
                  <a:solidFill>
                    <a:srgbClr val="FFFFFF"/>
                  </a:solidFill>
                  <a:latin typeface="微软雅黑" panose="020B0503020204020204" charset="-122"/>
                  <a:ea typeface="宋体" panose="02010600030101010101" pitchFamily="2" charset="-122"/>
                  <a:sym typeface="微软雅黑" panose="020B0503020204020204" charset="-122"/>
                </a:endParaRPr>
              </a:p>
            </p:txBody>
          </p:sp>
          <p:sp>
            <p:nvSpPr>
              <p:cNvPr id="375814" name="椭圆​​ 40"/>
              <p:cNvSpPr/>
              <p:nvPr/>
            </p:nvSpPr>
            <p:spPr>
              <a:xfrm>
                <a:off x="249545" y="95597"/>
                <a:ext cx="1733158" cy="1733158"/>
              </a:xfrm>
              <a:prstGeom prst="ellipse">
                <a:avLst/>
              </a:prstGeom>
              <a:solidFill>
                <a:srgbClr val="F79646"/>
              </a:solidFill>
              <a:ln w="38100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ctr"/>
              <a:p>
                <a:pPr algn="ctr"/>
                <a:endParaRPr lang="zh-CN" altLang="en-US">
                  <a:solidFill>
                    <a:srgbClr val="FFFFFF"/>
                  </a:solidFill>
                  <a:latin typeface="微软雅黑" panose="020B0503020204020204" charset="-122"/>
                  <a:ea typeface="宋体" panose="02010600030101010101" pitchFamily="2" charset="-122"/>
                  <a:sym typeface="微软雅黑" panose="020B0503020204020204" charset="-122"/>
                </a:endParaRPr>
              </a:p>
            </p:txBody>
          </p:sp>
        </p:grpSp>
        <p:sp>
          <p:nvSpPr>
            <p:cNvPr id="375815" name="TextBox 8"/>
            <p:cNvSpPr/>
            <p:nvPr/>
          </p:nvSpPr>
          <p:spPr>
            <a:xfrm>
              <a:off x="4981568" y="1070460"/>
              <a:ext cx="411473" cy="30705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/>
              <a:r>
                <a:rPr lang="en-US" altLang="x-none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Ⅰ</a:t>
              </a:r>
              <a:endParaRPr lang="en-US" altLang="x-none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75816" name="矩形​​ 9"/>
            <p:cNvSpPr/>
            <p:nvPr/>
          </p:nvSpPr>
          <p:spPr>
            <a:xfrm>
              <a:off x="-596006" y="212818"/>
              <a:ext cx="2827848" cy="269994"/>
            </a:xfrm>
            <a:prstGeom prst="rect">
              <a:avLst/>
            </a:prstGeom>
            <a:solidFill>
              <a:srgbClr val="F79646"/>
            </a:solidFill>
            <a:ln w="57150" cap="flat" cmpd="sng">
              <a:solidFill>
                <a:srgbClr val="F79646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p>
              <a:pPr algn="ctr"/>
              <a:r>
                <a:rPr lang="zh-CN" altLang="en-US" sz="20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每天奖扣人次任务（下限）</a:t>
              </a:r>
              <a:endParaRPr lang="zh-CN" altLang="en-US" sz="20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grpSp>
          <p:nvGrpSpPr>
            <p:cNvPr id="375817" name="Group 30"/>
            <p:cNvGrpSpPr/>
            <p:nvPr/>
          </p:nvGrpSpPr>
          <p:grpSpPr>
            <a:xfrm>
              <a:off x="4921973" y="482771"/>
              <a:ext cx="498725" cy="457415"/>
              <a:chOff x="0" y="0"/>
              <a:chExt cx="330" cy="313"/>
            </a:xfrm>
          </p:grpSpPr>
          <p:sp>
            <p:nvSpPr>
              <p:cNvPr id="375818" name="AutoShape 31"/>
              <p:cNvSpPr/>
              <p:nvPr/>
            </p:nvSpPr>
            <p:spPr>
              <a:xfrm>
                <a:off x="0" y="64"/>
                <a:ext cx="330" cy="249"/>
              </a:xfrm>
              <a:prstGeom prst="roundRect">
                <a:avLst>
                  <a:gd name="adj" fmla="val 16667"/>
                </a:avLst>
              </a:prstGeom>
              <a:solidFill>
                <a:srgbClr val="FFFFFF">
                  <a:alpha val="60999"/>
                </a:srgbClr>
              </a:solidFill>
              <a:ln w="25400" cap="flat" cmpd="sng">
                <a:solidFill>
                  <a:srgbClr val="FFFFFF">
                    <a:alpha val="87000"/>
                  </a:srgb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p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微软雅黑" panose="020B0503020204020204" charset="-122"/>
                </a:endParaRPr>
              </a:p>
            </p:txBody>
          </p:sp>
          <p:sp>
            <p:nvSpPr>
              <p:cNvPr id="375819" name="AutoShape 32"/>
              <p:cNvSpPr/>
              <p:nvPr/>
            </p:nvSpPr>
            <p:spPr>
              <a:xfrm>
                <a:off x="100" y="0"/>
                <a:ext cx="122" cy="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25400" cap="flat" cmpd="sng">
                <a:solidFill>
                  <a:srgbClr val="FFFFFF"/>
                </a:solidFill>
                <a:prstDash val="solid"/>
                <a:bevel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</p:grpSp>
      <p:grpSp>
        <p:nvGrpSpPr>
          <p:cNvPr id="375820" name="组合 42"/>
          <p:cNvGrpSpPr/>
          <p:nvPr/>
        </p:nvGrpSpPr>
        <p:grpSpPr>
          <a:xfrm rot="0">
            <a:off x="2894330" y="3352165"/>
            <a:ext cx="7640320" cy="2290445"/>
            <a:chOff x="-671811" y="-1"/>
            <a:chExt cx="6658088" cy="1909283"/>
          </a:xfrm>
        </p:grpSpPr>
        <p:sp>
          <p:nvSpPr>
            <p:cNvPr id="375821" name="直接连接符​​ 10"/>
            <p:cNvSpPr/>
            <p:nvPr/>
          </p:nvSpPr>
          <p:spPr>
            <a:xfrm>
              <a:off x="113057" y="458674"/>
              <a:ext cx="4227035" cy="20632"/>
            </a:xfrm>
            <a:prstGeom prst="line">
              <a:avLst/>
            </a:prstGeom>
            <a:ln w="57150" cap="flat" cmpd="sng">
              <a:solidFill>
                <a:srgbClr val="8064A2"/>
              </a:solidFill>
              <a:prstDash val="solid"/>
              <a:miter/>
              <a:headEnd type="none" w="med" len="med"/>
              <a:tailEnd type="none" w="med" len="med"/>
            </a:ln>
          </p:spPr>
        </p:sp>
        <p:grpSp>
          <p:nvGrpSpPr>
            <p:cNvPr id="375822" name="组合 11"/>
            <p:cNvGrpSpPr/>
            <p:nvPr/>
          </p:nvGrpSpPr>
          <p:grpSpPr>
            <a:xfrm rot="-5400000">
              <a:off x="4208668" y="131674"/>
              <a:ext cx="1909283" cy="1645934"/>
              <a:chOff x="0" y="0"/>
              <a:chExt cx="2232248" cy="1924352"/>
            </a:xfrm>
          </p:grpSpPr>
          <p:sp>
            <p:nvSpPr>
              <p:cNvPr id="375823" name="六边形 27"/>
              <p:cNvSpPr/>
              <p:nvPr/>
            </p:nvSpPr>
            <p:spPr>
              <a:xfrm>
                <a:off x="1" y="-296"/>
                <a:ext cx="2232248" cy="1924648"/>
              </a:xfrm>
              <a:prstGeom prst="hexagon">
                <a:avLst>
                  <a:gd name="adj" fmla="val 28039"/>
                  <a:gd name="vf" fmla="val 115470"/>
                </a:avLst>
              </a:prstGeom>
              <a:gradFill rotWithShape="1">
                <a:gsLst>
                  <a:gs pos="0">
                    <a:srgbClr val="CCC0D9"/>
                  </a:gs>
                  <a:gs pos="100000">
                    <a:srgbClr val="CCC0D9"/>
                  </a:gs>
                </a:gsLst>
                <a:lin ang="18900000" scaled="1"/>
                <a:tileRect/>
              </a:gradFill>
              <a:ln w="25400">
                <a:noFill/>
              </a:ln>
            </p:spPr>
            <p:txBody>
              <a:bodyPr anchor="ctr"/>
              <a:p>
                <a:pPr algn="ctr"/>
                <a:endParaRPr lang="zh-CN" altLang="en-US">
                  <a:solidFill>
                    <a:srgbClr val="FFFFFF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75824" name="椭圆​​ 38"/>
              <p:cNvSpPr/>
              <p:nvPr/>
            </p:nvSpPr>
            <p:spPr>
              <a:xfrm>
                <a:off x="248647" y="96214"/>
                <a:ext cx="1734956" cy="1731626"/>
              </a:xfrm>
              <a:prstGeom prst="ellipse">
                <a:avLst/>
              </a:prstGeom>
              <a:solidFill>
                <a:srgbClr val="8064A2"/>
              </a:solidFill>
              <a:ln w="38100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ctr"/>
              <a:p>
                <a:pPr algn="ctr"/>
                <a:endParaRPr lang="zh-CN" altLang="en-US">
                  <a:solidFill>
                    <a:srgbClr val="FFFFFF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75825" name="TextBox 12"/>
            <p:cNvSpPr/>
            <p:nvPr/>
          </p:nvSpPr>
          <p:spPr>
            <a:xfrm>
              <a:off x="4967950" y="1014001"/>
              <a:ext cx="411467" cy="30705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/>
              <a:r>
                <a:rPr lang="en-US" altLang="x-none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Ⅱ</a:t>
              </a:r>
              <a:endParaRPr lang="en-US" altLang="x-none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75826" name="矩形​​ 13"/>
            <p:cNvSpPr/>
            <p:nvPr/>
          </p:nvSpPr>
          <p:spPr>
            <a:xfrm>
              <a:off x="-671811" y="212818"/>
              <a:ext cx="2903621" cy="269994"/>
            </a:xfrm>
            <a:prstGeom prst="rect">
              <a:avLst/>
            </a:prstGeom>
            <a:solidFill>
              <a:srgbClr val="8064A2"/>
            </a:solidFill>
            <a:ln w="57150" cap="flat" cmpd="sng">
              <a:solidFill>
                <a:srgbClr val="8064A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每周奖分、扣分任务（下限）</a:t>
              </a:r>
              <a:endParaRPr lang="zh-CN" altLang="en-US" sz="2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75827" name="Oval 15"/>
            <p:cNvSpPr/>
            <p:nvPr/>
          </p:nvSpPr>
          <p:spPr>
            <a:xfrm>
              <a:off x="4921941" y="428172"/>
              <a:ext cx="509566" cy="493940"/>
            </a:xfrm>
            <a:prstGeom prst="ellipse">
              <a:avLst/>
            </a:prstGeom>
            <a:solidFill>
              <a:srgbClr val="FFFFFF">
                <a:alpha val="46999"/>
              </a:srgbClr>
            </a:solidFill>
            <a:ln w="25400" cap="flat" cmpd="sng">
              <a:solidFill>
                <a:srgbClr val="FFFFFF">
                  <a:alpha val="78000"/>
                </a:srgb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微软雅黑" panose="020B0503020204020204" charset="-122"/>
              </a:endParaRPr>
            </a:p>
          </p:txBody>
        </p:sp>
        <p:sp>
          <p:nvSpPr>
            <p:cNvPr id="375828" name="Line 16"/>
            <p:cNvSpPr/>
            <p:nvPr/>
          </p:nvSpPr>
          <p:spPr>
            <a:xfrm>
              <a:off x="5178469" y="428172"/>
              <a:ext cx="1" cy="490557"/>
            </a:xfrm>
            <a:prstGeom prst="line">
              <a:avLst/>
            </a:prstGeom>
            <a:ln w="25400" cap="flat" cmpd="sng">
              <a:solidFill>
                <a:srgbClr val="FFFFFF">
                  <a:alpha val="78000"/>
                </a:srgb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微软雅黑" panose="020B0503020204020204" charset="-122"/>
              </a:endParaRPr>
            </a:p>
          </p:txBody>
        </p:sp>
        <p:sp>
          <p:nvSpPr>
            <p:cNvPr id="375829" name="Line 17"/>
            <p:cNvSpPr/>
            <p:nvPr/>
          </p:nvSpPr>
          <p:spPr>
            <a:xfrm>
              <a:off x="4921941" y="673450"/>
              <a:ext cx="509566" cy="1"/>
            </a:xfrm>
            <a:prstGeom prst="line">
              <a:avLst/>
            </a:prstGeom>
            <a:ln w="25400" cap="flat" cmpd="sng">
              <a:solidFill>
                <a:srgbClr val="FFFFFF">
                  <a:alpha val="78000"/>
                </a:srgb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微软雅黑" panose="020B0503020204020204" charset="-122"/>
              </a:endParaRPr>
            </a:p>
          </p:txBody>
        </p:sp>
        <p:sp>
          <p:nvSpPr>
            <p:cNvPr id="375830" name="Freeform 18"/>
            <p:cNvSpPr/>
            <p:nvPr/>
          </p:nvSpPr>
          <p:spPr>
            <a:xfrm>
              <a:off x="5212789" y="431555"/>
              <a:ext cx="105869" cy="4871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69" y="245279"/>
                </a:cxn>
                <a:cxn ang="0">
                  <a:pos x="3490" y="487174"/>
                </a:cxn>
              </a:cxnLst>
              <a:pathLst>
                <a:path w="182" h="864">
                  <a:moveTo>
                    <a:pt x="0" y="0"/>
                  </a:moveTo>
                  <a:cubicBezTo>
                    <a:pt x="59" y="89"/>
                    <a:pt x="182" y="177"/>
                    <a:pt x="182" y="435"/>
                  </a:cubicBezTo>
                  <a:cubicBezTo>
                    <a:pt x="182" y="693"/>
                    <a:pt x="70" y="800"/>
                    <a:pt x="6" y="864"/>
                  </a:cubicBezTo>
                </a:path>
              </a:pathLst>
            </a:custGeom>
            <a:noFill/>
            <a:ln w="25400" cap="flat" cmpd="sng">
              <a:solidFill>
                <a:srgbClr val="FFFFFF">
                  <a:alpha val="78000"/>
                </a:srgb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75831" name="Freeform 19"/>
            <p:cNvSpPr/>
            <p:nvPr/>
          </p:nvSpPr>
          <p:spPr>
            <a:xfrm>
              <a:off x="5040025" y="434938"/>
              <a:ext cx="114594" cy="490557"/>
            </a:xfrm>
            <a:custGeom>
              <a:avLst/>
              <a:gdLst/>
              <a:ahLst/>
              <a:cxnLst>
                <a:cxn ang="0">
                  <a:pos x="97143" y="0"/>
                </a:cxn>
                <a:cxn ang="0">
                  <a:pos x="0" y="245842"/>
                </a:cxn>
                <a:cxn ang="0">
                  <a:pos x="114594" y="490557"/>
                </a:cxn>
              </a:cxnLst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25400" cap="flat" cmpd="sng">
              <a:solidFill>
                <a:srgbClr val="FFFFFF">
                  <a:alpha val="78000"/>
                </a:srgb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75832" name="Freeform 20"/>
            <p:cNvSpPr/>
            <p:nvPr/>
          </p:nvSpPr>
          <p:spPr>
            <a:xfrm rot="5400000">
              <a:off x="5137604" y="626465"/>
              <a:ext cx="64280" cy="379848"/>
            </a:xfrm>
            <a:custGeom>
              <a:avLst/>
              <a:gdLst/>
              <a:ahLst/>
              <a:cxnLst>
                <a:cxn ang="0">
                  <a:pos x="10441" y="0"/>
                </a:cxn>
                <a:cxn ang="0">
                  <a:pos x="0" y="80336"/>
                </a:cxn>
                <a:cxn ang="0">
                  <a:pos x="12399" y="160671"/>
                </a:cxn>
              </a:cxnLst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25400" cap="flat" cmpd="sng">
              <a:solidFill>
                <a:srgbClr val="FFFFFF">
                  <a:alpha val="78000"/>
                </a:srgb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75833" name="Freeform 21"/>
            <p:cNvSpPr/>
            <p:nvPr/>
          </p:nvSpPr>
          <p:spPr>
            <a:xfrm rot="-5400000" flipV="1">
              <a:off x="5142257" y="342844"/>
              <a:ext cx="64280" cy="379848"/>
            </a:xfrm>
            <a:custGeom>
              <a:avLst/>
              <a:gdLst/>
              <a:ahLst/>
              <a:cxnLst>
                <a:cxn ang="0">
                  <a:pos x="10441" y="0"/>
                </a:cxn>
                <a:cxn ang="0">
                  <a:pos x="0" y="80336"/>
                </a:cxn>
                <a:cxn ang="0">
                  <a:pos x="12399" y="160671"/>
                </a:cxn>
              </a:cxnLst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25400" cap="flat" cmpd="sng">
              <a:solidFill>
                <a:srgbClr val="FFFFFF">
                  <a:alpha val="78000"/>
                </a:srgb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375848" name="TextBox 44"/>
          <p:cNvSpPr/>
          <p:nvPr/>
        </p:nvSpPr>
        <p:spPr>
          <a:xfrm>
            <a:off x="2232025" y="2435225"/>
            <a:ext cx="420497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凡有奖扣权限的管理人员</a:t>
            </a:r>
            <a:endParaRPr lang="zh-CN" altLang="en-US" b="1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每天至少要完成</a:t>
            </a:r>
            <a:r>
              <a:rPr lang="en-US" altLang="zh-CN" b="1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3</a:t>
            </a:r>
            <a:r>
              <a:rPr lang="zh-CN" altLang="en-US" b="1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人次的奖扣分</a:t>
            </a:r>
            <a:endParaRPr lang="zh-CN" altLang="en-US" b="1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75849" name="TextBox 45"/>
          <p:cNvSpPr/>
          <p:nvPr/>
        </p:nvSpPr>
        <p:spPr>
          <a:xfrm>
            <a:off x="3305810" y="4065905"/>
            <a:ext cx="4644390" cy="4114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经理级</a:t>
            </a:r>
            <a:r>
              <a:rPr lang="en-US" altLang="zh-CN" sz="1600" b="1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——</a:t>
            </a:r>
            <a:r>
              <a:rPr lang="zh-CN" altLang="en-US" sz="1600" b="1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每周奖分任务</a:t>
            </a:r>
            <a:r>
              <a:rPr lang="en-US" altLang="zh-CN" sz="1600" b="1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200</a:t>
            </a:r>
            <a:r>
              <a:rPr lang="zh-CN" altLang="en-US" sz="1600" b="1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分，扣分任务</a:t>
            </a:r>
            <a:r>
              <a:rPr lang="en-US" altLang="zh-CN" sz="1600" b="1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20</a:t>
            </a:r>
            <a:r>
              <a:rPr lang="zh-CN" altLang="en-US" sz="1600" b="1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分</a:t>
            </a:r>
            <a:endParaRPr lang="zh-CN" altLang="en-US" sz="1600" b="1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" name="TextBox 45"/>
          <p:cNvSpPr/>
          <p:nvPr/>
        </p:nvSpPr>
        <p:spPr>
          <a:xfrm>
            <a:off x="3305810" y="4590415"/>
            <a:ext cx="4644390" cy="4114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主管级——每周奖分任务100分，扣分任务10分</a:t>
            </a:r>
            <a:endParaRPr lang="zh-CN" altLang="en-US" sz="1600" b="1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" name="TextBox 45"/>
          <p:cNvSpPr/>
          <p:nvPr/>
        </p:nvSpPr>
        <p:spPr>
          <a:xfrm>
            <a:off x="3305810" y="5106035"/>
            <a:ext cx="4645660" cy="4114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主任级——每周奖分任务 50 分，扣分任务 5 分</a:t>
            </a:r>
            <a:endParaRPr lang="zh-CN" altLang="en-US" sz="1600" b="1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" name="TextBox 45"/>
          <p:cNvSpPr/>
          <p:nvPr/>
        </p:nvSpPr>
        <p:spPr>
          <a:xfrm>
            <a:off x="3312795" y="5552440"/>
            <a:ext cx="4714240" cy="4114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班长级——每周奖分任务 30 分，扣分任务 3 分</a:t>
            </a:r>
            <a:endParaRPr lang="zh-CN" altLang="en-US" sz="1600" b="1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5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5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5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5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848" grpId="0"/>
      <p:bldP spid="375849" grpId="0"/>
      <p:bldP spid="3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820" name="组合 42"/>
          <p:cNvGrpSpPr/>
          <p:nvPr/>
        </p:nvGrpSpPr>
        <p:grpSpPr>
          <a:xfrm rot="0">
            <a:off x="2720340" y="1924685"/>
            <a:ext cx="8497570" cy="2525395"/>
            <a:chOff x="-809486" y="-1"/>
            <a:chExt cx="6795763" cy="1909283"/>
          </a:xfrm>
        </p:grpSpPr>
        <p:sp>
          <p:nvSpPr>
            <p:cNvPr id="375821" name="直接连接符​​ 10"/>
            <p:cNvSpPr/>
            <p:nvPr/>
          </p:nvSpPr>
          <p:spPr>
            <a:xfrm>
              <a:off x="113057" y="458674"/>
              <a:ext cx="4227035" cy="20632"/>
            </a:xfrm>
            <a:prstGeom prst="line">
              <a:avLst/>
            </a:prstGeom>
            <a:ln w="57150" cap="flat" cmpd="sng">
              <a:solidFill>
                <a:srgbClr val="8064A2"/>
              </a:solidFill>
              <a:prstDash val="solid"/>
              <a:miter/>
              <a:headEnd type="none" w="med" len="med"/>
              <a:tailEnd type="none" w="med" len="med"/>
            </a:ln>
          </p:spPr>
        </p:sp>
        <p:grpSp>
          <p:nvGrpSpPr>
            <p:cNvPr id="375822" name="组合 11"/>
            <p:cNvGrpSpPr/>
            <p:nvPr/>
          </p:nvGrpSpPr>
          <p:grpSpPr>
            <a:xfrm rot="-5400000">
              <a:off x="4208668" y="131674"/>
              <a:ext cx="1909283" cy="1645934"/>
              <a:chOff x="0" y="0"/>
              <a:chExt cx="2232248" cy="1924352"/>
            </a:xfrm>
          </p:grpSpPr>
          <p:sp>
            <p:nvSpPr>
              <p:cNvPr id="375823" name="六边形 27"/>
              <p:cNvSpPr/>
              <p:nvPr/>
            </p:nvSpPr>
            <p:spPr>
              <a:xfrm>
                <a:off x="1" y="-296"/>
                <a:ext cx="2232248" cy="1924648"/>
              </a:xfrm>
              <a:prstGeom prst="hexagon">
                <a:avLst>
                  <a:gd name="adj" fmla="val 28039"/>
                  <a:gd name="vf" fmla="val 115470"/>
                </a:avLst>
              </a:prstGeom>
              <a:gradFill rotWithShape="1">
                <a:gsLst>
                  <a:gs pos="0">
                    <a:srgbClr val="CCC0D9"/>
                  </a:gs>
                  <a:gs pos="100000">
                    <a:srgbClr val="CCC0D9"/>
                  </a:gs>
                </a:gsLst>
                <a:lin ang="18900000" scaled="1"/>
                <a:tileRect/>
              </a:gradFill>
              <a:ln w="25400">
                <a:noFill/>
              </a:ln>
            </p:spPr>
            <p:txBody>
              <a:bodyPr anchor="ctr"/>
              <a:p>
                <a:pPr algn="ctr"/>
                <a:endParaRPr lang="zh-CN" altLang="en-US">
                  <a:solidFill>
                    <a:srgbClr val="FFFFFF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75824" name="椭圆​​ 38"/>
              <p:cNvSpPr/>
              <p:nvPr/>
            </p:nvSpPr>
            <p:spPr>
              <a:xfrm>
                <a:off x="248647" y="96214"/>
                <a:ext cx="1734956" cy="1731626"/>
              </a:xfrm>
              <a:prstGeom prst="ellipse">
                <a:avLst/>
              </a:prstGeom>
              <a:solidFill>
                <a:srgbClr val="8064A2"/>
              </a:solidFill>
              <a:ln w="38100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ctr"/>
              <a:p>
                <a:pPr algn="ctr"/>
                <a:endParaRPr lang="zh-CN" altLang="en-US">
                  <a:solidFill>
                    <a:srgbClr val="FFFFFF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75825" name="TextBox 12"/>
            <p:cNvSpPr/>
            <p:nvPr/>
          </p:nvSpPr>
          <p:spPr>
            <a:xfrm>
              <a:off x="4553694" y="1014001"/>
              <a:ext cx="1239981" cy="27847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/>
              <a:r>
                <a:rPr lang="en-US" altLang="x-none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Ⅲ</a:t>
              </a:r>
              <a:endParaRPr lang="en-US" altLang="x-none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75826" name="矩形​​ 13"/>
            <p:cNvSpPr/>
            <p:nvPr/>
          </p:nvSpPr>
          <p:spPr>
            <a:xfrm>
              <a:off x="-809486" y="212695"/>
              <a:ext cx="3041413" cy="269830"/>
            </a:xfrm>
            <a:prstGeom prst="rect">
              <a:avLst/>
            </a:prstGeom>
            <a:solidFill>
              <a:srgbClr val="8064A2"/>
            </a:solidFill>
            <a:ln w="57150" cap="flat" cmpd="sng">
              <a:solidFill>
                <a:srgbClr val="8064A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月度奖扣比例任务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75827" name="Oval 15"/>
            <p:cNvSpPr/>
            <p:nvPr/>
          </p:nvSpPr>
          <p:spPr>
            <a:xfrm>
              <a:off x="4921941" y="428172"/>
              <a:ext cx="509566" cy="493940"/>
            </a:xfrm>
            <a:prstGeom prst="ellipse">
              <a:avLst/>
            </a:prstGeom>
            <a:solidFill>
              <a:srgbClr val="FFFFFF">
                <a:alpha val="46999"/>
              </a:srgbClr>
            </a:solidFill>
            <a:ln w="25400" cap="flat" cmpd="sng">
              <a:solidFill>
                <a:srgbClr val="FFFFFF">
                  <a:alpha val="78000"/>
                </a:srgb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微软雅黑" panose="020B0503020204020204" charset="-122"/>
              </a:endParaRPr>
            </a:p>
          </p:txBody>
        </p:sp>
        <p:sp>
          <p:nvSpPr>
            <p:cNvPr id="375828" name="Line 16"/>
            <p:cNvSpPr/>
            <p:nvPr/>
          </p:nvSpPr>
          <p:spPr>
            <a:xfrm>
              <a:off x="5178469" y="428172"/>
              <a:ext cx="1" cy="490557"/>
            </a:xfrm>
            <a:prstGeom prst="line">
              <a:avLst/>
            </a:prstGeom>
            <a:ln w="25400" cap="flat" cmpd="sng">
              <a:solidFill>
                <a:srgbClr val="FFFFFF">
                  <a:alpha val="78000"/>
                </a:srgb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微软雅黑" panose="020B0503020204020204" charset="-122"/>
              </a:endParaRPr>
            </a:p>
          </p:txBody>
        </p:sp>
        <p:sp>
          <p:nvSpPr>
            <p:cNvPr id="375829" name="Line 17"/>
            <p:cNvSpPr/>
            <p:nvPr/>
          </p:nvSpPr>
          <p:spPr>
            <a:xfrm>
              <a:off x="4921941" y="673450"/>
              <a:ext cx="509566" cy="1"/>
            </a:xfrm>
            <a:prstGeom prst="line">
              <a:avLst/>
            </a:prstGeom>
            <a:ln w="25400" cap="flat" cmpd="sng">
              <a:solidFill>
                <a:srgbClr val="FFFFFF">
                  <a:alpha val="78000"/>
                </a:srgb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微软雅黑" panose="020B0503020204020204" charset="-122"/>
              </a:endParaRPr>
            </a:p>
          </p:txBody>
        </p:sp>
        <p:sp>
          <p:nvSpPr>
            <p:cNvPr id="375830" name="Freeform 18"/>
            <p:cNvSpPr/>
            <p:nvPr/>
          </p:nvSpPr>
          <p:spPr>
            <a:xfrm>
              <a:off x="5212789" y="431555"/>
              <a:ext cx="105869" cy="4871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69" y="245279"/>
                </a:cxn>
                <a:cxn ang="0">
                  <a:pos x="3490" y="487174"/>
                </a:cxn>
              </a:cxnLst>
              <a:pathLst>
                <a:path w="182" h="864">
                  <a:moveTo>
                    <a:pt x="0" y="0"/>
                  </a:moveTo>
                  <a:cubicBezTo>
                    <a:pt x="59" y="89"/>
                    <a:pt x="182" y="177"/>
                    <a:pt x="182" y="435"/>
                  </a:cubicBezTo>
                  <a:cubicBezTo>
                    <a:pt x="182" y="693"/>
                    <a:pt x="70" y="800"/>
                    <a:pt x="6" y="864"/>
                  </a:cubicBezTo>
                </a:path>
              </a:pathLst>
            </a:custGeom>
            <a:noFill/>
            <a:ln w="25400" cap="flat" cmpd="sng">
              <a:solidFill>
                <a:srgbClr val="FFFFFF">
                  <a:alpha val="78000"/>
                </a:srgb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75831" name="Freeform 19"/>
            <p:cNvSpPr/>
            <p:nvPr/>
          </p:nvSpPr>
          <p:spPr>
            <a:xfrm>
              <a:off x="5040025" y="434938"/>
              <a:ext cx="114594" cy="490557"/>
            </a:xfrm>
            <a:custGeom>
              <a:avLst/>
              <a:gdLst/>
              <a:ahLst/>
              <a:cxnLst>
                <a:cxn ang="0">
                  <a:pos x="97143" y="0"/>
                </a:cxn>
                <a:cxn ang="0">
                  <a:pos x="0" y="245842"/>
                </a:cxn>
                <a:cxn ang="0">
                  <a:pos x="114594" y="490557"/>
                </a:cxn>
              </a:cxnLst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25400" cap="flat" cmpd="sng">
              <a:solidFill>
                <a:srgbClr val="FFFFFF">
                  <a:alpha val="78000"/>
                </a:srgb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75832" name="Freeform 20"/>
            <p:cNvSpPr/>
            <p:nvPr/>
          </p:nvSpPr>
          <p:spPr>
            <a:xfrm rot="5400000">
              <a:off x="5137604" y="626465"/>
              <a:ext cx="64280" cy="379848"/>
            </a:xfrm>
            <a:custGeom>
              <a:avLst/>
              <a:gdLst/>
              <a:ahLst/>
              <a:cxnLst>
                <a:cxn ang="0">
                  <a:pos x="10441" y="0"/>
                </a:cxn>
                <a:cxn ang="0">
                  <a:pos x="0" y="80336"/>
                </a:cxn>
                <a:cxn ang="0">
                  <a:pos x="12399" y="160671"/>
                </a:cxn>
              </a:cxnLst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25400" cap="flat" cmpd="sng">
              <a:solidFill>
                <a:srgbClr val="FFFFFF">
                  <a:alpha val="78000"/>
                </a:srgb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75833" name="Freeform 21"/>
            <p:cNvSpPr/>
            <p:nvPr/>
          </p:nvSpPr>
          <p:spPr>
            <a:xfrm rot="-5400000" flipV="1">
              <a:off x="5142257" y="342844"/>
              <a:ext cx="64280" cy="379848"/>
            </a:xfrm>
            <a:custGeom>
              <a:avLst/>
              <a:gdLst/>
              <a:ahLst/>
              <a:cxnLst>
                <a:cxn ang="0">
                  <a:pos x="10441" y="0"/>
                </a:cxn>
                <a:cxn ang="0">
                  <a:pos x="0" y="80336"/>
                </a:cxn>
                <a:cxn ang="0">
                  <a:pos x="12399" y="160671"/>
                </a:cxn>
              </a:cxnLst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25400" cap="flat" cmpd="sng">
              <a:solidFill>
                <a:srgbClr val="FFFFFF">
                  <a:alpha val="78000"/>
                </a:srgb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375834" name="组合 43"/>
          <p:cNvGrpSpPr/>
          <p:nvPr/>
        </p:nvGrpSpPr>
        <p:grpSpPr>
          <a:xfrm rot="0">
            <a:off x="1189355" y="3839210"/>
            <a:ext cx="9016365" cy="2525395"/>
            <a:chOff x="-1224385" y="-1"/>
            <a:chExt cx="7210662" cy="1909283"/>
          </a:xfrm>
        </p:grpSpPr>
        <p:sp>
          <p:nvSpPr>
            <p:cNvPr id="375835" name="直接连接符​​ 14"/>
            <p:cNvSpPr/>
            <p:nvPr/>
          </p:nvSpPr>
          <p:spPr>
            <a:xfrm flipV="1">
              <a:off x="1295360" y="491177"/>
              <a:ext cx="3044731" cy="3174"/>
            </a:xfrm>
            <a:prstGeom prst="line">
              <a:avLst/>
            </a:prstGeom>
            <a:ln w="57150" cap="flat" cmpd="sng">
              <a:solidFill>
                <a:srgbClr val="9BBB59"/>
              </a:solidFill>
              <a:prstDash val="solid"/>
              <a:miter/>
              <a:headEnd type="none" w="med" len="med"/>
              <a:tailEnd type="none" w="med" len="med"/>
            </a:ln>
          </p:spPr>
        </p:sp>
        <p:grpSp>
          <p:nvGrpSpPr>
            <p:cNvPr id="375836" name="组合 15"/>
            <p:cNvGrpSpPr/>
            <p:nvPr/>
          </p:nvGrpSpPr>
          <p:grpSpPr>
            <a:xfrm rot="-5400000">
              <a:off x="4208668" y="131674"/>
              <a:ext cx="1909283" cy="1645934"/>
              <a:chOff x="0" y="0"/>
              <a:chExt cx="2232248" cy="1924352"/>
            </a:xfrm>
          </p:grpSpPr>
          <p:sp>
            <p:nvSpPr>
              <p:cNvPr id="375837" name="六边形 42"/>
              <p:cNvSpPr/>
              <p:nvPr/>
            </p:nvSpPr>
            <p:spPr>
              <a:xfrm>
                <a:off x="1" y="-296"/>
                <a:ext cx="2232248" cy="1924648"/>
              </a:xfrm>
              <a:prstGeom prst="hexagon">
                <a:avLst>
                  <a:gd name="adj" fmla="val 28039"/>
                  <a:gd name="vf" fmla="val 115470"/>
                </a:avLst>
              </a:prstGeom>
              <a:gradFill rotWithShape="1">
                <a:gsLst>
                  <a:gs pos="0">
                    <a:srgbClr val="EAF1DD"/>
                  </a:gs>
                  <a:gs pos="100000">
                    <a:srgbClr val="C2D59B"/>
                  </a:gs>
                </a:gsLst>
                <a:lin ang="10800000" scaled="1"/>
                <a:tileRect/>
              </a:gradFill>
              <a:ln w="25400">
                <a:noFill/>
              </a:ln>
            </p:spPr>
            <p:txBody>
              <a:bodyPr anchor="ctr"/>
              <a:p>
                <a:pPr algn="ctr"/>
                <a:endParaRPr lang="zh-CN" altLang="en-US">
                  <a:solidFill>
                    <a:srgbClr val="FFFFFF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75838" name="椭圆​​ 36"/>
              <p:cNvSpPr/>
              <p:nvPr/>
            </p:nvSpPr>
            <p:spPr>
              <a:xfrm>
                <a:off x="248647" y="96214"/>
                <a:ext cx="1734956" cy="1731626"/>
              </a:xfrm>
              <a:prstGeom prst="ellipse">
                <a:avLst/>
              </a:prstGeom>
              <a:solidFill>
                <a:srgbClr val="9BBB59"/>
              </a:solidFill>
              <a:ln w="38100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ctr"/>
              <a:p>
                <a:pPr algn="ctr"/>
                <a:endParaRPr lang="zh-CN" altLang="en-US">
                  <a:solidFill>
                    <a:srgbClr val="FFFFFF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75839" name="TextBox 16"/>
            <p:cNvSpPr/>
            <p:nvPr/>
          </p:nvSpPr>
          <p:spPr>
            <a:xfrm>
              <a:off x="4518070" y="1002129"/>
              <a:ext cx="1239981" cy="27847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/>
              <a:r>
                <a:rPr lang="en-US" altLang="x-none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Ⅳ</a:t>
              </a:r>
              <a:endParaRPr lang="en-US" altLang="x-none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75840" name="矩形​​ 17"/>
            <p:cNvSpPr/>
            <p:nvPr/>
          </p:nvSpPr>
          <p:spPr>
            <a:xfrm>
              <a:off x="-1224385" y="212695"/>
              <a:ext cx="3877306" cy="269830"/>
            </a:xfrm>
            <a:prstGeom prst="rect">
              <a:avLst/>
            </a:prstGeom>
            <a:solidFill>
              <a:srgbClr val="9BBB59"/>
            </a:solidFill>
            <a:ln w="57150" cap="flat" cmpd="sng">
              <a:solidFill>
                <a:srgbClr val="9BBB59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管理人员奖分、扣分任务执行结果的考核办法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grpSp>
          <p:nvGrpSpPr>
            <p:cNvPr id="375841" name="Group 22"/>
            <p:cNvGrpSpPr/>
            <p:nvPr/>
          </p:nvGrpSpPr>
          <p:grpSpPr>
            <a:xfrm>
              <a:off x="4949852" y="480033"/>
              <a:ext cx="442967" cy="368388"/>
              <a:chOff x="0" y="0"/>
              <a:chExt cx="294" cy="252"/>
            </a:xfrm>
          </p:grpSpPr>
          <p:sp>
            <p:nvSpPr>
              <p:cNvPr id="375842" name="AutoShape 23"/>
              <p:cNvSpPr/>
              <p:nvPr/>
            </p:nvSpPr>
            <p:spPr>
              <a:xfrm>
                <a:off x="60" y="0"/>
                <a:ext cx="176" cy="176"/>
              </a:xfrm>
              <a:prstGeom prst="roundRect">
                <a:avLst>
                  <a:gd name="adj" fmla="val 6250"/>
                </a:avLst>
              </a:prstGeom>
              <a:solidFill>
                <a:srgbClr val="FFFFFF">
                  <a:alpha val="50000"/>
                </a:srgbClr>
              </a:solidFill>
              <a:ln w="25400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p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微软雅黑" panose="020B0503020204020204" charset="-122"/>
                </a:endParaRPr>
              </a:p>
            </p:txBody>
          </p:sp>
          <p:sp>
            <p:nvSpPr>
              <p:cNvPr id="375843" name="AutoShape 24"/>
              <p:cNvSpPr/>
              <p:nvPr/>
            </p:nvSpPr>
            <p:spPr>
              <a:xfrm>
                <a:off x="0" y="174"/>
                <a:ext cx="294" cy="78"/>
              </a:xfrm>
              <a:prstGeom prst="roundRect">
                <a:avLst>
                  <a:gd name="adj" fmla="val 16667"/>
                </a:avLst>
              </a:prstGeom>
              <a:solidFill>
                <a:srgbClr val="FFFFFF">
                  <a:alpha val="50000"/>
                </a:srgbClr>
              </a:solidFill>
              <a:ln w="25400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p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微软雅黑" panose="020B0503020204020204" charset="-122"/>
                </a:endParaRPr>
              </a:p>
            </p:txBody>
          </p:sp>
          <p:sp>
            <p:nvSpPr>
              <p:cNvPr id="375844" name="Line 25"/>
              <p:cNvSpPr/>
              <p:nvPr/>
            </p:nvSpPr>
            <p:spPr>
              <a:xfrm flipH="1">
                <a:off x="207" y="213"/>
                <a:ext cx="45" cy="1"/>
              </a:xfrm>
              <a:prstGeom prst="line">
                <a:avLst/>
              </a:prstGeom>
              <a:ln w="25400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微软雅黑" panose="020B0503020204020204" charset="-122"/>
                </a:endParaRPr>
              </a:p>
            </p:txBody>
          </p:sp>
          <p:sp>
            <p:nvSpPr>
              <p:cNvPr id="375845" name="Line 26"/>
              <p:cNvSpPr/>
              <p:nvPr/>
            </p:nvSpPr>
            <p:spPr>
              <a:xfrm flipH="1">
                <a:off x="119" y="55"/>
                <a:ext cx="73" cy="1"/>
              </a:xfrm>
              <a:prstGeom prst="line">
                <a:avLst/>
              </a:prstGeom>
              <a:ln w="25400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微软雅黑" panose="020B0503020204020204" charset="-122"/>
                </a:endParaRPr>
              </a:p>
            </p:txBody>
          </p:sp>
          <p:sp>
            <p:nvSpPr>
              <p:cNvPr id="375846" name="Line 27"/>
              <p:cNvSpPr/>
              <p:nvPr/>
            </p:nvSpPr>
            <p:spPr>
              <a:xfrm flipH="1">
                <a:off x="147" y="81"/>
                <a:ext cx="45" cy="1"/>
              </a:xfrm>
              <a:prstGeom prst="line">
                <a:avLst/>
              </a:prstGeom>
              <a:ln w="25400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微软雅黑" panose="020B0503020204020204" charset="-122"/>
                </a:endParaRPr>
              </a:p>
            </p:txBody>
          </p:sp>
          <p:sp>
            <p:nvSpPr>
              <p:cNvPr id="375847" name="Line 28"/>
              <p:cNvSpPr/>
              <p:nvPr/>
            </p:nvSpPr>
            <p:spPr>
              <a:xfrm flipH="1">
                <a:off x="160" y="130"/>
                <a:ext cx="32" cy="1"/>
              </a:xfrm>
              <a:prstGeom prst="line">
                <a:avLst/>
              </a:prstGeom>
              <a:ln w="25400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微软雅黑" panose="020B0503020204020204" charset="-122"/>
                </a:endParaRPr>
              </a:p>
            </p:txBody>
          </p:sp>
        </p:grpSp>
      </p:grpSp>
      <p:sp>
        <p:nvSpPr>
          <p:cNvPr id="375849" name="TextBox 45"/>
          <p:cNvSpPr/>
          <p:nvPr/>
        </p:nvSpPr>
        <p:spPr>
          <a:xfrm>
            <a:off x="3140710" y="2733040"/>
            <a:ext cx="4116705" cy="4108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每月完成的总奖分数：总扣分比例</a:t>
            </a:r>
            <a:endParaRPr lang="zh-CN" altLang="en-US" sz="1600" b="1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75850" name="TextBox 46"/>
          <p:cNvSpPr/>
          <p:nvPr/>
        </p:nvSpPr>
        <p:spPr>
          <a:xfrm>
            <a:off x="1936750" y="4735195"/>
            <a:ext cx="5118100" cy="810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30000"/>
              </a:lnSpc>
            </a:pPr>
            <a:r>
              <a:rPr lang="zh-CN" altLang="en-US" b="1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管理人员未完成的奖扣任务差额</a:t>
            </a:r>
            <a:endParaRPr lang="zh-CN" altLang="en-US" b="1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b="1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从自己积分账户中扣除</a:t>
            </a:r>
            <a:endParaRPr lang="zh-CN" altLang="en-US" b="1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88815" y="3265805"/>
            <a:ext cx="12299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/>
              <a:t>10 </a:t>
            </a:r>
            <a:r>
              <a:rPr lang="zh-CN" altLang="en-US" sz="2800"/>
              <a:t>：</a:t>
            </a:r>
            <a:r>
              <a:rPr lang="en-US" altLang="zh-CN" sz="2800"/>
              <a:t>1</a:t>
            </a:r>
            <a:endParaRPr lang="en-US" altLang="zh-CN" sz="280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5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5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5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5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849" grpId="0"/>
      <p:bldP spid="3" grpId="0"/>
      <p:bldP spid="3758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00325" y="2590800"/>
            <a:ext cx="1676400" cy="1676400"/>
          </a:xfrm>
          <a:prstGeom prst="rect">
            <a:avLst/>
          </a:prstGeom>
          <a:solidFill>
            <a:srgbClr val="087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zh-CN" altLang="en-US" sz="3600" b="1" dirty="0">
                <a:solidFill>
                  <a:srgbClr val="FFFFFF"/>
                </a:solidFill>
                <a:latin typeface="+mj-ea"/>
                <a:ea typeface="+mj-ea"/>
                <a:sym typeface="Agency FB" pitchFamily="2" charset="0"/>
              </a:rPr>
              <a:t>第七步</a:t>
            </a:r>
            <a:endParaRPr lang="zh-CN" altLang="en-US" sz="3600" b="1" dirty="0">
              <a:solidFill>
                <a:srgbClr val="FFFFFF"/>
              </a:solidFill>
              <a:latin typeface="+mj-ea"/>
              <a:ea typeface="+mj-ea"/>
              <a:sym typeface="Agency FB" pitchFamily="2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3600" b="1" dirty="0">
                <a:solidFill>
                  <a:srgbClr val="FFFFFF"/>
                </a:solidFill>
                <a:latin typeface="+mj-ea"/>
                <a:ea typeface="+mj-ea"/>
                <a:sym typeface="Agency FB" pitchFamily="2" charset="0"/>
              </a:rPr>
              <a:t>定奖励</a:t>
            </a:r>
            <a:endParaRPr lang="zh-CN" altLang="en-US" sz="3600" b="1" dirty="0">
              <a:solidFill>
                <a:srgbClr val="FFFFFF"/>
              </a:solidFill>
              <a:latin typeface="+mj-ea"/>
              <a:ea typeface="+mj-ea"/>
              <a:sym typeface="Agency FB" pitchFamily="2" charset="0"/>
            </a:endParaRPr>
          </a:p>
        </p:txBody>
      </p:sp>
      <p:sp>
        <p:nvSpPr>
          <p:cNvPr id="819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dist" eaLnBrk="1" hangingPunct="1">
              <a:lnSpc>
                <a:spcPct val="100000"/>
              </a:lnSpc>
            </a:pPr>
            <a:r>
              <a:rPr lang="zh-CN" altLang="en-US" b="1" dirty="0">
                <a:solidFill>
                  <a:srgbClr val="087E9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制定员工通过积分可享受的待遇方案</a:t>
            </a:r>
            <a:endParaRPr lang="zh-CN" altLang="en-US" b="1" dirty="0">
              <a:solidFill>
                <a:srgbClr val="087E92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9777" name="圆角矩形 2"/>
          <p:cNvSpPr/>
          <p:nvPr/>
        </p:nvSpPr>
        <p:spPr>
          <a:xfrm flipH="1">
            <a:off x="2917825" y="2693035"/>
            <a:ext cx="3101975" cy="1627188"/>
          </a:xfrm>
          <a:custGeom>
            <a:avLst/>
            <a:gdLst/>
            <a:ahLst/>
            <a:cxnLst>
              <a:cxn ang="0">
                <a:pos x="58844" y="756084"/>
              </a:cxn>
              <a:cxn ang="0">
                <a:pos x="814928" y="0"/>
              </a:cxn>
              <a:cxn ang="0">
                <a:pos x="3551232" y="0"/>
              </a:cxn>
              <a:cxn ang="0">
                <a:pos x="4307316" y="756084"/>
              </a:cxn>
              <a:cxn ang="0">
                <a:pos x="4307316" y="756084"/>
              </a:cxn>
              <a:cxn ang="0">
                <a:pos x="3551232" y="1512168"/>
              </a:cxn>
              <a:cxn ang="0">
                <a:pos x="814928" y="1512168"/>
              </a:cxn>
              <a:cxn ang="0">
                <a:pos x="63601" y="2261022"/>
              </a:cxn>
              <a:cxn ang="0">
                <a:pos x="58844" y="756084"/>
              </a:cxn>
            </a:cxnLst>
            <a:pathLst>
              <a:path w="4307316" h="2261022">
                <a:moveTo>
                  <a:pt x="58844" y="756084"/>
                </a:moveTo>
                <a:cubicBezTo>
                  <a:pt x="84312" y="379247"/>
                  <a:pt x="397354" y="0"/>
                  <a:pt x="814928" y="0"/>
                </a:cubicBezTo>
                <a:lnTo>
                  <a:pt x="3551232" y="0"/>
                </a:lnTo>
                <a:cubicBezTo>
                  <a:pt x="3968806" y="0"/>
                  <a:pt x="4307316" y="338510"/>
                  <a:pt x="4307316" y="756084"/>
                </a:cubicBezTo>
                <a:lnTo>
                  <a:pt x="4307316" y="756084"/>
                </a:lnTo>
                <a:cubicBezTo>
                  <a:pt x="4307316" y="1173658"/>
                  <a:pt x="3968806" y="1512168"/>
                  <a:pt x="3551232" y="1512168"/>
                </a:cubicBezTo>
                <a:lnTo>
                  <a:pt x="814928" y="1512168"/>
                </a:lnTo>
                <a:cubicBezTo>
                  <a:pt x="272449" y="1484577"/>
                  <a:pt x="56611" y="2237407"/>
                  <a:pt x="63601" y="2261022"/>
                </a:cubicBezTo>
                <a:cubicBezTo>
                  <a:pt x="-62413" y="2135008"/>
                  <a:pt x="33376" y="1132921"/>
                  <a:pt x="58844" y="756084"/>
                </a:cubicBezTo>
                <a:close/>
              </a:path>
            </a:pathLst>
          </a:custGeom>
          <a:gradFill rotWithShape="1">
            <a:gsLst>
              <a:gs pos="0">
                <a:srgbClr val="0092C8">
                  <a:alpha val="100000"/>
                </a:srgbClr>
              </a:gs>
              <a:gs pos="28999">
                <a:srgbClr val="0088EE">
                  <a:alpha val="100000"/>
                </a:srgbClr>
              </a:gs>
              <a:gs pos="81000">
                <a:srgbClr val="0072C8">
                  <a:alpha val="100000"/>
                </a:srgbClr>
              </a:gs>
              <a:gs pos="100000">
                <a:srgbClr val="00B0F0">
                  <a:alpha val="100000"/>
                </a:srgbClr>
              </a:gs>
            </a:gsLst>
            <a:lin ang="0" scaled="1"/>
            <a:tileRect/>
          </a:gradFill>
          <a:ln w="254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59778" name="圆角矩形 2"/>
          <p:cNvSpPr/>
          <p:nvPr/>
        </p:nvSpPr>
        <p:spPr>
          <a:xfrm flipH="1">
            <a:off x="2917825" y="2600960"/>
            <a:ext cx="3114675" cy="1735138"/>
          </a:xfrm>
          <a:custGeom>
            <a:avLst/>
            <a:gdLst/>
            <a:ahLst/>
            <a:cxnLst>
              <a:cxn ang="0">
                <a:pos x="76953" y="756084"/>
              </a:cxn>
              <a:cxn ang="0">
                <a:pos x="833037" y="0"/>
              </a:cxn>
              <a:cxn ang="0">
                <a:pos x="3569341" y="0"/>
              </a:cxn>
              <a:cxn ang="0">
                <a:pos x="4325425" y="756084"/>
              </a:cxn>
              <a:cxn ang="0">
                <a:pos x="4325425" y="756084"/>
              </a:cxn>
              <a:cxn ang="0">
                <a:pos x="3569341" y="1512168"/>
              </a:cxn>
              <a:cxn ang="0">
                <a:pos x="833037" y="1512168"/>
              </a:cxn>
              <a:cxn ang="0">
                <a:pos x="55248" y="2410587"/>
              </a:cxn>
              <a:cxn ang="0">
                <a:pos x="76953" y="756084"/>
              </a:cxn>
            </a:cxnLst>
            <a:pathLst>
              <a:path w="4325425" h="2410587">
                <a:moveTo>
                  <a:pt x="76953" y="756084"/>
                </a:moveTo>
                <a:cubicBezTo>
                  <a:pt x="206584" y="354320"/>
                  <a:pt x="415463" y="0"/>
                  <a:pt x="833037" y="0"/>
                </a:cubicBezTo>
                <a:lnTo>
                  <a:pt x="3569341" y="0"/>
                </a:lnTo>
                <a:cubicBezTo>
                  <a:pt x="3986915" y="0"/>
                  <a:pt x="4325425" y="338510"/>
                  <a:pt x="4325425" y="756084"/>
                </a:cubicBezTo>
                <a:lnTo>
                  <a:pt x="4325425" y="756084"/>
                </a:lnTo>
                <a:cubicBezTo>
                  <a:pt x="4325425" y="1173658"/>
                  <a:pt x="3986915" y="1512168"/>
                  <a:pt x="3569341" y="1512168"/>
                </a:cubicBezTo>
                <a:lnTo>
                  <a:pt x="833037" y="1512168"/>
                </a:lnTo>
                <a:cubicBezTo>
                  <a:pt x="290558" y="1484577"/>
                  <a:pt x="48258" y="2386972"/>
                  <a:pt x="55248" y="2410587"/>
                </a:cubicBezTo>
                <a:cubicBezTo>
                  <a:pt x="11033" y="2270940"/>
                  <a:pt x="-52678" y="1157848"/>
                  <a:pt x="76953" y="756084"/>
                </a:cubicBezTo>
                <a:close/>
              </a:path>
            </a:pathLst>
          </a:custGeom>
          <a:gradFill rotWithShape="1">
            <a:gsLst>
              <a:gs pos="0">
                <a:srgbClr val="00668B">
                  <a:alpha val="100000"/>
                </a:srgbClr>
              </a:gs>
              <a:gs pos="25000">
                <a:srgbClr val="00B1F6">
                  <a:alpha val="100000"/>
                </a:srgbClr>
              </a:gs>
              <a:gs pos="50000">
                <a:srgbClr val="0092C8">
                  <a:alpha val="100000"/>
                </a:srgbClr>
              </a:gs>
              <a:gs pos="78000">
                <a:srgbClr val="00B0F0">
                  <a:alpha val="100000"/>
                </a:srgbClr>
              </a:gs>
              <a:gs pos="100000">
                <a:srgbClr val="0090CC">
                  <a:alpha val="100000"/>
                </a:srgbClr>
              </a:gs>
            </a:gsLst>
            <a:lin ang="0" scaled="1"/>
            <a:tileRect/>
          </a:gradFill>
          <a:ln w="254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59779" name="圆角矩形 2"/>
          <p:cNvSpPr/>
          <p:nvPr/>
        </p:nvSpPr>
        <p:spPr>
          <a:xfrm flipH="1">
            <a:off x="2643188" y="1477010"/>
            <a:ext cx="3354387" cy="1760538"/>
          </a:xfrm>
          <a:custGeom>
            <a:avLst/>
            <a:gdLst/>
            <a:ahLst/>
            <a:cxnLst>
              <a:cxn ang="0">
                <a:pos x="58844" y="756084"/>
              </a:cxn>
              <a:cxn ang="0">
                <a:pos x="814928" y="0"/>
              </a:cxn>
              <a:cxn ang="0">
                <a:pos x="3551232" y="0"/>
              </a:cxn>
              <a:cxn ang="0">
                <a:pos x="4307316" y="756084"/>
              </a:cxn>
              <a:cxn ang="0">
                <a:pos x="4307316" y="756084"/>
              </a:cxn>
              <a:cxn ang="0">
                <a:pos x="3551232" y="1512168"/>
              </a:cxn>
              <a:cxn ang="0">
                <a:pos x="814928" y="1512168"/>
              </a:cxn>
              <a:cxn ang="0">
                <a:pos x="63601" y="2261022"/>
              </a:cxn>
              <a:cxn ang="0">
                <a:pos x="58844" y="756084"/>
              </a:cxn>
            </a:cxnLst>
            <a:pathLst>
              <a:path w="4307316" h="2261022">
                <a:moveTo>
                  <a:pt x="58844" y="756084"/>
                </a:moveTo>
                <a:cubicBezTo>
                  <a:pt x="84312" y="379247"/>
                  <a:pt x="397354" y="0"/>
                  <a:pt x="814928" y="0"/>
                </a:cubicBezTo>
                <a:lnTo>
                  <a:pt x="3551232" y="0"/>
                </a:lnTo>
                <a:cubicBezTo>
                  <a:pt x="3968806" y="0"/>
                  <a:pt x="4307316" y="338510"/>
                  <a:pt x="4307316" y="756084"/>
                </a:cubicBezTo>
                <a:lnTo>
                  <a:pt x="4307316" y="756084"/>
                </a:lnTo>
                <a:cubicBezTo>
                  <a:pt x="4307316" y="1173658"/>
                  <a:pt x="3968806" y="1512168"/>
                  <a:pt x="3551232" y="1512168"/>
                </a:cubicBezTo>
                <a:lnTo>
                  <a:pt x="814928" y="1512168"/>
                </a:lnTo>
                <a:cubicBezTo>
                  <a:pt x="272449" y="1484577"/>
                  <a:pt x="56611" y="2237407"/>
                  <a:pt x="63601" y="2261022"/>
                </a:cubicBezTo>
                <a:cubicBezTo>
                  <a:pt x="-62413" y="2135008"/>
                  <a:pt x="33376" y="1132921"/>
                  <a:pt x="58844" y="756084"/>
                </a:cubicBezTo>
                <a:close/>
              </a:path>
            </a:pathLst>
          </a:custGeom>
          <a:gradFill rotWithShape="1">
            <a:gsLst>
              <a:gs pos="0">
                <a:srgbClr val="D8D8D8">
                  <a:alpha val="100000"/>
                </a:srgbClr>
              </a:gs>
              <a:gs pos="28999">
                <a:srgbClr val="7F7F7F">
                  <a:alpha val="100000"/>
                </a:srgbClr>
              </a:gs>
              <a:gs pos="81000">
                <a:srgbClr val="7F7F7F">
                  <a:alpha val="100000"/>
                </a:srgbClr>
              </a:gs>
              <a:gs pos="100000">
                <a:srgbClr val="BFBFBF">
                  <a:alpha val="100000"/>
                </a:srgbClr>
              </a:gs>
            </a:gsLst>
            <a:lin ang="0" scaled="1"/>
            <a:tileRect/>
          </a:gradFill>
          <a:ln w="254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59780" name="圆角矩形 2"/>
          <p:cNvSpPr/>
          <p:nvPr/>
        </p:nvSpPr>
        <p:spPr>
          <a:xfrm flipH="1">
            <a:off x="2643188" y="1376998"/>
            <a:ext cx="3359150" cy="1866900"/>
          </a:xfrm>
          <a:custGeom>
            <a:avLst/>
            <a:gdLst/>
            <a:ahLst/>
            <a:cxnLst>
              <a:cxn ang="0">
                <a:pos x="65222" y="756084"/>
              </a:cxn>
              <a:cxn ang="0">
                <a:pos x="821306" y="0"/>
              </a:cxn>
              <a:cxn ang="0">
                <a:pos x="3557610" y="0"/>
              </a:cxn>
              <a:cxn ang="0">
                <a:pos x="4313694" y="756084"/>
              </a:cxn>
              <a:cxn ang="0">
                <a:pos x="4313694" y="756084"/>
              </a:cxn>
              <a:cxn ang="0">
                <a:pos x="3557610" y="1512168"/>
              </a:cxn>
              <a:cxn ang="0">
                <a:pos x="821306" y="1512168"/>
              </a:cxn>
              <a:cxn ang="0">
                <a:pos x="69978" y="2397356"/>
              </a:cxn>
              <a:cxn ang="0">
                <a:pos x="65222" y="756084"/>
              </a:cxn>
            </a:cxnLst>
            <a:pathLst>
              <a:path w="4313694" h="2397356">
                <a:moveTo>
                  <a:pt x="65222" y="756084"/>
                </a:moveTo>
                <a:cubicBezTo>
                  <a:pt x="190443" y="356525"/>
                  <a:pt x="403732" y="0"/>
                  <a:pt x="821306" y="0"/>
                </a:cubicBezTo>
                <a:lnTo>
                  <a:pt x="3557610" y="0"/>
                </a:lnTo>
                <a:cubicBezTo>
                  <a:pt x="3975184" y="0"/>
                  <a:pt x="4313694" y="338510"/>
                  <a:pt x="4313694" y="756084"/>
                </a:cubicBezTo>
                <a:lnTo>
                  <a:pt x="4313694" y="756084"/>
                </a:lnTo>
                <a:cubicBezTo>
                  <a:pt x="4313694" y="1173658"/>
                  <a:pt x="3975184" y="1512168"/>
                  <a:pt x="3557610" y="1512168"/>
                </a:cubicBezTo>
                <a:lnTo>
                  <a:pt x="821306" y="1512168"/>
                </a:lnTo>
                <a:cubicBezTo>
                  <a:pt x="278827" y="1484577"/>
                  <a:pt x="62988" y="2373741"/>
                  <a:pt x="69978" y="2397356"/>
                </a:cubicBezTo>
                <a:cubicBezTo>
                  <a:pt x="25763" y="2257709"/>
                  <a:pt x="-59999" y="1155643"/>
                  <a:pt x="65222" y="756084"/>
                </a:cubicBezTo>
                <a:close/>
              </a:path>
            </a:pathLst>
          </a:custGeom>
          <a:gradFill rotWithShape="1">
            <a:gsLst>
              <a:gs pos="0">
                <a:srgbClr val="D8D8D8">
                  <a:alpha val="100000"/>
                </a:srgbClr>
              </a:gs>
              <a:gs pos="25000">
                <a:srgbClr val="FFFFFF">
                  <a:alpha val="100000"/>
                </a:srgbClr>
              </a:gs>
              <a:gs pos="50000">
                <a:srgbClr val="D8D8D8">
                  <a:alpha val="100000"/>
                </a:srgbClr>
              </a:gs>
              <a:gs pos="75000">
                <a:srgbClr val="FFFFFF">
                  <a:alpha val="100000"/>
                </a:srgbClr>
              </a:gs>
              <a:gs pos="100000">
                <a:srgbClr val="D8D8D8">
                  <a:alpha val="100000"/>
                </a:srgbClr>
              </a:gs>
            </a:gsLst>
            <a:lin ang="0" scaled="1"/>
            <a:tileRect/>
          </a:gradFill>
          <a:ln w="254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59781" name="圆角矩形 2"/>
          <p:cNvSpPr/>
          <p:nvPr/>
        </p:nvSpPr>
        <p:spPr>
          <a:xfrm>
            <a:off x="6046788" y="2806700"/>
            <a:ext cx="3028950" cy="1589088"/>
          </a:xfrm>
          <a:custGeom>
            <a:avLst/>
            <a:gdLst/>
            <a:ahLst/>
            <a:cxnLst>
              <a:cxn ang="0">
                <a:pos x="58844" y="756084"/>
              </a:cxn>
              <a:cxn ang="0">
                <a:pos x="814928" y="0"/>
              </a:cxn>
              <a:cxn ang="0">
                <a:pos x="3551232" y="0"/>
              </a:cxn>
              <a:cxn ang="0">
                <a:pos x="4307316" y="756084"/>
              </a:cxn>
              <a:cxn ang="0">
                <a:pos x="4307316" y="756084"/>
              </a:cxn>
              <a:cxn ang="0">
                <a:pos x="3551232" y="1512168"/>
              </a:cxn>
              <a:cxn ang="0">
                <a:pos x="814928" y="1512168"/>
              </a:cxn>
              <a:cxn ang="0">
                <a:pos x="63601" y="2261022"/>
              </a:cxn>
              <a:cxn ang="0">
                <a:pos x="58844" y="756084"/>
              </a:cxn>
            </a:cxnLst>
            <a:pathLst>
              <a:path w="4307316" h="2261022">
                <a:moveTo>
                  <a:pt x="58844" y="756084"/>
                </a:moveTo>
                <a:cubicBezTo>
                  <a:pt x="84312" y="379247"/>
                  <a:pt x="397354" y="0"/>
                  <a:pt x="814928" y="0"/>
                </a:cubicBezTo>
                <a:lnTo>
                  <a:pt x="3551232" y="0"/>
                </a:lnTo>
                <a:cubicBezTo>
                  <a:pt x="3968806" y="0"/>
                  <a:pt x="4307316" y="338510"/>
                  <a:pt x="4307316" y="756084"/>
                </a:cubicBezTo>
                <a:lnTo>
                  <a:pt x="4307316" y="756084"/>
                </a:lnTo>
                <a:cubicBezTo>
                  <a:pt x="4307316" y="1173658"/>
                  <a:pt x="3968806" y="1512168"/>
                  <a:pt x="3551232" y="1512168"/>
                </a:cubicBezTo>
                <a:lnTo>
                  <a:pt x="814928" y="1512168"/>
                </a:lnTo>
                <a:cubicBezTo>
                  <a:pt x="272449" y="1484577"/>
                  <a:pt x="56611" y="2237407"/>
                  <a:pt x="63601" y="2261022"/>
                </a:cubicBezTo>
                <a:cubicBezTo>
                  <a:pt x="-62413" y="2135008"/>
                  <a:pt x="33376" y="1132921"/>
                  <a:pt x="58844" y="756084"/>
                </a:cubicBezTo>
                <a:close/>
              </a:path>
            </a:pathLst>
          </a:custGeom>
          <a:gradFill rotWithShape="1">
            <a:gsLst>
              <a:gs pos="0">
                <a:srgbClr val="D8D8D8">
                  <a:alpha val="100000"/>
                </a:srgbClr>
              </a:gs>
              <a:gs pos="28999">
                <a:srgbClr val="7F7F7F">
                  <a:alpha val="100000"/>
                </a:srgbClr>
              </a:gs>
              <a:gs pos="81000">
                <a:srgbClr val="7F7F7F">
                  <a:alpha val="100000"/>
                </a:srgbClr>
              </a:gs>
              <a:gs pos="100000">
                <a:srgbClr val="BFBFBF">
                  <a:alpha val="100000"/>
                </a:srgbClr>
              </a:gs>
            </a:gsLst>
            <a:lin ang="0" scaled="1"/>
            <a:tileRect/>
          </a:gradFill>
          <a:ln w="254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59782" name="圆角矩形 2"/>
          <p:cNvSpPr/>
          <p:nvPr/>
        </p:nvSpPr>
        <p:spPr>
          <a:xfrm>
            <a:off x="6042025" y="2716213"/>
            <a:ext cx="3033713" cy="1685925"/>
          </a:xfrm>
          <a:custGeom>
            <a:avLst/>
            <a:gdLst/>
            <a:ahLst/>
            <a:cxnLst>
              <a:cxn ang="0">
                <a:pos x="65222" y="756084"/>
              </a:cxn>
              <a:cxn ang="0">
                <a:pos x="821306" y="0"/>
              </a:cxn>
              <a:cxn ang="0">
                <a:pos x="3557610" y="0"/>
              </a:cxn>
              <a:cxn ang="0">
                <a:pos x="4313694" y="756084"/>
              </a:cxn>
              <a:cxn ang="0">
                <a:pos x="4313694" y="756084"/>
              </a:cxn>
              <a:cxn ang="0">
                <a:pos x="3557610" y="1512168"/>
              </a:cxn>
              <a:cxn ang="0">
                <a:pos x="821306" y="1512168"/>
              </a:cxn>
              <a:cxn ang="0">
                <a:pos x="69978" y="2397356"/>
              </a:cxn>
              <a:cxn ang="0">
                <a:pos x="65222" y="756084"/>
              </a:cxn>
            </a:cxnLst>
            <a:pathLst>
              <a:path w="4313694" h="2397356">
                <a:moveTo>
                  <a:pt x="65222" y="756084"/>
                </a:moveTo>
                <a:cubicBezTo>
                  <a:pt x="190443" y="356525"/>
                  <a:pt x="403732" y="0"/>
                  <a:pt x="821306" y="0"/>
                </a:cubicBezTo>
                <a:lnTo>
                  <a:pt x="3557610" y="0"/>
                </a:lnTo>
                <a:cubicBezTo>
                  <a:pt x="3975184" y="0"/>
                  <a:pt x="4313694" y="338510"/>
                  <a:pt x="4313694" y="756084"/>
                </a:cubicBezTo>
                <a:lnTo>
                  <a:pt x="4313694" y="756084"/>
                </a:lnTo>
                <a:cubicBezTo>
                  <a:pt x="4313694" y="1173658"/>
                  <a:pt x="3975184" y="1512168"/>
                  <a:pt x="3557610" y="1512168"/>
                </a:cubicBezTo>
                <a:lnTo>
                  <a:pt x="821306" y="1512168"/>
                </a:lnTo>
                <a:cubicBezTo>
                  <a:pt x="278827" y="1484577"/>
                  <a:pt x="62988" y="2373741"/>
                  <a:pt x="69978" y="2397356"/>
                </a:cubicBezTo>
                <a:cubicBezTo>
                  <a:pt x="25763" y="2257709"/>
                  <a:pt x="-59999" y="1155643"/>
                  <a:pt x="65222" y="756084"/>
                </a:cubicBezTo>
                <a:close/>
              </a:path>
            </a:pathLst>
          </a:custGeom>
          <a:gradFill rotWithShape="1">
            <a:gsLst>
              <a:gs pos="0">
                <a:srgbClr val="D8D8D8">
                  <a:alpha val="100000"/>
                </a:srgbClr>
              </a:gs>
              <a:gs pos="25000">
                <a:srgbClr val="FFFFFF">
                  <a:alpha val="100000"/>
                </a:srgbClr>
              </a:gs>
              <a:gs pos="50000">
                <a:srgbClr val="D8D8D8">
                  <a:alpha val="100000"/>
                </a:srgbClr>
              </a:gs>
              <a:gs pos="75000">
                <a:srgbClr val="FFFFFF">
                  <a:alpha val="100000"/>
                </a:srgbClr>
              </a:gs>
              <a:gs pos="100000">
                <a:srgbClr val="D8D8D8">
                  <a:alpha val="100000"/>
                </a:srgbClr>
              </a:gs>
            </a:gsLst>
            <a:lin ang="0" scaled="1"/>
            <a:tileRect/>
          </a:gradFill>
          <a:ln w="254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59783" name="圆角矩形 2"/>
          <p:cNvSpPr/>
          <p:nvPr/>
        </p:nvSpPr>
        <p:spPr>
          <a:xfrm>
            <a:off x="5995988" y="1535113"/>
            <a:ext cx="3448050" cy="1809750"/>
          </a:xfrm>
          <a:custGeom>
            <a:avLst/>
            <a:gdLst/>
            <a:ahLst/>
            <a:cxnLst>
              <a:cxn ang="0">
                <a:pos x="58844" y="756084"/>
              </a:cxn>
              <a:cxn ang="0">
                <a:pos x="814928" y="0"/>
              </a:cxn>
              <a:cxn ang="0">
                <a:pos x="3551232" y="0"/>
              </a:cxn>
              <a:cxn ang="0">
                <a:pos x="4307316" y="756084"/>
              </a:cxn>
              <a:cxn ang="0">
                <a:pos x="4307316" y="756084"/>
              </a:cxn>
              <a:cxn ang="0">
                <a:pos x="3551232" y="1512168"/>
              </a:cxn>
              <a:cxn ang="0">
                <a:pos x="814928" y="1512168"/>
              </a:cxn>
              <a:cxn ang="0">
                <a:pos x="63601" y="2261022"/>
              </a:cxn>
              <a:cxn ang="0">
                <a:pos x="58844" y="756084"/>
              </a:cxn>
            </a:cxnLst>
            <a:pathLst>
              <a:path w="4307316" h="2261022">
                <a:moveTo>
                  <a:pt x="58844" y="756084"/>
                </a:moveTo>
                <a:cubicBezTo>
                  <a:pt x="84312" y="379247"/>
                  <a:pt x="397354" y="0"/>
                  <a:pt x="814928" y="0"/>
                </a:cubicBezTo>
                <a:lnTo>
                  <a:pt x="3551232" y="0"/>
                </a:lnTo>
                <a:cubicBezTo>
                  <a:pt x="3968806" y="0"/>
                  <a:pt x="4307316" y="338510"/>
                  <a:pt x="4307316" y="756084"/>
                </a:cubicBezTo>
                <a:lnTo>
                  <a:pt x="4307316" y="756084"/>
                </a:lnTo>
                <a:cubicBezTo>
                  <a:pt x="4307316" y="1173658"/>
                  <a:pt x="3968806" y="1512168"/>
                  <a:pt x="3551232" y="1512168"/>
                </a:cubicBezTo>
                <a:lnTo>
                  <a:pt x="814928" y="1512168"/>
                </a:lnTo>
                <a:cubicBezTo>
                  <a:pt x="272449" y="1484577"/>
                  <a:pt x="56611" y="2237407"/>
                  <a:pt x="63601" y="2261022"/>
                </a:cubicBezTo>
                <a:cubicBezTo>
                  <a:pt x="-62413" y="2135008"/>
                  <a:pt x="33376" y="1132921"/>
                  <a:pt x="58844" y="756084"/>
                </a:cubicBezTo>
                <a:close/>
              </a:path>
            </a:pathLst>
          </a:custGeom>
          <a:gradFill rotWithShape="1">
            <a:gsLst>
              <a:gs pos="0">
                <a:srgbClr val="CBEC78">
                  <a:alpha val="100000"/>
                </a:srgbClr>
              </a:gs>
              <a:gs pos="28999">
                <a:srgbClr val="559A16">
                  <a:alpha val="100000"/>
                </a:srgbClr>
              </a:gs>
              <a:gs pos="81000">
                <a:srgbClr val="559A16">
                  <a:alpha val="100000"/>
                </a:srgbClr>
              </a:gs>
              <a:gs pos="100000">
                <a:srgbClr val="CBEC78">
                  <a:alpha val="100000"/>
                </a:srgbClr>
              </a:gs>
            </a:gsLst>
            <a:lin ang="0" scaled="1"/>
            <a:tileRect/>
          </a:gradFill>
          <a:ln w="254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59784" name="圆角矩形 2"/>
          <p:cNvSpPr/>
          <p:nvPr/>
        </p:nvSpPr>
        <p:spPr>
          <a:xfrm>
            <a:off x="5976938" y="1433513"/>
            <a:ext cx="3465512" cy="1900237"/>
          </a:xfrm>
          <a:custGeom>
            <a:avLst/>
            <a:gdLst/>
            <a:ahLst/>
            <a:cxnLst>
              <a:cxn ang="0">
                <a:pos x="81568" y="756084"/>
              </a:cxn>
              <a:cxn ang="0">
                <a:pos x="837652" y="0"/>
              </a:cxn>
              <a:cxn ang="0">
                <a:pos x="3573956" y="0"/>
              </a:cxn>
              <a:cxn ang="0">
                <a:pos x="4330040" y="756084"/>
              </a:cxn>
              <a:cxn ang="0">
                <a:pos x="4330040" y="756084"/>
              </a:cxn>
              <a:cxn ang="0">
                <a:pos x="3573956" y="1512168"/>
              </a:cxn>
              <a:cxn ang="0">
                <a:pos x="837652" y="1512168"/>
              </a:cxn>
              <a:cxn ang="0">
                <a:pos x="50625" y="2373557"/>
              </a:cxn>
              <a:cxn ang="0">
                <a:pos x="81568" y="756084"/>
              </a:cxn>
            </a:cxnLst>
            <a:pathLst>
              <a:path w="4330040" h="2373557">
                <a:moveTo>
                  <a:pt x="81568" y="756084"/>
                </a:moveTo>
                <a:cubicBezTo>
                  <a:pt x="212739" y="360491"/>
                  <a:pt x="420078" y="0"/>
                  <a:pt x="837652" y="0"/>
                </a:cubicBezTo>
                <a:lnTo>
                  <a:pt x="3573956" y="0"/>
                </a:lnTo>
                <a:cubicBezTo>
                  <a:pt x="3991530" y="0"/>
                  <a:pt x="4330040" y="338510"/>
                  <a:pt x="4330040" y="756084"/>
                </a:cubicBezTo>
                <a:lnTo>
                  <a:pt x="4330040" y="756084"/>
                </a:lnTo>
                <a:cubicBezTo>
                  <a:pt x="4330040" y="1173658"/>
                  <a:pt x="3991530" y="1512168"/>
                  <a:pt x="3573956" y="1512168"/>
                </a:cubicBezTo>
                <a:lnTo>
                  <a:pt x="837652" y="1512168"/>
                </a:lnTo>
                <a:cubicBezTo>
                  <a:pt x="295173" y="1484577"/>
                  <a:pt x="43635" y="2349942"/>
                  <a:pt x="50625" y="2373557"/>
                </a:cubicBezTo>
                <a:cubicBezTo>
                  <a:pt x="6410" y="2233910"/>
                  <a:pt x="-49603" y="1151677"/>
                  <a:pt x="81568" y="756084"/>
                </a:cubicBezTo>
                <a:close/>
              </a:path>
            </a:pathLst>
          </a:custGeom>
          <a:gradFill rotWithShape="1">
            <a:gsLst>
              <a:gs pos="0">
                <a:srgbClr val="559A16">
                  <a:alpha val="100000"/>
                </a:srgbClr>
              </a:gs>
              <a:gs pos="25000">
                <a:srgbClr val="A9E020">
                  <a:alpha val="100000"/>
                </a:srgbClr>
              </a:gs>
              <a:gs pos="48000">
                <a:srgbClr val="66A818">
                  <a:alpha val="100000"/>
                </a:srgbClr>
              </a:gs>
              <a:gs pos="75999">
                <a:srgbClr val="A9E020">
                  <a:alpha val="100000"/>
                </a:srgbClr>
              </a:gs>
              <a:gs pos="100000">
                <a:srgbClr val="66A818">
                  <a:alpha val="100000"/>
                </a:srgbClr>
              </a:gs>
            </a:gsLst>
            <a:lin ang="0" scaled="1"/>
            <a:tileRect/>
          </a:gradFill>
          <a:ln w="254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59785" name="圆角矩形 2"/>
          <p:cNvSpPr/>
          <p:nvPr/>
        </p:nvSpPr>
        <p:spPr>
          <a:xfrm>
            <a:off x="5951538" y="196850"/>
            <a:ext cx="3703637" cy="1943100"/>
          </a:xfrm>
          <a:custGeom>
            <a:avLst/>
            <a:gdLst/>
            <a:ahLst/>
            <a:cxnLst>
              <a:cxn ang="0">
                <a:pos x="58844" y="756084"/>
              </a:cxn>
              <a:cxn ang="0">
                <a:pos x="814928" y="0"/>
              </a:cxn>
              <a:cxn ang="0">
                <a:pos x="3551232" y="0"/>
              </a:cxn>
              <a:cxn ang="0">
                <a:pos x="4307316" y="756084"/>
              </a:cxn>
              <a:cxn ang="0">
                <a:pos x="4307316" y="756084"/>
              </a:cxn>
              <a:cxn ang="0">
                <a:pos x="3551232" y="1512168"/>
              </a:cxn>
              <a:cxn ang="0">
                <a:pos x="814928" y="1512168"/>
              </a:cxn>
              <a:cxn ang="0">
                <a:pos x="63601" y="2261022"/>
              </a:cxn>
              <a:cxn ang="0">
                <a:pos x="58844" y="756084"/>
              </a:cxn>
            </a:cxnLst>
            <a:pathLst>
              <a:path w="4307316" h="2261022">
                <a:moveTo>
                  <a:pt x="58844" y="756084"/>
                </a:moveTo>
                <a:cubicBezTo>
                  <a:pt x="84312" y="379247"/>
                  <a:pt x="397354" y="0"/>
                  <a:pt x="814928" y="0"/>
                </a:cubicBezTo>
                <a:lnTo>
                  <a:pt x="3551232" y="0"/>
                </a:lnTo>
                <a:cubicBezTo>
                  <a:pt x="3968806" y="0"/>
                  <a:pt x="4307316" y="338510"/>
                  <a:pt x="4307316" y="756084"/>
                </a:cubicBezTo>
                <a:lnTo>
                  <a:pt x="4307316" y="756084"/>
                </a:lnTo>
                <a:cubicBezTo>
                  <a:pt x="4307316" y="1173658"/>
                  <a:pt x="3968806" y="1512168"/>
                  <a:pt x="3551232" y="1512168"/>
                </a:cubicBezTo>
                <a:lnTo>
                  <a:pt x="814928" y="1512168"/>
                </a:lnTo>
                <a:cubicBezTo>
                  <a:pt x="272449" y="1484577"/>
                  <a:pt x="56611" y="2237407"/>
                  <a:pt x="63601" y="2261022"/>
                </a:cubicBezTo>
                <a:cubicBezTo>
                  <a:pt x="-62413" y="2135008"/>
                  <a:pt x="33376" y="1132921"/>
                  <a:pt x="58844" y="756084"/>
                </a:cubicBezTo>
                <a:close/>
              </a:path>
            </a:pathLst>
          </a:custGeom>
          <a:gradFill rotWithShape="1">
            <a:gsLst>
              <a:gs pos="0">
                <a:srgbClr val="0092C8">
                  <a:alpha val="100000"/>
                </a:srgbClr>
              </a:gs>
              <a:gs pos="28999">
                <a:srgbClr val="0088EE">
                  <a:alpha val="100000"/>
                </a:srgbClr>
              </a:gs>
              <a:gs pos="81000">
                <a:srgbClr val="0072C8">
                  <a:alpha val="100000"/>
                </a:srgbClr>
              </a:gs>
              <a:gs pos="100000">
                <a:srgbClr val="00B0F0">
                  <a:alpha val="100000"/>
                </a:srgbClr>
              </a:gs>
            </a:gsLst>
            <a:lin ang="0" scaled="1"/>
            <a:tileRect/>
          </a:gradFill>
          <a:ln w="254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59786" name="圆角矩形 2"/>
          <p:cNvSpPr/>
          <p:nvPr/>
        </p:nvSpPr>
        <p:spPr>
          <a:xfrm>
            <a:off x="5946775" y="85725"/>
            <a:ext cx="3708400" cy="2062163"/>
          </a:xfrm>
          <a:custGeom>
            <a:avLst/>
            <a:gdLst/>
            <a:ahLst/>
            <a:cxnLst>
              <a:cxn ang="0">
                <a:pos x="65222" y="756084"/>
              </a:cxn>
              <a:cxn ang="0">
                <a:pos x="821306" y="0"/>
              </a:cxn>
              <a:cxn ang="0">
                <a:pos x="3557610" y="0"/>
              </a:cxn>
              <a:cxn ang="0">
                <a:pos x="4313694" y="756084"/>
              </a:cxn>
              <a:cxn ang="0">
                <a:pos x="4313694" y="756084"/>
              </a:cxn>
              <a:cxn ang="0">
                <a:pos x="3557610" y="1512168"/>
              </a:cxn>
              <a:cxn ang="0">
                <a:pos x="821306" y="1512168"/>
              </a:cxn>
              <a:cxn ang="0">
                <a:pos x="69978" y="2397356"/>
              </a:cxn>
              <a:cxn ang="0">
                <a:pos x="65222" y="756084"/>
              </a:cxn>
            </a:cxnLst>
            <a:pathLst>
              <a:path w="4313694" h="2397356">
                <a:moveTo>
                  <a:pt x="65222" y="756084"/>
                </a:moveTo>
                <a:cubicBezTo>
                  <a:pt x="190443" y="356525"/>
                  <a:pt x="403732" y="0"/>
                  <a:pt x="821306" y="0"/>
                </a:cubicBezTo>
                <a:lnTo>
                  <a:pt x="3557610" y="0"/>
                </a:lnTo>
                <a:cubicBezTo>
                  <a:pt x="3975184" y="0"/>
                  <a:pt x="4313694" y="338510"/>
                  <a:pt x="4313694" y="756084"/>
                </a:cubicBezTo>
                <a:lnTo>
                  <a:pt x="4313694" y="756084"/>
                </a:lnTo>
                <a:cubicBezTo>
                  <a:pt x="4313694" y="1173658"/>
                  <a:pt x="3975184" y="1512168"/>
                  <a:pt x="3557610" y="1512168"/>
                </a:cubicBezTo>
                <a:lnTo>
                  <a:pt x="821306" y="1512168"/>
                </a:lnTo>
                <a:cubicBezTo>
                  <a:pt x="278827" y="1484577"/>
                  <a:pt x="62988" y="2373741"/>
                  <a:pt x="69978" y="2397356"/>
                </a:cubicBezTo>
                <a:cubicBezTo>
                  <a:pt x="25763" y="2257709"/>
                  <a:pt x="-59999" y="1155643"/>
                  <a:pt x="65222" y="756084"/>
                </a:cubicBezTo>
                <a:close/>
              </a:path>
            </a:pathLst>
          </a:custGeom>
          <a:gradFill rotWithShape="1">
            <a:gsLst>
              <a:gs pos="0">
                <a:srgbClr val="00668B">
                  <a:alpha val="100000"/>
                </a:srgbClr>
              </a:gs>
              <a:gs pos="25000">
                <a:srgbClr val="00B1F6">
                  <a:alpha val="100000"/>
                </a:srgbClr>
              </a:gs>
              <a:gs pos="50000">
                <a:srgbClr val="0092C8">
                  <a:alpha val="100000"/>
                </a:srgbClr>
              </a:gs>
              <a:gs pos="78000">
                <a:srgbClr val="00B0F0">
                  <a:alpha val="100000"/>
                </a:srgbClr>
              </a:gs>
              <a:gs pos="100000">
                <a:srgbClr val="0090CC">
                  <a:alpha val="100000"/>
                </a:srgbClr>
              </a:gs>
            </a:gsLst>
            <a:lin ang="0" scaled="1"/>
            <a:tileRect/>
          </a:gradFill>
          <a:ln w="254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59787" name="圆角矩形 2"/>
          <p:cNvSpPr/>
          <p:nvPr/>
        </p:nvSpPr>
        <p:spPr>
          <a:xfrm flipH="1">
            <a:off x="2279650" y="181610"/>
            <a:ext cx="3703638" cy="1943100"/>
          </a:xfrm>
          <a:custGeom>
            <a:avLst/>
            <a:gdLst/>
            <a:ahLst/>
            <a:cxnLst>
              <a:cxn ang="0">
                <a:pos x="58844" y="756084"/>
              </a:cxn>
              <a:cxn ang="0">
                <a:pos x="814928" y="0"/>
              </a:cxn>
              <a:cxn ang="0">
                <a:pos x="3551232" y="0"/>
              </a:cxn>
              <a:cxn ang="0">
                <a:pos x="4307316" y="756084"/>
              </a:cxn>
              <a:cxn ang="0">
                <a:pos x="4307316" y="756084"/>
              </a:cxn>
              <a:cxn ang="0">
                <a:pos x="3551232" y="1512168"/>
              </a:cxn>
              <a:cxn ang="0">
                <a:pos x="814928" y="1512168"/>
              </a:cxn>
              <a:cxn ang="0">
                <a:pos x="63601" y="2261022"/>
              </a:cxn>
              <a:cxn ang="0">
                <a:pos x="58844" y="756084"/>
              </a:cxn>
            </a:cxnLst>
            <a:pathLst>
              <a:path w="4307316" h="2261022">
                <a:moveTo>
                  <a:pt x="58844" y="756084"/>
                </a:moveTo>
                <a:cubicBezTo>
                  <a:pt x="84312" y="379247"/>
                  <a:pt x="397354" y="0"/>
                  <a:pt x="814928" y="0"/>
                </a:cubicBezTo>
                <a:lnTo>
                  <a:pt x="3551232" y="0"/>
                </a:lnTo>
                <a:cubicBezTo>
                  <a:pt x="3968806" y="0"/>
                  <a:pt x="4307316" y="338510"/>
                  <a:pt x="4307316" y="756084"/>
                </a:cubicBezTo>
                <a:lnTo>
                  <a:pt x="4307316" y="756084"/>
                </a:lnTo>
                <a:cubicBezTo>
                  <a:pt x="4307316" y="1173658"/>
                  <a:pt x="3968806" y="1512168"/>
                  <a:pt x="3551232" y="1512168"/>
                </a:cubicBezTo>
                <a:lnTo>
                  <a:pt x="814928" y="1512168"/>
                </a:lnTo>
                <a:cubicBezTo>
                  <a:pt x="272449" y="1484577"/>
                  <a:pt x="56611" y="2237407"/>
                  <a:pt x="63601" y="2261022"/>
                </a:cubicBezTo>
                <a:cubicBezTo>
                  <a:pt x="-62413" y="2135008"/>
                  <a:pt x="33376" y="1132921"/>
                  <a:pt x="58844" y="756084"/>
                </a:cubicBezTo>
                <a:close/>
              </a:path>
            </a:pathLst>
          </a:custGeom>
          <a:gradFill rotWithShape="1">
            <a:gsLst>
              <a:gs pos="0">
                <a:srgbClr val="CBEC78">
                  <a:alpha val="100000"/>
                </a:srgbClr>
              </a:gs>
              <a:gs pos="28999">
                <a:srgbClr val="559A16">
                  <a:alpha val="100000"/>
                </a:srgbClr>
              </a:gs>
              <a:gs pos="81000">
                <a:srgbClr val="559A16">
                  <a:alpha val="100000"/>
                </a:srgbClr>
              </a:gs>
              <a:gs pos="100000">
                <a:srgbClr val="CBEC78">
                  <a:alpha val="100000"/>
                </a:srgbClr>
              </a:gs>
            </a:gsLst>
            <a:lin ang="0" scaled="1"/>
            <a:tileRect/>
          </a:gradFill>
          <a:ln w="254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59788" name="圆角矩形 2"/>
          <p:cNvSpPr/>
          <p:nvPr/>
        </p:nvSpPr>
        <p:spPr>
          <a:xfrm flipH="1">
            <a:off x="2279650" y="70485"/>
            <a:ext cx="3727450" cy="2166938"/>
          </a:xfrm>
          <a:custGeom>
            <a:avLst/>
            <a:gdLst/>
            <a:ahLst/>
            <a:cxnLst>
              <a:cxn ang="0">
                <a:pos x="86129" y="756084"/>
              </a:cxn>
              <a:cxn ang="0">
                <a:pos x="842213" y="0"/>
              </a:cxn>
              <a:cxn ang="0">
                <a:pos x="3578517" y="0"/>
              </a:cxn>
              <a:cxn ang="0">
                <a:pos x="4334601" y="756084"/>
              </a:cxn>
              <a:cxn ang="0">
                <a:pos x="4334601" y="756084"/>
              </a:cxn>
              <a:cxn ang="0">
                <a:pos x="3578517" y="1512168"/>
              </a:cxn>
              <a:cxn ang="0">
                <a:pos x="842213" y="1512168"/>
              </a:cxn>
              <a:cxn ang="0">
                <a:pos x="46577" y="2519204"/>
              </a:cxn>
              <a:cxn ang="0">
                <a:pos x="86129" y="756084"/>
              </a:cxn>
            </a:cxnLst>
            <a:pathLst>
              <a:path w="4334601" h="2519204">
                <a:moveTo>
                  <a:pt x="86129" y="756084"/>
                </a:moveTo>
                <a:cubicBezTo>
                  <a:pt x="218735" y="336217"/>
                  <a:pt x="424639" y="0"/>
                  <a:pt x="842213" y="0"/>
                </a:cubicBezTo>
                <a:lnTo>
                  <a:pt x="3578517" y="0"/>
                </a:lnTo>
                <a:cubicBezTo>
                  <a:pt x="3996091" y="0"/>
                  <a:pt x="4334601" y="338510"/>
                  <a:pt x="4334601" y="756084"/>
                </a:cubicBezTo>
                <a:lnTo>
                  <a:pt x="4334601" y="756084"/>
                </a:lnTo>
                <a:cubicBezTo>
                  <a:pt x="4334601" y="1173658"/>
                  <a:pt x="3996091" y="1512168"/>
                  <a:pt x="3578517" y="1512168"/>
                </a:cubicBezTo>
                <a:lnTo>
                  <a:pt x="842213" y="1512168"/>
                </a:lnTo>
                <a:cubicBezTo>
                  <a:pt x="299734" y="1484577"/>
                  <a:pt x="39587" y="2495589"/>
                  <a:pt x="46577" y="2519204"/>
                </a:cubicBezTo>
                <a:cubicBezTo>
                  <a:pt x="2362" y="2379557"/>
                  <a:pt x="-46477" y="1175951"/>
                  <a:pt x="86129" y="756084"/>
                </a:cubicBezTo>
                <a:close/>
              </a:path>
            </a:pathLst>
          </a:custGeom>
          <a:gradFill rotWithShape="1">
            <a:gsLst>
              <a:gs pos="0">
                <a:srgbClr val="559A16">
                  <a:alpha val="100000"/>
                </a:srgbClr>
              </a:gs>
              <a:gs pos="25000">
                <a:srgbClr val="A9E020">
                  <a:alpha val="100000"/>
                </a:srgbClr>
              </a:gs>
              <a:gs pos="48000">
                <a:srgbClr val="66A818">
                  <a:alpha val="100000"/>
                </a:srgbClr>
              </a:gs>
              <a:gs pos="75999">
                <a:srgbClr val="A9E020">
                  <a:alpha val="100000"/>
                </a:srgbClr>
              </a:gs>
              <a:gs pos="100000">
                <a:srgbClr val="66A818">
                  <a:alpha val="100000"/>
                </a:srgbClr>
              </a:gs>
            </a:gsLst>
            <a:lin ang="0" scaled="1"/>
            <a:tileRect/>
          </a:gradFill>
          <a:ln w="254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59789" name="Oval 65"/>
          <p:cNvSpPr/>
          <p:nvPr/>
        </p:nvSpPr>
        <p:spPr>
          <a:xfrm rot="5400000">
            <a:off x="2874963" y="3304858"/>
            <a:ext cx="6265862" cy="184150"/>
          </a:xfrm>
          <a:prstGeom prst="ellipse">
            <a:avLst/>
          </a:prstGeom>
          <a:gradFill rotWithShape="1">
            <a:gsLst>
              <a:gs pos="0">
                <a:srgbClr val="3F3F3F"/>
              </a:gs>
              <a:gs pos="100000">
                <a:srgbClr val="EEECE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p>
            <a:pPr>
              <a:buNone/>
            </a:pPr>
            <a:endParaRPr lang="zh-CN" altLang="en-US" b="1" i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459791" name="TextBox 41"/>
          <p:cNvSpPr/>
          <p:nvPr/>
        </p:nvSpPr>
        <p:spPr>
          <a:xfrm>
            <a:off x="2997518" y="196533"/>
            <a:ext cx="244792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buNone/>
            </a:pPr>
            <a:r>
              <a:rPr lang="zh-CN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积分与员工工资、各种荣誉挂钩（如优秀员工）</a:t>
            </a:r>
            <a:r>
              <a:rPr lang="en-US" altLang="x-none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</a:t>
            </a:r>
            <a:endParaRPr lang="en-US" altLang="x-none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59793" name="TextBox 43"/>
          <p:cNvSpPr/>
          <p:nvPr/>
        </p:nvSpPr>
        <p:spPr>
          <a:xfrm>
            <a:off x="6779260" y="264160"/>
            <a:ext cx="262191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None/>
            </a:pPr>
            <a:r>
              <a:rPr lang="zh-CN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积分与员工旅游挂钩</a:t>
            </a:r>
            <a:endParaRPr lang="zh-CN" alt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buNone/>
            </a:pPr>
            <a:r>
              <a:rPr lang="zh-CN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（如省内、国内、出国旅游）</a:t>
            </a:r>
            <a:r>
              <a:rPr lang="en-US" altLang="x-none" sz="1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</a:t>
            </a:r>
            <a:endParaRPr lang="en-US" altLang="x-none" sz="16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59795" name="TextBox 45"/>
          <p:cNvSpPr/>
          <p:nvPr/>
        </p:nvSpPr>
        <p:spPr>
          <a:xfrm>
            <a:off x="6807518" y="1647825"/>
            <a:ext cx="2116137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None/>
            </a:pPr>
            <a:r>
              <a:rPr lang="zh-CN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积分与员工购买手机挂钩</a:t>
            </a:r>
            <a:endParaRPr lang="zh-CN" alt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59797" name="TextBox 47"/>
          <p:cNvSpPr/>
          <p:nvPr/>
        </p:nvSpPr>
        <p:spPr>
          <a:xfrm>
            <a:off x="3408680" y="1647825"/>
            <a:ext cx="21145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None/>
            </a:pPr>
            <a:r>
              <a:rPr lang="zh-CN" altLang="en-US" sz="2000" b="1" dirty="0">
                <a:solidFill>
                  <a:srgbClr val="595959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积分与员工年终奖金挂钩 </a:t>
            </a:r>
            <a:endParaRPr lang="zh-CN" altLang="en-US" sz="2000" b="1" dirty="0">
              <a:solidFill>
                <a:srgbClr val="595959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59799" name="TextBox 49"/>
          <p:cNvSpPr/>
          <p:nvPr/>
        </p:nvSpPr>
        <p:spPr>
          <a:xfrm>
            <a:off x="3455035" y="2891155"/>
            <a:ext cx="2116138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>
              <a:buNone/>
            </a:pPr>
            <a:r>
              <a:rPr lang="zh-CN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积分与员工购摩托车、汽车挂钩</a:t>
            </a:r>
            <a:endParaRPr lang="zh-CN" alt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59801" name="TextBox 51"/>
          <p:cNvSpPr/>
          <p:nvPr/>
        </p:nvSpPr>
        <p:spPr>
          <a:xfrm>
            <a:off x="6784975" y="2890838"/>
            <a:ext cx="21145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>
              <a:buNone/>
            </a:pPr>
            <a:r>
              <a:rPr lang="zh-CN" altLang="en-US" sz="2000" b="1" dirty="0">
                <a:solidFill>
                  <a:srgbClr val="595959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积分与员工干股分红挂钩</a:t>
            </a:r>
            <a:endParaRPr lang="zh-CN" alt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59803" name="灯片编号占位符 1"/>
          <p:cNvSpPr/>
          <p:nvPr>
            <p:ph type="sldNum" sz="quarter" idx="12"/>
          </p:nvPr>
        </p:nvSpPr>
        <p:spPr/>
        <p:txBody>
          <a:bodyPr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zh-CN" altLang="en-US" sz="1200" dirty="0">
                <a:solidFill>
                  <a:srgbClr val="898989"/>
                </a:solidFill>
                <a:ea typeface="宋体" panose="02010600030101010101" pitchFamily="2" charset="-122"/>
              </a:rPr>
            </a:fld>
            <a:endParaRPr lang="zh-CN" altLang="en-US" sz="1200" dirty="0">
              <a:solidFill>
                <a:srgbClr val="898989"/>
              </a:solidFill>
              <a:ea typeface="宋体" panose="02010600030101010101" pitchFamily="2" charset="-122"/>
            </a:endParaRPr>
          </a:p>
        </p:txBody>
      </p:sp>
      <p:sp>
        <p:nvSpPr>
          <p:cNvPr id="2" name="圆角矩形 2"/>
          <p:cNvSpPr/>
          <p:nvPr/>
        </p:nvSpPr>
        <p:spPr>
          <a:xfrm flipH="1">
            <a:off x="2319655" y="4975225"/>
            <a:ext cx="3727450" cy="2166938"/>
          </a:xfrm>
          <a:custGeom>
            <a:avLst/>
            <a:gdLst/>
            <a:ahLst/>
            <a:cxnLst>
              <a:cxn ang="0">
                <a:pos x="86129" y="756084"/>
              </a:cxn>
              <a:cxn ang="0">
                <a:pos x="842213" y="0"/>
              </a:cxn>
              <a:cxn ang="0">
                <a:pos x="3578517" y="0"/>
              </a:cxn>
              <a:cxn ang="0">
                <a:pos x="4334601" y="756084"/>
              </a:cxn>
              <a:cxn ang="0">
                <a:pos x="4334601" y="756084"/>
              </a:cxn>
              <a:cxn ang="0">
                <a:pos x="3578517" y="1512168"/>
              </a:cxn>
              <a:cxn ang="0">
                <a:pos x="842213" y="1512168"/>
              </a:cxn>
              <a:cxn ang="0">
                <a:pos x="46577" y="2519204"/>
              </a:cxn>
              <a:cxn ang="0">
                <a:pos x="86129" y="756084"/>
              </a:cxn>
            </a:cxnLst>
            <a:pathLst>
              <a:path w="4334601" h="2519204">
                <a:moveTo>
                  <a:pt x="86129" y="756084"/>
                </a:moveTo>
                <a:cubicBezTo>
                  <a:pt x="218735" y="336217"/>
                  <a:pt x="424639" y="0"/>
                  <a:pt x="842213" y="0"/>
                </a:cubicBezTo>
                <a:lnTo>
                  <a:pt x="3578517" y="0"/>
                </a:lnTo>
                <a:cubicBezTo>
                  <a:pt x="3996091" y="0"/>
                  <a:pt x="4334601" y="338510"/>
                  <a:pt x="4334601" y="756084"/>
                </a:cubicBezTo>
                <a:lnTo>
                  <a:pt x="4334601" y="756084"/>
                </a:lnTo>
                <a:cubicBezTo>
                  <a:pt x="4334601" y="1173658"/>
                  <a:pt x="3996091" y="1512168"/>
                  <a:pt x="3578517" y="1512168"/>
                </a:cubicBezTo>
                <a:lnTo>
                  <a:pt x="842213" y="1512168"/>
                </a:lnTo>
                <a:cubicBezTo>
                  <a:pt x="299734" y="1484577"/>
                  <a:pt x="39587" y="2495589"/>
                  <a:pt x="46577" y="2519204"/>
                </a:cubicBezTo>
                <a:cubicBezTo>
                  <a:pt x="2362" y="2379557"/>
                  <a:pt x="-46477" y="1175951"/>
                  <a:pt x="86129" y="756084"/>
                </a:cubicBezTo>
                <a:close/>
              </a:path>
            </a:pathLst>
          </a:custGeom>
          <a:gradFill rotWithShape="1">
            <a:gsLst>
              <a:gs pos="0">
                <a:srgbClr val="559A16">
                  <a:alpha val="100000"/>
                </a:srgbClr>
              </a:gs>
              <a:gs pos="25000">
                <a:srgbClr val="A9E020">
                  <a:alpha val="100000"/>
                </a:srgbClr>
              </a:gs>
              <a:gs pos="48000">
                <a:srgbClr val="66A818">
                  <a:alpha val="100000"/>
                </a:srgbClr>
              </a:gs>
              <a:gs pos="75999">
                <a:srgbClr val="A9E020">
                  <a:alpha val="100000"/>
                </a:srgbClr>
              </a:gs>
              <a:gs pos="100000">
                <a:srgbClr val="66A818">
                  <a:alpha val="100000"/>
                </a:srgbClr>
              </a:gs>
            </a:gsLst>
            <a:lin ang="0" scaled="1"/>
            <a:tileRect/>
          </a:gradFill>
          <a:ln w="254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 flipH="1">
            <a:off x="2630488" y="3798888"/>
            <a:ext cx="3359150" cy="1866900"/>
          </a:xfrm>
          <a:custGeom>
            <a:avLst/>
            <a:gdLst/>
            <a:ahLst/>
            <a:cxnLst>
              <a:cxn ang="0">
                <a:pos x="65222" y="756084"/>
              </a:cxn>
              <a:cxn ang="0">
                <a:pos x="821306" y="0"/>
              </a:cxn>
              <a:cxn ang="0">
                <a:pos x="3557610" y="0"/>
              </a:cxn>
              <a:cxn ang="0">
                <a:pos x="4313694" y="756084"/>
              </a:cxn>
              <a:cxn ang="0">
                <a:pos x="4313694" y="756084"/>
              </a:cxn>
              <a:cxn ang="0">
                <a:pos x="3557610" y="1512168"/>
              </a:cxn>
              <a:cxn ang="0">
                <a:pos x="821306" y="1512168"/>
              </a:cxn>
              <a:cxn ang="0">
                <a:pos x="69978" y="2397356"/>
              </a:cxn>
              <a:cxn ang="0">
                <a:pos x="65222" y="756084"/>
              </a:cxn>
            </a:cxnLst>
            <a:pathLst>
              <a:path w="4313694" h="2397356">
                <a:moveTo>
                  <a:pt x="65222" y="756084"/>
                </a:moveTo>
                <a:cubicBezTo>
                  <a:pt x="190443" y="356525"/>
                  <a:pt x="403732" y="0"/>
                  <a:pt x="821306" y="0"/>
                </a:cubicBezTo>
                <a:lnTo>
                  <a:pt x="3557610" y="0"/>
                </a:lnTo>
                <a:cubicBezTo>
                  <a:pt x="3975184" y="0"/>
                  <a:pt x="4313694" y="338510"/>
                  <a:pt x="4313694" y="756084"/>
                </a:cubicBezTo>
                <a:lnTo>
                  <a:pt x="4313694" y="756084"/>
                </a:lnTo>
                <a:cubicBezTo>
                  <a:pt x="4313694" y="1173658"/>
                  <a:pt x="3975184" y="1512168"/>
                  <a:pt x="3557610" y="1512168"/>
                </a:cubicBezTo>
                <a:lnTo>
                  <a:pt x="821306" y="1512168"/>
                </a:lnTo>
                <a:cubicBezTo>
                  <a:pt x="278827" y="1484577"/>
                  <a:pt x="62988" y="2373741"/>
                  <a:pt x="69978" y="2397356"/>
                </a:cubicBezTo>
                <a:cubicBezTo>
                  <a:pt x="25763" y="2257709"/>
                  <a:pt x="-59999" y="1155643"/>
                  <a:pt x="65222" y="756084"/>
                </a:cubicBezTo>
                <a:close/>
              </a:path>
            </a:pathLst>
          </a:custGeom>
          <a:gradFill rotWithShape="1">
            <a:gsLst>
              <a:gs pos="0">
                <a:srgbClr val="D8D8D8">
                  <a:alpha val="100000"/>
                </a:srgbClr>
              </a:gs>
              <a:gs pos="25000">
                <a:srgbClr val="FFFFFF">
                  <a:alpha val="100000"/>
                </a:srgbClr>
              </a:gs>
              <a:gs pos="50000">
                <a:srgbClr val="D8D8D8">
                  <a:alpha val="100000"/>
                </a:srgbClr>
              </a:gs>
              <a:gs pos="75000">
                <a:srgbClr val="FFFFFF">
                  <a:alpha val="100000"/>
                </a:srgbClr>
              </a:gs>
              <a:gs pos="100000">
                <a:srgbClr val="D8D8D8">
                  <a:alpha val="100000"/>
                </a:srgbClr>
              </a:gs>
            </a:gsLst>
            <a:lin ang="0" scaled="1"/>
            <a:tileRect/>
          </a:gradFill>
          <a:ln w="254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" name="圆角矩形 2"/>
          <p:cNvSpPr/>
          <p:nvPr/>
        </p:nvSpPr>
        <p:spPr>
          <a:xfrm>
            <a:off x="5988050" y="5080000"/>
            <a:ext cx="3708400" cy="2062163"/>
          </a:xfrm>
          <a:custGeom>
            <a:avLst/>
            <a:gdLst/>
            <a:ahLst/>
            <a:cxnLst>
              <a:cxn ang="0">
                <a:pos x="65222" y="756084"/>
              </a:cxn>
              <a:cxn ang="0">
                <a:pos x="821306" y="0"/>
              </a:cxn>
              <a:cxn ang="0">
                <a:pos x="3557610" y="0"/>
              </a:cxn>
              <a:cxn ang="0">
                <a:pos x="4313694" y="756084"/>
              </a:cxn>
              <a:cxn ang="0">
                <a:pos x="4313694" y="756084"/>
              </a:cxn>
              <a:cxn ang="0">
                <a:pos x="3557610" y="1512168"/>
              </a:cxn>
              <a:cxn ang="0">
                <a:pos x="821306" y="1512168"/>
              </a:cxn>
              <a:cxn ang="0">
                <a:pos x="69978" y="2397356"/>
              </a:cxn>
              <a:cxn ang="0">
                <a:pos x="65222" y="756084"/>
              </a:cxn>
            </a:cxnLst>
            <a:pathLst>
              <a:path w="4313694" h="2397356">
                <a:moveTo>
                  <a:pt x="65222" y="756084"/>
                </a:moveTo>
                <a:cubicBezTo>
                  <a:pt x="190443" y="356525"/>
                  <a:pt x="403732" y="0"/>
                  <a:pt x="821306" y="0"/>
                </a:cubicBezTo>
                <a:lnTo>
                  <a:pt x="3557610" y="0"/>
                </a:lnTo>
                <a:cubicBezTo>
                  <a:pt x="3975184" y="0"/>
                  <a:pt x="4313694" y="338510"/>
                  <a:pt x="4313694" y="756084"/>
                </a:cubicBezTo>
                <a:lnTo>
                  <a:pt x="4313694" y="756084"/>
                </a:lnTo>
                <a:cubicBezTo>
                  <a:pt x="4313694" y="1173658"/>
                  <a:pt x="3975184" y="1512168"/>
                  <a:pt x="3557610" y="1512168"/>
                </a:cubicBezTo>
                <a:lnTo>
                  <a:pt x="821306" y="1512168"/>
                </a:lnTo>
                <a:cubicBezTo>
                  <a:pt x="278827" y="1484577"/>
                  <a:pt x="62988" y="2373741"/>
                  <a:pt x="69978" y="2397356"/>
                </a:cubicBezTo>
                <a:cubicBezTo>
                  <a:pt x="25763" y="2257709"/>
                  <a:pt x="-59999" y="1155643"/>
                  <a:pt x="65222" y="756084"/>
                </a:cubicBezTo>
                <a:close/>
              </a:path>
            </a:pathLst>
          </a:custGeom>
          <a:gradFill rotWithShape="1">
            <a:gsLst>
              <a:gs pos="0">
                <a:srgbClr val="00668B">
                  <a:alpha val="100000"/>
                </a:srgbClr>
              </a:gs>
              <a:gs pos="25000">
                <a:srgbClr val="00B1F6">
                  <a:alpha val="100000"/>
                </a:srgbClr>
              </a:gs>
              <a:gs pos="50000">
                <a:srgbClr val="0092C8">
                  <a:alpha val="100000"/>
                </a:srgbClr>
              </a:gs>
              <a:gs pos="78000">
                <a:srgbClr val="00B0F0">
                  <a:alpha val="100000"/>
                </a:srgbClr>
              </a:gs>
              <a:gs pos="100000">
                <a:srgbClr val="0090CC">
                  <a:alpha val="100000"/>
                </a:srgbClr>
              </a:gs>
            </a:gsLst>
            <a:lin ang="0" scaled="1"/>
            <a:tileRect/>
          </a:gradFill>
          <a:ln w="254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5" name="圆角矩形 2"/>
          <p:cNvSpPr/>
          <p:nvPr/>
        </p:nvSpPr>
        <p:spPr>
          <a:xfrm>
            <a:off x="6044883" y="3854768"/>
            <a:ext cx="3465512" cy="1900237"/>
          </a:xfrm>
          <a:custGeom>
            <a:avLst/>
            <a:gdLst/>
            <a:ahLst/>
            <a:cxnLst>
              <a:cxn ang="0">
                <a:pos x="81568" y="756084"/>
              </a:cxn>
              <a:cxn ang="0">
                <a:pos x="837652" y="0"/>
              </a:cxn>
              <a:cxn ang="0">
                <a:pos x="3573956" y="0"/>
              </a:cxn>
              <a:cxn ang="0">
                <a:pos x="4330040" y="756084"/>
              </a:cxn>
              <a:cxn ang="0">
                <a:pos x="4330040" y="756084"/>
              </a:cxn>
              <a:cxn ang="0">
                <a:pos x="3573956" y="1512168"/>
              </a:cxn>
              <a:cxn ang="0">
                <a:pos x="837652" y="1512168"/>
              </a:cxn>
              <a:cxn ang="0">
                <a:pos x="50625" y="2373557"/>
              </a:cxn>
              <a:cxn ang="0">
                <a:pos x="81568" y="756084"/>
              </a:cxn>
            </a:cxnLst>
            <a:pathLst>
              <a:path w="4330040" h="2373557">
                <a:moveTo>
                  <a:pt x="81568" y="756084"/>
                </a:moveTo>
                <a:cubicBezTo>
                  <a:pt x="212739" y="360491"/>
                  <a:pt x="420078" y="0"/>
                  <a:pt x="837652" y="0"/>
                </a:cubicBezTo>
                <a:lnTo>
                  <a:pt x="3573956" y="0"/>
                </a:lnTo>
                <a:cubicBezTo>
                  <a:pt x="3991530" y="0"/>
                  <a:pt x="4330040" y="338510"/>
                  <a:pt x="4330040" y="756084"/>
                </a:cubicBezTo>
                <a:lnTo>
                  <a:pt x="4330040" y="756084"/>
                </a:lnTo>
                <a:cubicBezTo>
                  <a:pt x="4330040" y="1173658"/>
                  <a:pt x="3991530" y="1512168"/>
                  <a:pt x="3573956" y="1512168"/>
                </a:cubicBezTo>
                <a:lnTo>
                  <a:pt x="837652" y="1512168"/>
                </a:lnTo>
                <a:cubicBezTo>
                  <a:pt x="295173" y="1484577"/>
                  <a:pt x="43635" y="2349942"/>
                  <a:pt x="50625" y="2373557"/>
                </a:cubicBezTo>
                <a:cubicBezTo>
                  <a:pt x="6410" y="2233910"/>
                  <a:pt x="-49603" y="1151677"/>
                  <a:pt x="81568" y="756084"/>
                </a:cubicBezTo>
                <a:close/>
              </a:path>
            </a:pathLst>
          </a:custGeom>
          <a:gradFill rotWithShape="1">
            <a:gsLst>
              <a:gs pos="0">
                <a:srgbClr val="559A16">
                  <a:alpha val="100000"/>
                </a:srgbClr>
              </a:gs>
              <a:gs pos="25000">
                <a:srgbClr val="A9E020">
                  <a:alpha val="100000"/>
                </a:srgbClr>
              </a:gs>
              <a:gs pos="48000">
                <a:srgbClr val="66A818">
                  <a:alpha val="100000"/>
                </a:srgbClr>
              </a:gs>
              <a:gs pos="75999">
                <a:srgbClr val="A9E020">
                  <a:alpha val="100000"/>
                </a:srgbClr>
              </a:gs>
              <a:gs pos="100000">
                <a:srgbClr val="66A818">
                  <a:alpha val="100000"/>
                </a:srgbClr>
              </a:gs>
            </a:gsLst>
            <a:lin ang="0" scaled="1"/>
            <a:tileRect/>
          </a:gradFill>
          <a:ln w="25400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7" name="TextBox 51"/>
          <p:cNvSpPr/>
          <p:nvPr/>
        </p:nvSpPr>
        <p:spPr>
          <a:xfrm>
            <a:off x="3443605" y="4075748"/>
            <a:ext cx="21145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None/>
            </a:pPr>
            <a:r>
              <a:rPr lang="zh-CN" altLang="en-US" sz="2000" b="1" dirty="0">
                <a:solidFill>
                  <a:srgbClr val="595959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积分与员工理财保险挂钩</a:t>
            </a:r>
            <a:endParaRPr lang="zh-CN" altLang="en-US" sz="2000" b="1" dirty="0">
              <a:solidFill>
                <a:srgbClr val="595959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TextBox 51"/>
          <p:cNvSpPr/>
          <p:nvPr/>
        </p:nvSpPr>
        <p:spPr>
          <a:xfrm>
            <a:off x="6800850" y="4075748"/>
            <a:ext cx="21145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None/>
            </a:pPr>
            <a:r>
              <a:rPr lang="zh-CN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积分与员工购买住房挂钩</a:t>
            </a:r>
            <a:endParaRPr lang="zh-CN" alt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TextBox 51"/>
          <p:cNvSpPr/>
          <p:nvPr/>
        </p:nvSpPr>
        <p:spPr>
          <a:xfrm>
            <a:off x="3202940" y="5198745"/>
            <a:ext cx="241427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>
              <a:buNone/>
            </a:pPr>
            <a:r>
              <a:rPr lang="zh-CN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出台的各项福利待遇均要与积分挂钩分配</a:t>
            </a:r>
            <a:endParaRPr lang="zh-CN" alt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TextBox 51"/>
          <p:cNvSpPr/>
          <p:nvPr/>
        </p:nvSpPr>
        <p:spPr>
          <a:xfrm>
            <a:off x="6743700" y="5255895"/>
            <a:ext cx="233172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>
              <a:buNone/>
            </a:pPr>
            <a:r>
              <a:rPr lang="zh-CN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员工出现零积分和负分，成为自动离职的对象</a:t>
            </a:r>
            <a:endParaRPr lang="zh-CN" alt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597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597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597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597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597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4598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791" grpId="0"/>
      <p:bldP spid="459793" grpId="0"/>
      <p:bldP spid="459797" grpId="0"/>
      <p:bldP spid="459795" grpId="0"/>
      <p:bldP spid="459799" grpId="0"/>
      <p:bldP spid="459801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00325" y="2590800"/>
            <a:ext cx="1676400" cy="1676400"/>
          </a:xfrm>
          <a:prstGeom prst="rect">
            <a:avLst/>
          </a:prstGeom>
          <a:solidFill>
            <a:srgbClr val="087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zh-CN" altLang="en-US" sz="3600" b="1" dirty="0">
                <a:solidFill>
                  <a:srgbClr val="FFFFFF"/>
                </a:solidFill>
                <a:latin typeface="+mj-ea"/>
                <a:ea typeface="+mj-ea"/>
                <a:sym typeface="Agency FB" pitchFamily="2" charset="0"/>
              </a:rPr>
              <a:t>第八步</a:t>
            </a:r>
            <a:endParaRPr lang="zh-CN" altLang="en-US" sz="3600" b="1" dirty="0">
              <a:solidFill>
                <a:srgbClr val="FFFFFF"/>
              </a:solidFill>
              <a:latin typeface="+mj-ea"/>
              <a:ea typeface="+mj-ea"/>
              <a:sym typeface="Agency FB" pitchFamily="2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3600" b="1" dirty="0">
                <a:solidFill>
                  <a:srgbClr val="FFFFFF"/>
                </a:solidFill>
                <a:latin typeface="+mj-ea"/>
                <a:ea typeface="+mj-ea"/>
                <a:sym typeface="Agency FB" pitchFamily="2" charset="0"/>
              </a:rPr>
              <a:t>定流程</a:t>
            </a:r>
            <a:endParaRPr lang="zh-CN" altLang="en-US" sz="3600" b="1" dirty="0">
              <a:solidFill>
                <a:srgbClr val="FFFFFF"/>
              </a:solidFill>
              <a:latin typeface="+mj-ea"/>
              <a:ea typeface="+mj-ea"/>
              <a:sym typeface="Agency FB" pitchFamily="2" charset="0"/>
            </a:endParaRPr>
          </a:p>
        </p:txBody>
      </p:sp>
      <p:sp>
        <p:nvSpPr>
          <p:cNvPr id="819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dist" eaLnBrk="1" hangingPunct="1">
              <a:lnSpc>
                <a:spcPct val="100000"/>
              </a:lnSpc>
            </a:pPr>
            <a:r>
              <a:rPr lang="zh-CN" altLang="en-US" b="1" dirty="0">
                <a:solidFill>
                  <a:srgbClr val="087E9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制定积分制管理实际操作流程</a:t>
            </a:r>
            <a:endParaRPr lang="zh-CN" altLang="en-US" b="1" dirty="0">
              <a:solidFill>
                <a:srgbClr val="087E92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641985" y="2148840"/>
            <a:ext cx="2292350" cy="399415"/>
            <a:chOff x="1099" y="3054"/>
            <a:chExt cx="3610" cy="629"/>
          </a:xfrm>
        </p:grpSpPr>
        <p:sp>
          <p:nvSpPr>
            <p:cNvPr id="2" name="流程图: 过程 1"/>
            <p:cNvSpPr/>
            <p:nvPr/>
          </p:nvSpPr>
          <p:spPr>
            <a:xfrm>
              <a:off x="1099" y="3055"/>
              <a:ext cx="3611" cy="628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239" y="3054"/>
              <a:ext cx="3330" cy="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sz="2000" b="1">
                  <a:solidFill>
                    <a:schemeClr val="bg1"/>
                  </a:solidFill>
                </a:rPr>
                <a:t>管理人员发现的</a:t>
              </a:r>
              <a:endParaRPr lang="zh-CN" altLang="en-US" sz="20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586105" y="4527550"/>
            <a:ext cx="2482850" cy="1252220"/>
            <a:chOff x="1011" y="6800"/>
            <a:chExt cx="3910" cy="1972"/>
          </a:xfrm>
        </p:grpSpPr>
        <p:sp>
          <p:nvSpPr>
            <p:cNvPr id="12" name="流程图: 过程 11"/>
            <p:cNvSpPr/>
            <p:nvPr/>
          </p:nvSpPr>
          <p:spPr>
            <a:xfrm>
              <a:off x="1099" y="6800"/>
              <a:ext cx="3611" cy="1973"/>
            </a:xfrm>
            <a:prstGeom prst="flowChartProcess">
              <a:avLst/>
            </a:prstGeom>
            <a:solidFill>
              <a:srgbClr val="9297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011" y="7236"/>
              <a:ext cx="3910" cy="12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p>
              <a:pPr algn="l"/>
              <a:r>
                <a:rPr lang="en-US" altLang="zh-CN" sz="2400"/>
                <a:t>  </a:t>
              </a:r>
              <a:r>
                <a:rPr lang="zh-CN" altLang="en-US" sz="2400" b="1">
                  <a:solidFill>
                    <a:schemeClr val="bg1"/>
                  </a:solidFill>
                </a:rPr>
                <a:t>目标或任务类</a:t>
              </a:r>
              <a:endParaRPr lang="zh-CN" altLang="en-US" sz="2400" b="1">
                <a:solidFill>
                  <a:schemeClr val="bg1"/>
                </a:solidFill>
              </a:endParaRPr>
            </a:p>
            <a:p>
              <a:pPr algn="l"/>
              <a:r>
                <a:rPr lang="zh-CN" altLang="en-US" sz="1600" b="1">
                  <a:solidFill>
                    <a:schemeClr val="bg1"/>
                  </a:solidFill>
                </a:rPr>
                <a:t>（一般适用于管理人员</a:t>
              </a:r>
              <a:r>
                <a:rPr lang="zh-CN" altLang="en-US" sz="2000" b="1">
                  <a:solidFill>
                    <a:schemeClr val="bg1"/>
                  </a:solidFill>
                </a:rPr>
                <a:t>）</a:t>
              </a:r>
              <a:endParaRPr lang="zh-CN" altLang="en-US" sz="16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41985" y="2576195"/>
            <a:ext cx="2292985" cy="405765"/>
            <a:chOff x="1099" y="3727"/>
            <a:chExt cx="3611" cy="639"/>
          </a:xfrm>
        </p:grpSpPr>
        <p:sp>
          <p:nvSpPr>
            <p:cNvPr id="4" name="流程图: 过程 3"/>
            <p:cNvSpPr/>
            <p:nvPr/>
          </p:nvSpPr>
          <p:spPr>
            <a:xfrm>
              <a:off x="1099" y="3727"/>
              <a:ext cx="3611" cy="628"/>
            </a:xfrm>
            <a:prstGeom prst="flowChartProces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241" y="3738"/>
              <a:ext cx="3330" cy="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sz="2000" b="1">
                  <a:solidFill>
                    <a:schemeClr val="bg1"/>
                  </a:solidFill>
                </a:rPr>
                <a:t>管理人员安排的</a:t>
              </a:r>
              <a:endParaRPr lang="zh-CN" altLang="en-US" sz="2000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41985" y="3002280"/>
            <a:ext cx="2292985" cy="399415"/>
            <a:chOff x="1099" y="4398"/>
            <a:chExt cx="3611" cy="629"/>
          </a:xfrm>
        </p:grpSpPr>
        <p:sp>
          <p:nvSpPr>
            <p:cNvPr id="8" name="流程图: 过程 7"/>
            <p:cNvSpPr/>
            <p:nvPr/>
          </p:nvSpPr>
          <p:spPr>
            <a:xfrm>
              <a:off x="1099" y="4399"/>
              <a:ext cx="3611" cy="628"/>
            </a:xfrm>
            <a:prstGeom prst="flowChartProcess">
              <a:avLst/>
            </a:prstGeom>
            <a:solidFill>
              <a:srgbClr val="CD62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241" y="4398"/>
              <a:ext cx="3330" cy="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sz="2000" b="1">
                  <a:solidFill>
                    <a:schemeClr val="bg1"/>
                  </a:solidFill>
                </a:rPr>
                <a:t>管理人员申请的</a:t>
              </a:r>
              <a:endParaRPr lang="zh-CN" altLang="en-US" sz="2000" b="1">
                <a:solidFill>
                  <a:schemeClr val="bg1"/>
                </a:solidFill>
              </a:endParaRPr>
            </a:p>
          </p:txBody>
        </p:sp>
      </p:grpSp>
      <p:sp>
        <p:nvSpPr>
          <p:cNvPr id="20" name="右大括号 19"/>
          <p:cNvSpPr/>
          <p:nvPr/>
        </p:nvSpPr>
        <p:spPr>
          <a:xfrm>
            <a:off x="9151620" y="2792730"/>
            <a:ext cx="341630" cy="2435225"/>
          </a:xfrm>
          <a:prstGeom prst="rightBrace">
            <a:avLst>
              <a:gd name="adj1" fmla="val 8333"/>
              <a:gd name="adj2" fmla="val 50013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b="1">
              <a:solidFill>
                <a:schemeClr val="bg1"/>
              </a:solidFill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9352280" y="2157095"/>
            <a:ext cx="2692400" cy="910590"/>
            <a:chOff x="14970" y="2979"/>
            <a:chExt cx="4240" cy="1434"/>
          </a:xfrm>
        </p:grpSpPr>
        <p:sp>
          <p:nvSpPr>
            <p:cNvPr id="21" name="流程图: 准备 20"/>
            <p:cNvSpPr/>
            <p:nvPr/>
          </p:nvSpPr>
          <p:spPr>
            <a:xfrm>
              <a:off x="15062" y="2979"/>
              <a:ext cx="4127" cy="1434"/>
            </a:xfrm>
            <a:prstGeom prst="flowChartPreparation">
              <a:avLst/>
            </a:prstGeom>
            <a:solidFill>
              <a:srgbClr val="01CC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b="1">
                <a:solidFill>
                  <a:schemeClr val="bg1"/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4970" y="3163"/>
              <a:ext cx="4241" cy="10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p>
              <a:pPr algn="ctr"/>
              <a:r>
                <a:rPr lang="zh-CN" altLang="en-US" sz="2000" b="1">
                  <a:solidFill>
                    <a:schemeClr val="bg1"/>
                  </a:solidFill>
                </a:rPr>
                <a:t>投入奖扣箱</a:t>
              </a:r>
              <a:endParaRPr lang="zh-CN" altLang="en-US" sz="2000" b="1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sz="1600" b="1">
                  <a:solidFill>
                    <a:schemeClr val="bg1"/>
                  </a:solidFill>
                </a:rPr>
                <a:t> （执行专员每天开箱收集）</a:t>
              </a:r>
              <a:endParaRPr lang="zh-CN" altLang="en-US" sz="16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320415" y="2148840"/>
            <a:ext cx="1791970" cy="1253490"/>
            <a:chOff x="5317" y="3054"/>
            <a:chExt cx="2822" cy="1974"/>
          </a:xfrm>
        </p:grpSpPr>
        <p:sp>
          <p:nvSpPr>
            <p:cNvPr id="9" name="矩形 8"/>
            <p:cNvSpPr/>
            <p:nvPr/>
          </p:nvSpPr>
          <p:spPr>
            <a:xfrm>
              <a:off x="5327" y="3054"/>
              <a:ext cx="2805" cy="197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5317" y="3440"/>
              <a:ext cx="2822" cy="1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zh-CN" altLang="en-US" sz="2400" b="1">
                  <a:solidFill>
                    <a:schemeClr val="bg1"/>
                  </a:solidFill>
                </a:rPr>
                <a:t>填写</a:t>
              </a:r>
              <a:endParaRPr lang="zh-CN" altLang="en-US" sz="2400" b="1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b="1">
                  <a:solidFill>
                    <a:schemeClr val="bg1"/>
                  </a:solidFill>
                </a:rPr>
                <a:t>《积分奖励表》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539740" y="2148840"/>
            <a:ext cx="1595120" cy="1253490"/>
            <a:chOff x="8812" y="3054"/>
            <a:chExt cx="2512" cy="1974"/>
          </a:xfrm>
        </p:grpSpPr>
        <p:sp>
          <p:nvSpPr>
            <p:cNvPr id="10" name="矩形 9"/>
            <p:cNvSpPr/>
            <p:nvPr/>
          </p:nvSpPr>
          <p:spPr>
            <a:xfrm>
              <a:off x="8812" y="3054"/>
              <a:ext cx="2512" cy="197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9224" y="3406"/>
              <a:ext cx="1734" cy="1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zh-CN" altLang="en-US" sz="2400" b="1">
                  <a:solidFill>
                    <a:schemeClr val="bg1"/>
                  </a:solidFill>
                </a:rPr>
                <a:t>审核人</a:t>
              </a:r>
              <a:endParaRPr lang="zh-CN" altLang="en-US" sz="2400" b="1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sz="2400" b="1">
                  <a:solidFill>
                    <a:schemeClr val="bg1"/>
                  </a:solidFill>
                </a:rPr>
                <a:t>签字</a:t>
              </a:r>
              <a:endParaRPr lang="zh-CN" alt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597775" y="2150110"/>
            <a:ext cx="1482090" cy="1252220"/>
            <a:chOff x="12097" y="3056"/>
            <a:chExt cx="2334" cy="1972"/>
          </a:xfrm>
        </p:grpSpPr>
        <p:sp>
          <p:nvSpPr>
            <p:cNvPr id="11" name="矩形 10"/>
            <p:cNvSpPr/>
            <p:nvPr/>
          </p:nvSpPr>
          <p:spPr>
            <a:xfrm>
              <a:off x="12097" y="3056"/>
              <a:ext cx="2334" cy="19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2638" y="3673"/>
              <a:ext cx="1252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zh-CN" altLang="en-US" sz="2400" b="1">
                  <a:solidFill>
                    <a:srgbClr val="FF0000"/>
                  </a:solidFill>
                </a:rPr>
                <a:t>公布</a:t>
              </a:r>
              <a:endParaRPr lang="zh-CN" altLang="en-US" sz="24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315970" y="4527550"/>
            <a:ext cx="1791970" cy="1253490"/>
            <a:chOff x="5310" y="6800"/>
            <a:chExt cx="2822" cy="1974"/>
          </a:xfrm>
        </p:grpSpPr>
        <p:sp>
          <p:nvSpPr>
            <p:cNvPr id="17" name="矩形 16"/>
            <p:cNvSpPr/>
            <p:nvPr/>
          </p:nvSpPr>
          <p:spPr>
            <a:xfrm>
              <a:off x="5327" y="6800"/>
              <a:ext cx="2805" cy="1974"/>
            </a:xfrm>
            <a:prstGeom prst="rect">
              <a:avLst/>
            </a:prstGeom>
            <a:solidFill>
              <a:srgbClr val="9297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310" y="7228"/>
              <a:ext cx="2822" cy="1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zh-CN" altLang="en-US" sz="2400" b="1">
                  <a:solidFill>
                    <a:schemeClr val="bg1"/>
                  </a:solidFill>
                </a:rPr>
                <a:t>下达人填写</a:t>
              </a:r>
              <a:endParaRPr lang="zh-CN" altLang="en-US" sz="2400" b="1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b="1">
                  <a:solidFill>
                    <a:schemeClr val="bg1"/>
                  </a:solidFill>
                </a:rPr>
                <a:t>《任务通知单》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5539740" y="4527550"/>
            <a:ext cx="1595120" cy="1253490"/>
            <a:chOff x="8812" y="6800"/>
            <a:chExt cx="2512" cy="1974"/>
          </a:xfrm>
        </p:grpSpPr>
        <p:sp>
          <p:nvSpPr>
            <p:cNvPr id="18" name="矩形 17"/>
            <p:cNvSpPr/>
            <p:nvPr/>
          </p:nvSpPr>
          <p:spPr>
            <a:xfrm>
              <a:off x="8812" y="6800"/>
              <a:ext cx="2512" cy="1974"/>
            </a:xfrm>
            <a:prstGeom prst="rect">
              <a:avLst/>
            </a:prstGeom>
            <a:solidFill>
              <a:srgbClr val="9297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8959" y="7184"/>
              <a:ext cx="2216" cy="1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zh-CN" altLang="en-US" sz="2400" b="1">
                  <a:solidFill>
                    <a:schemeClr val="bg1"/>
                  </a:solidFill>
                </a:rPr>
                <a:t>任务人</a:t>
              </a:r>
              <a:endParaRPr lang="zh-CN" altLang="en-US" sz="2400" b="1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sz="2400" b="1">
                  <a:solidFill>
                    <a:schemeClr val="bg1"/>
                  </a:solidFill>
                </a:rPr>
                <a:t>接收任务</a:t>
              </a:r>
              <a:endParaRPr lang="zh-CN" alt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7597775" y="4528820"/>
            <a:ext cx="1482090" cy="1252220"/>
            <a:chOff x="12097" y="6802"/>
            <a:chExt cx="2334" cy="1972"/>
          </a:xfrm>
        </p:grpSpPr>
        <p:sp>
          <p:nvSpPr>
            <p:cNvPr id="19" name="矩形 18"/>
            <p:cNvSpPr/>
            <p:nvPr/>
          </p:nvSpPr>
          <p:spPr>
            <a:xfrm>
              <a:off x="12097" y="6802"/>
              <a:ext cx="2334" cy="1972"/>
            </a:xfrm>
            <a:prstGeom prst="rect">
              <a:avLst/>
            </a:prstGeom>
            <a:solidFill>
              <a:srgbClr val="9297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2397" y="7208"/>
              <a:ext cx="1734" cy="1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zh-CN" altLang="en-US" sz="2400" b="1">
                  <a:solidFill>
                    <a:schemeClr val="bg1"/>
                  </a:solidFill>
                </a:rPr>
                <a:t>验收人</a:t>
              </a:r>
              <a:endParaRPr lang="zh-CN" altLang="en-US" sz="2400" b="1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sz="2400" b="1">
                  <a:solidFill>
                    <a:schemeClr val="bg1"/>
                  </a:solidFill>
                </a:rPr>
                <a:t>签字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</p:grpSp>
      <p:sp>
        <p:nvSpPr>
          <p:cNvPr id="49" name="右箭头 48"/>
          <p:cNvSpPr/>
          <p:nvPr/>
        </p:nvSpPr>
        <p:spPr>
          <a:xfrm>
            <a:off x="2931160" y="2623185"/>
            <a:ext cx="394970" cy="323850"/>
          </a:xfrm>
          <a:prstGeom prst="rightArrow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0" name="右箭头 49"/>
          <p:cNvSpPr/>
          <p:nvPr/>
        </p:nvSpPr>
        <p:spPr>
          <a:xfrm>
            <a:off x="5144770" y="2623185"/>
            <a:ext cx="394970" cy="323850"/>
          </a:xfrm>
          <a:prstGeom prst="rightArrow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1" name="右箭头 50"/>
          <p:cNvSpPr/>
          <p:nvPr/>
        </p:nvSpPr>
        <p:spPr>
          <a:xfrm>
            <a:off x="7174865" y="2609850"/>
            <a:ext cx="394970" cy="323850"/>
          </a:xfrm>
          <a:prstGeom prst="rightArrow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2" name="右箭头 51"/>
          <p:cNvSpPr/>
          <p:nvPr/>
        </p:nvSpPr>
        <p:spPr>
          <a:xfrm>
            <a:off x="2934970" y="4991735"/>
            <a:ext cx="394970" cy="323850"/>
          </a:xfrm>
          <a:prstGeom prst="rightArrow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3" name="右箭头 52"/>
          <p:cNvSpPr/>
          <p:nvPr/>
        </p:nvSpPr>
        <p:spPr>
          <a:xfrm>
            <a:off x="5144770" y="4991735"/>
            <a:ext cx="394970" cy="323850"/>
          </a:xfrm>
          <a:prstGeom prst="rightArrow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右箭头 53"/>
          <p:cNvSpPr/>
          <p:nvPr/>
        </p:nvSpPr>
        <p:spPr>
          <a:xfrm>
            <a:off x="7174865" y="4991735"/>
            <a:ext cx="394970" cy="323850"/>
          </a:xfrm>
          <a:prstGeom prst="rightArrow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9" name="组合 58"/>
          <p:cNvGrpSpPr/>
          <p:nvPr/>
        </p:nvGrpSpPr>
        <p:grpSpPr>
          <a:xfrm>
            <a:off x="9661525" y="3101975"/>
            <a:ext cx="2106930" cy="764540"/>
            <a:chOff x="15215" y="4885"/>
            <a:chExt cx="3318" cy="1204"/>
          </a:xfrm>
        </p:grpSpPr>
        <p:grpSp>
          <p:nvGrpSpPr>
            <p:cNvPr id="47" name="组合 46"/>
            <p:cNvGrpSpPr/>
            <p:nvPr/>
          </p:nvGrpSpPr>
          <p:grpSpPr>
            <a:xfrm>
              <a:off x="15215" y="5483"/>
              <a:ext cx="3318" cy="606"/>
              <a:chOff x="15457" y="4999"/>
              <a:chExt cx="3318" cy="606"/>
            </a:xfrm>
          </p:grpSpPr>
          <p:sp>
            <p:nvSpPr>
              <p:cNvPr id="23" name="流程图: 过程 22"/>
              <p:cNvSpPr/>
              <p:nvPr/>
            </p:nvSpPr>
            <p:spPr>
              <a:xfrm>
                <a:off x="15457" y="4999"/>
                <a:ext cx="3319" cy="606"/>
              </a:xfrm>
              <a:prstGeom prst="flowChartProcess">
                <a:avLst/>
              </a:prstGeom>
              <a:solidFill>
                <a:srgbClr val="01CC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5863" y="5025"/>
                <a:ext cx="2460" cy="5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p>
                <a:r>
                  <a:rPr lang="zh-CN" altLang="en-US" b="1">
                    <a:solidFill>
                      <a:schemeClr val="bg1"/>
                    </a:solidFill>
                  </a:rPr>
                  <a:t>数据进入软件</a:t>
                </a:r>
                <a:endParaRPr lang="zh-CN" altLang="en-US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5" name="下箭头 54"/>
            <p:cNvSpPr/>
            <p:nvPr/>
          </p:nvSpPr>
          <p:spPr>
            <a:xfrm>
              <a:off x="16515" y="4885"/>
              <a:ext cx="666" cy="533"/>
            </a:xfrm>
            <a:prstGeom prst="downArrow">
              <a:avLst/>
            </a:prstGeom>
            <a:solidFill>
              <a:srgbClr val="66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9661525" y="3924935"/>
            <a:ext cx="2106930" cy="753745"/>
            <a:chOff x="15215" y="6181"/>
            <a:chExt cx="3318" cy="1187"/>
          </a:xfrm>
        </p:grpSpPr>
        <p:grpSp>
          <p:nvGrpSpPr>
            <p:cNvPr id="46" name="组合 45"/>
            <p:cNvGrpSpPr/>
            <p:nvPr/>
          </p:nvGrpSpPr>
          <p:grpSpPr>
            <a:xfrm>
              <a:off x="15215" y="6762"/>
              <a:ext cx="3318" cy="606"/>
              <a:chOff x="15457" y="6454"/>
              <a:chExt cx="3318" cy="606"/>
            </a:xfrm>
          </p:grpSpPr>
          <p:sp>
            <p:nvSpPr>
              <p:cNvPr id="25" name="流程图: 过程 24"/>
              <p:cNvSpPr/>
              <p:nvPr/>
            </p:nvSpPr>
            <p:spPr>
              <a:xfrm>
                <a:off x="15457" y="6454"/>
                <a:ext cx="3319" cy="606"/>
              </a:xfrm>
              <a:prstGeom prst="flowChartProcess">
                <a:avLst/>
              </a:prstGeom>
              <a:solidFill>
                <a:srgbClr val="01CC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15748" y="6480"/>
                <a:ext cx="2822" cy="5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p>
                <a:r>
                  <a:rPr lang="zh-CN" altLang="en-US" b="1">
                    <a:solidFill>
                      <a:schemeClr val="bg1"/>
                    </a:solidFill>
                  </a:rPr>
                  <a:t>执行部开出奖票</a:t>
                </a:r>
                <a:endParaRPr lang="zh-CN" altLang="en-US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6" name="下箭头 55"/>
            <p:cNvSpPr/>
            <p:nvPr/>
          </p:nvSpPr>
          <p:spPr>
            <a:xfrm>
              <a:off x="16515" y="6181"/>
              <a:ext cx="666" cy="533"/>
            </a:xfrm>
            <a:prstGeom prst="downArrow">
              <a:avLst/>
            </a:prstGeom>
            <a:solidFill>
              <a:srgbClr val="66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9661525" y="4735830"/>
            <a:ext cx="2106930" cy="1014095"/>
            <a:chOff x="15215" y="7458"/>
            <a:chExt cx="3318" cy="1597"/>
          </a:xfrm>
        </p:grpSpPr>
        <p:grpSp>
          <p:nvGrpSpPr>
            <p:cNvPr id="45" name="组合 44"/>
            <p:cNvGrpSpPr/>
            <p:nvPr/>
          </p:nvGrpSpPr>
          <p:grpSpPr>
            <a:xfrm>
              <a:off x="15215" y="7991"/>
              <a:ext cx="3318" cy="1064"/>
              <a:chOff x="15457" y="7771"/>
              <a:chExt cx="3318" cy="1064"/>
            </a:xfrm>
          </p:grpSpPr>
          <p:sp>
            <p:nvSpPr>
              <p:cNvPr id="27" name="流程图: 过程 26"/>
              <p:cNvSpPr/>
              <p:nvPr/>
            </p:nvSpPr>
            <p:spPr>
              <a:xfrm>
                <a:off x="15457" y="7771"/>
                <a:ext cx="3319" cy="1041"/>
              </a:xfrm>
              <a:prstGeom prst="flowChartProcess">
                <a:avLst/>
              </a:prstGeom>
              <a:solidFill>
                <a:srgbClr val="01CC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15556" y="7819"/>
                <a:ext cx="3184" cy="10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p>
                <a:pPr algn="ctr"/>
                <a:r>
                  <a:rPr lang="zh-CN" altLang="en-US" b="1">
                    <a:solidFill>
                      <a:schemeClr val="bg1"/>
                    </a:solidFill>
                  </a:rPr>
                  <a:t>员工参加快乐会议</a:t>
                </a:r>
                <a:endParaRPr lang="zh-CN" altLang="en-US" b="1">
                  <a:solidFill>
                    <a:schemeClr val="bg1"/>
                  </a:solidFill>
                </a:endParaRPr>
              </a:p>
              <a:p>
                <a:pPr algn="ctr"/>
                <a:r>
                  <a:rPr lang="zh-CN" altLang="en-US" b="1">
                    <a:solidFill>
                      <a:schemeClr val="bg1"/>
                    </a:solidFill>
                  </a:rPr>
                  <a:t>抽奖</a:t>
                </a:r>
                <a:endParaRPr lang="zh-CN" altLang="en-US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7" name="下箭头 56"/>
            <p:cNvSpPr/>
            <p:nvPr/>
          </p:nvSpPr>
          <p:spPr>
            <a:xfrm>
              <a:off x="16515" y="7458"/>
              <a:ext cx="666" cy="533"/>
            </a:xfrm>
            <a:prstGeom prst="downArrow">
              <a:avLst/>
            </a:prstGeom>
            <a:solidFill>
              <a:srgbClr val="66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00325" y="2590800"/>
            <a:ext cx="1676400" cy="1676400"/>
          </a:xfrm>
          <a:prstGeom prst="rect">
            <a:avLst/>
          </a:prstGeom>
          <a:solidFill>
            <a:srgbClr val="087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zh-CN" altLang="en-US" sz="3600" b="1" dirty="0">
                <a:solidFill>
                  <a:srgbClr val="FFFFFF"/>
                </a:solidFill>
                <a:latin typeface="+mj-ea"/>
                <a:ea typeface="+mj-ea"/>
                <a:sym typeface="Agency FB" pitchFamily="2" charset="0"/>
              </a:rPr>
              <a:t>第一步</a:t>
            </a:r>
            <a:endParaRPr lang="zh-CN" altLang="en-US" sz="3600" b="1" dirty="0">
              <a:solidFill>
                <a:srgbClr val="FFFFFF"/>
              </a:solidFill>
              <a:latin typeface="+mj-ea"/>
              <a:ea typeface="+mj-ea"/>
              <a:sym typeface="Agency FB" pitchFamily="2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3600" b="1" dirty="0">
                <a:solidFill>
                  <a:srgbClr val="FFFFFF"/>
                </a:solidFill>
                <a:latin typeface="+mj-ea"/>
                <a:ea typeface="+mj-ea"/>
                <a:sym typeface="Agency FB" pitchFamily="2" charset="0"/>
              </a:rPr>
              <a:t>定人员</a:t>
            </a:r>
            <a:endParaRPr lang="zh-CN" altLang="en-US" sz="3600" b="1" dirty="0">
              <a:solidFill>
                <a:srgbClr val="FFFFFF"/>
              </a:solidFill>
              <a:latin typeface="+mj-ea"/>
              <a:ea typeface="+mj-ea"/>
              <a:sym typeface="Agency FB" pitchFamily="2" charset="0"/>
            </a:endParaRPr>
          </a:p>
        </p:txBody>
      </p:sp>
      <p:sp>
        <p:nvSpPr>
          <p:cNvPr id="819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zh-CN" altLang="en-US" b="1" dirty="0">
                <a:solidFill>
                  <a:srgbClr val="087E9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建立积分执行机构</a:t>
            </a:r>
            <a:br>
              <a:rPr lang="zh-CN" altLang="en-US" b="1" dirty="0">
                <a:solidFill>
                  <a:srgbClr val="087E9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zh-CN" altLang="en-US" b="1" dirty="0">
                <a:solidFill>
                  <a:srgbClr val="087E9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定专人负责（不需要专职）</a:t>
            </a:r>
            <a:endParaRPr lang="zh-CN" altLang="en-US" b="1" dirty="0" smtClean="0">
              <a:solidFill>
                <a:srgbClr val="087E92"/>
              </a:solidFill>
              <a:latin typeface="Arial" panose="020B0604020202020204" pitchFamily="34" charset="0"/>
              <a:ea typeface="微软雅黑" panose="020B0503020204020204" charset="-122"/>
              <a:cs typeface="Open Sans Light" panose="020B0306030504020204"/>
              <a:sym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3972243" y="316547"/>
            <a:ext cx="3932237" cy="741363"/>
          </a:xfrm>
        </p:spPr>
        <p:txBody>
          <a:bodyPr/>
          <a:lstStyle/>
          <a:p>
            <a:r>
              <a:rPr lang="zh-CN" altLang="en-US" sz="3600" b="1" dirty="0"/>
              <a:t>实例</a:t>
            </a:r>
            <a:endParaRPr lang="zh-CN" altLang="en-US" sz="3600" b="1" dirty="0"/>
          </a:p>
        </p:txBody>
      </p:sp>
      <p:pic>
        <p:nvPicPr>
          <p:cNvPr id="11" name="图片 10" descr="幻灯片13"/>
          <p:cNvPicPr>
            <a:picLocks noChangeAspect="1"/>
          </p:cNvPicPr>
          <p:nvPr/>
        </p:nvPicPr>
        <p:blipFill>
          <a:blip r:embed="rId1"/>
          <a:srcRect l="7146" t="18182" r="3788" b="23917"/>
          <a:stretch>
            <a:fillRect/>
          </a:stretch>
        </p:blipFill>
        <p:spPr>
          <a:xfrm>
            <a:off x="587375" y="1826260"/>
            <a:ext cx="11309350" cy="41357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2593975" y="276225"/>
            <a:ext cx="7941310" cy="741680"/>
          </a:xfrm>
        </p:spPr>
        <p:txBody>
          <a:bodyPr/>
          <a:lstStyle/>
          <a:p>
            <a:r>
              <a:rPr lang="zh-CN" altLang="en-US" sz="3600" b="1" dirty="0"/>
              <a:t>实例 </a:t>
            </a:r>
            <a:r>
              <a:rPr lang="zh-CN" altLang="en-US" dirty="0"/>
              <a:t>     </a:t>
            </a:r>
            <a:r>
              <a:rPr lang="zh-CN" altLang="en-US" b="1" dirty="0"/>
              <a:t>填写《积分奖扣表》要求</a:t>
            </a:r>
            <a:endParaRPr lang="zh-CN" altLang="en-US" b="1" dirty="0"/>
          </a:p>
        </p:txBody>
      </p:sp>
      <p:pic>
        <p:nvPicPr>
          <p:cNvPr id="2" name="图片 1" descr="幻灯片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4420" y="1608455"/>
            <a:ext cx="3697605" cy="487362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4925695" y="1470025"/>
            <a:ext cx="6010910" cy="1660525"/>
            <a:chOff x="7789" y="2662"/>
            <a:chExt cx="9466" cy="2615"/>
          </a:xfrm>
        </p:grpSpPr>
        <p:cxnSp>
          <p:nvCxnSpPr>
            <p:cNvPr id="4" name="直接连接符 3"/>
            <p:cNvCxnSpPr/>
            <p:nvPr>
              <p:custDataLst>
                <p:tags r:id="rId2"/>
              </p:custDataLst>
            </p:nvPr>
          </p:nvCxnSpPr>
          <p:spPr>
            <a:xfrm>
              <a:off x="10893" y="3655"/>
              <a:ext cx="6013" cy="0"/>
            </a:xfrm>
            <a:prstGeom prst="line">
              <a:avLst/>
            </a:prstGeom>
            <a:ln>
              <a:solidFill>
                <a:srgbClr val="FFFFFF">
                  <a:lumMod val="65000"/>
                </a:srgbClr>
              </a:solidFill>
              <a:prstDash val="sysDash"/>
            </a:ln>
          </p:spPr>
          <p:style>
            <a:lnRef idx="1">
              <a:srgbClr val="47B6E7"/>
            </a:lnRef>
            <a:fillRef idx="0">
              <a:srgbClr val="47B6E7"/>
            </a:fillRef>
            <a:effectRef idx="0">
              <a:srgbClr val="47B6E7"/>
            </a:effectRef>
            <a:fontRef idx="minor">
              <a:srgbClr val="5F5F5F"/>
            </a:fontRef>
          </p:style>
        </p:cxnSp>
        <p:sp>
          <p:nvSpPr>
            <p:cNvPr id="3" name="矩形 2"/>
            <p:cNvSpPr/>
            <p:nvPr>
              <p:custDataLst>
                <p:tags r:id="rId3"/>
              </p:custDataLst>
            </p:nvPr>
          </p:nvSpPr>
          <p:spPr>
            <a:xfrm>
              <a:off x="8587" y="3543"/>
              <a:ext cx="2306" cy="127"/>
            </a:xfrm>
            <a:prstGeom prst="rect">
              <a:avLst/>
            </a:prstGeom>
            <a:ln>
              <a:noFill/>
            </a:ln>
          </p:spPr>
          <p:style>
            <a:lnRef idx="2">
              <a:srgbClr val="47B6E7">
                <a:shade val="50000"/>
              </a:srgbClr>
            </a:lnRef>
            <a:fillRef idx="1">
              <a:srgbClr val="47B6E7"/>
            </a:fillRef>
            <a:effectRef idx="0">
              <a:srgbClr val="47B6E7"/>
            </a:effectRef>
            <a:fontRef idx="minor">
              <a:srgbClr val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12" name="标题 1"/>
            <p:cNvSpPr txBox="1"/>
            <p:nvPr>
              <p:custDataLst>
                <p:tags r:id="rId4"/>
              </p:custDataLst>
            </p:nvPr>
          </p:nvSpPr>
          <p:spPr>
            <a:xfrm>
              <a:off x="8361" y="3861"/>
              <a:ext cx="8894" cy="1416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/>
              </a:lvl1pPr>
            </a:lstStyle>
            <a:p>
              <a:r>
                <a:rPr lang="zh-CN" altLang="en-US" sz="2400" b="1" dirty="0">
                  <a:sym typeface="Arial" panose="020B0604020202020204" pitchFamily="34" charset="0"/>
                </a:rPr>
                <a:t>积分奖、扣事项阐述要</a:t>
              </a:r>
              <a:r>
                <a:rPr lang="zh-CN" altLang="en-US" sz="2400" b="1" dirty="0">
                  <a:solidFill>
                    <a:srgbClr val="C00000"/>
                  </a:solidFill>
                  <a:sym typeface="Arial" panose="020B0604020202020204" pitchFamily="34" charset="0"/>
                </a:rPr>
                <a:t>点对点</a:t>
              </a:r>
              <a:endParaRPr lang="zh-CN" altLang="en-US" sz="2400" b="1" dirty="0">
                <a:solidFill>
                  <a:srgbClr val="C00000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4" name="标题 1"/>
            <p:cNvSpPr txBox="1"/>
            <p:nvPr>
              <p:custDataLst>
                <p:tags r:id="rId5"/>
              </p:custDataLst>
            </p:nvPr>
          </p:nvSpPr>
          <p:spPr>
            <a:xfrm>
              <a:off x="7789" y="2662"/>
              <a:ext cx="909" cy="1478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/>
              </a:lvl1pPr>
            </a:lstStyle>
            <a:p>
              <a:r>
                <a:rPr lang="en-US" altLang="zh-CN" sz="4000" i="1" dirty="0">
                  <a:solidFill>
                    <a:srgbClr val="47B6E7"/>
                  </a:solidFill>
                  <a:sym typeface="Arial" panose="020B0604020202020204" pitchFamily="34" charset="0"/>
                </a:rPr>
                <a:t>1</a:t>
              </a:r>
              <a:endParaRPr lang="zh-CN" altLang="en-US" sz="4000" i="1" dirty="0">
                <a:solidFill>
                  <a:srgbClr val="47B6E7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925695" y="2709545"/>
            <a:ext cx="6010910" cy="1657350"/>
            <a:chOff x="7757" y="4267"/>
            <a:chExt cx="9466" cy="2610"/>
          </a:xfrm>
        </p:grpSpPr>
        <p:cxnSp>
          <p:nvCxnSpPr>
            <p:cNvPr id="7" name="直接连接符 6"/>
            <p:cNvCxnSpPr/>
            <p:nvPr>
              <p:custDataLst>
                <p:tags r:id="rId6"/>
              </p:custDataLst>
            </p:nvPr>
          </p:nvCxnSpPr>
          <p:spPr>
            <a:xfrm>
              <a:off x="10861" y="5254"/>
              <a:ext cx="6013" cy="0"/>
            </a:xfrm>
            <a:prstGeom prst="line">
              <a:avLst/>
            </a:prstGeom>
            <a:ln>
              <a:solidFill>
                <a:srgbClr val="FFFFFF">
                  <a:lumMod val="65000"/>
                </a:srgbClr>
              </a:solidFill>
              <a:prstDash val="sysDash"/>
            </a:ln>
          </p:spPr>
          <p:style>
            <a:lnRef idx="1">
              <a:srgbClr val="47B6E7"/>
            </a:lnRef>
            <a:fillRef idx="0">
              <a:srgbClr val="47B6E7"/>
            </a:fillRef>
            <a:effectRef idx="0">
              <a:srgbClr val="47B6E7"/>
            </a:effectRef>
            <a:fontRef idx="minor">
              <a:srgbClr val="5F5F5F"/>
            </a:fontRef>
          </p:style>
        </p:cxnSp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8555" y="5143"/>
              <a:ext cx="2306" cy="127"/>
            </a:xfrm>
            <a:prstGeom prst="rect">
              <a:avLst/>
            </a:prstGeom>
            <a:solidFill>
              <a:srgbClr val="628EE3"/>
            </a:solidFill>
            <a:ln>
              <a:noFill/>
            </a:ln>
          </p:spPr>
          <p:style>
            <a:lnRef idx="2">
              <a:srgbClr val="47B6E7">
                <a:shade val="50000"/>
              </a:srgbClr>
            </a:lnRef>
            <a:fillRef idx="1">
              <a:srgbClr val="47B6E7"/>
            </a:fillRef>
            <a:effectRef idx="0">
              <a:srgbClr val="47B6E7"/>
            </a:effectRef>
            <a:fontRef idx="minor">
              <a:srgbClr val="FFFFFF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9" name="标题 1"/>
            <p:cNvSpPr txBox="1"/>
            <p:nvPr>
              <p:custDataLst>
                <p:tags r:id="rId8"/>
              </p:custDataLst>
            </p:nvPr>
          </p:nvSpPr>
          <p:spPr>
            <a:xfrm>
              <a:off x="8329" y="5461"/>
              <a:ext cx="8894" cy="1416"/>
            </a:xfrm>
            <a:prstGeom prst="rect">
              <a:avLst/>
            </a:prstGeom>
            <a:noFill/>
          </p:spPr>
          <p:txBody>
            <a:bodyPr wrap="square" rtlCol="0"/>
            <a:lstStyle>
              <a:defPPr>
                <a:defRPr lang="zh-CN"/>
              </a:defPPr>
              <a:lvl1pPr>
                <a:lnSpc>
                  <a:spcPct val="130000"/>
                </a:lnSpc>
                <a:defRPr sz="1200"/>
              </a:lvl1pPr>
            </a:lstStyle>
            <a:p>
              <a:r>
                <a:rPr lang="zh-CN" altLang="en-US" sz="2000" b="1" dirty="0">
                  <a:solidFill>
                    <a:srgbClr val="C00000"/>
                  </a:solidFill>
                  <a:sym typeface="Arial" panose="020B0604020202020204" pitchFamily="34" charset="0"/>
                </a:rPr>
                <a:t>管理人员的动力：</a:t>
              </a:r>
              <a:endParaRPr lang="zh-CN" altLang="en-US" sz="2000" b="1" dirty="0">
                <a:solidFill>
                  <a:srgbClr val="C00000"/>
                </a:solidFill>
                <a:sym typeface="Arial" panose="020B0604020202020204" pitchFamily="34" charset="0"/>
              </a:endParaRPr>
            </a:p>
            <a:p>
              <a:r>
                <a:rPr lang="zh-CN" altLang="en-US" sz="2000" b="1" dirty="0">
                  <a:sym typeface="Arial" panose="020B0604020202020204" pitchFamily="34" charset="0"/>
                </a:rPr>
                <a:t>填写《积分奖扣表》达到</a:t>
              </a:r>
              <a:r>
                <a:rPr lang="en-US" altLang="zh-CN" sz="2000" b="1" dirty="0">
                  <a:sym typeface="Arial" panose="020B0604020202020204" pitchFamily="34" charset="0"/>
                </a:rPr>
                <a:t>3</a:t>
              </a:r>
              <a:r>
                <a:rPr lang="zh-CN" altLang="en-US" sz="2000" b="1" dirty="0">
                  <a:sym typeface="Arial" panose="020B0604020202020204" pitchFamily="34" charset="0"/>
                </a:rPr>
                <a:t>人次时，可得到</a:t>
              </a:r>
              <a:r>
                <a:rPr lang="en-US" altLang="zh-CN" sz="2000" b="1" dirty="0">
                  <a:sym typeface="Arial" panose="020B0604020202020204" pitchFamily="34" charset="0"/>
                </a:rPr>
                <a:t>5-10</a:t>
              </a:r>
              <a:r>
                <a:rPr lang="zh-CN" altLang="en-US" sz="2000" b="1" dirty="0">
                  <a:sym typeface="Arial" panose="020B0604020202020204" pitchFamily="34" charset="0"/>
                </a:rPr>
                <a:t>分的填表奖励</a:t>
              </a:r>
              <a:endParaRPr lang="zh-CN" altLang="en-US" sz="2000" b="1" dirty="0">
                <a:sym typeface="Arial" panose="020B0604020202020204" pitchFamily="34" charset="0"/>
              </a:endParaRPr>
            </a:p>
          </p:txBody>
        </p:sp>
        <p:sp>
          <p:nvSpPr>
            <p:cNvPr id="10" name="标题 1"/>
            <p:cNvSpPr txBox="1"/>
            <p:nvPr>
              <p:custDataLst>
                <p:tags r:id="rId9"/>
              </p:custDataLst>
            </p:nvPr>
          </p:nvSpPr>
          <p:spPr>
            <a:xfrm>
              <a:off x="7757" y="4267"/>
              <a:ext cx="909" cy="1478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/>
              </a:lvl1pPr>
            </a:lstStyle>
            <a:p>
              <a:r>
                <a:rPr lang="en-US" altLang="zh-CN" sz="4000" i="1" dirty="0">
                  <a:solidFill>
                    <a:srgbClr val="628EE3"/>
                  </a:solidFill>
                  <a:sym typeface="Arial" panose="020B0604020202020204" pitchFamily="34" charset="0"/>
                </a:rPr>
                <a:t>2</a:t>
              </a:r>
              <a:endParaRPr lang="zh-CN" altLang="en-US" sz="4000" i="1" dirty="0">
                <a:solidFill>
                  <a:srgbClr val="628EE3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916170" y="4302125"/>
            <a:ext cx="6020435" cy="1723390"/>
            <a:chOff x="7742" y="6775"/>
            <a:chExt cx="9481" cy="2714"/>
          </a:xfrm>
        </p:grpSpPr>
        <p:grpSp>
          <p:nvGrpSpPr>
            <p:cNvPr id="19" name="组合 18"/>
            <p:cNvGrpSpPr/>
            <p:nvPr/>
          </p:nvGrpSpPr>
          <p:grpSpPr>
            <a:xfrm>
              <a:off x="8329" y="7681"/>
              <a:ext cx="8894" cy="1809"/>
              <a:chOff x="8329" y="7681"/>
              <a:chExt cx="8894" cy="1809"/>
            </a:xfrm>
          </p:grpSpPr>
          <p:cxnSp>
            <p:nvCxnSpPr>
              <p:cNvPr id="6" name="直接连接符 5"/>
              <p:cNvCxnSpPr/>
              <p:nvPr>
                <p:custDataLst>
                  <p:tags r:id="rId10"/>
                </p:custDataLst>
              </p:nvPr>
            </p:nvCxnSpPr>
            <p:spPr>
              <a:xfrm>
                <a:off x="10861" y="7793"/>
                <a:ext cx="6013" cy="0"/>
              </a:xfrm>
              <a:prstGeom prst="line">
                <a:avLst/>
              </a:prstGeom>
              <a:ln>
                <a:solidFill>
                  <a:srgbClr val="FFFFFF">
                    <a:lumMod val="65000"/>
                  </a:srgbClr>
                </a:solidFill>
                <a:prstDash val="sysDash"/>
              </a:ln>
            </p:spPr>
            <p:style>
              <a:lnRef idx="1">
                <a:srgbClr val="47B6E7"/>
              </a:lnRef>
              <a:fillRef idx="0">
                <a:srgbClr val="47B6E7"/>
              </a:fillRef>
              <a:effectRef idx="0">
                <a:srgbClr val="47B6E7"/>
              </a:effectRef>
              <a:fontRef idx="minor">
                <a:srgbClr val="5F5F5F"/>
              </a:fontRef>
            </p:style>
          </p:cxnSp>
          <p:sp>
            <p:nvSpPr>
              <p:cNvPr id="13" name="矩形 12"/>
              <p:cNvSpPr/>
              <p:nvPr>
                <p:custDataLst>
                  <p:tags r:id="rId11"/>
                </p:custDataLst>
              </p:nvPr>
            </p:nvSpPr>
            <p:spPr>
              <a:xfrm>
                <a:off x="8555" y="7681"/>
                <a:ext cx="2306" cy="127"/>
              </a:xfrm>
              <a:prstGeom prst="rect">
                <a:avLst/>
              </a:prstGeom>
              <a:solidFill>
                <a:srgbClr val="2BC3B5"/>
              </a:solidFill>
              <a:ln>
                <a:noFill/>
              </a:ln>
            </p:spPr>
            <p:style>
              <a:lnRef idx="2">
                <a:srgbClr val="47B6E7">
                  <a:shade val="50000"/>
                </a:srgbClr>
              </a:lnRef>
              <a:fillRef idx="1">
                <a:srgbClr val="47B6E7"/>
              </a:fillRef>
              <a:effectRef idx="0">
                <a:srgbClr val="47B6E7"/>
              </a:effectRef>
              <a:fontRef idx="minor">
                <a:srgbClr val="FFFFFF"/>
              </a:fontRef>
            </p:style>
            <p:txBody>
              <a:bodyPr rtlCol="0" anchor="ctr">
                <a:normAutofit fontScale="25000" lnSpcReduction="20000"/>
              </a:bodyPr>
              <a:lstStyle/>
              <a:p>
                <a:pPr algn="ctr"/>
                <a:endParaRPr lang="zh-CN" altLang="en-US">
                  <a:sym typeface="Arial" panose="020B0604020202020204" pitchFamily="34" charset="0"/>
                </a:endParaRPr>
              </a:p>
            </p:txBody>
          </p:sp>
          <p:sp>
            <p:nvSpPr>
              <p:cNvPr id="15" name="标题 1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8329" y="8074"/>
                <a:ext cx="8894" cy="1416"/>
              </a:xfrm>
              <a:prstGeom prst="rect">
                <a:avLst/>
              </a:prstGeom>
              <a:noFill/>
            </p:spPr>
            <p:txBody>
              <a:bodyPr wrap="square" rtlCol="0"/>
              <a:lstStyle>
                <a:defPPr>
                  <a:defRPr lang="zh-CN"/>
                </a:defPPr>
                <a:lvl1pPr>
                  <a:lnSpc>
                    <a:spcPct val="130000"/>
                  </a:lnSpc>
                  <a:defRPr sz="1200"/>
                </a:lvl1pPr>
              </a:lstStyle>
              <a:p>
                <a:pPr>
                  <a:lnSpc>
                    <a:spcPct val="140000"/>
                  </a:lnSpc>
                </a:pPr>
                <a:r>
                  <a:rPr lang="zh-CN" altLang="en-US" sz="2000" b="1" dirty="0">
                    <a:solidFill>
                      <a:srgbClr val="C00000"/>
                    </a:solidFill>
                    <a:sym typeface="Arial" panose="020B0604020202020204" pitchFamily="34" charset="0"/>
                  </a:rPr>
                  <a:t>管理人员的压力：</a:t>
                </a:r>
                <a:endParaRPr lang="zh-CN" altLang="en-US" sz="2000" b="1" dirty="0">
                  <a:sym typeface="Arial" panose="020B0604020202020204" pitchFamily="34" charset="0"/>
                </a:endParaRPr>
              </a:p>
              <a:p>
                <a:pPr>
                  <a:lnSpc>
                    <a:spcPct val="140000"/>
                  </a:lnSpc>
                </a:pPr>
                <a:r>
                  <a:rPr lang="zh-CN" altLang="en-US" sz="2000" b="1" dirty="0">
                    <a:sym typeface="Arial" panose="020B0604020202020204" pitchFamily="34" charset="0"/>
                  </a:rPr>
                  <a:t>每人每天至少完成一张《积分奖扣表》并达到</a:t>
                </a:r>
                <a:r>
                  <a:rPr lang="en-US" altLang="zh-CN" sz="2000" b="1" dirty="0">
                    <a:sym typeface="Arial" panose="020B0604020202020204" pitchFamily="34" charset="0"/>
                  </a:rPr>
                  <a:t>3</a:t>
                </a:r>
                <a:r>
                  <a:rPr lang="zh-CN" altLang="en-US" sz="2000" b="1" dirty="0">
                    <a:sym typeface="Arial" panose="020B0604020202020204" pitchFamily="34" charset="0"/>
                  </a:rPr>
                  <a:t>人次，未完成的每天扣</a:t>
                </a:r>
                <a:r>
                  <a:rPr lang="en-US" altLang="zh-CN" sz="2000" b="1" dirty="0">
                    <a:sym typeface="Arial" panose="020B0604020202020204" pitchFamily="34" charset="0"/>
                  </a:rPr>
                  <a:t>5</a:t>
                </a:r>
                <a:r>
                  <a:rPr lang="zh-CN" altLang="en-US" sz="2000" b="1" dirty="0">
                    <a:sym typeface="Arial" panose="020B0604020202020204" pitchFamily="34" charset="0"/>
                  </a:rPr>
                  <a:t>分</a:t>
                </a:r>
                <a:endParaRPr lang="zh-CN" altLang="en-US" sz="2000" b="1" dirty="0"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6" name="标题 1"/>
            <p:cNvSpPr txBox="1"/>
            <p:nvPr>
              <p:custDataLst>
                <p:tags r:id="rId13"/>
              </p:custDataLst>
            </p:nvPr>
          </p:nvSpPr>
          <p:spPr>
            <a:xfrm>
              <a:off x="7742" y="6775"/>
              <a:ext cx="909" cy="1478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/>
              </a:lvl1pPr>
            </a:lstStyle>
            <a:p>
              <a:r>
                <a:rPr lang="en-US" altLang="zh-CN" sz="4000" i="1" dirty="0">
                  <a:solidFill>
                    <a:srgbClr val="2BC3B5"/>
                  </a:solidFill>
                  <a:sym typeface="Arial" panose="020B0604020202020204" pitchFamily="34" charset="0"/>
                </a:rPr>
                <a:t>3</a:t>
              </a:r>
              <a:endParaRPr lang="zh-CN" altLang="en-US" sz="4000" i="1" dirty="0">
                <a:solidFill>
                  <a:srgbClr val="2BC3B5"/>
                </a:solidFill>
                <a:sym typeface="Arial" panose="020B0604020202020204" pitchFamily="34" charset="0"/>
              </a:endParaRPr>
            </a:p>
          </p:txBody>
        </p:sp>
      </p:grpSp>
    </p:spTree>
    <p:custDataLst>
      <p:tags r:id="rId1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568450" y="245745"/>
            <a:ext cx="8606790" cy="741680"/>
          </a:xfrm>
        </p:spPr>
        <p:txBody>
          <a:bodyPr/>
          <a:lstStyle/>
          <a:p>
            <a:r>
              <a:rPr lang="zh-CN" altLang="en-US" sz="3600" b="1" dirty="0"/>
              <a:t>实例   </a:t>
            </a:r>
            <a:r>
              <a:rPr lang="zh-CN" altLang="en-US" b="1" dirty="0"/>
              <a:t>执行部填写奖票</a:t>
            </a:r>
            <a:endParaRPr lang="zh-CN" altLang="en-US" b="1" dirty="0"/>
          </a:p>
        </p:txBody>
      </p:sp>
      <p:pic>
        <p:nvPicPr>
          <p:cNvPr id="2" name="图片 1" descr="幻灯片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4480" y="2124710"/>
            <a:ext cx="9083675" cy="37052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b="1" dirty="0"/>
              <a:t>快乐会议积分奖扣方案</a:t>
            </a:r>
            <a:endParaRPr lang="zh-CN" altLang="en-US" b="1" dirty="0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5806440" y="90170"/>
            <a:ext cx="5860415" cy="109601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>
                <a:solidFill>
                  <a:schemeClr val="accent1"/>
                </a:solidFill>
              </a:rPr>
              <a:t>快乐会议积分奖扣方案</a:t>
            </a:r>
            <a:endParaRPr lang="zh-CN" altLang="en-US" sz="3600" dirty="0">
              <a:solidFill>
                <a:schemeClr val="accent1"/>
              </a:solidFill>
            </a:endParaRPr>
          </a:p>
        </p:txBody>
      </p:sp>
      <p:grpSp>
        <p:nvGrpSpPr>
          <p:cNvPr id="41" name="组合 40"/>
          <p:cNvGrpSpPr/>
          <p:nvPr>
            <p:custDataLst>
              <p:tags r:id="rId2"/>
            </p:custDataLst>
          </p:nvPr>
        </p:nvGrpSpPr>
        <p:grpSpPr>
          <a:xfrm>
            <a:off x="1357630" y="3745833"/>
            <a:ext cx="2898980" cy="1503045"/>
            <a:chOff x="744431" y="3014132"/>
            <a:chExt cx="2629535" cy="1363345"/>
          </a:xfrm>
        </p:grpSpPr>
        <p:sp>
          <p:nvSpPr>
            <p:cNvPr id="36" name="任意多边形 35"/>
            <p:cNvSpPr/>
            <p:nvPr>
              <p:custDataLst>
                <p:tags r:id="rId3"/>
              </p:custDataLst>
            </p:nvPr>
          </p:nvSpPr>
          <p:spPr>
            <a:xfrm>
              <a:off x="744431" y="3471332"/>
              <a:ext cx="2629535" cy="906145"/>
            </a:xfrm>
            <a:custGeom>
              <a:avLst/>
              <a:gdLst>
                <a:gd name="connsiteX0" fmla="*/ 0 w 2260600"/>
                <a:gd name="connsiteY0" fmla="*/ 1098800 h 1117600"/>
                <a:gd name="connsiteX1" fmla="*/ 2260600 w 2260600"/>
                <a:gd name="connsiteY1" fmla="*/ 1098800 h 1117600"/>
                <a:gd name="connsiteX2" fmla="*/ 2260600 w 2260600"/>
                <a:gd name="connsiteY2" fmla="*/ 1117600 h 1117600"/>
                <a:gd name="connsiteX3" fmla="*/ 0 w 2260600"/>
                <a:gd name="connsiteY3" fmla="*/ 1117600 h 1117600"/>
                <a:gd name="connsiteX4" fmla="*/ 0 w 2260600"/>
                <a:gd name="connsiteY4" fmla="*/ 0 h 1117600"/>
                <a:gd name="connsiteX5" fmla="*/ 2260600 w 2260600"/>
                <a:gd name="connsiteY5" fmla="*/ 0 h 1117600"/>
                <a:gd name="connsiteX6" fmla="*/ 2260600 w 2260600"/>
                <a:gd name="connsiteY6" fmla="*/ 18800 h 1117600"/>
                <a:gd name="connsiteX7" fmla="*/ 0 w 2260600"/>
                <a:gd name="connsiteY7" fmla="*/ 18800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60600" h="1117600">
                  <a:moveTo>
                    <a:pt x="0" y="1098800"/>
                  </a:moveTo>
                  <a:lnTo>
                    <a:pt x="2260600" y="1098800"/>
                  </a:lnTo>
                  <a:lnTo>
                    <a:pt x="2260600" y="1117600"/>
                  </a:lnTo>
                  <a:lnTo>
                    <a:pt x="0" y="1117600"/>
                  </a:lnTo>
                  <a:close/>
                  <a:moveTo>
                    <a:pt x="0" y="0"/>
                  </a:moveTo>
                  <a:lnTo>
                    <a:pt x="2260600" y="0"/>
                  </a:lnTo>
                  <a:lnTo>
                    <a:pt x="2260600" y="18800"/>
                  </a:lnTo>
                  <a:lnTo>
                    <a:pt x="0" y="1880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rgbClr val="FFCC00">
                <a:shade val="50000"/>
              </a:srgbClr>
            </a:lnRef>
            <a:fillRef idx="1">
              <a:srgbClr val="FFCC00"/>
            </a:fillRef>
            <a:effectRef idx="0">
              <a:srgbClr val="FFCC00"/>
            </a:effectRef>
            <a:fontRef idx="minor">
              <a:srgbClr val="FFFFFF"/>
            </a:fontRef>
          </p:style>
          <p:txBody>
            <a:bodyPr rtlCol="0" anchor="ctr">
              <a:normAutofit lnSpcReduction="10000"/>
            </a:bodyPr>
            <a:p>
              <a:pPr algn="ctr">
                <a:lnSpc>
                  <a:spcPct val="120000"/>
                </a:lnSpc>
              </a:pPr>
              <a:r>
                <a:rPr lang="zh-CN" altLang="en-US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sym typeface="Arial" panose="020B0604020202020204" pitchFamily="34" charset="0"/>
                </a:rPr>
                <a:t>会议时间</a:t>
              </a:r>
              <a:endParaRPr lang="zh-CN" altLang="en-US" b="1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Arial" panose="020B0604020202020204" pitchFamily="34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sym typeface="Arial" panose="020B0604020202020204" pitchFamily="34" charset="0"/>
                </a:rPr>
                <a:t>2017</a:t>
              </a:r>
              <a:r>
                <a:rPr lang="zh-CN" altLang="en-US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sym typeface="Arial" panose="020B0604020202020204" pitchFamily="34" charset="0"/>
                </a:rPr>
                <a:t>年</a:t>
              </a:r>
              <a:r>
                <a:rPr lang="en-US" altLang="zh-CN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sym typeface="Arial" panose="020B0604020202020204" pitchFamily="34" charset="0"/>
                </a:rPr>
                <a:t>2</a:t>
              </a:r>
              <a:r>
                <a:rPr lang="zh-CN" altLang="en-US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sym typeface="Arial" panose="020B0604020202020204" pitchFamily="34" charset="0"/>
                </a:rPr>
                <a:t>月</a:t>
              </a:r>
              <a:r>
                <a:rPr lang="en-US" altLang="zh-CN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sym typeface="Arial" panose="020B0604020202020204" pitchFamily="34" charset="0"/>
                </a:rPr>
                <a:t>25</a:t>
              </a:r>
              <a:r>
                <a:rPr lang="zh-CN" altLang="en-US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sym typeface="Arial" panose="020B0604020202020204" pitchFamily="34" charset="0"/>
                </a:rPr>
                <a:t>日晚</a:t>
              </a:r>
              <a:r>
                <a:rPr lang="en-US" altLang="zh-CN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sym typeface="Arial" panose="020B0604020202020204" pitchFamily="34" charset="0"/>
                </a:rPr>
                <a:t>19</a:t>
              </a:r>
              <a:r>
                <a:rPr lang="zh-CN" altLang="en-US" b="1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sym typeface="Arial" panose="020B0604020202020204" pitchFamily="34" charset="0"/>
                </a:rPr>
                <a:t>点</a:t>
              </a:r>
              <a:endParaRPr lang="zh-CN" altLang="en-US" b="1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Arial" panose="020B0604020202020204" pitchFamily="34" charset="0"/>
              </a:endParaRPr>
            </a:p>
          </p:txBody>
        </p:sp>
        <p:sp>
          <p:nvSpPr>
            <p:cNvPr id="40" name="任意多边形 39"/>
            <p:cNvSpPr/>
            <p:nvPr>
              <p:custDataLst>
                <p:tags r:id="rId4"/>
              </p:custDataLst>
            </p:nvPr>
          </p:nvSpPr>
          <p:spPr>
            <a:xfrm>
              <a:off x="1839289" y="3014132"/>
              <a:ext cx="808755" cy="423333"/>
            </a:xfrm>
            <a:custGeom>
              <a:avLst/>
              <a:gdLst>
                <a:gd name="connsiteX0" fmla="*/ 0 w 808755"/>
                <a:gd name="connsiteY0" fmla="*/ 0 h 423333"/>
                <a:gd name="connsiteX1" fmla="*/ 808755 w 808755"/>
                <a:gd name="connsiteY1" fmla="*/ 0 h 423333"/>
                <a:gd name="connsiteX2" fmla="*/ 404378 w 808755"/>
                <a:gd name="connsiteY2" fmla="*/ 423333 h 42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8755" h="423333">
                  <a:moveTo>
                    <a:pt x="0" y="0"/>
                  </a:moveTo>
                  <a:lnTo>
                    <a:pt x="808755" y="0"/>
                  </a:lnTo>
                  <a:lnTo>
                    <a:pt x="404378" y="423333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style>
            <a:lnRef idx="2">
              <a:srgbClr val="FFCC00">
                <a:shade val="50000"/>
              </a:srgbClr>
            </a:lnRef>
            <a:fillRef idx="1">
              <a:srgbClr val="FFCC00"/>
            </a:fillRef>
            <a:effectRef idx="0">
              <a:srgbClr val="FFCC00"/>
            </a:effectRef>
            <a:fontRef idx="minor">
              <a:srgbClr val="FFFFFF"/>
            </a:fontRef>
          </p:style>
          <p:txBody>
            <a:bodyPr rtlCol="0" anchor="t">
              <a:normAutofit/>
            </a:bodyPr>
            <a:p>
              <a:pPr algn="ctr"/>
              <a:r>
                <a:rPr lang="en-US" altLang="zh-CN" dirty="0">
                  <a:solidFill>
                    <a:srgbClr val="FFFFFF"/>
                  </a:solidFill>
                  <a:sym typeface="Arial" panose="020B0604020202020204" pitchFamily="34" charset="0"/>
                </a:rPr>
                <a:t>A</a:t>
              </a:r>
              <a:endParaRPr lang="zh-CN" altLang="en-US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42" name="组合 41"/>
          <p:cNvGrpSpPr/>
          <p:nvPr>
            <p:custDataLst>
              <p:tags r:id="rId5"/>
            </p:custDataLst>
          </p:nvPr>
        </p:nvGrpSpPr>
        <p:grpSpPr>
          <a:xfrm>
            <a:off x="4816664" y="3745833"/>
            <a:ext cx="2492240" cy="1502813"/>
            <a:chOff x="1113366" y="3014132"/>
            <a:chExt cx="2260600" cy="1363135"/>
          </a:xfrm>
        </p:grpSpPr>
        <p:sp>
          <p:nvSpPr>
            <p:cNvPr id="43" name="任意多边形 42"/>
            <p:cNvSpPr/>
            <p:nvPr>
              <p:custDataLst>
                <p:tags r:id="rId6"/>
              </p:custDataLst>
            </p:nvPr>
          </p:nvSpPr>
          <p:spPr>
            <a:xfrm>
              <a:off x="1113366" y="3471333"/>
              <a:ext cx="2260600" cy="905934"/>
            </a:xfrm>
            <a:custGeom>
              <a:avLst/>
              <a:gdLst>
                <a:gd name="connsiteX0" fmla="*/ 0 w 2260600"/>
                <a:gd name="connsiteY0" fmla="*/ 1098800 h 1117600"/>
                <a:gd name="connsiteX1" fmla="*/ 2260600 w 2260600"/>
                <a:gd name="connsiteY1" fmla="*/ 1098800 h 1117600"/>
                <a:gd name="connsiteX2" fmla="*/ 2260600 w 2260600"/>
                <a:gd name="connsiteY2" fmla="*/ 1117600 h 1117600"/>
                <a:gd name="connsiteX3" fmla="*/ 0 w 2260600"/>
                <a:gd name="connsiteY3" fmla="*/ 1117600 h 1117600"/>
                <a:gd name="connsiteX4" fmla="*/ 0 w 2260600"/>
                <a:gd name="connsiteY4" fmla="*/ 0 h 1117600"/>
                <a:gd name="connsiteX5" fmla="*/ 2260600 w 2260600"/>
                <a:gd name="connsiteY5" fmla="*/ 0 h 1117600"/>
                <a:gd name="connsiteX6" fmla="*/ 2260600 w 2260600"/>
                <a:gd name="connsiteY6" fmla="*/ 18800 h 1117600"/>
                <a:gd name="connsiteX7" fmla="*/ 0 w 2260600"/>
                <a:gd name="connsiteY7" fmla="*/ 18800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60600" h="1117600">
                  <a:moveTo>
                    <a:pt x="0" y="1098800"/>
                  </a:moveTo>
                  <a:lnTo>
                    <a:pt x="2260600" y="1098800"/>
                  </a:lnTo>
                  <a:lnTo>
                    <a:pt x="2260600" y="1117600"/>
                  </a:lnTo>
                  <a:lnTo>
                    <a:pt x="0" y="1117600"/>
                  </a:lnTo>
                  <a:close/>
                  <a:moveTo>
                    <a:pt x="0" y="0"/>
                  </a:moveTo>
                  <a:lnTo>
                    <a:pt x="2260600" y="0"/>
                  </a:lnTo>
                  <a:lnTo>
                    <a:pt x="2260600" y="18800"/>
                  </a:lnTo>
                  <a:lnTo>
                    <a:pt x="0" y="1880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rgbClr val="FFCC00">
                <a:shade val="50000"/>
              </a:srgbClr>
            </a:lnRef>
            <a:fillRef idx="1">
              <a:srgbClr val="FFCC00"/>
            </a:fillRef>
            <a:effectRef idx="0">
              <a:srgbClr val="FFCC00"/>
            </a:effectRef>
            <a:fontRef idx="minor">
              <a:srgbClr val="FFFFFF"/>
            </a:fontRef>
          </p:style>
          <p:txBody>
            <a:bodyPr rtlCol="0" anchor="ctr">
              <a:normAutofit lnSpcReduction="10000"/>
            </a:bodyPr>
            <a:p>
              <a:pPr algn="ctr">
                <a:lnSpc>
                  <a:spcPct val="120000"/>
                </a:lnSpc>
              </a:pPr>
              <a:r>
                <a:rPr lang="zh-CN" altLang="en-US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sym typeface="Arial" panose="020B0604020202020204" pitchFamily="34" charset="0"/>
                </a:rPr>
                <a:t>会议地点</a:t>
              </a:r>
              <a:endParaRPr lang="zh-CN" altLang="en-US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Arial" panose="020B0604020202020204" pitchFamily="34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sym typeface="Arial" panose="020B0604020202020204" pitchFamily="34" charset="0"/>
                </a:rPr>
                <a:t>产业园千人会议室</a:t>
              </a:r>
              <a:endParaRPr lang="zh-CN" altLang="en-US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Arial" panose="020B0604020202020204" pitchFamily="34" charset="0"/>
              </a:endParaRPr>
            </a:p>
          </p:txBody>
        </p:sp>
        <p:sp>
          <p:nvSpPr>
            <p:cNvPr id="44" name="任意多边形 43"/>
            <p:cNvSpPr/>
            <p:nvPr>
              <p:custDataLst>
                <p:tags r:id="rId7"/>
              </p:custDataLst>
            </p:nvPr>
          </p:nvSpPr>
          <p:spPr>
            <a:xfrm>
              <a:off x="1839289" y="3014132"/>
              <a:ext cx="808755" cy="423333"/>
            </a:xfrm>
            <a:custGeom>
              <a:avLst/>
              <a:gdLst>
                <a:gd name="connsiteX0" fmla="*/ 0 w 808755"/>
                <a:gd name="connsiteY0" fmla="*/ 0 h 423333"/>
                <a:gd name="connsiteX1" fmla="*/ 808755 w 808755"/>
                <a:gd name="connsiteY1" fmla="*/ 0 h 423333"/>
                <a:gd name="connsiteX2" fmla="*/ 404378 w 808755"/>
                <a:gd name="connsiteY2" fmla="*/ 423333 h 42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8755" h="423333">
                  <a:moveTo>
                    <a:pt x="0" y="0"/>
                  </a:moveTo>
                  <a:lnTo>
                    <a:pt x="808755" y="0"/>
                  </a:lnTo>
                  <a:lnTo>
                    <a:pt x="404378" y="423333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style>
            <a:lnRef idx="2">
              <a:srgbClr val="FFCC00">
                <a:shade val="50000"/>
              </a:srgbClr>
            </a:lnRef>
            <a:fillRef idx="1">
              <a:srgbClr val="FFCC00"/>
            </a:fillRef>
            <a:effectRef idx="0">
              <a:srgbClr val="FFCC00"/>
            </a:effectRef>
            <a:fontRef idx="minor">
              <a:srgbClr val="FFFFFF"/>
            </a:fontRef>
          </p:style>
          <p:txBody>
            <a:bodyPr rtlCol="0" anchor="t">
              <a:normAutofit/>
            </a:bodyPr>
            <a:p>
              <a:pPr algn="ctr"/>
              <a:r>
                <a:rPr lang="en-US" altLang="zh-CN" dirty="0">
                  <a:solidFill>
                    <a:srgbClr val="FFFFFF"/>
                  </a:solidFill>
                  <a:sym typeface="Arial" panose="020B0604020202020204" pitchFamily="34" charset="0"/>
                </a:rPr>
                <a:t>B</a:t>
              </a:r>
              <a:endParaRPr lang="zh-CN" altLang="en-US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45" name="组合 44"/>
          <p:cNvGrpSpPr/>
          <p:nvPr>
            <p:custDataLst>
              <p:tags r:id="rId8"/>
            </p:custDataLst>
          </p:nvPr>
        </p:nvGrpSpPr>
        <p:grpSpPr>
          <a:xfrm>
            <a:off x="7868958" y="3745833"/>
            <a:ext cx="2492240" cy="1502813"/>
            <a:chOff x="1113366" y="3014132"/>
            <a:chExt cx="2260600" cy="1363135"/>
          </a:xfrm>
        </p:grpSpPr>
        <p:sp>
          <p:nvSpPr>
            <p:cNvPr id="46" name="任意多边形 45"/>
            <p:cNvSpPr/>
            <p:nvPr>
              <p:custDataLst>
                <p:tags r:id="rId9"/>
              </p:custDataLst>
            </p:nvPr>
          </p:nvSpPr>
          <p:spPr>
            <a:xfrm>
              <a:off x="1113366" y="3471333"/>
              <a:ext cx="2260600" cy="905934"/>
            </a:xfrm>
            <a:custGeom>
              <a:avLst/>
              <a:gdLst>
                <a:gd name="connsiteX0" fmla="*/ 0 w 2260600"/>
                <a:gd name="connsiteY0" fmla="*/ 1098800 h 1117600"/>
                <a:gd name="connsiteX1" fmla="*/ 2260600 w 2260600"/>
                <a:gd name="connsiteY1" fmla="*/ 1098800 h 1117600"/>
                <a:gd name="connsiteX2" fmla="*/ 2260600 w 2260600"/>
                <a:gd name="connsiteY2" fmla="*/ 1117600 h 1117600"/>
                <a:gd name="connsiteX3" fmla="*/ 0 w 2260600"/>
                <a:gd name="connsiteY3" fmla="*/ 1117600 h 1117600"/>
                <a:gd name="connsiteX4" fmla="*/ 0 w 2260600"/>
                <a:gd name="connsiteY4" fmla="*/ 0 h 1117600"/>
                <a:gd name="connsiteX5" fmla="*/ 2260600 w 2260600"/>
                <a:gd name="connsiteY5" fmla="*/ 0 h 1117600"/>
                <a:gd name="connsiteX6" fmla="*/ 2260600 w 2260600"/>
                <a:gd name="connsiteY6" fmla="*/ 18800 h 1117600"/>
                <a:gd name="connsiteX7" fmla="*/ 0 w 2260600"/>
                <a:gd name="connsiteY7" fmla="*/ 18800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60600" h="1117600">
                  <a:moveTo>
                    <a:pt x="0" y="1098800"/>
                  </a:moveTo>
                  <a:lnTo>
                    <a:pt x="2260600" y="1098800"/>
                  </a:lnTo>
                  <a:lnTo>
                    <a:pt x="2260600" y="1117600"/>
                  </a:lnTo>
                  <a:lnTo>
                    <a:pt x="0" y="1117600"/>
                  </a:lnTo>
                  <a:close/>
                  <a:moveTo>
                    <a:pt x="0" y="0"/>
                  </a:moveTo>
                  <a:lnTo>
                    <a:pt x="2260600" y="0"/>
                  </a:lnTo>
                  <a:lnTo>
                    <a:pt x="2260600" y="18800"/>
                  </a:lnTo>
                  <a:lnTo>
                    <a:pt x="0" y="1880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rgbClr val="FFCC00">
                <a:shade val="50000"/>
              </a:srgbClr>
            </a:lnRef>
            <a:fillRef idx="1">
              <a:srgbClr val="FFCC00"/>
            </a:fillRef>
            <a:effectRef idx="0">
              <a:srgbClr val="FFCC00"/>
            </a:effectRef>
            <a:fontRef idx="minor">
              <a:srgbClr val="FFFFFF"/>
            </a:fontRef>
          </p:style>
          <p:txBody>
            <a:bodyPr rtlCol="0" anchor="ctr">
              <a:normAutofit lnSpcReduction="10000"/>
            </a:bodyPr>
            <a:p>
              <a:pPr algn="ctr">
                <a:lnSpc>
                  <a:spcPct val="120000"/>
                </a:lnSpc>
              </a:pPr>
              <a:r>
                <a:rPr lang="zh-CN" altLang="en-US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sym typeface="Arial" panose="020B0604020202020204" pitchFamily="34" charset="0"/>
                </a:rPr>
                <a:t>参与对象</a:t>
              </a:r>
              <a:endParaRPr lang="zh-CN" altLang="en-US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Arial" panose="020B0604020202020204" pitchFamily="34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sym typeface="Arial" panose="020B0604020202020204" pitchFamily="34" charset="0"/>
                </a:rPr>
                <a:t>全体工作人员</a:t>
              </a:r>
              <a:endParaRPr lang="zh-CN" altLang="en-US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Arial" panose="020B0604020202020204" pitchFamily="34" charset="0"/>
              </a:endParaRPr>
            </a:p>
          </p:txBody>
        </p:sp>
        <p:sp>
          <p:nvSpPr>
            <p:cNvPr id="47" name="任意多边形 46"/>
            <p:cNvSpPr/>
            <p:nvPr>
              <p:custDataLst>
                <p:tags r:id="rId10"/>
              </p:custDataLst>
            </p:nvPr>
          </p:nvSpPr>
          <p:spPr>
            <a:xfrm>
              <a:off x="1839289" y="3014132"/>
              <a:ext cx="808755" cy="423333"/>
            </a:xfrm>
            <a:custGeom>
              <a:avLst/>
              <a:gdLst>
                <a:gd name="connsiteX0" fmla="*/ 0 w 808755"/>
                <a:gd name="connsiteY0" fmla="*/ 0 h 423333"/>
                <a:gd name="connsiteX1" fmla="*/ 808755 w 808755"/>
                <a:gd name="connsiteY1" fmla="*/ 0 h 423333"/>
                <a:gd name="connsiteX2" fmla="*/ 404378 w 808755"/>
                <a:gd name="connsiteY2" fmla="*/ 423333 h 42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8755" h="423333">
                  <a:moveTo>
                    <a:pt x="0" y="0"/>
                  </a:moveTo>
                  <a:lnTo>
                    <a:pt x="808755" y="0"/>
                  </a:lnTo>
                  <a:lnTo>
                    <a:pt x="404378" y="423333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style>
            <a:lnRef idx="2">
              <a:srgbClr val="FFCC00">
                <a:shade val="50000"/>
              </a:srgbClr>
            </a:lnRef>
            <a:fillRef idx="1">
              <a:srgbClr val="FFCC00"/>
            </a:fillRef>
            <a:effectRef idx="0">
              <a:srgbClr val="FFCC00"/>
            </a:effectRef>
            <a:fontRef idx="minor">
              <a:srgbClr val="FFFFFF"/>
            </a:fontRef>
          </p:style>
          <p:txBody>
            <a:bodyPr rtlCol="0" anchor="t">
              <a:normAutofit/>
            </a:bodyPr>
            <a:p>
              <a:pPr algn="ctr"/>
              <a:r>
                <a:rPr lang="en-US" altLang="zh-CN" dirty="0">
                  <a:solidFill>
                    <a:srgbClr val="FFFFFF"/>
                  </a:solidFill>
                  <a:sym typeface="Arial" panose="020B0604020202020204" pitchFamily="34" charset="0"/>
                </a:rPr>
                <a:t>C</a:t>
              </a:r>
              <a:endParaRPr lang="zh-CN" altLang="en-US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449070" y="1812290"/>
            <a:ext cx="956754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通知：</a:t>
            </a:r>
            <a:endParaRPr lang="zh-CN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通过各部门主任负责通知本部门全体人员参加。迟到者扣积分</a:t>
            </a:r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500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分。</a:t>
            </a:r>
            <a:endParaRPr lang="zh-CN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未到者扣积分</a:t>
            </a:r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1000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分，另部门主任负连带责任扣积分</a:t>
            </a:r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100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分</a:t>
            </a:r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人。</a:t>
            </a:r>
            <a:endParaRPr lang="zh-CN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5677535" y="50165"/>
            <a:ext cx="6532245" cy="102997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>
                <a:solidFill>
                  <a:schemeClr val="accent1"/>
                </a:solidFill>
              </a:rPr>
              <a:t>快乐会议积分奖扣方案</a:t>
            </a:r>
            <a:endParaRPr lang="zh-CN" altLang="en-US" sz="3600" dirty="0">
              <a:solidFill>
                <a:schemeClr val="accent1"/>
              </a:solidFill>
            </a:endParaRPr>
          </a:p>
        </p:txBody>
      </p:sp>
      <p:sp>
        <p:nvSpPr>
          <p:cNvPr id="9" name="直接连接符 7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794000" y="744220"/>
            <a:ext cx="635" cy="5606415"/>
          </a:xfrm>
          <a:prstGeom prst="line">
            <a:avLst/>
          </a:prstGeom>
          <a:solidFill>
            <a:srgbClr val="B680DA"/>
          </a:solidFill>
          <a:ln w="6350">
            <a:solidFill>
              <a:srgbClr val="B680DA"/>
            </a:solidFill>
            <a:miter lim="800000"/>
          </a:ln>
        </p:spPr>
        <p:txBody>
          <a:bodyPr>
            <a:normAutofit fontScale="25000" lnSpcReduction="20000"/>
          </a:bodyPr>
          <a:lstStyle/>
          <a:p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10" name="椭圆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42323" y="1179751"/>
            <a:ext cx="301540" cy="301540"/>
          </a:xfrm>
          <a:prstGeom prst="ellipse">
            <a:avLst/>
          </a:prstGeom>
          <a:solidFill>
            <a:srgbClr val="B680DA"/>
          </a:solidFill>
          <a:ln w="9525">
            <a:noFill/>
            <a:round/>
          </a:ln>
        </p:spPr>
        <p:txBody>
          <a:bodyPr anchor="ctr">
            <a:normAutofit fontScale="25000" lnSpcReduction="200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320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3382057" y="1079974"/>
            <a:ext cx="5394000" cy="46508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rgbClr val="B680DA"/>
                </a:solidFill>
                <a:sym typeface="Arial" panose="020B0604020202020204" pitchFamily="34" charset="0"/>
              </a:rPr>
              <a:t>会场布置</a:t>
            </a:r>
            <a:endParaRPr lang="zh-CN" altLang="en-US" sz="2000" b="1" dirty="0">
              <a:solidFill>
                <a:srgbClr val="B680DA"/>
              </a:solidFill>
              <a:sym typeface="Arial" panose="020B0604020202020204" pitchFamily="34" charset="0"/>
            </a:endParaRPr>
          </a:p>
        </p:txBody>
      </p:sp>
      <p:sp>
        <p:nvSpPr>
          <p:cNvPr id="17" name="矩形 16"/>
          <p:cNvSpPr/>
          <p:nvPr>
            <p:custDataLst>
              <p:tags r:id="rId5"/>
            </p:custDataLst>
          </p:nvPr>
        </p:nvSpPr>
        <p:spPr>
          <a:xfrm>
            <a:off x="3382057" y="1932848"/>
            <a:ext cx="5394000" cy="46508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rgbClr val="AD59A1"/>
                </a:solidFill>
                <a:sym typeface="Arial" panose="020B0604020202020204" pitchFamily="34" charset="0"/>
              </a:rPr>
              <a:t>会场座位安排</a:t>
            </a:r>
            <a:endParaRPr lang="zh-CN" altLang="en-US" sz="2000" b="1" dirty="0">
              <a:solidFill>
                <a:srgbClr val="AD59A1"/>
              </a:solidFill>
              <a:sym typeface="Arial" panose="020B0604020202020204" pitchFamily="34" charset="0"/>
            </a:endParaRPr>
          </a:p>
        </p:txBody>
      </p:sp>
      <p:sp>
        <p:nvSpPr>
          <p:cNvPr id="18" name="椭圆 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642323" y="2032625"/>
            <a:ext cx="301540" cy="301540"/>
          </a:xfrm>
          <a:prstGeom prst="ellipse">
            <a:avLst/>
          </a:prstGeom>
          <a:solidFill>
            <a:srgbClr val="AD59A1"/>
          </a:solidFill>
          <a:ln w="9525">
            <a:noFill/>
            <a:round/>
          </a:ln>
        </p:spPr>
        <p:txBody>
          <a:bodyPr anchor="ctr">
            <a:normAutofit fontScale="25000" lnSpcReduction="200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320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9" name="矩形 18"/>
          <p:cNvSpPr/>
          <p:nvPr>
            <p:custDataLst>
              <p:tags r:id="rId7"/>
            </p:custDataLst>
          </p:nvPr>
        </p:nvSpPr>
        <p:spPr>
          <a:xfrm>
            <a:off x="3382057" y="2785721"/>
            <a:ext cx="5394000" cy="46508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rgbClr val="C1457D"/>
                </a:solidFill>
                <a:sym typeface="Arial" panose="020B0604020202020204" pitchFamily="34" charset="0"/>
              </a:rPr>
              <a:t>由部门中层干部负责本部门人员清点统计</a:t>
            </a:r>
            <a:endParaRPr lang="zh-CN" altLang="en-US" sz="2000" b="1" dirty="0">
              <a:solidFill>
                <a:srgbClr val="C1457D"/>
              </a:solidFill>
              <a:sym typeface="Arial" panose="020B0604020202020204" pitchFamily="34" charset="0"/>
            </a:endParaRPr>
          </a:p>
        </p:txBody>
      </p:sp>
      <p:sp>
        <p:nvSpPr>
          <p:cNvPr id="20" name="椭圆 2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642323" y="2885499"/>
            <a:ext cx="301540" cy="301540"/>
          </a:xfrm>
          <a:prstGeom prst="ellipse">
            <a:avLst/>
          </a:prstGeom>
          <a:solidFill>
            <a:srgbClr val="C1457D"/>
          </a:solidFill>
          <a:ln w="9525">
            <a:noFill/>
            <a:round/>
          </a:ln>
        </p:spPr>
        <p:txBody>
          <a:bodyPr anchor="ctr">
            <a:normAutofit fontScale="25000" lnSpcReduction="200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320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>
            <p:custDataLst>
              <p:tags r:id="rId9"/>
            </p:custDataLst>
          </p:nvPr>
        </p:nvSpPr>
        <p:spPr>
          <a:xfrm>
            <a:off x="3382057" y="3638595"/>
            <a:ext cx="5394000" cy="46508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rgbClr val="B680DA"/>
                </a:solidFill>
                <a:sym typeface="Arial" panose="020B0604020202020204" pitchFamily="34" charset="0"/>
              </a:rPr>
              <a:t>公布积分排名情况</a:t>
            </a:r>
            <a:endParaRPr lang="zh-CN" altLang="en-US" sz="2000" b="1" dirty="0">
              <a:solidFill>
                <a:srgbClr val="B680DA"/>
              </a:solidFill>
              <a:sym typeface="Arial" panose="020B0604020202020204" pitchFamily="34" charset="0"/>
            </a:endParaRPr>
          </a:p>
        </p:txBody>
      </p:sp>
      <p:sp>
        <p:nvSpPr>
          <p:cNvPr id="22" name="椭圆 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642323" y="3738372"/>
            <a:ext cx="301540" cy="301540"/>
          </a:xfrm>
          <a:prstGeom prst="ellipse">
            <a:avLst/>
          </a:prstGeom>
          <a:solidFill>
            <a:srgbClr val="B680DA"/>
          </a:solidFill>
          <a:ln w="9525">
            <a:noFill/>
            <a:round/>
          </a:ln>
        </p:spPr>
        <p:txBody>
          <a:bodyPr anchor="ctr">
            <a:normAutofit fontScale="25000" lnSpcReduction="200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320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23" name="矩形 22"/>
          <p:cNvSpPr/>
          <p:nvPr>
            <p:custDataLst>
              <p:tags r:id="rId11"/>
            </p:custDataLst>
          </p:nvPr>
        </p:nvSpPr>
        <p:spPr>
          <a:xfrm>
            <a:off x="3382057" y="4491469"/>
            <a:ext cx="5394000" cy="46508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rgbClr val="AD59A1"/>
                </a:solidFill>
                <a:sym typeface="Arial" panose="020B0604020202020204" pitchFamily="34" charset="0"/>
              </a:rPr>
              <a:t>节目表演</a:t>
            </a:r>
            <a:endParaRPr lang="zh-CN" altLang="en-US" sz="2000" b="1" dirty="0">
              <a:solidFill>
                <a:srgbClr val="AD59A1"/>
              </a:solidFill>
              <a:sym typeface="Arial" panose="020B0604020202020204" pitchFamily="34" charset="0"/>
            </a:endParaRPr>
          </a:p>
        </p:txBody>
      </p:sp>
      <p:sp>
        <p:nvSpPr>
          <p:cNvPr id="24" name="椭圆 2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642323" y="4591246"/>
            <a:ext cx="301540" cy="301540"/>
          </a:xfrm>
          <a:prstGeom prst="ellipse">
            <a:avLst/>
          </a:prstGeom>
          <a:solidFill>
            <a:srgbClr val="AD59A1"/>
          </a:solidFill>
          <a:ln w="9525">
            <a:noFill/>
            <a:round/>
          </a:ln>
        </p:spPr>
        <p:txBody>
          <a:bodyPr anchor="ctr">
            <a:normAutofit fontScale="25000" lnSpcReduction="200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320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25" name="矩形 24"/>
          <p:cNvSpPr/>
          <p:nvPr>
            <p:custDataLst>
              <p:tags r:id="rId13"/>
            </p:custDataLst>
          </p:nvPr>
        </p:nvSpPr>
        <p:spPr>
          <a:xfrm>
            <a:off x="3382057" y="5344342"/>
            <a:ext cx="5394000" cy="46508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rgbClr val="C1457D"/>
                </a:solidFill>
                <a:sym typeface="Arial" panose="020B0604020202020204" pitchFamily="34" charset="0"/>
              </a:rPr>
              <a:t>积分奖票抽奖</a:t>
            </a:r>
            <a:endParaRPr lang="zh-CN" altLang="en-US" sz="2000" b="1" dirty="0">
              <a:solidFill>
                <a:srgbClr val="C1457D"/>
              </a:solidFill>
              <a:sym typeface="Arial" panose="020B0604020202020204" pitchFamily="34" charset="0"/>
            </a:endParaRPr>
          </a:p>
        </p:txBody>
      </p:sp>
      <p:sp>
        <p:nvSpPr>
          <p:cNvPr id="26" name="椭圆 2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642323" y="5444119"/>
            <a:ext cx="301540" cy="301540"/>
          </a:xfrm>
          <a:prstGeom prst="ellipse">
            <a:avLst/>
          </a:prstGeom>
          <a:solidFill>
            <a:srgbClr val="C1457D"/>
          </a:solidFill>
          <a:ln w="9525">
            <a:noFill/>
            <a:round/>
          </a:ln>
        </p:spPr>
        <p:txBody>
          <a:bodyPr anchor="ctr">
            <a:normAutofit fontScale="25000" lnSpcReduction="200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320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27" name="椭圆 2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643593" y="6233716"/>
            <a:ext cx="301540" cy="301540"/>
          </a:xfrm>
          <a:prstGeom prst="ellipse">
            <a:avLst/>
          </a:prstGeom>
          <a:solidFill>
            <a:srgbClr val="B680DA"/>
          </a:solidFill>
          <a:ln w="9525">
            <a:noFill/>
            <a:round/>
          </a:ln>
        </p:spPr>
        <p:txBody>
          <a:bodyPr anchor="ctr">
            <a:normAutofit fontScale="25000" lnSpcReduction="200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5F5F5F"/>
                </a:solidFill>
                <a:latin typeface="Calibri" panose="020F0502020204030204" charset="0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320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28" name="矩形 27"/>
          <p:cNvSpPr/>
          <p:nvPr>
            <p:custDataLst>
              <p:tags r:id="rId16"/>
            </p:custDataLst>
          </p:nvPr>
        </p:nvSpPr>
        <p:spPr>
          <a:xfrm>
            <a:off x="3396615" y="6172835"/>
            <a:ext cx="6294120" cy="464820"/>
          </a:xfrm>
          <a:prstGeom prst="rect">
            <a:avLst/>
          </a:prstGeom>
        </p:spPr>
        <p:txBody>
          <a:bodyPr/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B680DA"/>
                </a:solidFill>
                <a:sym typeface="Arial" panose="020B0604020202020204" pitchFamily="34" charset="0"/>
              </a:rPr>
              <a:t>会议结束签退，未签退视为早退或中场离场，扣积分</a:t>
            </a:r>
            <a:r>
              <a:rPr lang="en-US" altLang="zh-CN" b="1" dirty="0">
                <a:solidFill>
                  <a:srgbClr val="B680DA"/>
                </a:solidFill>
                <a:sym typeface="Arial" panose="020B0604020202020204" pitchFamily="34" charset="0"/>
              </a:rPr>
              <a:t>500</a:t>
            </a:r>
            <a:r>
              <a:rPr lang="zh-CN" altLang="en-US" b="1" dirty="0">
                <a:solidFill>
                  <a:srgbClr val="B680DA"/>
                </a:solidFill>
                <a:sym typeface="Arial" panose="020B0604020202020204" pitchFamily="34" charset="0"/>
              </a:rPr>
              <a:t>分</a:t>
            </a:r>
            <a:endParaRPr lang="zh-CN" altLang="en-US" b="1" dirty="0">
              <a:solidFill>
                <a:srgbClr val="B680DA"/>
              </a:solidFill>
              <a:sym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77265" y="2563495"/>
            <a:ext cx="798195" cy="213360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4000" b="1"/>
              <a:t>会议流程</a:t>
            </a:r>
            <a:endParaRPr lang="zh-CN" altLang="en-US" sz="4000" b="1"/>
          </a:p>
        </p:txBody>
      </p:sp>
      <p:sp>
        <p:nvSpPr>
          <p:cNvPr id="2050" name=" 2050"/>
          <p:cNvSpPr/>
          <p:nvPr/>
        </p:nvSpPr>
        <p:spPr bwMode="auto">
          <a:xfrm>
            <a:off x="8127365" y="2865755"/>
            <a:ext cx="3566160" cy="2633345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</p:spTree>
    <p:custDataLst>
      <p:tags r:id="rId1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0" grpId="0" animBg="1"/>
      <p:bldP spid="18" grpId="0" animBg="1"/>
      <p:bldP spid="20" grpId="0" animBg="1"/>
      <p:bldP spid="22" grpId="0" animBg="1"/>
      <p:bldP spid="24" grpId="0" animBg="1"/>
      <p:bldP spid="26" grpId="0" animBg="1"/>
      <p:bldP spid="27" grpId="0" animBg="1"/>
      <p:bldP spid="13" grpId="1"/>
      <p:bldP spid="17" grpId="0"/>
      <p:bldP spid="19" grpId="0"/>
      <p:bldP spid="21" grpId="0"/>
      <p:bldP spid="23" grpId="0"/>
      <p:bldP spid="25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933315" y="591185"/>
            <a:ext cx="20116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/>
              <a:t>准备节目</a:t>
            </a:r>
            <a:endParaRPr lang="zh-CN" altLang="en-US" sz="3600"/>
          </a:p>
          <a:p>
            <a:endParaRPr lang="zh-CN" altLang="en-US" sz="3600"/>
          </a:p>
        </p:txBody>
      </p:sp>
      <p:grpSp>
        <p:nvGrpSpPr>
          <p:cNvPr id="14" name="组合 13"/>
          <p:cNvGrpSpPr/>
          <p:nvPr>
            <p:custDataLst>
              <p:tags r:id="rId1"/>
            </p:custDataLst>
          </p:nvPr>
        </p:nvGrpSpPr>
        <p:grpSpPr>
          <a:xfrm>
            <a:off x="2694985" y="3783061"/>
            <a:ext cx="5868580" cy="638047"/>
            <a:chOff x="1915886" y="2119086"/>
            <a:chExt cx="5339933" cy="580571"/>
          </a:xfrm>
        </p:grpSpPr>
        <p:sp>
          <p:nvSpPr>
            <p:cNvPr id="9" name="矩形 8"/>
            <p:cNvSpPr/>
            <p:nvPr>
              <p:custDataLst>
                <p:tags r:id="rId2"/>
              </p:custDataLst>
            </p:nvPr>
          </p:nvSpPr>
          <p:spPr>
            <a:xfrm>
              <a:off x="1915886" y="2119086"/>
              <a:ext cx="5339933" cy="580571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4398FF"/>
              </a:solidFill>
            </a:ln>
          </p:spPr>
          <p:style>
            <a:lnRef idx="2">
              <a:srgbClr val="4398FF">
                <a:shade val="50000"/>
              </a:srgbClr>
            </a:lnRef>
            <a:fillRef idx="1">
              <a:srgbClr val="4398FF"/>
            </a:fillRef>
            <a:effectRef idx="0">
              <a:srgbClr val="4398FF"/>
            </a:effectRef>
            <a:fontRef idx="minor">
              <a:sysClr val="window" lastClr="FFFFFF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>
              <p:custDataLst>
                <p:tags r:id="rId3"/>
              </p:custDataLst>
            </p:nvPr>
          </p:nvSpPr>
          <p:spPr>
            <a:xfrm>
              <a:off x="2665188" y="2119086"/>
              <a:ext cx="4590631" cy="580571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4398FF"/>
              </a:solidFill>
            </a:ln>
          </p:spPr>
          <p:style>
            <a:lnRef idx="2">
              <a:srgbClr val="4398FF">
                <a:shade val="50000"/>
              </a:srgbClr>
            </a:lnRef>
            <a:fillRef idx="1">
              <a:srgbClr val="4398FF"/>
            </a:fillRef>
            <a:effectRef idx="0">
              <a:srgbClr val="4398FF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/>
              <a:r>
                <a:rPr lang="zh-CN" altLang="en-US" smtClean="0">
                  <a:solidFill>
                    <a:sysClr val="windowText" lastClr="000000"/>
                  </a:solidFill>
                </a:rPr>
                <a:t>主持人</a:t>
              </a:r>
              <a:endParaRPr lang="zh-CN" altLang="en-US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4"/>
              </p:custDataLst>
            </p:nvPr>
          </p:nvSpPr>
          <p:spPr>
            <a:xfrm>
              <a:off x="2124167" y="2119086"/>
              <a:ext cx="541020" cy="580571"/>
            </a:xfrm>
            <a:prstGeom prst="rect">
              <a:avLst/>
            </a:prstGeom>
            <a:solidFill>
              <a:srgbClr val="4398FF"/>
            </a:solidFill>
            <a:ln w="19050">
              <a:solidFill>
                <a:srgbClr val="4398FF"/>
              </a:solidFill>
            </a:ln>
          </p:spPr>
          <p:style>
            <a:lnRef idx="2">
              <a:srgbClr val="4398FF">
                <a:shade val="50000"/>
              </a:srgbClr>
            </a:lnRef>
            <a:fillRef idx="1">
              <a:srgbClr val="4398FF"/>
            </a:fillRef>
            <a:effectRef idx="0">
              <a:srgbClr val="4398FF"/>
            </a:effectRef>
            <a:fontRef idx="minor">
              <a:sysClr val="window" lastClr="FFFFFF"/>
            </a:fontRef>
          </p:style>
          <p:txBody>
            <a:bodyPr rtlCol="0" anchor="ctr"/>
            <a:p>
              <a:pPr algn="ctr"/>
              <a:r>
                <a:rPr lang="en-US" altLang="zh-CN" dirty="0">
                  <a:solidFill>
                    <a:sysClr val="window" lastClr="FFFFFF"/>
                  </a:solidFill>
                </a:rPr>
                <a:t>01</a:t>
              </a:r>
              <a:endParaRPr lang="zh-CN" altLang="en-US" dirty="0">
                <a:solidFill>
                  <a:sysClr val="window" lastClr="FFFFFF"/>
                </a:solidFill>
              </a:endParaRPr>
            </a:p>
          </p:txBody>
        </p:sp>
      </p:grpSp>
      <p:grpSp>
        <p:nvGrpSpPr>
          <p:cNvPr id="15" name="组合 14"/>
          <p:cNvGrpSpPr/>
          <p:nvPr>
            <p:custDataLst>
              <p:tags r:id="rId5"/>
            </p:custDataLst>
          </p:nvPr>
        </p:nvGrpSpPr>
        <p:grpSpPr>
          <a:xfrm>
            <a:off x="2694985" y="4835839"/>
            <a:ext cx="5868580" cy="638047"/>
            <a:chOff x="1915886" y="2119086"/>
            <a:chExt cx="5339933" cy="580571"/>
          </a:xfrm>
        </p:grpSpPr>
        <p:sp>
          <p:nvSpPr>
            <p:cNvPr id="16" name="矩形 15"/>
            <p:cNvSpPr/>
            <p:nvPr>
              <p:custDataLst>
                <p:tags r:id="rId6"/>
              </p:custDataLst>
            </p:nvPr>
          </p:nvSpPr>
          <p:spPr>
            <a:xfrm>
              <a:off x="1915886" y="2119086"/>
              <a:ext cx="5339933" cy="580571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72CC36"/>
              </a:solidFill>
            </a:ln>
          </p:spPr>
          <p:style>
            <a:lnRef idx="2">
              <a:srgbClr val="4398FF">
                <a:shade val="50000"/>
              </a:srgbClr>
            </a:lnRef>
            <a:fillRef idx="1">
              <a:srgbClr val="4398FF"/>
            </a:fillRef>
            <a:effectRef idx="0">
              <a:srgbClr val="4398FF"/>
            </a:effectRef>
            <a:fontRef idx="minor">
              <a:sysClr val="window" lastClr="FFFFFF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7"/>
              </p:custDataLst>
            </p:nvPr>
          </p:nvSpPr>
          <p:spPr>
            <a:xfrm>
              <a:off x="2665188" y="2119086"/>
              <a:ext cx="4590631" cy="580571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72CC36"/>
              </a:solidFill>
            </a:ln>
          </p:spPr>
          <p:style>
            <a:lnRef idx="2">
              <a:srgbClr val="4398FF">
                <a:shade val="50000"/>
              </a:srgbClr>
            </a:lnRef>
            <a:fillRef idx="1">
              <a:srgbClr val="4398FF"/>
            </a:fillRef>
            <a:effectRef idx="0">
              <a:srgbClr val="4398FF"/>
            </a:effectRef>
            <a:fontRef idx="minor">
              <a:sysClr val="window" lastClr="FFFFFF"/>
            </a:fontRef>
          </p:style>
          <p:txBody>
            <a:bodyPr rtlCol="0" anchor="ctr">
              <a:normAutofit lnSpcReduction="10000"/>
            </a:bodyPr>
            <a:p>
              <a:pPr algn="ctr"/>
              <a:r>
                <a:rPr lang="zh-CN" altLang="en-US" smtClean="0">
                  <a:solidFill>
                    <a:sysClr val="windowText" lastClr="000000"/>
                  </a:solidFill>
                </a:rPr>
                <a:t>投影仪或</a:t>
              </a:r>
              <a:r>
                <a:rPr lang="en-US" altLang="zh-CN" smtClean="0">
                  <a:solidFill>
                    <a:sysClr val="windowText" lastClr="000000"/>
                  </a:solidFill>
                </a:rPr>
                <a:t>LED</a:t>
              </a:r>
              <a:r>
                <a:rPr lang="zh-CN" altLang="en-US" smtClean="0">
                  <a:solidFill>
                    <a:sysClr val="windowText" lastClr="000000"/>
                  </a:solidFill>
                </a:rPr>
                <a:t>显示屏操作师、灯光师、音响师</a:t>
              </a:r>
              <a:endParaRPr lang="zh-CN" altLang="en-US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8"/>
              </p:custDataLst>
            </p:nvPr>
          </p:nvSpPr>
          <p:spPr>
            <a:xfrm>
              <a:off x="2124167" y="2119086"/>
              <a:ext cx="541020" cy="580571"/>
            </a:xfrm>
            <a:prstGeom prst="rect">
              <a:avLst/>
            </a:prstGeom>
            <a:solidFill>
              <a:srgbClr val="72CC36"/>
            </a:solidFill>
            <a:ln w="19050">
              <a:solidFill>
                <a:srgbClr val="72CC36"/>
              </a:solidFill>
            </a:ln>
          </p:spPr>
          <p:style>
            <a:lnRef idx="2">
              <a:srgbClr val="4398FF">
                <a:shade val="50000"/>
              </a:srgbClr>
            </a:lnRef>
            <a:fillRef idx="1">
              <a:srgbClr val="4398FF"/>
            </a:fillRef>
            <a:effectRef idx="0">
              <a:srgbClr val="4398FF"/>
            </a:effectRef>
            <a:fontRef idx="minor">
              <a:sysClr val="window" lastClr="FFFFFF"/>
            </a:fontRef>
          </p:style>
          <p:txBody>
            <a:bodyPr rtlCol="0" anchor="ctr"/>
            <a:p>
              <a:pPr algn="ctr"/>
              <a:r>
                <a:rPr lang="en-US" altLang="zh-CN" dirty="0">
                  <a:solidFill>
                    <a:sysClr val="window" lastClr="FFFFFF"/>
                  </a:solidFill>
                </a:rPr>
                <a:t>02</a:t>
              </a:r>
              <a:endParaRPr lang="zh-CN" altLang="en-US" dirty="0">
                <a:solidFill>
                  <a:sysClr val="window" lastClr="FFFFFF"/>
                </a:solidFill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9"/>
            </p:custDataLst>
          </p:nvPr>
        </p:nvGrpSpPr>
        <p:grpSpPr>
          <a:xfrm>
            <a:off x="2694985" y="5888617"/>
            <a:ext cx="5868580" cy="638047"/>
            <a:chOff x="1915886" y="2119086"/>
            <a:chExt cx="5339933" cy="580571"/>
          </a:xfrm>
        </p:grpSpPr>
        <p:sp>
          <p:nvSpPr>
            <p:cNvPr id="20" name="矩形 19"/>
            <p:cNvSpPr/>
            <p:nvPr>
              <p:custDataLst>
                <p:tags r:id="rId10"/>
              </p:custDataLst>
            </p:nvPr>
          </p:nvSpPr>
          <p:spPr>
            <a:xfrm>
              <a:off x="1915886" y="2119086"/>
              <a:ext cx="5339933" cy="580571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EAB200"/>
              </a:solidFill>
            </a:ln>
          </p:spPr>
          <p:style>
            <a:lnRef idx="2">
              <a:srgbClr val="4398FF">
                <a:shade val="50000"/>
              </a:srgbClr>
            </a:lnRef>
            <a:fillRef idx="1">
              <a:srgbClr val="4398FF"/>
            </a:fillRef>
            <a:effectRef idx="0">
              <a:srgbClr val="4398FF"/>
            </a:effectRef>
            <a:fontRef idx="minor">
              <a:sysClr val="window" lastClr="FFFFFF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>
              <p:custDataLst>
                <p:tags r:id="rId11"/>
              </p:custDataLst>
            </p:nvPr>
          </p:nvSpPr>
          <p:spPr>
            <a:xfrm>
              <a:off x="2665188" y="2119086"/>
              <a:ext cx="4590631" cy="580571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EAB200"/>
              </a:solidFill>
            </a:ln>
          </p:spPr>
          <p:style>
            <a:lnRef idx="2">
              <a:srgbClr val="4398FF">
                <a:shade val="50000"/>
              </a:srgbClr>
            </a:lnRef>
            <a:fillRef idx="1">
              <a:srgbClr val="4398FF"/>
            </a:fillRef>
            <a:effectRef idx="0">
              <a:srgbClr val="4398FF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/>
              <a:r>
                <a:rPr lang="zh-CN" altLang="en-US" smtClean="0">
                  <a:solidFill>
                    <a:sysClr val="windowText" lastClr="000000"/>
                  </a:solidFill>
                </a:rPr>
                <a:t>现场机动工作人员</a:t>
              </a:r>
              <a:endParaRPr lang="zh-CN" altLang="en-US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12"/>
              </p:custDataLst>
            </p:nvPr>
          </p:nvSpPr>
          <p:spPr>
            <a:xfrm>
              <a:off x="2124167" y="2119086"/>
              <a:ext cx="541020" cy="580571"/>
            </a:xfrm>
            <a:prstGeom prst="rect">
              <a:avLst/>
            </a:prstGeom>
            <a:solidFill>
              <a:srgbClr val="EAB200"/>
            </a:solidFill>
            <a:ln w="19050">
              <a:solidFill>
                <a:srgbClr val="EAB200"/>
              </a:solidFill>
            </a:ln>
          </p:spPr>
          <p:style>
            <a:lnRef idx="2">
              <a:srgbClr val="4398FF">
                <a:shade val="50000"/>
              </a:srgbClr>
            </a:lnRef>
            <a:fillRef idx="1">
              <a:srgbClr val="4398FF"/>
            </a:fillRef>
            <a:effectRef idx="0">
              <a:srgbClr val="4398FF"/>
            </a:effectRef>
            <a:fontRef idx="minor">
              <a:sysClr val="window" lastClr="FFFFFF"/>
            </a:fontRef>
          </p:style>
          <p:txBody>
            <a:bodyPr rtlCol="0" anchor="ctr"/>
            <a:p>
              <a:pPr algn="ctr"/>
              <a:r>
                <a:rPr lang="en-US" altLang="zh-CN" dirty="0">
                  <a:solidFill>
                    <a:sysClr val="window" lastClr="FFFFFF"/>
                  </a:solidFill>
                </a:rPr>
                <a:t>03</a:t>
              </a:r>
              <a:endParaRPr lang="zh-CN" altLang="en-US" dirty="0">
                <a:solidFill>
                  <a:sysClr val="window" lastClr="FFFFFF"/>
                </a:solidFill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136515" y="3025775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/>
              <a:t>所需人员</a:t>
            </a:r>
            <a:endParaRPr lang="zh-CN" altLang="en-US" sz="3200"/>
          </a:p>
        </p:txBody>
      </p:sp>
      <p:grpSp>
        <p:nvGrpSpPr>
          <p:cNvPr id="28" name="组合 27"/>
          <p:cNvGrpSpPr/>
          <p:nvPr/>
        </p:nvGrpSpPr>
        <p:grpSpPr>
          <a:xfrm>
            <a:off x="3667125" y="1414145"/>
            <a:ext cx="4552950" cy="1256030"/>
            <a:chOff x="5775" y="2227"/>
            <a:chExt cx="7170" cy="1978"/>
          </a:xfrm>
        </p:grpSpPr>
        <p:sp>
          <p:nvSpPr>
            <p:cNvPr id="5" name="空心弧 4"/>
            <p:cNvSpPr/>
            <p:nvPr>
              <p:custDataLst>
                <p:tags r:id="rId13"/>
              </p:custDataLst>
            </p:nvPr>
          </p:nvSpPr>
          <p:spPr>
            <a:xfrm flipV="1">
              <a:off x="8873" y="3231"/>
              <a:ext cx="975" cy="975"/>
            </a:xfrm>
            <a:prstGeom prst="blockArc">
              <a:avLst>
                <a:gd name="adj1" fmla="val 10800000"/>
                <a:gd name="adj2" fmla="val 5"/>
                <a:gd name="adj3" fmla="val 6609"/>
              </a:avLst>
            </a:prstGeom>
            <a:solidFill>
              <a:srgbClr val="D9D9D9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 fontScale="60000"/>
            </a:bodyPr>
            <a:p>
              <a:pPr algn="just">
                <a:lnSpc>
                  <a:spcPct val="130000"/>
                </a:lnSpc>
              </a:pPr>
              <a:endParaRPr lang="zh-CN" altLang="en-US" dirty="0" err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" name="空心弧 5"/>
            <p:cNvSpPr/>
            <p:nvPr>
              <p:custDataLst>
                <p:tags r:id="rId14"/>
              </p:custDataLst>
            </p:nvPr>
          </p:nvSpPr>
          <p:spPr>
            <a:xfrm>
              <a:off x="6972" y="2227"/>
              <a:ext cx="975" cy="975"/>
            </a:xfrm>
            <a:prstGeom prst="blockArc">
              <a:avLst>
                <a:gd name="adj1" fmla="val 10800000"/>
                <a:gd name="adj2" fmla="val 5"/>
                <a:gd name="adj3" fmla="val 6609"/>
              </a:avLst>
            </a:prstGeom>
            <a:solidFill>
              <a:srgbClr val="D9D9D9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 fontScale="60000"/>
            </a:bodyPr>
            <a:p>
              <a:pPr algn="just">
                <a:lnSpc>
                  <a:spcPct val="130000"/>
                </a:lnSpc>
              </a:pPr>
              <a:endParaRPr lang="zh-CN" altLang="en-US" dirty="0" err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7" name="圆角矩形 6"/>
            <p:cNvSpPr/>
            <p:nvPr>
              <p:custDataLst>
                <p:tags r:id="rId15"/>
              </p:custDataLst>
            </p:nvPr>
          </p:nvSpPr>
          <p:spPr>
            <a:xfrm rot="1269550">
              <a:off x="5775" y="2471"/>
              <a:ext cx="1469" cy="1469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92D050"/>
              </a:solidFill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p>
              <a:pPr algn="ctr"/>
              <a:r>
                <a:rPr lang="zh-CN" altLang="en-US" smtClean="0">
                  <a:solidFill>
                    <a:srgbClr val="92D050">
                      <a:lumMod val="50000"/>
                    </a:srgbClr>
                  </a:solidFill>
                  <a:latin typeface="Calibri Light" panose="020F0302020204030204" charset="0"/>
                  <a:ea typeface="+mn-ea"/>
                  <a:cs typeface="+mn-ea"/>
                  <a:sym typeface="Arial" panose="020B0604020202020204" pitchFamily="34" charset="0"/>
                </a:rPr>
                <a:t>唱歌</a:t>
              </a:r>
              <a:endParaRPr lang="zh-CN" altLang="en-US" smtClean="0">
                <a:solidFill>
                  <a:srgbClr val="92D050">
                    <a:lumMod val="50000"/>
                  </a:srgbClr>
                </a:solidFill>
                <a:latin typeface="Calibri Light" panose="020F0302020204030204" charset="0"/>
                <a:ea typeface="+mn-ea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圆角矩形 7"/>
            <p:cNvSpPr/>
            <p:nvPr>
              <p:custDataLst>
                <p:tags r:id="rId16"/>
              </p:custDataLst>
            </p:nvPr>
          </p:nvSpPr>
          <p:spPr>
            <a:xfrm rot="20330450" flipH="1">
              <a:off x="7676" y="2471"/>
              <a:ext cx="1469" cy="1469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92D050"/>
              </a:solidFill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p>
              <a:pPr algn="ctr"/>
              <a:r>
                <a:rPr lang="zh-CN" altLang="en-US" smtClean="0">
                  <a:solidFill>
                    <a:srgbClr val="92D050">
                      <a:lumMod val="50000"/>
                    </a:srgbClr>
                  </a:solidFill>
                  <a:latin typeface="Calibri Light" panose="020F0302020204030204" charset="0"/>
                  <a:ea typeface="+mn-ea"/>
                  <a:cs typeface="+mn-ea"/>
                  <a:sym typeface="Arial" panose="020B0604020202020204" pitchFamily="34" charset="0"/>
                </a:rPr>
                <a:t>舞蹈</a:t>
              </a:r>
              <a:endParaRPr lang="zh-CN" altLang="en-US" smtClean="0">
                <a:solidFill>
                  <a:srgbClr val="92D050">
                    <a:lumMod val="50000"/>
                  </a:srgbClr>
                </a:solidFill>
                <a:latin typeface="Calibri Light" panose="020F0302020204030204" charset="0"/>
                <a:ea typeface="+mn-ea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空心弧 9"/>
            <p:cNvSpPr/>
            <p:nvPr>
              <p:custDataLst>
                <p:tags r:id="rId17"/>
              </p:custDataLst>
            </p:nvPr>
          </p:nvSpPr>
          <p:spPr>
            <a:xfrm>
              <a:off x="10775" y="2227"/>
              <a:ext cx="975" cy="975"/>
            </a:xfrm>
            <a:prstGeom prst="blockArc">
              <a:avLst>
                <a:gd name="adj1" fmla="val 10800000"/>
                <a:gd name="adj2" fmla="val 5"/>
                <a:gd name="adj3" fmla="val 6609"/>
              </a:avLst>
            </a:prstGeom>
            <a:solidFill>
              <a:srgbClr val="D9D9D9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 fontScale="60000"/>
            </a:bodyPr>
            <a:p>
              <a:pPr algn="just">
                <a:lnSpc>
                  <a:spcPct val="130000"/>
                </a:lnSpc>
              </a:pPr>
              <a:endParaRPr lang="zh-CN" altLang="en-US" dirty="0" err="1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1" name="圆角矩形 10"/>
            <p:cNvSpPr/>
            <p:nvPr>
              <p:custDataLst>
                <p:tags r:id="rId18"/>
              </p:custDataLst>
            </p:nvPr>
          </p:nvSpPr>
          <p:spPr>
            <a:xfrm rot="1269550">
              <a:off x="9577" y="2471"/>
              <a:ext cx="1469" cy="1469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92D050"/>
              </a:solidFill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p>
              <a:pPr algn="ctr"/>
              <a:r>
                <a:rPr lang="zh-CN" altLang="en-US" smtClean="0">
                  <a:solidFill>
                    <a:srgbClr val="92D050">
                      <a:lumMod val="50000"/>
                    </a:srgbClr>
                  </a:solidFill>
                  <a:latin typeface="Calibri Light" panose="020F0302020204030204" charset="0"/>
                  <a:ea typeface="+mn-ea"/>
                  <a:cs typeface="+mn-ea"/>
                  <a:sym typeface="Arial" panose="020B0604020202020204" pitchFamily="34" charset="0"/>
                </a:rPr>
                <a:t>相声</a:t>
              </a:r>
              <a:endParaRPr lang="zh-CN" altLang="en-US" smtClean="0">
                <a:solidFill>
                  <a:srgbClr val="92D050">
                    <a:lumMod val="50000"/>
                  </a:srgbClr>
                </a:solidFill>
                <a:latin typeface="Calibri Light" panose="020F0302020204030204" charset="0"/>
                <a:ea typeface="+mn-ea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圆角矩形 22"/>
            <p:cNvSpPr/>
            <p:nvPr>
              <p:custDataLst>
                <p:tags r:id="rId19"/>
              </p:custDataLst>
            </p:nvPr>
          </p:nvSpPr>
          <p:spPr>
            <a:xfrm rot="20330450" flipH="1">
              <a:off x="11477" y="2443"/>
              <a:ext cx="1469" cy="1469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92D050"/>
              </a:solidFill>
            </a:ln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p>
              <a:pPr algn="ctr"/>
              <a:r>
                <a:rPr lang="zh-CN" altLang="en-US" smtClean="0">
                  <a:solidFill>
                    <a:srgbClr val="92D050">
                      <a:lumMod val="50000"/>
                    </a:srgbClr>
                  </a:solidFill>
                  <a:latin typeface="Calibri Light" panose="020F0302020204030204" charset="0"/>
                  <a:ea typeface="+mn-ea"/>
                  <a:cs typeface="+mn-ea"/>
                  <a:sym typeface="Arial" panose="020B0604020202020204" pitchFamily="34" charset="0"/>
                </a:rPr>
                <a:t>小品</a:t>
              </a:r>
              <a:endParaRPr lang="zh-CN" altLang="en-US" smtClean="0">
                <a:solidFill>
                  <a:srgbClr val="92D050">
                    <a:lumMod val="50000"/>
                  </a:srgbClr>
                </a:solidFill>
                <a:latin typeface="Calibri Light" panose="020F0302020204030204" charset="0"/>
                <a:ea typeface="+mn-ea"/>
                <a:cs typeface="+mn-ea"/>
                <a:sym typeface="Arial" panose="020B0604020202020204" pitchFamily="34" charset="0"/>
              </a:endParaRPr>
            </a:p>
          </p:txBody>
        </p:sp>
      </p:grpSp>
    </p:spTree>
    <p:custDataLst>
      <p:tags r:id="rId2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5787390" y="55245"/>
            <a:ext cx="6071870" cy="132461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>
                <a:solidFill>
                  <a:schemeClr val="accent1"/>
                </a:solidFill>
              </a:rPr>
              <a:t>快乐会议积分奖扣方案</a:t>
            </a:r>
            <a:endParaRPr lang="zh-CN" altLang="en-US" sz="3600" dirty="0">
              <a:solidFill>
                <a:schemeClr val="accent1"/>
              </a:solidFill>
            </a:endParaRPr>
          </a:p>
        </p:txBody>
      </p: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1885108" y="1208050"/>
            <a:ext cx="6114194" cy="472920"/>
            <a:chOff x="2382662" y="2408761"/>
            <a:chExt cx="5028334" cy="388931"/>
          </a:xfrm>
        </p:grpSpPr>
        <p:sp>
          <p:nvSpPr>
            <p:cNvPr id="5" name="TextBox 20"/>
            <p:cNvSpPr txBox="1"/>
            <p:nvPr>
              <p:custDataLst>
                <p:tags r:id="rId3"/>
              </p:custDataLst>
            </p:nvPr>
          </p:nvSpPr>
          <p:spPr>
            <a:xfrm>
              <a:off x="2990929" y="2418560"/>
              <a:ext cx="4420067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normAutofit/>
            </a:bodyPr>
            <a:p>
              <a:r>
                <a:rPr lang="zh-CN" altLang="da-DK" smtClean="0">
                  <a:solidFill>
                    <a:srgbClr val="549E39"/>
                  </a:solidFill>
                  <a:sym typeface="Arial" panose="020B0604020202020204" pitchFamily="34" charset="0"/>
                </a:rPr>
                <a:t>锣鼓一面</a:t>
              </a:r>
              <a:endParaRPr lang="zh-CN" altLang="da-DK" smtClean="0">
                <a:solidFill>
                  <a:srgbClr val="549E39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" name="矩形 8"/>
            <p:cNvSpPr/>
            <p:nvPr>
              <p:custDataLst>
                <p:tags r:id="rId4"/>
              </p:custDataLst>
            </p:nvPr>
          </p:nvSpPr>
          <p:spPr>
            <a:xfrm>
              <a:off x="2382662" y="2408761"/>
              <a:ext cx="478941" cy="388931"/>
            </a:xfrm>
            <a:custGeom>
              <a:avLst/>
              <a:gdLst/>
              <a:ahLst/>
              <a:cxnLst/>
              <a:rect l="l" t="t" r="r" b="b"/>
              <a:pathLst>
                <a:path w="855095" h="855095">
                  <a:moveTo>
                    <a:pt x="805897" y="427546"/>
                  </a:moveTo>
                  <a:lnTo>
                    <a:pt x="855095" y="427546"/>
                  </a:lnTo>
                  <a:lnTo>
                    <a:pt x="855095" y="855095"/>
                  </a:lnTo>
                  <a:lnTo>
                    <a:pt x="427546" y="855095"/>
                  </a:lnTo>
                  <a:lnTo>
                    <a:pt x="427546" y="805897"/>
                  </a:lnTo>
                  <a:lnTo>
                    <a:pt x="805897" y="805897"/>
                  </a:lnTo>
                  <a:close/>
                  <a:moveTo>
                    <a:pt x="0" y="0"/>
                  </a:moveTo>
                  <a:lnTo>
                    <a:pt x="427546" y="0"/>
                  </a:lnTo>
                  <a:lnTo>
                    <a:pt x="427546" y="49196"/>
                  </a:lnTo>
                  <a:lnTo>
                    <a:pt x="49196" y="49196"/>
                  </a:lnTo>
                  <a:lnTo>
                    <a:pt x="49196" y="427546"/>
                  </a:lnTo>
                  <a:lnTo>
                    <a:pt x="0" y="427546"/>
                  </a:lnTo>
                  <a:close/>
                </a:path>
              </a:pathLst>
            </a:custGeom>
            <a:solidFill>
              <a:srgbClr val="549E39"/>
            </a:solidFill>
            <a:ln>
              <a:noFill/>
            </a:ln>
          </p:spPr>
          <p:style>
            <a:lnRef idx="2">
              <a:srgbClr val="549E39">
                <a:shade val="50000"/>
              </a:srgbClr>
            </a:lnRef>
            <a:fillRef idx="1">
              <a:srgbClr val="549E39"/>
            </a:fillRef>
            <a:effectRef idx="0">
              <a:srgbClr val="549E39"/>
            </a:effectRef>
            <a:fontRef idx="minor">
              <a:sysClr val="window" lastClr="FFFFFF"/>
            </a:fontRef>
          </p:style>
          <p:txBody>
            <a:bodyPr rtlCol="0" anchor="ctr">
              <a:noAutofit/>
            </a:bodyPr>
            <a:p>
              <a:pPr algn="ctr"/>
              <a:r>
                <a:rPr lang="en-US" altLang="zh-CN" sz="2400" b="1" dirty="0">
                  <a:solidFill>
                    <a:srgbClr val="549E39"/>
                  </a:solidFill>
                  <a:sym typeface="Arial" panose="020B0604020202020204" pitchFamily="34" charset="0"/>
                </a:rPr>
                <a:t>01</a:t>
              </a:r>
              <a:endParaRPr lang="zh-CN" altLang="en-US" sz="2400" b="1" dirty="0">
                <a:solidFill>
                  <a:srgbClr val="549E39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7" name="组合 6"/>
          <p:cNvGrpSpPr/>
          <p:nvPr>
            <p:custDataLst>
              <p:tags r:id="rId5"/>
            </p:custDataLst>
          </p:nvPr>
        </p:nvGrpSpPr>
        <p:grpSpPr>
          <a:xfrm>
            <a:off x="1885108" y="1999065"/>
            <a:ext cx="6114194" cy="472920"/>
            <a:chOff x="2382662" y="2408761"/>
            <a:chExt cx="5028334" cy="388931"/>
          </a:xfrm>
        </p:grpSpPr>
        <p:sp>
          <p:nvSpPr>
            <p:cNvPr id="8" name="TextBox 20"/>
            <p:cNvSpPr txBox="1"/>
            <p:nvPr>
              <p:custDataLst>
                <p:tags r:id="rId6"/>
              </p:custDataLst>
            </p:nvPr>
          </p:nvSpPr>
          <p:spPr>
            <a:xfrm>
              <a:off x="2990929" y="2418560"/>
              <a:ext cx="4420067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normAutofit/>
            </a:bodyPr>
            <a:p>
              <a:r>
                <a:rPr lang="zh-CN" altLang="da-DK" smtClean="0">
                  <a:solidFill>
                    <a:srgbClr val="DC9F0C"/>
                  </a:solidFill>
                  <a:sym typeface="Arial" panose="020B0604020202020204" pitchFamily="34" charset="0"/>
                </a:rPr>
                <a:t>大红花一朵</a:t>
              </a:r>
              <a:endParaRPr lang="zh-CN" altLang="da-DK" smtClean="0">
                <a:solidFill>
                  <a:srgbClr val="DC9F0C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2382662" y="2408761"/>
              <a:ext cx="478941" cy="388931"/>
            </a:xfrm>
            <a:custGeom>
              <a:avLst/>
              <a:gdLst/>
              <a:ahLst/>
              <a:cxnLst/>
              <a:rect l="l" t="t" r="r" b="b"/>
              <a:pathLst>
                <a:path w="855095" h="855095">
                  <a:moveTo>
                    <a:pt x="805897" y="427546"/>
                  </a:moveTo>
                  <a:lnTo>
                    <a:pt x="855095" y="427546"/>
                  </a:lnTo>
                  <a:lnTo>
                    <a:pt x="855095" y="855095"/>
                  </a:lnTo>
                  <a:lnTo>
                    <a:pt x="427546" y="855095"/>
                  </a:lnTo>
                  <a:lnTo>
                    <a:pt x="427546" y="805897"/>
                  </a:lnTo>
                  <a:lnTo>
                    <a:pt x="805897" y="805897"/>
                  </a:lnTo>
                  <a:close/>
                  <a:moveTo>
                    <a:pt x="0" y="0"/>
                  </a:moveTo>
                  <a:lnTo>
                    <a:pt x="427546" y="0"/>
                  </a:lnTo>
                  <a:lnTo>
                    <a:pt x="427546" y="49196"/>
                  </a:lnTo>
                  <a:lnTo>
                    <a:pt x="49196" y="49196"/>
                  </a:lnTo>
                  <a:lnTo>
                    <a:pt x="49196" y="427546"/>
                  </a:lnTo>
                  <a:lnTo>
                    <a:pt x="0" y="427546"/>
                  </a:lnTo>
                  <a:close/>
                </a:path>
              </a:pathLst>
            </a:custGeom>
            <a:solidFill>
              <a:srgbClr val="DC9F0C"/>
            </a:solidFill>
            <a:ln>
              <a:noFill/>
            </a:ln>
          </p:spPr>
          <p:style>
            <a:lnRef idx="2">
              <a:srgbClr val="549E39">
                <a:shade val="50000"/>
              </a:srgbClr>
            </a:lnRef>
            <a:fillRef idx="1">
              <a:srgbClr val="549E39"/>
            </a:fillRef>
            <a:effectRef idx="0">
              <a:srgbClr val="549E39"/>
            </a:effectRef>
            <a:fontRef idx="minor">
              <a:sysClr val="window" lastClr="FFFFFF"/>
            </a:fontRef>
          </p:style>
          <p:txBody>
            <a:bodyPr rtlCol="0" anchor="ctr">
              <a:noAutofit/>
            </a:bodyPr>
            <a:p>
              <a:pPr algn="ctr"/>
              <a:r>
                <a:rPr lang="en-US" altLang="zh-CN" sz="2400" b="1" dirty="0">
                  <a:solidFill>
                    <a:srgbClr val="DC9F0C"/>
                  </a:solidFill>
                  <a:sym typeface="Arial" panose="020B0604020202020204" pitchFamily="34" charset="0"/>
                </a:rPr>
                <a:t>02</a:t>
              </a:r>
              <a:endParaRPr lang="zh-CN" altLang="en-US" sz="2400" b="1" dirty="0">
                <a:solidFill>
                  <a:srgbClr val="DC9F0C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8"/>
            </p:custDataLst>
          </p:nvPr>
        </p:nvGrpSpPr>
        <p:grpSpPr>
          <a:xfrm>
            <a:off x="1885108" y="2790080"/>
            <a:ext cx="6114194" cy="472920"/>
            <a:chOff x="2382662" y="2408761"/>
            <a:chExt cx="5028334" cy="388931"/>
          </a:xfrm>
        </p:grpSpPr>
        <p:sp>
          <p:nvSpPr>
            <p:cNvPr id="11" name="TextBox 20"/>
            <p:cNvSpPr txBox="1"/>
            <p:nvPr>
              <p:custDataLst>
                <p:tags r:id="rId9"/>
              </p:custDataLst>
            </p:nvPr>
          </p:nvSpPr>
          <p:spPr>
            <a:xfrm>
              <a:off x="2990929" y="2418560"/>
              <a:ext cx="4420067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normAutofit/>
            </a:bodyPr>
            <a:p>
              <a:r>
                <a:rPr lang="zh-CN" altLang="da-DK" smtClean="0">
                  <a:solidFill>
                    <a:srgbClr val="549E39"/>
                  </a:solidFill>
                  <a:sym typeface="Arial" panose="020B0604020202020204" pitchFamily="34" charset="0"/>
                </a:rPr>
                <a:t>摇奖箱一个</a:t>
              </a:r>
              <a:endParaRPr lang="zh-CN" altLang="da-DK" smtClean="0">
                <a:solidFill>
                  <a:srgbClr val="549E39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2" name="矩形 8"/>
            <p:cNvSpPr/>
            <p:nvPr>
              <p:custDataLst>
                <p:tags r:id="rId10"/>
              </p:custDataLst>
            </p:nvPr>
          </p:nvSpPr>
          <p:spPr>
            <a:xfrm>
              <a:off x="2382662" y="2408761"/>
              <a:ext cx="478941" cy="388931"/>
            </a:xfrm>
            <a:custGeom>
              <a:avLst/>
              <a:gdLst/>
              <a:ahLst/>
              <a:cxnLst/>
              <a:rect l="l" t="t" r="r" b="b"/>
              <a:pathLst>
                <a:path w="855095" h="855095">
                  <a:moveTo>
                    <a:pt x="805897" y="427546"/>
                  </a:moveTo>
                  <a:lnTo>
                    <a:pt x="855095" y="427546"/>
                  </a:lnTo>
                  <a:lnTo>
                    <a:pt x="855095" y="855095"/>
                  </a:lnTo>
                  <a:lnTo>
                    <a:pt x="427546" y="855095"/>
                  </a:lnTo>
                  <a:lnTo>
                    <a:pt x="427546" y="805897"/>
                  </a:lnTo>
                  <a:lnTo>
                    <a:pt x="805897" y="805897"/>
                  </a:lnTo>
                  <a:close/>
                  <a:moveTo>
                    <a:pt x="0" y="0"/>
                  </a:moveTo>
                  <a:lnTo>
                    <a:pt x="427546" y="0"/>
                  </a:lnTo>
                  <a:lnTo>
                    <a:pt x="427546" y="49196"/>
                  </a:lnTo>
                  <a:lnTo>
                    <a:pt x="49196" y="49196"/>
                  </a:lnTo>
                  <a:lnTo>
                    <a:pt x="49196" y="427546"/>
                  </a:lnTo>
                  <a:lnTo>
                    <a:pt x="0" y="427546"/>
                  </a:lnTo>
                  <a:close/>
                </a:path>
              </a:pathLst>
            </a:custGeom>
            <a:solidFill>
              <a:srgbClr val="549E39"/>
            </a:solidFill>
            <a:ln>
              <a:noFill/>
            </a:ln>
          </p:spPr>
          <p:style>
            <a:lnRef idx="2">
              <a:srgbClr val="549E39">
                <a:shade val="50000"/>
              </a:srgbClr>
            </a:lnRef>
            <a:fillRef idx="1">
              <a:srgbClr val="549E39"/>
            </a:fillRef>
            <a:effectRef idx="0">
              <a:srgbClr val="549E39"/>
            </a:effectRef>
            <a:fontRef idx="minor">
              <a:sysClr val="window" lastClr="FFFFFF"/>
            </a:fontRef>
          </p:style>
          <p:txBody>
            <a:bodyPr rtlCol="0" anchor="ctr">
              <a:noAutofit/>
            </a:bodyPr>
            <a:p>
              <a:pPr algn="ctr"/>
              <a:r>
                <a:rPr lang="en-US" altLang="zh-CN" sz="2400" b="1" dirty="0">
                  <a:solidFill>
                    <a:srgbClr val="549E39"/>
                  </a:solidFill>
                  <a:sym typeface="Arial" panose="020B0604020202020204" pitchFamily="34" charset="0"/>
                </a:rPr>
                <a:t>03</a:t>
              </a:r>
              <a:endParaRPr lang="zh-CN" altLang="en-US" sz="2400" b="1" dirty="0">
                <a:solidFill>
                  <a:srgbClr val="549E39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>
            <p:custDataLst>
              <p:tags r:id="rId11"/>
            </p:custDataLst>
          </p:nvPr>
        </p:nvGrpSpPr>
        <p:grpSpPr>
          <a:xfrm>
            <a:off x="1885108" y="3581095"/>
            <a:ext cx="6114194" cy="472920"/>
            <a:chOff x="2382662" y="2408761"/>
            <a:chExt cx="5028334" cy="388931"/>
          </a:xfrm>
        </p:grpSpPr>
        <p:sp>
          <p:nvSpPr>
            <p:cNvPr id="14" name="TextBox 20"/>
            <p:cNvSpPr txBox="1"/>
            <p:nvPr>
              <p:custDataLst>
                <p:tags r:id="rId12"/>
              </p:custDataLst>
            </p:nvPr>
          </p:nvSpPr>
          <p:spPr>
            <a:xfrm>
              <a:off x="2990929" y="2418560"/>
              <a:ext cx="4420067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normAutofit/>
            </a:bodyPr>
            <a:p>
              <a:r>
                <a:rPr lang="zh-CN" altLang="da-DK" smtClean="0">
                  <a:solidFill>
                    <a:srgbClr val="DC9F0C"/>
                  </a:solidFill>
                  <a:sym typeface="Arial" panose="020B0604020202020204" pitchFamily="34" charset="0"/>
                </a:rPr>
                <a:t>抽奖箱一个</a:t>
              </a:r>
              <a:endParaRPr lang="zh-CN" altLang="da-DK" smtClean="0">
                <a:solidFill>
                  <a:srgbClr val="DC9F0C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5" name="矩形 8"/>
            <p:cNvSpPr/>
            <p:nvPr>
              <p:custDataLst>
                <p:tags r:id="rId13"/>
              </p:custDataLst>
            </p:nvPr>
          </p:nvSpPr>
          <p:spPr>
            <a:xfrm>
              <a:off x="2382662" y="2408761"/>
              <a:ext cx="478941" cy="388931"/>
            </a:xfrm>
            <a:custGeom>
              <a:avLst/>
              <a:gdLst/>
              <a:ahLst/>
              <a:cxnLst/>
              <a:rect l="l" t="t" r="r" b="b"/>
              <a:pathLst>
                <a:path w="855095" h="855095">
                  <a:moveTo>
                    <a:pt x="805897" y="427546"/>
                  </a:moveTo>
                  <a:lnTo>
                    <a:pt x="855095" y="427546"/>
                  </a:lnTo>
                  <a:lnTo>
                    <a:pt x="855095" y="855095"/>
                  </a:lnTo>
                  <a:lnTo>
                    <a:pt x="427546" y="855095"/>
                  </a:lnTo>
                  <a:lnTo>
                    <a:pt x="427546" y="805897"/>
                  </a:lnTo>
                  <a:lnTo>
                    <a:pt x="805897" y="805897"/>
                  </a:lnTo>
                  <a:close/>
                  <a:moveTo>
                    <a:pt x="0" y="0"/>
                  </a:moveTo>
                  <a:lnTo>
                    <a:pt x="427546" y="0"/>
                  </a:lnTo>
                  <a:lnTo>
                    <a:pt x="427546" y="49196"/>
                  </a:lnTo>
                  <a:lnTo>
                    <a:pt x="49196" y="49196"/>
                  </a:lnTo>
                  <a:lnTo>
                    <a:pt x="49196" y="427546"/>
                  </a:lnTo>
                  <a:lnTo>
                    <a:pt x="0" y="427546"/>
                  </a:lnTo>
                  <a:close/>
                </a:path>
              </a:pathLst>
            </a:custGeom>
            <a:solidFill>
              <a:srgbClr val="DC9F0C"/>
            </a:solidFill>
            <a:ln>
              <a:noFill/>
            </a:ln>
          </p:spPr>
          <p:style>
            <a:lnRef idx="2">
              <a:srgbClr val="549E39">
                <a:shade val="50000"/>
              </a:srgbClr>
            </a:lnRef>
            <a:fillRef idx="1">
              <a:srgbClr val="549E39"/>
            </a:fillRef>
            <a:effectRef idx="0">
              <a:srgbClr val="549E39"/>
            </a:effectRef>
            <a:fontRef idx="minor">
              <a:sysClr val="window" lastClr="FFFFFF"/>
            </a:fontRef>
          </p:style>
          <p:txBody>
            <a:bodyPr rtlCol="0" anchor="ctr">
              <a:noAutofit/>
            </a:bodyPr>
            <a:p>
              <a:pPr algn="ctr"/>
              <a:r>
                <a:rPr lang="en-US" altLang="zh-CN" sz="2400" b="1" dirty="0">
                  <a:solidFill>
                    <a:srgbClr val="DC9F0C"/>
                  </a:solidFill>
                  <a:sym typeface="Arial" panose="020B0604020202020204" pitchFamily="34" charset="0"/>
                </a:rPr>
                <a:t>04</a:t>
              </a:r>
              <a:endParaRPr lang="zh-CN" altLang="en-US" sz="2400" b="1" dirty="0">
                <a:solidFill>
                  <a:srgbClr val="DC9F0C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14"/>
            </p:custDataLst>
          </p:nvPr>
        </p:nvGrpSpPr>
        <p:grpSpPr>
          <a:xfrm>
            <a:off x="1885108" y="4372110"/>
            <a:ext cx="6114194" cy="472920"/>
            <a:chOff x="2382662" y="2408761"/>
            <a:chExt cx="5028334" cy="388931"/>
          </a:xfrm>
        </p:grpSpPr>
        <p:sp>
          <p:nvSpPr>
            <p:cNvPr id="17" name="TextBox 20"/>
            <p:cNvSpPr txBox="1"/>
            <p:nvPr>
              <p:custDataLst>
                <p:tags r:id="rId15"/>
              </p:custDataLst>
            </p:nvPr>
          </p:nvSpPr>
          <p:spPr>
            <a:xfrm>
              <a:off x="2990929" y="2418560"/>
              <a:ext cx="4420067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normAutofit/>
            </a:bodyPr>
            <a:p>
              <a:r>
                <a:rPr lang="zh-CN" altLang="da-DK" smtClean="0">
                  <a:solidFill>
                    <a:srgbClr val="549E39"/>
                  </a:solidFill>
                  <a:sym typeface="Arial" panose="020B0604020202020204" pitchFamily="34" charset="0"/>
                </a:rPr>
                <a:t>快乐积分转盘一个</a:t>
              </a:r>
              <a:endParaRPr lang="zh-CN" altLang="da-DK" smtClean="0">
                <a:solidFill>
                  <a:srgbClr val="549E39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8" name="矩形 8"/>
            <p:cNvSpPr/>
            <p:nvPr>
              <p:custDataLst>
                <p:tags r:id="rId16"/>
              </p:custDataLst>
            </p:nvPr>
          </p:nvSpPr>
          <p:spPr>
            <a:xfrm>
              <a:off x="2382662" y="2408761"/>
              <a:ext cx="478941" cy="388931"/>
            </a:xfrm>
            <a:custGeom>
              <a:avLst/>
              <a:gdLst/>
              <a:ahLst/>
              <a:cxnLst/>
              <a:rect l="l" t="t" r="r" b="b"/>
              <a:pathLst>
                <a:path w="855095" h="855095">
                  <a:moveTo>
                    <a:pt x="805897" y="427546"/>
                  </a:moveTo>
                  <a:lnTo>
                    <a:pt x="855095" y="427546"/>
                  </a:lnTo>
                  <a:lnTo>
                    <a:pt x="855095" y="855095"/>
                  </a:lnTo>
                  <a:lnTo>
                    <a:pt x="427546" y="855095"/>
                  </a:lnTo>
                  <a:lnTo>
                    <a:pt x="427546" y="805897"/>
                  </a:lnTo>
                  <a:lnTo>
                    <a:pt x="805897" y="805897"/>
                  </a:lnTo>
                  <a:close/>
                  <a:moveTo>
                    <a:pt x="0" y="0"/>
                  </a:moveTo>
                  <a:lnTo>
                    <a:pt x="427546" y="0"/>
                  </a:lnTo>
                  <a:lnTo>
                    <a:pt x="427546" y="49196"/>
                  </a:lnTo>
                  <a:lnTo>
                    <a:pt x="49196" y="49196"/>
                  </a:lnTo>
                  <a:lnTo>
                    <a:pt x="49196" y="427546"/>
                  </a:lnTo>
                  <a:lnTo>
                    <a:pt x="0" y="427546"/>
                  </a:lnTo>
                  <a:close/>
                </a:path>
              </a:pathLst>
            </a:custGeom>
            <a:solidFill>
              <a:srgbClr val="549E39"/>
            </a:solidFill>
            <a:ln>
              <a:noFill/>
            </a:ln>
          </p:spPr>
          <p:style>
            <a:lnRef idx="2">
              <a:srgbClr val="549E39">
                <a:shade val="50000"/>
              </a:srgbClr>
            </a:lnRef>
            <a:fillRef idx="1">
              <a:srgbClr val="549E39"/>
            </a:fillRef>
            <a:effectRef idx="0">
              <a:srgbClr val="549E39"/>
            </a:effectRef>
            <a:fontRef idx="minor">
              <a:sysClr val="window" lastClr="FFFFFF"/>
            </a:fontRef>
          </p:style>
          <p:txBody>
            <a:bodyPr rtlCol="0" anchor="ctr">
              <a:noAutofit/>
            </a:bodyPr>
            <a:p>
              <a:pPr algn="ctr"/>
              <a:r>
                <a:rPr lang="en-US" altLang="zh-CN" sz="2400" b="1" dirty="0">
                  <a:solidFill>
                    <a:srgbClr val="549E39"/>
                  </a:solidFill>
                  <a:sym typeface="Arial" panose="020B0604020202020204" pitchFamily="34" charset="0"/>
                </a:rPr>
                <a:t>05</a:t>
              </a:r>
              <a:endParaRPr lang="zh-CN" altLang="en-US" sz="2400" b="1" dirty="0">
                <a:solidFill>
                  <a:srgbClr val="549E39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7"/>
            </p:custDataLst>
          </p:nvPr>
        </p:nvGrpSpPr>
        <p:grpSpPr>
          <a:xfrm>
            <a:off x="1939083" y="5124780"/>
            <a:ext cx="6114194" cy="472920"/>
            <a:chOff x="2382662" y="2408761"/>
            <a:chExt cx="5028334" cy="388931"/>
          </a:xfrm>
        </p:grpSpPr>
        <p:sp>
          <p:nvSpPr>
            <p:cNvPr id="20" name="TextBox 20"/>
            <p:cNvSpPr txBox="1"/>
            <p:nvPr>
              <p:custDataLst>
                <p:tags r:id="rId18"/>
              </p:custDataLst>
            </p:nvPr>
          </p:nvSpPr>
          <p:spPr>
            <a:xfrm>
              <a:off x="2990929" y="2418560"/>
              <a:ext cx="4420067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normAutofit/>
            </a:bodyPr>
            <a:p>
              <a:r>
                <a:rPr lang="zh-CN" altLang="da-DK" smtClean="0">
                  <a:solidFill>
                    <a:srgbClr val="DC9F0C"/>
                  </a:solidFill>
                  <a:sym typeface="Arial" panose="020B0604020202020204" pitchFamily="34" charset="0"/>
                </a:rPr>
                <a:t>顺序牌</a:t>
              </a:r>
              <a:endParaRPr lang="zh-CN" altLang="da-DK" smtClean="0">
                <a:solidFill>
                  <a:srgbClr val="DC9F0C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1" name="矩形 8"/>
            <p:cNvSpPr/>
            <p:nvPr>
              <p:custDataLst>
                <p:tags r:id="rId19"/>
              </p:custDataLst>
            </p:nvPr>
          </p:nvSpPr>
          <p:spPr>
            <a:xfrm>
              <a:off x="2382662" y="2408761"/>
              <a:ext cx="478941" cy="388931"/>
            </a:xfrm>
            <a:custGeom>
              <a:avLst/>
              <a:gdLst/>
              <a:ahLst/>
              <a:cxnLst/>
              <a:rect l="l" t="t" r="r" b="b"/>
              <a:pathLst>
                <a:path w="855095" h="855095">
                  <a:moveTo>
                    <a:pt x="805897" y="427546"/>
                  </a:moveTo>
                  <a:lnTo>
                    <a:pt x="855095" y="427546"/>
                  </a:lnTo>
                  <a:lnTo>
                    <a:pt x="855095" y="855095"/>
                  </a:lnTo>
                  <a:lnTo>
                    <a:pt x="427546" y="855095"/>
                  </a:lnTo>
                  <a:lnTo>
                    <a:pt x="427546" y="805897"/>
                  </a:lnTo>
                  <a:lnTo>
                    <a:pt x="805897" y="805897"/>
                  </a:lnTo>
                  <a:close/>
                  <a:moveTo>
                    <a:pt x="0" y="0"/>
                  </a:moveTo>
                  <a:lnTo>
                    <a:pt x="427546" y="0"/>
                  </a:lnTo>
                  <a:lnTo>
                    <a:pt x="427546" y="49196"/>
                  </a:lnTo>
                  <a:lnTo>
                    <a:pt x="49196" y="49196"/>
                  </a:lnTo>
                  <a:lnTo>
                    <a:pt x="49196" y="427546"/>
                  </a:lnTo>
                  <a:lnTo>
                    <a:pt x="0" y="427546"/>
                  </a:lnTo>
                  <a:close/>
                </a:path>
              </a:pathLst>
            </a:custGeom>
            <a:solidFill>
              <a:srgbClr val="DC9F0C"/>
            </a:solidFill>
            <a:ln>
              <a:noFill/>
            </a:ln>
          </p:spPr>
          <p:style>
            <a:lnRef idx="2">
              <a:srgbClr val="549E39">
                <a:shade val="50000"/>
              </a:srgbClr>
            </a:lnRef>
            <a:fillRef idx="1">
              <a:srgbClr val="549E39"/>
            </a:fillRef>
            <a:effectRef idx="0">
              <a:srgbClr val="549E39"/>
            </a:effectRef>
            <a:fontRef idx="minor">
              <a:sysClr val="window" lastClr="FFFFFF"/>
            </a:fontRef>
          </p:style>
          <p:txBody>
            <a:bodyPr rtlCol="0" anchor="ctr">
              <a:noAutofit/>
            </a:bodyPr>
            <a:p>
              <a:pPr algn="ctr"/>
              <a:r>
                <a:rPr lang="en-US" altLang="zh-CN" sz="2400" b="1" dirty="0">
                  <a:solidFill>
                    <a:srgbClr val="DC9F0C"/>
                  </a:solidFill>
                  <a:sym typeface="Arial" panose="020B0604020202020204" pitchFamily="34" charset="0"/>
                </a:rPr>
                <a:t>04</a:t>
              </a:r>
              <a:endParaRPr lang="zh-CN" altLang="en-US" sz="2400" b="1" dirty="0">
                <a:solidFill>
                  <a:srgbClr val="DC9F0C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22" name="组合 21"/>
          <p:cNvGrpSpPr/>
          <p:nvPr>
            <p:custDataLst>
              <p:tags r:id="rId20"/>
            </p:custDataLst>
          </p:nvPr>
        </p:nvGrpSpPr>
        <p:grpSpPr>
          <a:xfrm>
            <a:off x="1939083" y="5915795"/>
            <a:ext cx="6114194" cy="472920"/>
            <a:chOff x="2382662" y="2408761"/>
            <a:chExt cx="5028334" cy="388931"/>
          </a:xfrm>
        </p:grpSpPr>
        <p:sp>
          <p:nvSpPr>
            <p:cNvPr id="23" name="TextBox 20"/>
            <p:cNvSpPr txBox="1"/>
            <p:nvPr>
              <p:custDataLst>
                <p:tags r:id="rId21"/>
              </p:custDataLst>
            </p:nvPr>
          </p:nvSpPr>
          <p:spPr>
            <a:xfrm>
              <a:off x="2990929" y="2418560"/>
              <a:ext cx="4420067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normAutofit/>
            </a:bodyPr>
            <a:p>
              <a:r>
                <a:rPr lang="zh-CN" altLang="da-DK" smtClean="0">
                  <a:solidFill>
                    <a:srgbClr val="549E39"/>
                  </a:solidFill>
                  <a:sym typeface="Arial" panose="020B0604020202020204" pitchFamily="34" charset="0"/>
                </a:rPr>
                <a:t>鼓手一名</a:t>
              </a:r>
              <a:endParaRPr lang="zh-CN" altLang="da-DK" smtClean="0">
                <a:solidFill>
                  <a:srgbClr val="549E39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4" name="矩形 8"/>
            <p:cNvSpPr/>
            <p:nvPr>
              <p:custDataLst>
                <p:tags r:id="rId22"/>
              </p:custDataLst>
            </p:nvPr>
          </p:nvSpPr>
          <p:spPr>
            <a:xfrm>
              <a:off x="2382662" y="2408761"/>
              <a:ext cx="478941" cy="388931"/>
            </a:xfrm>
            <a:custGeom>
              <a:avLst/>
              <a:gdLst/>
              <a:ahLst/>
              <a:cxnLst/>
              <a:rect l="l" t="t" r="r" b="b"/>
              <a:pathLst>
                <a:path w="855095" h="855095">
                  <a:moveTo>
                    <a:pt x="805897" y="427546"/>
                  </a:moveTo>
                  <a:lnTo>
                    <a:pt x="855095" y="427546"/>
                  </a:lnTo>
                  <a:lnTo>
                    <a:pt x="855095" y="855095"/>
                  </a:lnTo>
                  <a:lnTo>
                    <a:pt x="427546" y="855095"/>
                  </a:lnTo>
                  <a:lnTo>
                    <a:pt x="427546" y="805897"/>
                  </a:lnTo>
                  <a:lnTo>
                    <a:pt x="805897" y="805897"/>
                  </a:lnTo>
                  <a:close/>
                  <a:moveTo>
                    <a:pt x="0" y="0"/>
                  </a:moveTo>
                  <a:lnTo>
                    <a:pt x="427546" y="0"/>
                  </a:lnTo>
                  <a:lnTo>
                    <a:pt x="427546" y="49196"/>
                  </a:lnTo>
                  <a:lnTo>
                    <a:pt x="49196" y="49196"/>
                  </a:lnTo>
                  <a:lnTo>
                    <a:pt x="49196" y="427546"/>
                  </a:lnTo>
                  <a:lnTo>
                    <a:pt x="0" y="427546"/>
                  </a:lnTo>
                  <a:close/>
                </a:path>
              </a:pathLst>
            </a:custGeom>
            <a:solidFill>
              <a:srgbClr val="549E39"/>
            </a:solidFill>
            <a:ln>
              <a:noFill/>
            </a:ln>
          </p:spPr>
          <p:style>
            <a:lnRef idx="2">
              <a:srgbClr val="549E39">
                <a:shade val="50000"/>
              </a:srgbClr>
            </a:lnRef>
            <a:fillRef idx="1">
              <a:srgbClr val="549E39"/>
            </a:fillRef>
            <a:effectRef idx="0">
              <a:srgbClr val="549E39"/>
            </a:effectRef>
            <a:fontRef idx="minor">
              <a:sysClr val="window" lastClr="FFFFFF"/>
            </a:fontRef>
          </p:style>
          <p:txBody>
            <a:bodyPr rtlCol="0" anchor="ctr">
              <a:noAutofit/>
            </a:bodyPr>
            <a:p>
              <a:pPr algn="ctr"/>
              <a:r>
                <a:rPr lang="en-US" altLang="zh-CN" sz="2400" b="1" dirty="0">
                  <a:solidFill>
                    <a:srgbClr val="549E39"/>
                  </a:solidFill>
                  <a:sym typeface="Arial" panose="020B0604020202020204" pitchFamily="34" charset="0"/>
                </a:rPr>
                <a:t>05</a:t>
              </a:r>
              <a:endParaRPr lang="zh-CN" altLang="en-US" sz="2400" b="1" dirty="0">
                <a:solidFill>
                  <a:srgbClr val="549E39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17145" y="2125980"/>
            <a:ext cx="921385" cy="34582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pPr algn="l"/>
            <a:r>
              <a:rPr lang="zh-CN" altLang="en-US" sz="2400" b="1">
                <a:sym typeface="+mn-ea"/>
              </a:rPr>
              <a:t>抽奖参与人员及辅助物资</a:t>
            </a:r>
            <a:endParaRPr lang="zh-CN" altLang="en-US" sz="2400" b="1">
              <a:sym typeface="+mn-ea"/>
            </a:endParaRPr>
          </a:p>
          <a:p>
            <a:endParaRPr lang="zh-CN" altLang="en-US" sz="2400" b="1">
              <a:sym typeface="+mn-ea"/>
            </a:endParaRPr>
          </a:p>
        </p:txBody>
      </p:sp>
      <p:pic>
        <p:nvPicPr>
          <p:cNvPr id="27" name="图片 26" descr="幻灯片20"/>
          <p:cNvPicPr>
            <a:picLocks noChangeAspect="1"/>
          </p:cNvPicPr>
          <p:nvPr/>
        </p:nvPicPr>
        <p:blipFill>
          <a:blip r:embed="rId23"/>
          <a:srcRect l="54664" b="50625"/>
          <a:stretch>
            <a:fillRect/>
          </a:stretch>
        </p:blipFill>
        <p:spPr>
          <a:xfrm>
            <a:off x="8581390" y="1017270"/>
            <a:ext cx="3079750" cy="2381250"/>
          </a:xfrm>
          <a:prstGeom prst="rect">
            <a:avLst/>
          </a:prstGeom>
        </p:spPr>
      </p:pic>
      <p:pic>
        <p:nvPicPr>
          <p:cNvPr id="28" name="图片 27" descr="幻灯片20"/>
          <p:cNvPicPr>
            <a:picLocks noChangeAspect="1"/>
          </p:cNvPicPr>
          <p:nvPr/>
        </p:nvPicPr>
        <p:blipFill>
          <a:blip r:embed="rId23"/>
          <a:srcRect r="47237"/>
          <a:stretch>
            <a:fillRect/>
          </a:stretch>
        </p:blipFill>
        <p:spPr>
          <a:xfrm>
            <a:off x="4927600" y="1017270"/>
            <a:ext cx="3552825" cy="4780280"/>
          </a:xfrm>
          <a:prstGeom prst="rect">
            <a:avLst/>
          </a:prstGeom>
        </p:spPr>
      </p:pic>
      <p:pic>
        <p:nvPicPr>
          <p:cNvPr id="29" name="图片 28" descr="幻灯片20"/>
          <p:cNvPicPr>
            <a:picLocks noChangeAspect="1"/>
          </p:cNvPicPr>
          <p:nvPr/>
        </p:nvPicPr>
        <p:blipFill>
          <a:blip r:embed="rId23"/>
          <a:srcRect l="53250" t="50760"/>
          <a:stretch>
            <a:fillRect/>
          </a:stretch>
        </p:blipFill>
        <p:spPr>
          <a:xfrm>
            <a:off x="8310245" y="3398520"/>
            <a:ext cx="3438525" cy="2571115"/>
          </a:xfrm>
          <a:prstGeom prst="rect">
            <a:avLst/>
          </a:prstGeom>
        </p:spPr>
      </p:pic>
    </p:spTree>
    <p:custDataLst>
      <p:tags r:id="rId2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>
            <p:custDataLst>
              <p:tags r:id="rId1"/>
            </p:custDataLst>
          </p:nvPr>
        </p:nvSpPr>
        <p:spPr>
          <a:xfrm>
            <a:off x="6072505" y="20320"/>
            <a:ext cx="5350510" cy="132461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>
                <a:solidFill>
                  <a:schemeClr val="accent1"/>
                </a:solidFill>
              </a:rPr>
              <a:t>快乐会议积分奖扣方案</a:t>
            </a:r>
            <a:endParaRPr lang="zh-CN" altLang="en-US" sz="3600" dirty="0">
              <a:solidFill>
                <a:schemeClr val="accent1"/>
              </a:solidFill>
            </a:endParaRPr>
          </a:p>
        </p:txBody>
      </p:sp>
      <p:grpSp>
        <p:nvGrpSpPr>
          <p:cNvPr id="25" name="组合 24"/>
          <p:cNvGrpSpPr/>
          <p:nvPr>
            <p:custDataLst>
              <p:tags r:id="rId2"/>
            </p:custDataLst>
          </p:nvPr>
        </p:nvGrpSpPr>
        <p:grpSpPr>
          <a:xfrm>
            <a:off x="1099255" y="2286214"/>
            <a:ext cx="7244340" cy="1480537"/>
            <a:chOff x="1849108" y="1180171"/>
            <a:chExt cx="5872489" cy="1200170"/>
          </a:xfrm>
        </p:grpSpPr>
        <p:sp>
          <p:nvSpPr>
            <p:cNvPr id="26" name="Freeform 13"/>
            <p:cNvSpPr>
              <a:spLocks noChangeAspect="1" noEditPoints="1"/>
            </p:cNvSpPr>
            <p:nvPr>
              <p:custDataLst>
                <p:tags r:id="rId3"/>
              </p:custDataLst>
            </p:nvPr>
          </p:nvSpPr>
          <p:spPr bwMode="auto">
            <a:xfrm>
              <a:off x="1849108" y="1180171"/>
              <a:ext cx="508660" cy="776216"/>
            </a:xfrm>
            <a:custGeom>
              <a:avLst/>
              <a:gdLst>
                <a:gd name="T0" fmla="*/ 82 w 128"/>
                <a:gd name="T1" fmla="*/ 137 h 196"/>
                <a:gd name="T2" fmla="*/ 103 w 128"/>
                <a:gd name="T3" fmla="*/ 90 h 196"/>
                <a:gd name="T4" fmla="*/ 63 w 128"/>
                <a:gd name="T5" fmla="*/ 183 h 196"/>
                <a:gd name="T6" fmla="*/ 101 w 128"/>
                <a:gd name="T7" fmla="*/ 178 h 196"/>
                <a:gd name="T8" fmla="*/ 101 w 128"/>
                <a:gd name="T9" fmla="*/ 177 h 196"/>
                <a:gd name="T10" fmla="*/ 103 w 128"/>
                <a:gd name="T11" fmla="*/ 157 h 196"/>
                <a:gd name="T12" fmla="*/ 43 w 128"/>
                <a:gd name="T13" fmla="*/ 182 h 196"/>
                <a:gd name="T14" fmla="*/ 103 w 128"/>
                <a:gd name="T15" fmla="*/ 170 h 196"/>
                <a:gd name="T16" fmla="*/ 49 w 128"/>
                <a:gd name="T17" fmla="*/ 127 h 196"/>
                <a:gd name="T18" fmla="*/ 90 w 128"/>
                <a:gd name="T19" fmla="*/ 108 h 196"/>
                <a:gd name="T20" fmla="*/ 87 w 128"/>
                <a:gd name="T21" fmla="*/ 186 h 196"/>
                <a:gd name="T22" fmla="*/ 16 w 128"/>
                <a:gd name="T23" fmla="*/ 148 h 196"/>
                <a:gd name="T24" fmla="*/ 112 w 128"/>
                <a:gd name="T25" fmla="*/ 35 h 196"/>
                <a:gd name="T26" fmla="*/ 89 w 128"/>
                <a:gd name="T27" fmla="*/ 110 h 196"/>
                <a:gd name="T28" fmla="*/ 78 w 128"/>
                <a:gd name="T29" fmla="*/ 182 h 196"/>
                <a:gd name="T30" fmla="*/ 48 w 128"/>
                <a:gd name="T31" fmla="*/ 131 h 196"/>
                <a:gd name="T32" fmla="*/ 106 w 128"/>
                <a:gd name="T33" fmla="*/ 66 h 196"/>
                <a:gd name="T34" fmla="*/ 93 w 128"/>
                <a:gd name="T35" fmla="*/ 105 h 196"/>
                <a:gd name="T36" fmla="*/ 75 w 128"/>
                <a:gd name="T37" fmla="*/ 144 h 196"/>
                <a:gd name="T38" fmla="*/ 107 w 128"/>
                <a:gd name="T39" fmla="*/ 157 h 196"/>
                <a:gd name="T40" fmla="*/ 39 w 128"/>
                <a:gd name="T41" fmla="*/ 175 h 196"/>
                <a:gd name="T42" fmla="*/ 44 w 128"/>
                <a:gd name="T43" fmla="*/ 177 h 196"/>
                <a:gd name="T44" fmla="*/ 89 w 128"/>
                <a:gd name="T45" fmla="*/ 121 h 196"/>
                <a:gd name="T46" fmla="*/ 85 w 128"/>
                <a:gd name="T47" fmla="*/ 185 h 196"/>
                <a:gd name="T48" fmla="*/ 83 w 128"/>
                <a:gd name="T49" fmla="*/ 123 h 196"/>
                <a:gd name="T50" fmla="*/ 46 w 128"/>
                <a:gd name="T51" fmla="*/ 176 h 196"/>
                <a:gd name="T52" fmla="*/ 86 w 128"/>
                <a:gd name="T53" fmla="*/ 109 h 196"/>
                <a:gd name="T54" fmla="*/ 100 w 128"/>
                <a:gd name="T55" fmla="*/ 67 h 196"/>
                <a:gd name="T56" fmla="*/ 111 w 128"/>
                <a:gd name="T57" fmla="*/ 25 h 196"/>
                <a:gd name="T58" fmla="*/ 38 w 128"/>
                <a:gd name="T59" fmla="*/ 183 h 196"/>
                <a:gd name="T60" fmla="*/ 67 w 128"/>
                <a:gd name="T61" fmla="*/ 183 h 196"/>
                <a:gd name="T62" fmla="*/ 33 w 128"/>
                <a:gd name="T63" fmla="*/ 183 h 196"/>
                <a:gd name="T64" fmla="*/ 102 w 128"/>
                <a:gd name="T65" fmla="*/ 57 h 196"/>
                <a:gd name="T66" fmla="*/ 117 w 128"/>
                <a:gd name="T67" fmla="*/ 32 h 196"/>
                <a:gd name="T68" fmla="*/ 52 w 128"/>
                <a:gd name="T69" fmla="*/ 42 h 196"/>
                <a:gd name="T70" fmla="*/ 109 w 128"/>
                <a:gd name="T71" fmla="*/ 34 h 196"/>
                <a:gd name="T72" fmla="*/ 104 w 128"/>
                <a:gd name="T73" fmla="*/ 22 h 196"/>
                <a:gd name="T74" fmla="*/ 94 w 128"/>
                <a:gd name="T75" fmla="*/ 30 h 196"/>
                <a:gd name="T76" fmla="*/ 87 w 128"/>
                <a:gd name="T77" fmla="*/ 53 h 196"/>
                <a:gd name="T78" fmla="*/ 89 w 128"/>
                <a:gd name="T79" fmla="*/ 30 h 196"/>
                <a:gd name="T80" fmla="*/ 55 w 128"/>
                <a:gd name="T81" fmla="*/ 42 h 196"/>
                <a:gd name="T82" fmla="*/ 53 w 128"/>
                <a:gd name="T83" fmla="*/ 141 h 196"/>
                <a:gd name="T84" fmla="*/ 52 w 128"/>
                <a:gd name="T85" fmla="*/ 166 h 196"/>
                <a:gd name="T86" fmla="*/ 60 w 128"/>
                <a:gd name="T87" fmla="*/ 162 h 196"/>
                <a:gd name="T88" fmla="*/ 89 w 128"/>
                <a:gd name="T89" fmla="*/ 173 h 196"/>
                <a:gd name="T90" fmla="*/ 100 w 128"/>
                <a:gd name="T91" fmla="*/ 19 h 196"/>
                <a:gd name="T92" fmla="*/ 26 w 128"/>
                <a:gd name="T93" fmla="*/ 137 h 196"/>
                <a:gd name="T94" fmla="*/ 31 w 128"/>
                <a:gd name="T95" fmla="*/ 78 h 196"/>
                <a:gd name="T96" fmla="*/ 65 w 128"/>
                <a:gd name="T97" fmla="*/ 8 h 196"/>
                <a:gd name="T98" fmla="*/ 118 w 128"/>
                <a:gd name="T99" fmla="*/ 16 h 196"/>
                <a:gd name="T100" fmla="*/ 117 w 128"/>
                <a:gd name="T101" fmla="*/ 50 h 196"/>
                <a:gd name="T102" fmla="*/ 110 w 128"/>
                <a:gd name="T103" fmla="*/ 67 h 196"/>
                <a:gd name="T104" fmla="*/ 104 w 128"/>
                <a:gd name="T105" fmla="*/ 94 h 196"/>
                <a:gd name="T106" fmla="*/ 96 w 128"/>
                <a:gd name="T107" fmla="*/ 112 h 196"/>
                <a:gd name="T108" fmla="*/ 90 w 128"/>
                <a:gd name="T109" fmla="*/ 137 h 196"/>
                <a:gd name="T110" fmla="*/ 112 w 128"/>
                <a:gd name="T111" fmla="*/ 159 h 196"/>
                <a:gd name="T112" fmla="*/ 108 w 128"/>
                <a:gd name="T113" fmla="*/ 181 h 196"/>
                <a:gd name="T114" fmla="*/ 89 w 128"/>
                <a:gd name="T115" fmla="*/ 190 h 196"/>
                <a:gd name="T116" fmla="*/ 30 w 128"/>
                <a:gd name="T117" fmla="*/ 18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8" h="196">
                  <a:moveTo>
                    <a:pt x="110" y="32"/>
                  </a:moveTo>
                  <a:cubicBezTo>
                    <a:pt x="110" y="31"/>
                    <a:pt x="110" y="31"/>
                    <a:pt x="110" y="31"/>
                  </a:cubicBezTo>
                  <a:cubicBezTo>
                    <a:pt x="110" y="31"/>
                    <a:pt x="109" y="32"/>
                    <a:pt x="110" y="32"/>
                  </a:cubicBezTo>
                  <a:close/>
                  <a:moveTo>
                    <a:pt x="87" y="145"/>
                  </a:moveTo>
                  <a:cubicBezTo>
                    <a:pt x="90" y="146"/>
                    <a:pt x="90" y="146"/>
                    <a:pt x="90" y="146"/>
                  </a:cubicBezTo>
                  <a:cubicBezTo>
                    <a:pt x="89" y="145"/>
                    <a:pt x="88" y="145"/>
                    <a:pt x="87" y="145"/>
                  </a:cubicBezTo>
                  <a:close/>
                  <a:moveTo>
                    <a:pt x="81" y="136"/>
                  </a:moveTo>
                  <a:cubicBezTo>
                    <a:pt x="81" y="136"/>
                    <a:pt x="81" y="136"/>
                    <a:pt x="81" y="136"/>
                  </a:cubicBezTo>
                  <a:cubicBezTo>
                    <a:pt x="82" y="137"/>
                    <a:pt x="82" y="137"/>
                    <a:pt x="82" y="137"/>
                  </a:cubicBezTo>
                  <a:cubicBezTo>
                    <a:pt x="82" y="137"/>
                    <a:pt x="83" y="138"/>
                    <a:pt x="83" y="138"/>
                  </a:cubicBezTo>
                  <a:cubicBezTo>
                    <a:pt x="83" y="137"/>
                    <a:pt x="83" y="137"/>
                    <a:pt x="82" y="137"/>
                  </a:cubicBezTo>
                  <a:cubicBezTo>
                    <a:pt x="82" y="136"/>
                    <a:pt x="82" y="136"/>
                    <a:pt x="81" y="136"/>
                  </a:cubicBezTo>
                  <a:close/>
                  <a:moveTo>
                    <a:pt x="101" y="97"/>
                  </a:moveTo>
                  <a:cubicBezTo>
                    <a:pt x="101" y="97"/>
                    <a:pt x="102" y="98"/>
                    <a:pt x="102" y="98"/>
                  </a:cubicBezTo>
                  <a:cubicBezTo>
                    <a:pt x="102" y="97"/>
                    <a:pt x="102" y="97"/>
                    <a:pt x="101" y="96"/>
                  </a:cubicBezTo>
                  <a:cubicBezTo>
                    <a:pt x="101" y="96"/>
                    <a:pt x="100" y="96"/>
                    <a:pt x="101" y="97"/>
                  </a:cubicBezTo>
                  <a:close/>
                  <a:moveTo>
                    <a:pt x="60" y="183"/>
                  </a:moveTo>
                  <a:cubicBezTo>
                    <a:pt x="60" y="183"/>
                    <a:pt x="60" y="183"/>
                    <a:pt x="60" y="183"/>
                  </a:cubicBezTo>
                  <a:cubicBezTo>
                    <a:pt x="60" y="183"/>
                    <a:pt x="61" y="185"/>
                    <a:pt x="62" y="184"/>
                  </a:cubicBezTo>
                  <a:cubicBezTo>
                    <a:pt x="61" y="184"/>
                    <a:pt x="61" y="183"/>
                    <a:pt x="60" y="183"/>
                  </a:cubicBezTo>
                  <a:cubicBezTo>
                    <a:pt x="60" y="182"/>
                    <a:pt x="60" y="182"/>
                    <a:pt x="60" y="183"/>
                  </a:cubicBezTo>
                  <a:close/>
                  <a:moveTo>
                    <a:pt x="103" y="90"/>
                  </a:moveTo>
                  <a:cubicBezTo>
                    <a:pt x="102" y="91"/>
                    <a:pt x="103" y="91"/>
                    <a:pt x="103" y="91"/>
                  </a:cubicBezTo>
                  <a:cubicBezTo>
                    <a:pt x="103" y="92"/>
                    <a:pt x="104" y="93"/>
                    <a:pt x="104" y="92"/>
                  </a:cubicBezTo>
                  <a:cubicBezTo>
                    <a:pt x="103" y="91"/>
                    <a:pt x="103" y="90"/>
                    <a:pt x="103" y="90"/>
                  </a:cubicBezTo>
                  <a:close/>
                  <a:moveTo>
                    <a:pt x="103" y="166"/>
                  </a:moveTo>
                  <a:cubicBezTo>
                    <a:pt x="103" y="166"/>
                    <a:pt x="102" y="166"/>
                    <a:pt x="102" y="166"/>
                  </a:cubicBezTo>
                  <a:cubicBezTo>
                    <a:pt x="102" y="165"/>
                    <a:pt x="101" y="164"/>
                    <a:pt x="101" y="164"/>
                  </a:cubicBezTo>
                  <a:cubicBezTo>
                    <a:pt x="101" y="165"/>
                    <a:pt x="102" y="166"/>
                    <a:pt x="103" y="166"/>
                  </a:cubicBezTo>
                  <a:close/>
                  <a:moveTo>
                    <a:pt x="62" y="182"/>
                  </a:moveTo>
                  <a:cubicBezTo>
                    <a:pt x="62" y="182"/>
                    <a:pt x="62" y="182"/>
                    <a:pt x="62" y="182"/>
                  </a:cubicBezTo>
                  <a:cubicBezTo>
                    <a:pt x="62" y="182"/>
                    <a:pt x="62" y="182"/>
                    <a:pt x="62" y="182"/>
                  </a:cubicBezTo>
                  <a:cubicBezTo>
                    <a:pt x="63" y="183"/>
                    <a:pt x="63" y="183"/>
                    <a:pt x="63" y="183"/>
                  </a:cubicBezTo>
                  <a:cubicBezTo>
                    <a:pt x="63" y="183"/>
                    <a:pt x="63" y="184"/>
                    <a:pt x="63" y="184"/>
                  </a:cubicBezTo>
                  <a:cubicBezTo>
                    <a:pt x="64" y="184"/>
                    <a:pt x="64" y="185"/>
                    <a:pt x="65" y="185"/>
                  </a:cubicBezTo>
                  <a:cubicBezTo>
                    <a:pt x="65" y="185"/>
                    <a:pt x="65" y="184"/>
                    <a:pt x="64" y="184"/>
                  </a:cubicBezTo>
                  <a:cubicBezTo>
                    <a:pt x="64" y="184"/>
                    <a:pt x="64" y="184"/>
                    <a:pt x="63" y="184"/>
                  </a:cubicBezTo>
                  <a:cubicBezTo>
                    <a:pt x="63" y="183"/>
                    <a:pt x="63" y="183"/>
                    <a:pt x="63" y="183"/>
                  </a:cubicBezTo>
                  <a:cubicBezTo>
                    <a:pt x="62" y="182"/>
                    <a:pt x="62" y="182"/>
                    <a:pt x="62" y="182"/>
                  </a:cubicBezTo>
                  <a:cubicBezTo>
                    <a:pt x="62" y="182"/>
                    <a:pt x="62" y="182"/>
                    <a:pt x="62" y="182"/>
                  </a:cubicBezTo>
                  <a:close/>
                  <a:moveTo>
                    <a:pt x="100" y="176"/>
                  </a:moveTo>
                  <a:cubicBezTo>
                    <a:pt x="100" y="177"/>
                    <a:pt x="100" y="177"/>
                    <a:pt x="100" y="177"/>
                  </a:cubicBezTo>
                  <a:cubicBezTo>
                    <a:pt x="100" y="177"/>
                    <a:pt x="100" y="177"/>
                    <a:pt x="101" y="177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1" y="178"/>
                    <a:pt x="101" y="179"/>
                    <a:pt x="102" y="179"/>
                  </a:cubicBezTo>
                  <a:cubicBezTo>
                    <a:pt x="102" y="179"/>
                    <a:pt x="102" y="179"/>
                    <a:pt x="102" y="179"/>
                  </a:cubicBezTo>
                  <a:cubicBezTo>
                    <a:pt x="103" y="179"/>
                    <a:pt x="103" y="179"/>
                    <a:pt x="103" y="179"/>
                  </a:cubicBezTo>
                  <a:cubicBezTo>
                    <a:pt x="103" y="180"/>
                    <a:pt x="103" y="180"/>
                    <a:pt x="103" y="181"/>
                  </a:cubicBezTo>
                  <a:cubicBezTo>
                    <a:pt x="104" y="180"/>
                    <a:pt x="103" y="180"/>
                    <a:pt x="103" y="179"/>
                  </a:cubicBezTo>
                  <a:cubicBezTo>
                    <a:pt x="102" y="179"/>
                    <a:pt x="102" y="179"/>
                    <a:pt x="102" y="179"/>
                  </a:cubicBezTo>
                  <a:cubicBezTo>
                    <a:pt x="102" y="179"/>
                    <a:pt x="102" y="179"/>
                    <a:pt x="102" y="179"/>
                  </a:cubicBezTo>
                  <a:cubicBezTo>
                    <a:pt x="102" y="178"/>
                    <a:pt x="102" y="178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00" y="177"/>
                    <a:pt x="100" y="177"/>
                    <a:pt x="100" y="177"/>
                  </a:cubicBezTo>
                  <a:lnTo>
                    <a:pt x="100" y="176"/>
                  </a:lnTo>
                  <a:close/>
                  <a:moveTo>
                    <a:pt x="103" y="157"/>
                  </a:moveTo>
                  <a:cubicBezTo>
                    <a:pt x="103" y="157"/>
                    <a:pt x="103" y="158"/>
                    <a:pt x="104" y="158"/>
                  </a:cubicBezTo>
                  <a:cubicBezTo>
                    <a:pt x="104" y="159"/>
                    <a:pt x="104" y="159"/>
                    <a:pt x="104" y="159"/>
                  </a:cubicBezTo>
                  <a:cubicBezTo>
                    <a:pt x="104" y="159"/>
                    <a:pt x="105" y="160"/>
                    <a:pt x="105" y="160"/>
                  </a:cubicBezTo>
                  <a:cubicBezTo>
                    <a:pt x="105" y="160"/>
                    <a:pt x="106" y="161"/>
                    <a:pt x="106" y="160"/>
                  </a:cubicBezTo>
                  <a:cubicBezTo>
                    <a:pt x="105" y="160"/>
                    <a:pt x="105" y="160"/>
                    <a:pt x="105" y="160"/>
                  </a:cubicBezTo>
                  <a:cubicBezTo>
                    <a:pt x="105" y="159"/>
                    <a:pt x="105" y="159"/>
                    <a:pt x="104" y="159"/>
                  </a:cubicBezTo>
                  <a:cubicBezTo>
                    <a:pt x="104" y="158"/>
                    <a:pt x="104" y="158"/>
                    <a:pt x="104" y="158"/>
                  </a:cubicBezTo>
                  <a:cubicBezTo>
                    <a:pt x="104" y="158"/>
                    <a:pt x="103" y="157"/>
                    <a:pt x="103" y="157"/>
                  </a:cubicBezTo>
                  <a:close/>
                  <a:moveTo>
                    <a:pt x="96" y="182"/>
                  </a:moveTo>
                  <a:cubicBezTo>
                    <a:pt x="96" y="182"/>
                    <a:pt x="96" y="182"/>
                    <a:pt x="96" y="182"/>
                  </a:cubicBezTo>
                  <a:cubicBezTo>
                    <a:pt x="97" y="183"/>
                    <a:pt x="97" y="183"/>
                    <a:pt x="97" y="183"/>
                  </a:cubicBezTo>
                  <a:cubicBezTo>
                    <a:pt x="97" y="184"/>
                    <a:pt x="98" y="185"/>
                    <a:pt x="99" y="185"/>
                  </a:cubicBezTo>
                  <a:cubicBezTo>
                    <a:pt x="99" y="186"/>
                    <a:pt x="99" y="185"/>
                    <a:pt x="99" y="185"/>
                  </a:cubicBezTo>
                  <a:cubicBezTo>
                    <a:pt x="98" y="184"/>
                    <a:pt x="98" y="183"/>
                    <a:pt x="97" y="183"/>
                  </a:cubicBezTo>
                  <a:cubicBezTo>
                    <a:pt x="96" y="182"/>
                    <a:pt x="96" y="182"/>
                    <a:pt x="96" y="182"/>
                  </a:cubicBezTo>
                  <a:close/>
                  <a:moveTo>
                    <a:pt x="40" y="179"/>
                  </a:moveTo>
                  <a:cubicBezTo>
                    <a:pt x="40" y="179"/>
                    <a:pt x="40" y="179"/>
                    <a:pt x="40" y="179"/>
                  </a:cubicBezTo>
                  <a:cubicBezTo>
                    <a:pt x="41" y="180"/>
                    <a:pt x="42" y="181"/>
                    <a:pt x="43" y="182"/>
                  </a:cubicBezTo>
                  <a:cubicBezTo>
                    <a:pt x="43" y="182"/>
                    <a:pt x="43" y="182"/>
                    <a:pt x="43" y="182"/>
                  </a:cubicBezTo>
                  <a:cubicBezTo>
                    <a:pt x="43" y="182"/>
                    <a:pt x="43" y="182"/>
                    <a:pt x="43" y="182"/>
                  </a:cubicBezTo>
                  <a:cubicBezTo>
                    <a:pt x="43" y="182"/>
                    <a:pt x="43" y="182"/>
                    <a:pt x="43" y="182"/>
                  </a:cubicBezTo>
                  <a:cubicBezTo>
                    <a:pt x="43" y="182"/>
                    <a:pt x="43" y="182"/>
                    <a:pt x="43" y="182"/>
                  </a:cubicBezTo>
                  <a:cubicBezTo>
                    <a:pt x="42" y="181"/>
                    <a:pt x="41" y="180"/>
                    <a:pt x="40" y="179"/>
                  </a:cubicBezTo>
                  <a:close/>
                  <a:moveTo>
                    <a:pt x="101" y="167"/>
                  </a:moveTo>
                  <a:cubicBezTo>
                    <a:pt x="102" y="168"/>
                    <a:pt x="102" y="168"/>
                    <a:pt x="102" y="168"/>
                  </a:cubicBezTo>
                  <a:cubicBezTo>
                    <a:pt x="102" y="168"/>
                    <a:pt x="102" y="168"/>
                    <a:pt x="102" y="168"/>
                  </a:cubicBezTo>
                  <a:cubicBezTo>
                    <a:pt x="102" y="168"/>
                    <a:pt x="102" y="168"/>
                    <a:pt x="102" y="168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3" y="169"/>
                    <a:pt x="103" y="169"/>
                    <a:pt x="103" y="170"/>
                  </a:cubicBezTo>
                  <a:cubicBezTo>
                    <a:pt x="103" y="170"/>
                    <a:pt x="103" y="170"/>
                    <a:pt x="103" y="170"/>
                  </a:cubicBezTo>
                  <a:cubicBezTo>
                    <a:pt x="104" y="171"/>
                    <a:pt x="105" y="171"/>
                    <a:pt x="105" y="172"/>
                  </a:cubicBezTo>
                  <a:cubicBezTo>
                    <a:pt x="105" y="172"/>
                    <a:pt x="105" y="172"/>
                    <a:pt x="105" y="171"/>
                  </a:cubicBezTo>
                  <a:cubicBezTo>
                    <a:pt x="105" y="171"/>
                    <a:pt x="104" y="170"/>
                    <a:pt x="103" y="170"/>
                  </a:cubicBezTo>
                  <a:cubicBezTo>
                    <a:pt x="103" y="170"/>
                    <a:pt x="103" y="170"/>
                    <a:pt x="103" y="170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2" y="168"/>
                    <a:pt x="102" y="168"/>
                    <a:pt x="102" y="168"/>
                  </a:cubicBezTo>
                  <a:cubicBezTo>
                    <a:pt x="102" y="168"/>
                    <a:pt x="102" y="168"/>
                    <a:pt x="102" y="168"/>
                  </a:cubicBezTo>
                  <a:cubicBezTo>
                    <a:pt x="102" y="168"/>
                    <a:pt x="102" y="168"/>
                    <a:pt x="102" y="168"/>
                  </a:cubicBezTo>
                  <a:lnTo>
                    <a:pt x="101" y="167"/>
                  </a:lnTo>
                  <a:close/>
                  <a:moveTo>
                    <a:pt x="50" y="122"/>
                  </a:moveTo>
                  <a:cubicBezTo>
                    <a:pt x="50" y="124"/>
                    <a:pt x="49" y="126"/>
                    <a:pt x="49" y="127"/>
                  </a:cubicBezTo>
                  <a:cubicBezTo>
                    <a:pt x="49" y="126"/>
                    <a:pt x="50" y="123"/>
                    <a:pt x="50" y="122"/>
                  </a:cubicBezTo>
                  <a:close/>
                  <a:moveTo>
                    <a:pt x="102" y="16"/>
                  </a:moveTo>
                  <a:cubicBezTo>
                    <a:pt x="102" y="16"/>
                    <a:pt x="102" y="16"/>
                    <a:pt x="102" y="16"/>
                  </a:cubicBezTo>
                  <a:cubicBezTo>
                    <a:pt x="103" y="16"/>
                    <a:pt x="105" y="16"/>
                    <a:pt x="106" y="17"/>
                  </a:cubicBezTo>
                  <a:cubicBezTo>
                    <a:pt x="106" y="17"/>
                    <a:pt x="107" y="17"/>
                    <a:pt x="107" y="16"/>
                  </a:cubicBezTo>
                  <a:lnTo>
                    <a:pt x="102" y="16"/>
                  </a:lnTo>
                  <a:close/>
                  <a:moveTo>
                    <a:pt x="77" y="137"/>
                  </a:moveTo>
                  <a:cubicBezTo>
                    <a:pt x="77" y="138"/>
                    <a:pt x="77" y="138"/>
                    <a:pt x="77" y="139"/>
                  </a:cubicBezTo>
                  <a:cubicBezTo>
                    <a:pt x="76" y="140"/>
                    <a:pt x="78" y="139"/>
                    <a:pt x="79" y="139"/>
                  </a:cubicBezTo>
                  <a:cubicBezTo>
                    <a:pt x="78" y="139"/>
                    <a:pt x="77" y="138"/>
                    <a:pt x="77" y="137"/>
                  </a:cubicBezTo>
                  <a:close/>
                  <a:moveTo>
                    <a:pt x="90" y="108"/>
                  </a:moveTo>
                  <a:cubicBezTo>
                    <a:pt x="89" y="107"/>
                    <a:pt x="89" y="106"/>
                    <a:pt x="88" y="105"/>
                  </a:cubicBezTo>
                  <a:cubicBezTo>
                    <a:pt x="88" y="105"/>
                    <a:pt x="88" y="105"/>
                    <a:pt x="88" y="105"/>
                  </a:cubicBezTo>
                  <a:cubicBezTo>
                    <a:pt x="87" y="105"/>
                    <a:pt x="88" y="106"/>
                    <a:pt x="88" y="107"/>
                  </a:cubicBezTo>
                  <a:cubicBezTo>
                    <a:pt x="88" y="107"/>
                    <a:pt x="90" y="109"/>
                    <a:pt x="90" y="108"/>
                  </a:cubicBezTo>
                  <a:close/>
                  <a:moveTo>
                    <a:pt x="115" y="47"/>
                  </a:moveTo>
                  <a:cubicBezTo>
                    <a:pt x="115" y="48"/>
                    <a:pt x="115" y="48"/>
                    <a:pt x="114" y="48"/>
                  </a:cubicBezTo>
                  <a:cubicBezTo>
                    <a:pt x="114" y="49"/>
                    <a:pt x="115" y="50"/>
                    <a:pt x="116" y="49"/>
                  </a:cubicBezTo>
                  <a:cubicBezTo>
                    <a:pt x="116" y="49"/>
                    <a:pt x="116" y="48"/>
                    <a:pt x="116" y="48"/>
                  </a:cubicBezTo>
                  <a:cubicBezTo>
                    <a:pt x="116" y="48"/>
                    <a:pt x="115" y="45"/>
                    <a:pt x="115" y="47"/>
                  </a:cubicBezTo>
                  <a:close/>
                  <a:moveTo>
                    <a:pt x="84" y="182"/>
                  </a:moveTo>
                  <a:cubicBezTo>
                    <a:pt x="85" y="184"/>
                    <a:pt x="86" y="184"/>
                    <a:pt x="87" y="186"/>
                  </a:cubicBezTo>
                  <a:cubicBezTo>
                    <a:pt x="87" y="186"/>
                    <a:pt x="88" y="186"/>
                    <a:pt x="88" y="186"/>
                  </a:cubicBezTo>
                  <a:cubicBezTo>
                    <a:pt x="87" y="184"/>
                    <a:pt x="85" y="184"/>
                    <a:pt x="84" y="182"/>
                  </a:cubicBezTo>
                  <a:close/>
                  <a:moveTo>
                    <a:pt x="105" y="83"/>
                  </a:moveTo>
                  <a:cubicBezTo>
                    <a:pt x="105" y="83"/>
                    <a:pt x="105" y="84"/>
                    <a:pt x="105" y="84"/>
                  </a:cubicBezTo>
                  <a:cubicBezTo>
                    <a:pt x="105" y="84"/>
                    <a:pt x="106" y="85"/>
                    <a:pt x="107" y="86"/>
                  </a:cubicBezTo>
                  <a:cubicBezTo>
                    <a:pt x="107" y="85"/>
                    <a:pt x="106" y="84"/>
                    <a:pt x="106" y="83"/>
                  </a:cubicBezTo>
                  <a:cubicBezTo>
                    <a:pt x="106" y="83"/>
                    <a:pt x="104" y="82"/>
                    <a:pt x="105" y="83"/>
                  </a:cubicBezTo>
                  <a:close/>
                  <a:moveTo>
                    <a:pt x="16" y="148"/>
                  </a:moveTo>
                  <a:cubicBezTo>
                    <a:pt x="17" y="143"/>
                    <a:pt x="17" y="143"/>
                    <a:pt x="17" y="143"/>
                  </a:cubicBezTo>
                  <a:cubicBezTo>
                    <a:pt x="18" y="142"/>
                    <a:pt x="17" y="143"/>
                    <a:pt x="17" y="143"/>
                  </a:cubicBezTo>
                  <a:lnTo>
                    <a:pt x="16" y="148"/>
                  </a:lnTo>
                  <a:close/>
                  <a:moveTo>
                    <a:pt x="110" y="32"/>
                  </a:moveTo>
                  <a:cubicBezTo>
                    <a:pt x="111" y="33"/>
                    <a:pt x="111" y="33"/>
                    <a:pt x="111" y="33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2" y="35"/>
                    <a:pt x="112" y="35"/>
                    <a:pt x="112" y="35"/>
                  </a:cubicBezTo>
                  <a:cubicBezTo>
                    <a:pt x="112" y="35"/>
                    <a:pt x="112" y="36"/>
                    <a:pt x="112" y="36"/>
                  </a:cubicBezTo>
                  <a:cubicBezTo>
                    <a:pt x="113" y="37"/>
                    <a:pt x="113" y="38"/>
                    <a:pt x="114" y="39"/>
                  </a:cubicBezTo>
                  <a:cubicBezTo>
                    <a:pt x="115" y="38"/>
                    <a:pt x="114" y="38"/>
                    <a:pt x="113" y="37"/>
                  </a:cubicBezTo>
                  <a:cubicBezTo>
                    <a:pt x="113" y="37"/>
                    <a:pt x="113" y="36"/>
                    <a:pt x="112" y="36"/>
                  </a:cubicBezTo>
                  <a:cubicBezTo>
                    <a:pt x="112" y="35"/>
                    <a:pt x="112" y="35"/>
                    <a:pt x="112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11" y="33"/>
                    <a:pt x="111" y="33"/>
                    <a:pt x="111" y="33"/>
                  </a:cubicBezTo>
                  <a:lnTo>
                    <a:pt x="110" y="32"/>
                  </a:lnTo>
                  <a:close/>
                  <a:moveTo>
                    <a:pt x="103" y="66"/>
                  </a:moveTo>
                  <a:cubicBezTo>
                    <a:pt x="103" y="68"/>
                    <a:pt x="104" y="69"/>
                    <a:pt x="105" y="70"/>
                  </a:cubicBezTo>
                  <a:cubicBezTo>
                    <a:pt x="105" y="71"/>
                    <a:pt x="105" y="70"/>
                    <a:pt x="105" y="69"/>
                  </a:cubicBezTo>
                  <a:cubicBezTo>
                    <a:pt x="104" y="68"/>
                    <a:pt x="103" y="67"/>
                    <a:pt x="103" y="66"/>
                  </a:cubicBezTo>
                  <a:close/>
                  <a:moveTo>
                    <a:pt x="89" y="110"/>
                  </a:moveTo>
                  <a:cubicBezTo>
                    <a:pt x="89" y="110"/>
                    <a:pt x="89" y="110"/>
                    <a:pt x="89" y="110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1" y="114"/>
                    <a:pt x="91" y="114"/>
                    <a:pt x="91" y="114"/>
                  </a:cubicBezTo>
                  <a:cubicBezTo>
                    <a:pt x="91" y="114"/>
                    <a:pt x="92" y="113"/>
                    <a:pt x="91" y="112"/>
                  </a:cubicBezTo>
                  <a:cubicBezTo>
                    <a:pt x="90" y="112"/>
                    <a:pt x="90" y="111"/>
                    <a:pt x="89" y="110"/>
                  </a:cubicBezTo>
                  <a:cubicBezTo>
                    <a:pt x="89" y="110"/>
                    <a:pt x="89" y="110"/>
                    <a:pt x="89" y="110"/>
                  </a:cubicBezTo>
                  <a:close/>
                  <a:moveTo>
                    <a:pt x="87" y="121"/>
                  </a:moveTo>
                  <a:cubicBezTo>
                    <a:pt x="86" y="120"/>
                    <a:pt x="85" y="118"/>
                    <a:pt x="84" y="117"/>
                  </a:cubicBezTo>
                  <a:cubicBezTo>
                    <a:pt x="84" y="116"/>
                    <a:pt x="84" y="118"/>
                    <a:pt x="84" y="118"/>
                  </a:cubicBezTo>
                  <a:cubicBezTo>
                    <a:pt x="85" y="119"/>
                    <a:pt x="85" y="119"/>
                    <a:pt x="86" y="120"/>
                  </a:cubicBezTo>
                  <a:cubicBezTo>
                    <a:pt x="86" y="120"/>
                    <a:pt x="88" y="122"/>
                    <a:pt x="87" y="121"/>
                  </a:cubicBezTo>
                  <a:close/>
                  <a:moveTo>
                    <a:pt x="78" y="182"/>
                  </a:moveTo>
                  <a:cubicBezTo>
                    <a:pt x="78" y="183"/>
                    <a:pt x="79" y="185"/>
                    <a:pt x="80" y="186"/>
                  </a:cubicBezTo>
                  <a:cubicBezTo>
                    <a:pt x="80" y="185"/>
                    <a:pt x="82" y="186"/>
                    <a:pt x="81" y="185"/>
                  </a:cubicBezTo>
                  <a:cubicBezTo>
                    <a:pt x="80" y="184"/>
                    <a:pt x="79" y="183"/>
                    <a:pt x="78" y="182"/>
                  </a:cubicBezTo>
                  <a:close/>
                  <a:moveTo>
                    <a:pt x="89" y="181"/>
                  </a:moveTo>
                  <a:cubicBezTo>
                    <a:pt x="90" y="182"/>
                    <a:pt x="90" y="183"/>
                    <a:pt x="91" y="184"/>
                  </a:cubicBezTo>
                  <a:cubicBezTo>
                    <a:pt x="92" y="184"/>
                    <a:pt x="92" y="186"/>
                    <a:pt x="94" y="185"/>
                  </a:cubicBezTo>
                  <a:cubicBezTo>
                    <a:pt x="93" y="184"/>
                    <a:pt x="90" y="182"/>
                    <a:pt x="89" y="181"/>
                  </a:cubicBezTo>
                  <a:close/>
                  <a:moveTo>
                    <a:pt x="48" y="131"/>
                  </a:moveTo>
                  <a:cubicBezTo>
                    <a:pt x="46" y="137"/>
                    <a:pt x="46" y="137"/>
                    <a:pt x="46" y="137"/>
                  </a:cubicBezTo>
                  <a:cubicBezTo>
                    <a:pt x="46" y="137"/>
                    <a:pt x="47" y="137"/>
                    <a:pt x="47" y="137"/>
                  </a:cubicBezTo>
                  <a:cubicBezTo>
                    <a:pt x="47" y="135"/>
                    <a:pt x="48" y="133"/>
                    <a:pt x="48" y="131"/>
                  </a:cubicBezTo>
                  <a:close/>
                  <a:moveTo>
                    <a:pt x="84" y="120"/>
                  </a:moveTo>
                  <a:cubicBezTo>
                    <a:pt x="85" y="122"/>
                    <a:pt x="86" y="124"/>
                    <a:pt x="87" y="125"/>
                  </a:cubicBezTo>
                  <a:cubicBezTo>
                    <a:pt x="89" y="124"/>
                    <a:pt x="86" y="123"/>
                    <a:pt x="86" y="123"/>
                  </a:cubicBezTo>
                  <a:cubicBezTo>
                    <a:pt x="85" y="122"/>
                    <a:pt x="85" y="121"/>
                    <a:pt x="84" y="120"/>
                  </a:cubicBezTo>
                  <a:close/>
                  <a:moveTo>
                    <a:pt x="80" y="130"/>
                  </a:moveTo>
                  <a:cubicBezTo>
                    <a:pt x="79" y="131"/>
                    <a:pt x="79" y="131"/>
                    <a:pt x="79" y="131"/>
                  </a:cubicBezTo>
                  <a:cubicBezTo>
                    <a:pt x="80" y="132"/>
                    <a:pt x="82" y="134"/>
                    <a:pt x="83" y="135"/>
                  </a:cubicBezTo>
                  <a:cubicBezTo>
                    <a:pt x="82" y="133"/>
                    <a:pt x="81" y="131"/>
                    <a:pt x="80" y="130"/>
                  </a:cubicBezTo>
                  <a:close/>
                  <a:moveTo>
                    <a:pt x="102" y="60"/>
                  </a:moveTo>
                  <a:cubicBezTo>
                    <a:pt x="103" y="60"/>
                    <a:pt x="103" y="60"/>
                    <a:pt x="103" y="60"/>
                  </a:cubicBezTo>
                  <a:cubicBezTo>
                    <a:pt x="103" y="62"/>
                    <a:pt x="105" y="64"/>
                    <a:pt x="106" y="66"/>
                  </a:cubicBezTo>
                  <a:cubicBezTo>
                    <a:pt x="107" y="67"/>
                    <a:pt x="107" y="65"/>
                    <a:pt x="106" y="65"/>
                  </a:cubicBezTo>
                  <a:cubicBezTo>
                    <a:pt x="103" y="60"/>
                    <a:pt x="103" y="60"/>
                    <a:pt x="103" y="60"/>
                  </a:cubicBezTo>
                  <a:lnTo>
                    <a:pt x="102" y="60"/>
                  </a:lnTo>
                  <a:close/>
                  <a:moveTo>
                    <a:pt x="90" y="104"/>
                  </a:moveTo>
                  <a:cubicBezTo>
                    <a:pt x="90" y="106"/>
                    <a:pt x="92" y="108"/>
                    <a:pt x="93" y="109"/>
                  </a:cubicBezTo>
                  <a:cubicBezTo>
                    <a:pt x="93" y="109"/>
                    <a:pt x="93" y="108"/>
                    <a:pt x="93" y="107"/>
                  </a:cubicBezTo>
                  <a:cubicBezTo>
                    <a:pt x="92" y="106"/>
                    <a:pt x="91" y="105"/>
                    <a:pt x="90" y="104"/>
                  </a:cubicBezTo>
                  <a:close/>
                  <a:moveTo>
                    <a:pt x="93" y="105"/>
                  </a:moveTo>
                  <a:cubicBezTo>
                    <a:pt x="92" y="104"/>
                    <a:pt x="91" y="102"/>
                    <a:pt x="90" y="100"/>
                  </a:cubicBezTo>
                  <a:cubicBezTo>
                    <a:pt x="89" y="99"/>
                    <a:pt x="89" y="101"/>
                    <a:pt x="90" y="101"/>
                  </a:cubicBezTo>
                  <a:cubicBezTo>
                    <a:pt x="90" y="103"/>
                    <a:pt x="92" y="104"/>
                    <a:pt x="93" y="105"/>
                  </a:cubicBezTo>
                  <a:close/>
                  <a:moveTo>
                    <a:pt x="100" y="172"/>
                  </a:move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5" y="175"/>
                    <a:pt x="104" y="175"/>
                  </a:cubicBezTo>
                  <a:cubicBezTo>
                    <a:pt x="103" y="174"/>
                    <a:pt x="102" y="172"/>
                    <a:pt x="101" y="171"/>
                  </a:cubicBezTo>
                  <a:cubicBezTo>
                    <a:pt x="100" y="171"/>
                    <a:pt x="100" y="172"/>
                    <a:pt x="100" y="172"/>
                  </a:cubicBezTo>
                  <a:close/>
                  <a:moveTo>
                    <a:pt x="105" y="53"/>
                  </a:moveTo>
                  <a:cubicBezTo>
                    <a:pt x="105" y="53"/>
                    <a:pt x="105" y="53"/>
                    <a:pt x="105" y="53"/>
                  </a:cubicBezTo>
                  <a:cubicBezTo>
                    <a:pt x="106" y="55"/>
                    <a:pt x="107" y="57"/>
                    <a:pt x="108" y="58"/>
                  </a:cubicBezTo>
                  <a:cubicBezTo>
                    <a:pt x="108" y="58"/>
                    <a:pt x="108" y="59"/>
                    <a:pt x="109" y="59"/>
                  </a:cubicBezTo>
                  <a:cubicBezTo>
                    <a:pt x="109" y="56"/>
                    <a:pt x="107" y="55"/>
                    <a:pt x="105" y="53"/>
                  </a:cubicBezTo>
                  <a:close/>
                  <a:moveTo>
                    <a:pt x="75" y="144"/>
                  </a:moveTo>
                  <a:cubicBezTo>
                    <a:pt x="75" y="144"/>
                    <a:pt x="75" y="144"/>
                    <a:pt x="75" y="144"/>
                  </a:cubicBezTo>
                  <a:cubicBezTo>
                    <a:pt x="85" y="145"/>
                    <a:pt x="85" y="145"/>
                    <a:pt x="85" y="145"/>
                  </a:cubicBezTo>
                  <a:lnTo>
                    <a:pt x="75" y="144"/>
                  </a:lnTo>
                  <a:close/>
                  <a:moveTo>
                    <a:pt x="93" y="91"/>
                  </a:moveTo>
                  <a:cubicBezTo>
                    <a:pt x="94" y="93"/>
                    <a:pt x="95" y="95"/>
                    <a:pt x="97" y="96"/>
                  </a:cubicBezTo>
                  <a:cubicBezTo>
                    <a:pt x="97" y="96"/>
                    <a:pt x="97" y="95"/>
                    <a:pt x="97" y="95"/>
                  </a:cubicBezTo>
                  <a:cubicBezTo>
                    <a:pt x="96" y="93"/>
                    <a:pt x="95" y="92"/>
                    <a:pt x="94" y="91"/>
                  </a:cubicBezTo>
                  <a:cubicBezTo>
                    <a:pt x="94" y="91"/>
                    <a:pt x="93" y="91"/>
                    <a:pt x="93" y="91"/>
                  </a:cubicBezTo>
                  <a:close/>
                  <a:moveTo>
                    <a:pt x="102" y="153"/>
                  </a:moveTo>
                  <a:cubicBezTo>
                    <a:pt x="104" y="155"/>
                    <a:pt x="106" y="157"/>
                    <a:pt x="107" y="158"/>
                  </a:cubicBezTo>
                  <a:cubicBezTo>
                    <a:pt x="107" y="158"/>
                    <a:pt x="108" y="157"/>
                    <a:pt x="107" y="157"/>
                  </a:cubicBezTo>
                  <a:cubicBezTo>
                    <a:pt x="103" y="153"/>
                    <a:pt x="103" y="153"/>
                    <a:pt x="103" y="153"/>
                  </a:cubicBezTo>
                  <a:cubicBezTo>
                    <a:pt x="102" y="152"/>
                    <a:pt x="102" y="153"/>
                    <a:pt x="102" y="153"/>
                  </a:cubicBezTo>
                  <a:close/>
                  <a:moveTo>
                    <a:pt x="89" y="184"/>
                  </a:moveTo>
                  <a:cubicBezTo>
                    <a:pt x="89" y="184"/>
                    <a:pt x="89" y="184"/>
                    <a:pt x="89" y="184"/>
                  </a:cubicBezTo>
                  <a:cubicBezTo>
                    <a:pt x="88" y="183"/>
                    <a:pt x="87" y="181"/>
                    <a:pt x="86" y="180"/>
                  </a:cubicBezTo>
                  <a:cubicBezTo>
                    <a:pt x="85" y="179"/>
                    <a:pt x="84" y="179"/>
                    <a:pt x="83" y="179"/>
                  </a:cubicBezTo>
                  <a:cubicBezTo>
                    <a:pt x="85" y="181"/>
                    <a:pt x="87" y="183"/>
                    <a:pt x="89" y="184"/>
                  </a:cubicBezTo>
                  <a:close/>
                  <a:moveTo>
                    <a:pt x="39" y="175"/>
                  </a:moveTo>
                  <a:cubicBezTo>
                    <a:pt x="41" y="177"/>
                    <a:pt x="43" y="179"/>
                    <a:pt x="45" y="181"/>
                  </a:cubicBezTo>
                  <a:cubicBezTo>
                    <a:pt x="43" y="179"/>
                    <a:pt x="41" y="176"/>
                    <a:pt x="39" y="174"/>
                  </a:cubicBezTo>
                  <a:cubicBezTo>
                    <a:pt x="39" y="174"/>
                    <a:pt x="38" y="174"/>
                    <a:pt x="39" y="175"/>
                  </a:cubicBezTo>
                  <a:close/>
                  <a:moveTo>
                    <a:pt x="97" y="77"/>
                  </a:moveTo>
                  <a:cubicBezTo>
                    <a:pt x="98" y="80"/>
                    <a:pt x="100" y="82"/>
                    <a:pt x="101" y="84"/>
                  </a:cubicBezTo>
                  <a:cubicBezTo>
                    <a:pt x="101" y="83"/>
                    <a:pt x="102" y="83"/>
                    <a:pt x="101" y="82"/>
                  </a:cubicBezTo>
                  <a:lnTo>
                    <a:pt x="97" y="77"/>
                  </a:lnTo>
                  <a:close/>
                  <a:moveTo>
                    <a:pt x="96" y="185"/>
                  </a:moveTo>
                  <a:cubicBezTo>
                    <a:pt x="93" y="182"/>
                    <a:pt x="93" y="182"/>
                    <a:pt x="93" y="182"/>
                  </a:cubicBezTo>
                  <a:cubicBezTo>
                    <a:pt x="93" y="181"/>
                    <a:pt x="92" y="180"/>
                    <a:pt x="90" y="180"/>
                  </a:cubicBezTo>
                  <a:cubicBezTo>
                    <a:pt x="94" y="183"/>
                    <a:pt x="94" y="183"/>
                    <a:pt x="94" y="183"/>
                  </a:cubicBezTo>
                  <a:cubicBezTo>
                    <a:pt x="95" y="184"/>
                    <a:pt x="97" y="185"/>
                    <a:pt x="96" y="185"/>
                  </a:cubicBezTo>
                  <a:close/>
                  <a:moveTo>
                    <a:pt x="43" y="176"/>
                  </a:moveTo>
                  <a:cubicBezTo>
                    <a:pt x="44" y="177"/>
                    <a:pt x="44" y="177"/>
                    <a:pt x="44" y="177"/>
                  </a:cubicBezTo>
                  <a:cubicBezTo>
                    <a:pt x="45" y="179"/>
                    <a:pt x="46" y="180"/>
                    <a:pt x="48" y="182"/>
                  </a:cubicBezTo>
                  <a:cubicBezTo>
                    <a:pt x="48" y="182"/>
                    <a:pt x="49" y="183"/>
                    <a:pt x="50" y="183"/>
                  </a:cubicBezTo>
                  <a:cubicBezTo>
                    <a:pt x="44" y="177"/>
                    <a:pt x="44" y="177"/>
                    <a:pt x="44" y="177"/>
                  </a:cubicBezTo>
                  <a:lnTo>
                    <a:pt x="43" y="176"/>
                  </a:lnTo>
                  <a:close/>
                  <a:moveTo>
                    <a:pt x="91" y="98"/>
                  </a:moveTo>
                  <a:cubicBezTo>
                    <a:pt x="94" y="104"/>
                    <a:pt x="94" y="104"/>
                    <a:pt x="94" y="104"/>
                  </a:cubicBezTo>
                  <a:cubicBezTo>
                    <a:pt x="94" y="103"/>
                    <a:pt x="95" y="102"/>
                    <a:pt x="95" y="102"/>
                  </a:cubicBezTo>
                  <a:cubicBezTo>
                    <a:pt x="94" y="101"/>
                    <a:pt x="93" y="99"/>
                    <a:pt x="91" y="98"/>
                  </a:cubicBezTo>
                  <a:cubicBezTo>
                    <a:pt x="91" y="97"/>
                    <a:pt x="90" y="97"/>
                    <a:pt x="91" y="98"/>
                  </a:cubicBezTo>
                  <a:close/>
                  <a:moveTo>
                    <a:pt x="85" y="114"/>
                  </a:moveTo>
                  <a:cubicBezTo>
                    <a:pt x="86" y="116"/>
                    <a:pt x="88" y="119"/>
                    <a:pt x="89" y="121"/>
                  </a:cubicBezTo>
                  <a:cubicBezTo>
                    <a:pt x="89" y="121"/>
                    <a:pt x="90" y="119"/>
                    <a:pt x="89" y="119"/>
                  </a:cubicBezTo>
                  <a:cubicBezTo>
                    <a:pt x="88" y="118"/>
                    <a:pt x="87" y="116"/>
                    <a:pt x="85" y="114"/>
                  </a:cubicBezTo>
                  <a:cubicBezTo>
                    <a:pt x="85" y="114"/>
                    <a:pt x="84" y="113"/>
                    <a:pt x="85" y="114"/>
                  </a:cubicBezTo>
                  <a:close/>
                  <a:moveTo>
                    <a:pt x="81" y="126"/>
                  </a:moveTo>
                  <a:cubicBezTo>
                    <a:pt x="82" y="128"/>
                    <a:pt x="84" y="130"/>
                    <a:pt x="85" y="131"/>
                  </a:cubicBezTo>
                  <a:cubicBezTo>
                    <a:pt x="86" y="131"/>
                    <a:pt x="86" y="130"/>
                    <a:pt x="86" y="130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81" y="125"/>
                    <a:pt x="81" y="126"/>
                    <a:pt x="81" y="126"/>
                  </a:cubicBezTo>
                  <a:close/>
                  <a:moveTo>
                    <a:pt x="78" y="179"/>
                  </a:moveTo>
                  <a:cubicBezTo>
                    <a:pt x="79" y="181"/>
                    <a:pt x="81" y="183"/>
                    <a:pt x="83" y="184"/>
                  </a:cubicBezTo>
                  <a:cubicBezTo>
                    <a:pt x="83" y="185"/>
                    <a:pt x="84" y="186"/>
                    <a:pt x="85" y="185"/>
                  </a:cubicBezTo>
                  <a:cubicBezTo>
                    <a:pt x="79" y="179"/>
                    <a:pt x="79" y="179"/>
                    <a:pt x="79" y="179"/>
                  </a:cubicBezTo>
                  <a:cubicBezTo>
                    <a:pt x="78" y="179"/>
                    <a:pt x="77" y="179"/>
                    <a:pt x="78" y="179"/>
                  </a:cubicBezTo>
                  <a:close/>
                  <a:moveTo>
                    <a:pt x="50" y="176"/>
                  </a:moveTo>
                  <a:cubicBezTo>
                    <a:pt x="51" y="179"/>
                    <a:pt x="53" y="180"/>
                    <a:pt x="55" y="183"/>
                  </a:cubicBezTo>
                  <a:cubicBezTo>
                    <a:pt x="56" y="184"/>
                    <a:pt x="57" y="183"/>
                    <a:pt x="58" y="184"/>
                  </a:cubicBezTo>
                  <a:cubicBezTo>
                    <a:pt x="50" y="176"/>
                    <a:pt x="50" y="176"/>
                    <a:pt x="50" y="176"/>
                  </a:cubicBezTo>
                  <a:cubicBezTo>
                    <a:pt x="50" y="176"/>
                    <a:pt x="50" y="176"/>
                    <a:pt x="50" y="176"/>
                  </a:cubicBezTo>
                  <a:close/>
                  <a:moveTo>
                    <a:pt x="82" y="123"/>
                  </a:moveTo>
                  <a:cubicBezTo>
                    <a:pt x="82" y="124"/>
                    <a:pt x="82" y="124"/>
                    <a:pt x="82" y="124"/>
                  </a:cubicBezTo>
                  <a:cubicBezTo>
                    <a:pt x="83" y="125"/>
                    <a:pt x="85" y="127"/>
                    <a:pt x="87" y="128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3" y="122"/>
                    <a:pt x="83" y="121"/>
                    <a:pt x="82" y="122"/>
                  </a:cubicBezTo>
                  <a:cubicBezTo>
                    <a:pt x="82" y="122"/>
                    <a:pt x="82" y="123"/>
                    <a:pt x="82" y="123"/>
                  </a:cubicBezTo>
                  <a:close/>
                  <a:moveTo>
                    <a:pt x="107" y="43"/>
                  </a:moveTo>
                  <a:cubicBezTo>
                    <a:pt x="108" y="45"/>
                    <a:pt x="109" y="48"/>
                    <a:pt x="111" y="51"/>
                  </a:cubicBezTo>
                  <a:cubicBezTo>
                    <a:pt x="111" y="50"/>
                    <a:pt x="112" y="49"/>
                    <a:pt x="111" y="49"/>
                  </a:cubicBezTo>
                  <a:lnTo>
                    <a:pt x="107" y="43"/>
                  </a:lnTo>
                  <a:close/>
                  <a:moveTo>
                    <a:pt x="45" y="176"/>
                  </a:moveTo>
                  <a:cubicBezTo>
                    <a:pt x="47" y="178"/>
                    <a:pt x="50" y="180"/>
                    <a:pt x="52" y="182"/>
                  </a:cubicBezTo>
                  <a:cubicBezTo>
                    <a:pt x="52" y="182"/>
                    <a:pt x="53" y="183"/>
                    <a:pt x="52" y="182"/>
                  </a:cubicBezTo>
                  <a:cubicBezTo>
                    <a:pt x="51" y="181"/>
                    <a:pt x="49" y="178"/>
                    <a:pt x="47" y="176"/>
                  </a:cubicBezTo>
                  <a:cubicBezTo>
                    <a:pt x="47" y="176"/>
                    <a:pt x="46" y="175"/>
                    <a:pt x="46" y="176"/>
                  </a:cubicBezTo>
                  <a:cubicBezTo>
                    <a:pt x="45" y="175"/>
                    <a:pt x="44" y="175"/>
                    <a:pt x="45" y="176"/>
                  </a:cubicBezTo>
                  <a:close/>
                  <a:moveTo>
                    <a:pt x="101" y="161"/>
                  </a:moveTo>
                  <a:cubicBezTo>
                    <a:pt x="102" y="163"/>
                    <a:pt x="104" y="165"/>
                    <a:pt x="106" y="167"/>
                  </a:cubicBezTo>
                  <a:cubicBezTo>
                    <a:pt x="106" y="167"/>
                    <a:pt x="106" y="165"/>
                    <a:pt x="106" y="165"/>
                  </a:cubicBezTo>
                  <a:cubicBezTo>
                    <a:pt x="104" y="163"/>
                    <a:pt x="102" y="161"/>
                    <a:pt x="101" y="159"/>
                  </a:cubicBezTo>
                  <a:cubicBezTo>
                    <a:pt x="101" y="160"/>
                    <a:pt x="101" y="161"/>
                    <a:pt x="101" y="161"/>
                  </a:cubicBezTo>
                  <a:close/>
                  <a:moveTo>
                    <a:pt x="86" y="111"/>
                  </a:moveTo>
                  <a:cubicBezTo>
                    <a:pt x="86" y="111"/>
                    <a:pt x="85" y="112"/>
                    <a:pt x="85" y="112"/>
                  </a:cubicBezTo>
                  <a:cubicBezTo>
                    <a:pt x="87" y="114"/>
                    <a:pt x="89" y="115"/>
                    <a:pt x="90" y="117"/>
                  </a:cubicBezTo>
                  <a:cubicBezTo>
                    <a:pt x="90" y="117"/>
                    <a:pt x="90" y="116"/>
                    <a:pt x="90" y="116"/>
                  </a:cubicBezTo>
                  <a:cubicBezTo>
                    <a:pt x="89" y="114"/>
                    <a:pt x="87" y="112"/>
                    <a:pt x="86" y="109"/>
                  </a:cubicBezTo>
                  <a:cubicBezTo>
                    <a:pt x="86" y="110"/>
                    <a:pt x="86" y="110"/>
                    <a:pt x="86" y="111"/>
                  </a:cubicBezTo>
                  <a:close/>
                  <a:moveTo>
                    <a:pt x="70" y="184"/>
                  </a:moveTo>
                  <a:cubicBezTo>
                    <a:pt x="70" y="185"/>
                    <a:pt x="72" y="187"/>
                    <a:pt x="74" y="186"/>
                  </a:cubicBezTo>
                  <a:cubicBezTo>
                    <a:pt x="65" y="177"/>
                    <a:pt x="65" y="177"/>
                    <a:pt x="65" y="177"/>
                  </a:cubicBezTo>
                  <a:lnTo>
                    <a:pt x="70" y="184"/>
                  </a:lnTo>
                  <a:close/>
                  <a:moveTo>
                    <a:pt x="100" y="66"/>
                  </a:moveTo>
                  <a:cubicBezTo>
                    <a:pt x="100" y="66"/>
                    <a:pt x="100" y="66"/>
                    <a:pt x="99" y="66"/>
                  </a:cubicBezTo>
                  <a:cubicBezTo>
                    <a:pt x="99" y="67"/>
                    <a:pt x="99" y="68"/>
                    <a:pt x="99" y="68"/>
                  </a:cubicBezTo>
                  <a:cubicBezTo>
                    <a:pt x="101" y="70"/>
                    <a:pt x="103" y="72"/>
                    <a:pt x="104" y="74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0" y="67"/>
                    <a:pt x="100" y="67"/>
                    <a:pt x="100" y="67"/>
                  </a:cubicBezTo>
                  <a:cubicBezTo>
                    <a:pt x="100" y="66"/>
                    <a:pt x="100" y="65"/>
                    <a:pt x="100" y="66"/>
                  </a:cubicBezTo>
                  <a:close/>
                  <a:moveTo>
                    <a:pt x="52" y="176"/>
                  </a:moveTo>
                  <a:cubicBezTo>
                    <a:pt x="54" y="178"/>
                    <a:pt x="57" y="181"/>
                    <a:pt x="59" y="182"/>
                  </a:cubicBezTo>
                  <a:cubicBezTo>
                    <a:pt x="58" y="180"/>
                    <a:pt x="56" y="178"/>
                    <a:pt x="55" y="176"/>
                  </a:cubicBezTo>
                  <a:cubicBezTo>
                    <a:pt x="55" y="176"/>
                    <a:pt x="53" y="175"/>
                    <a:pt x="52" y="176"/>
                  </a:cubicBezTo>
                  <a:close/>
                  <a:moveTo>
                    <a:pt x="92" y="92"/>
                  </a:moveTo>
                  <a:cubicBezTo>
                    <a:pt x="91" y="94"/>
                    <a:pt x="91" y="95"/>
                    <a:pt x="91" y="96"/>
                  </a:cubicBezTo>
                  <a:cubicBezTo>
                    <a:pt x="93" y="97"/>
                    <a:pt x="94" y="99"/>
                    <a:pt x="95" y="100"/>
                  </a:cubicBezTo>
                  <a:cubicBezTo>
                    <a:pt x="96" y="100"/>
                    <a:pt x="96" y="99"/>
                    <a:pt x="96" y="99"/>
                  </a:cubicBezTo>
                  <a:cubicBezTo>
                    <a:pt x="95" y="97"/>
                    <a:pt x="93" y="95"/>
                    <a:pt x="92" y="92"/>
                  </a:cubicBezTo>
                  <a:close/>
                  <a:moveTo>
                    <a:pt x="111" y="25"/>
                  </a:moveTo>
                  <a:cubicBezTo>
                    <a:pt x="111" y="26"/>
                    <a:pt x="110" y="27"/>
                    <a:pt x="111" y="28"/>
                  </a:cubicBezTo>
                  <a:cubicBezTo>
                    <a:pt x="112" y="30"/>
                    <a:pt x="114" y="33"/>
                    <a:pt x="116" y="34"/>
                  </a:cubicBezTo>
                  <a:cubicBezTo>
                    <a:pt x="114" y="31"/>
                    <a:pt x="113" y="28"/>
                    <a:pt x="111" y="25"/>
                  </a:cubicBezTo>
                  <a:close/>
                  <a:moveTo>
                    <a:pt x="96" y="79"/>
                  </a:moveTo>
                  <a:cubicBezTo>
                    <a:pt x="96" y="80"/>
                    <a:pt x="95" y="81"/>
                    <a:pt x="95" y="81"/>
                  </a:cubicBezTo>
                  <a:cubicBezTo>
                    <a:pt x="96" y="83"/>
                    <a:pt x="98" y="85"/>
                    <a:pt x="99" y="87"/>
                  </a:cubicBezTo>
                  <a:cubicBezTo>
                    <a:pt x="100" y="88"/>
                    <a:pt x="100" y="86"/>
                    <a:pt x="100" y="86"/>
                  </a:cubicBezTo>
                  <a:cubicBezTo>
                    <a:pt x="99" y="84"/>
                    <a:pt x="97" y="82"/>
                    <a:pt x="96" y="78"/>
                  </a:cubicBezTo>
                  <a:cubicBezTo>
                    <a:pt x="96" y="78"/>
                    <a:pt x="96" y="79"/>
                    <a:pt x="96" y="79"/>
                  </a:cubicBezTo>
                  <a:close/>
                  <a:moveTo>
                    <a:pt x="30" y="174"/>
                  </a:moveTo>
                  <a:cubicBezTo>
                    <a:pt x="33" y="177"/>
                    <a:pt x="35" y="181"/>
                    <a:pt x="38" y="183"/>
                  </a:cubicBezTo>
                  <a:cubicBezTo>
                    <a:pt x="39" y="183"/>
                    <a:pt x="40" y="183"/>
                    <a:pt x="40" y="183"/>
                  </a:cubicBezTo>
                  <a:cubicBezTo>
                    <a:pt x="37" y="180"/>
                    <a:pt x="34" y="177"/>
                    <a:pt x="31" y="174"/>
                  </a:cubicBezTo>
                  <a:cubicBezTo>
                    <a:pt x="31" y="174"/>
                    <a:pt x="31" y="174"/>
                    <a:pt x="30" y="174"/>
                  </a:cubicBezTo>
                  <a:close/>
                  <a:moveTo>
                    <a:pt x="94" y="86"/>
                  </a:moveTo>
                  <a:cubicBezTo>
                    <a:pt x="94" y="87"/>
                    <a:pt x="93" y="88"/>
                    <a:pt x="93" y="88"/>
                  </a:cubicBezTo>
                  <a:cubicBezTo>
                    <a:pt x="95" y="90"/>
                    <a:pt x="96" y="92"/>
                    <a:pt x="98" y="94"/>
                  </a:cubicBezTo>
                  <a:cubicBezTo>
                    <a:pt x="98" y="93"/>
                    <a:pt x="98" y="92"/>
                    <a:pt x="98" y="92"/>
                  </a:cubicBezTo>
                  <a:cubicBezTo>
                    <a:pt x="97" y="90"/>
                    <a:pt x="96" y="88"/>
                    <a:pt x="94" y="85"/>
                  </a:cubicBezTo>
                  <a:cubicBezTo>
                    <a:pt x="94" y="85"/>
                    <a:pt x="94" y="85"/>
                    <a:pt x="94" y="86"/>
                  </a:cubicBezTo>
                  <a:close/>
                  <a:moveTo>
                    <a:pt x="67" y="184"/>
                  </a:moveTo>
                  <a:cubicBezTo>
                    <a:pt x="67" y="184"/>
                    <a:pt x="67" y="183"/>
                    <a:pt x="67" y="183"/>
                  </a:cubicBezTo>
                  <a:cubicBezTo>
                    <a:pt x="65" y="181"/>
                    <a:pt x="64" y="179"/>
                    <a:pt x="63" y="177"/>
                  </a:cubicBezTo>
                  <a:cubicBezTo>
                    <a:pt x="62" y="176"/>
                    <a:pt x="60" y="177"/>
                    <a:pt x="59" y="176"/>
                  </a:cubicBezTo>
                  <a:cubicBezTo>
                    <a:pt x="62" y="179"/>
                    <a:pt x="64" y="182"/>
                    <a:pt x="67" y="184"/>
                  </a:cubicBezTo>
                  <a:close/>
                  <a:moveTo>
                    <a:pt x="98" y="71"/>
                  </a:moveTo>
                  <a:cubicBezTo>
                    <a:pt x="98" y="72"/>
                    <a:pt x="97" y="72"/>
                    <a:pt x="97" y="72"/>
                  </a:cubicBezTo>
                  <a:cubicBezTo>
                    <a:pt x="98" y="73"/>
                    <a:pt x="97" y="74"/>
                    <a:pt x="97" y="75"/>
                  </a:cubicBezTo>
                  <a:cubicBezTo>
                    <a:pt x="99" y="76"/>
                    <a:pt x="100" y="79"/>
                    <a:pt x="102" y="80"/>
                  </a:cubicBezTo>
                  <a:cubicBezTo>
                    <a:pt x="102" y="80"/>
                    <a:pt x="103" y="79"/>
                    <a:pt x="102" y="79"/>
                  </a:cubicBezTo>
                  <a:cubicBezTo>
                    <a:pt x="101" y="77"/>
                    <a:pt x="100" y="74"/>
                    <a:pt x="98" y="71"/>
                  </a:cubicBezTo>
                  <a:close/>
                  <a:moveTo>
                    <a:pt x="24" y="172"/>
                  </a:moveTo>
                  <a:cubicBezTo>
                    <a:pt x="26" y="176"/>
                    <a:pt x="30" y="180"/>
                    <a:pt x="33" y="183"/>
                  </a:cubicBezTo>
                  <a:cubicBezTo>
                    <a:pt x="33" y="183"/>
                    <a:pt x="34" y="183"/>
                    <a:pt x="35" y="183"/>
                  </a:cubicBezTo>
                  <a:cubicBezTo>
                    <a:pt x="32" y="179"/>
                    <a:pt x="28" y="176"/>
                    <a:pt x="25" y="173"/>
                  </a:cubicBezTo>
                  <a:cubicBezTo>
                    <a:pt x="25" y="173"/>
                    <a:pt x="24" y="172"/>
                    <a:pt x="24" y="172"/>
                  </a:cubicBezTo>
                  <a:close/>
                  <a:moveTo>
                    <a:pt x="106" y="46"/>
                  </a:moveTo>
                  <a:cubicBezTo>
                    <a:pt x="106" y="47"/>
                    <a:pt x="105" y="49"/>
                    <a:pt x="105" y="49"/>
                  </a:cubicBezTo>
                  <a:cubicBezTo>
                    <a:pt x="106" y="51"/>
                    <a:pt x="108" y="53"/>
                    <a:pt x="110" y="55"/>
                  </a:cubicBezTo>
                  <a:cubicBezTo>
                    <a:pt x="109" y="55"/>
                    <a:pt x="110" y="54"/>
                    <a:pt x="110" y="54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6" y="45"/>
                    <a:pt x="106" y="46"/>
                    <a:pt x="106" y="46"/>
                  </a:cubicBezTo>
                  <a:close/>
                  <a:moveTo>
                    <a:pt x="103" y="55"/>
                  </a:moveTo>
                  <a:cubicBezTo>
                    <a:pt x="103" y="56"/>
                    <a:pt x="102" y="57"/>
                    <a:pt x="102" y="57"/>
                  </a:cubicBezTo>
                  <a:cubicBezTo>
                    <a:pt x="107" y="63"/>
                    <a:pt x="107" y="63"/>
                    <a:pt x="107" y="63"/>
                  </a:cubicBezTo>
                  <a:cubicBezTo>
                    <a:pt x="108" y="63"/>
                    <a:pt x="108" y="62"/>
                    <a:pt x="108" y="61"/>
                  </a:cubicBezTo>
                  <a:cubicBezTo>
                    <a:pt x="107" y="59"/>
                    <a:pt x="105" y="57"/>
                    <a:pt x="104" y="54"/>
                  </a:cubicBezTo>
                  <a:cubicBezTo>
                    <a:pt x="104" y="54"/>
                    <a:pt x="104" y="53"/>
                    <a:pt x="103" y="54"/>
                  </a:cubicBezTo>
                  <a:cubicBezTo>
                    <a:pt x="103" y="54"/>
                    <a:pt x="103" y="55"/>
                    <a:pt x="103" y="55"/>
                  </a:cubicBezTo>
                  <a:close/>
                  <a:moveTo>
                    <a:pt x="83" y="18"/>
                  </a:moveTo>
                  <a:cubicBezTo>
                    <a:pt x="76" y="18"/>
                    <a:pt x="76" y="18"/>
                    <a:pt x="76" y="18"/>
                  </a:cubicBezTo>
                  <a:cubicBezTo>
                    <a:pt x="85" y="18"/>
                    <a:pt x="95" y="18"/>
                    <a:pt x="103" y="18"/>
                  </a:cubicBezTo>
                  <a:cubicBezTo>
                    <a:pt x="97" y="17"/>
                    <a:pt x="90" y="17"/>
                    <a:pt x="83" y="18"/>
                  </a:cubicBezTo>
                  <a:close/>
                  <a:moveTo>
                    <a:pt x="112" y="23"/>
                  </a:moveTo>
                  <a:cubicBezTo>
                    <a:pt x="114" y="26"/>
                    <a:pt x="115" y="29"/>
                    <a:pt x="117" y="32"/>
                  </a:cubicBezTo>
                  <a:cubicBezTo>
                    <a:pt x="117" y="31"/>
                    <a:pt x="118" y="29"/>
                    <a:pt x="118" y="28"/>
                  </a:cubicBezTo>
                  <a:cubicBezTo>
                    <a:pt x="118" y="27"/>
                    <a:pt x="117" y="26"/>
                    <a:pt x="116" y="25"/>
                  </a:cubicBezTo>
                  <a:cubicBezTo>
                    <a:pt x="115" y="24"/>
                    <a:pt x="115" y="23"/>
                    <a:pt x="114" y="22"/>
                  </a:cubicBezTo>
                  <a:cubicBezTo>
                    <a:pt x="114" y="22"/>
                    <a:pt x="113" y="22"/>
                    <a:pt x="112" y="21"/>
                  </a:cubicBezTo>
                  <a:cubicBezTo>
                    <a:pt x="112" y="21"/>
                    <a:pt x="112" y="22"/>
                    <a:pt x="112" y="23"/>
                  </a:cubicBezTo>
                  <a:close/>
                  <a:moveTo>
                    <a:pt x="67" y="178"/>
                  </a:moveTo>
                  <a:cubicBezTo>
                    <a:pt x="75" y="186"/>
                    <a:pt x="75" y="186"/>
                    <a:pt x="75" y="186"/>
                  </a:cubicBezTo>
                  <a:cubicBezTo>
                    <a:pt x="76" y="187"/>
                    <a:pt x="78" y="186"/>
                    <a:pt x="79" y="186"/>
                  </a:cubicBezTo>
                  <a:cubicBezTo>
                    <a:pt x="77" y="184"/>
                    <a:pt x="76" y="183"/>
                    <a:pt x="75" y="182"/>
                  </a:cubicBezTo>
                  <a:cubicBezTo>
                    <a:pt x="74" y="179"/>
                    <a:pt x="71" y="177"/>
                    <a:pt x="67" y="178"/>
                  </a:cubicBezTo>
                  <a:close/>
                  <a:moveTo>
                    <a:pt x="52" y="42"/>
                  </a:moveTo>
                  <a:cubicBezTo>
                    <a:pt x="51" y="42"/>
                    <a:pt x="50" y="42"/>
                    <a:pt x="49" y="43"/>
                  </a:cubicBezTo>
                  <a:cubicBezTo>
                    <a:pt x="49" y="45"/>
                    <a:pt x="49" y="47"/>
                    <a:pt x="49" y="4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8" y="58"/>
                    <a:pt x="51" y="51"/>
                    <a:pt x="52" y="42"/>
                  </a:cubicBezTo>
                  <a:cubicBezTo>
                    <a:pt x="52" y="42"/>
                    <a:pt x="53" y="41"/>
                    <a:pt x="52" y="42"/>
                  </a:cubicBezTo>
                  <a:close/>
                  <a:moveTo>
                    <a:pt x="109" y="35"/>
                  </a:moveTo>
                  <a:cubicBezTo>
                    <a:pt x="107" y="41"/>
                    <a:pt x="107" y="41"/>
                    <a:pt x="107" y="41"/>
                  </a:cubicBezTo>
                  <a:cubicBezTo>
                    <a:pt x="109" y="42"/>
                    <a:pt x="110" y="44"/>
                    <a:pt x="112" y="46"/>
                  </a:cubicBezTo>
                  <a:cubicBezTo>
                    <a:pt x="112" y="46"/>
                    <a:pt x="112" y="47"/>
                    <a:pt x="112" y="46"/>
                  </a:cubicBezTo>
                  <a:cubicBezTo>
                    <a:pt x="113" y="45"/>
                    <a:pt x="113" y="43"/>
                    <a:pt x="113" y="42"/>
                  </a:cubicBezTo>
                  <a:cubicBezTo>
                    <a:pt x="109" y="34"/>
                    <a:pt x="109" y="34"/>
                    <a:pt x="109" y="34"/>
                  </a:cubicBezTo>
                  <a:cubicBezTo>
                    <a:pt x="109" y="34"/>
                    <a:pt x="109" y="35"/>
                    <a:pt x="109" y="35"/>
                  </a:cubicBezTo>
                  <a:close/>
                  <a:moveTo>
                    <a:pt x="36" y="74"/>
                  </a:moveTo>
                  <a:cubicBezTo>
                    <a:pt x="44" y="82"/>
                    <a:pt x="44" y="82"/>
                    <a:pt x="44" y="82"/>
                  </a:cubicBezTo>
                  <a:cubicBezTo>
                    <a:pt x="47" y="83"/>
                    <a:pt x="49" y="83"/>
                    <a:pt x="51" y="84"/>
                  </a:cubicBezTo>
                  <a:cubicBezTo>
                    <a:pt x="51" y="80"/>
                    <a:pt x="52" y="77"/>
                    <a:pt x="53" y="75"/>
                  </a:cubicBezTo>
                  <a:cubicBezTo>
                    <a:pt x="48" y="76"/>
                    <a:pt x="42" y="74"/>
                    <a:pt x="37" y="73"/>
                  </a:cubicBezTo>
                  <a:cubicBezTo>
                    <a:pt x="37" y="73"/>
                    <a:pt x="35" y="74"/>
                    <a:pt x="36" y="74"/>
                  </a:cubicBezTo>
                  <a:close/>
                  <a:moveTo>
                    <a:pt x="100" y="19"/>
                  </a:moveTo>
                  <a:cubicBezTo>
                    <a:pt x="99" y="19"/>
                    <a:pt x="98" y="19"/>
                    <a:pt x="97" y="20"/>
                  </a:cubicBezTo>
                  <a:cubicBezTo>
                    <a:pt x="100" y="20"/>
                    <a:pt x="103" y="20"/>
                    <a:pt x="105" y="21"/>
                  </a:cubicBezTo>
                  <a:cubicBezTo>
                    <a:pt x="105" y="22"/>
                    <a:pt x="104" y="22"/>
                    <a:pt x="104" y="22"/>
                  </a:cubicBezTo>
                  <a:cubicBezTo>
                    <a:pt x="100" y="23"/>
                    <a:pt x="96" y="23"/>
                    <a:pt x="92" y="22"/>
                  </a:cubicBezTo>
                  <a:cubicBezTo>
                    <a:pt x="92" y="23"/>
                    <a:pt x="93" y="23"/>
                    <a:pt x="93" y="23"/>
                  </a:cubicBezTo>
                  <a:cubicBezTo>
                    <a:pt x="95" y="23"/>
                    <a:pt x="97" y="23"/>
                    <a:pt x="100" y="24"/>
                  </a:cubicBezTo>
                  <a:cubicBezTo>
                    <a:pt x="100" y="24"/>
                    <a:pt x="101" y="25"/>
                    <a:pt x="101" y="25"/>
                  </a:cubicBezTo>
                  <a:cubicBezTo>
                    <a:pt x="100" y="26"/>
                    <a:pt x="99" y="26"/>
                    <a:pt x="99" y="26"/>
                  </a:cubicBezTo>
                  <a:cubicBezTo>
                    <a:pt x="92" y="26"/>
                    <a:pt x="84" y="26"/>
                    <a:pt x="77" y="26"/>
                  </a:cubicBezTo>
                  <a:cubicBezTo>
                    <a:pt x="77" y="27"/>
                    <a:pt x="77" y="27"/>
                    <a:pt x="78" y="27"/>
                  </a:cubicBezTo>
                  <a:cubicBezTo>
                    <a:pt x="81" y="27"/>
                    <a:pt x="84" y="28"/>
                    <a:pt x="86" y="28"/>
                  </a:cubicBezTo>
                  <a:cubicBezTo>
                    <a:pt x="87" y="29"/>
                    <a:pt x="87" y="29"/>
                    <a:pt x="87" y="28"/>
                  </a:cubicBezTo>
                  <a:cubicBezTo>
                    <a:pt x="89" y="29"/>
                    <a:pt x="91" y="29"/>
                    <a:pt x="92" y="29"/>
                  </a:cubicBezTo>
                  <a:cubicBezTo>
                    <a:pt x="93" y="29"/>
                    <a:pt x="94" y="30"/>
                    <a:pt x="94" y="30"/>
                  </a:cubicBezTo>
                  <a:cubicBezTo>
                    <a:pt x="94" y="31"/>
                    <a:pt x="93" y="32"/>
                    <a:pt x="93" y="32"/>
                  </a:cubicBezTo>
                  <a:cubicBezTo>
                    <a:pt x="88" y="32"/>
                    <a:pt x="84" y="32"/>
                    <a:pt x="80" y="33"/>
                  </a:cubicBezTo>
                  <a:cubicBezTo>
                    <a:pt x="79" y="33"/>
                    <a:pt x="78" y="34"/>
                    <a:pt x="78" y="34"/>
                  </a:cubicBezTo>
                  <a:cubicBezTo>
                    <a:pt x="81" y="36"/>
                    <a:pt x="85" y="36"/>
                    <a:pt x="87" y="38"/>
                  </a:cubicBezTo>
                  <a:cubicBezTo>
                    <a:pt x="88" y="39"/>
                    <a:pt x="87" y="40"/>
                    <a:pt x="87" y="40"/>
                  </a:cubicBezTo>
                  <a:cubicBezTo>
                    <a:pt x="86" y="40"/>
                    <a:pt x="84" y="40"/>
                    <a:pt x="83" y="41"/>
                  </a:cubicBezTo>
                  <a:cubicBezTo>
                    <a:pt x="83" y="41"/>
                    <a:pt x="82" y="41"/>
                    <a:pt x="82" y="41"/>
                  </a:cubicBezTo>
                  <a:cubicBezTo>
                    <a:pt x="84" y="42"/>
                    <a:pt x="86" y="43"/>
                    <a:pt x="87" y="44"/>
                  </a:cubicBezTo>
                  <a:cubicBezTo>
                    <a:pt x="85" y="45"/>
                    <a:pt x="82" y="46"/>
                    <a:pt x="80" y="47"/>
                  </a:cubicBezTo>
                  <a:cubicBezTo>
                    <a:pt x="80" y="48"/>
                    <a:pt x="81" y="48"/>
                    <a:pt x="81" y="49"/>
                  </a:cubicBezTo>
                  <a:cubicBezTo>
                    <a:pt x="83" y="50"/>
                    <a:pt x="85" y="51"/>
                    <a:pt x="87" y="53"/>
                  </a:cubicBezTo>
                  <a:cubicBezTo>
                    <a:pt x="84" y="52"/>
                    <a:pt x="83" y="51"/>
                    <a:pt x="81" y="50"/>
                  </a:cubicBezTo>
                  <a:cubicBezTo>
                    <a:pt x="81" y="50"/>
                    <a:pt x="79" y="49"/>
                    <a:pt x="79" y="48"/>
                  </a:cubicBezTo>
                  <a:cubicBezTo>
                    <a:pt x="79" y="47"/>
                    <a:pt x="79" y="46"/>
                    <a:pt x="80" y="45"/>
                  </a:cubicBezTo>
                  <a:cubicBezTo>
                    <a:pt x="81" y="45"/>
                    <a:pt x="83" y="45"/>
                    <a:pt x="85" y="43"/>
                  </a:cubicBezTo>
                  <a:cubicBezTo>
                    <a:pt x="83" y="44"/>
                    <a:pt x="82" y="43"/>
                    <a:pt x="82" y="43"/>
                  </a:cubicBezTo>
                  <a:cubicBezTo>
                    <a:pt x="81" y="42"/>
                    <a:pt x="80" y="42"/>
                    <a:pt x="81" y="41"/>
                  </a:cubicBezTo>
                  <a:cubicBezTo>
                    <a:pt x="82" y="40"/>
                    <a:pt x="83" y="39"/>
                    <a:pt x="86" y="39"/>
                  </a:cubicBezTo>
                  <a:cubicBezTo>
                    <a:pt x="83" y="38"/>
                    <a:pt x="80" y="37"/>
                    <a:pt x="77" y="35"/>
                  </a:cubicBezTo>
                  <a:cubicBezTo>
                    <a:pt x="77" y="35"/>
                    <a:pt x="76" y="34"/>
                    <a:pt x="76" y="34"/>
                  </a:cubicBezTo>
                  <a:cubicBezTo>
                    <a:pt x="78" y="32"/>
                    <a:pt x="80" y="31"/>
                    <a:pt x="83" y="31"/>
                  </a:cubicBezTo>
                  <a:cubicBezTo>
                    <a:pt x="85" y="31"/>
                    <a:pt x="88" y="31"/>
                    <a:pt x="89" y="30"/>
                  </a:cubicBezTo>
                  <a:cubicBezTo>
                    <a:pt x="89" y="30"/>
                    <a:pt x="88" y="30"/>
                    <a:pt x="87" y="30"/>
                  </a:cubicBezTo>
                  <a:cubicBezTo>
                    <a:pt x="86" y="30"/>
                    <a:pt x="85" y="29"/>
                    <a:pt x="84" y="29"/>
                  </a:cubicBezTo>
                  <a:cubicBezTo>
                    <a:pt x="80" y="29"/>
                    <a:pt x="76" y="28"/>
                    <a:pt x="73" y="27"/>
                  </a:cubicBezTo>
                  <a:cubicBezTo>
                    <a:pt x="74" y="26"/>
                    <a:pt x="74" y="25"/>
                    <a:pt x="75" y="25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74" y="23"/>
                    <a:pt x="74" y="23"/>
                    <a:pt x="74" y="23"/>
                  </a:cubicBezTo>
                  <a:cubicBezTo>
                    <a:pt x="73" y="25"/>
                    <a:pt x="71" y="27"/>
                    <a:pt x="70" y="29"/>
                  </a:cubicBezTo>
                  <a:cubicBezTo>
                    <a:pt x="70" y="30"/>
                    <a:pt x="71" y="30"/>
                    <a:pt x="71" y="30"/>
                  </a:cubicBezTo>
                  <a:cubicBezTo>
                    <a:pt x="71" y="30"/>
                    <a:pt x="71" y="31"/>
                    <a:pt x="71" y="31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3" y="41"/>
                    <a:pt x="55" y="42"/>
                    <a:pt x="55" y="42"/>
                  </a:cubicBezTo>
                  <a:cubicBezTo>
                    <a:pt x="55" y="44"/>
                    <a:pt x="54" y="46"/>
                    <a:pt x="54" y="47"/>
                  </a:cubicBezTo>
                  <a:cubicBezTo>
                    <a:pt x="54" y="48"/>
                    <a:pt x="55" y="49"/>
                    <a:pt x="54" y="50"/>
                  </a:cubicBezTo>
                  <a:cubicBezTo>
                    <a:pt x="53" y="56"/>
                    <a:pt x="51" y="61"/>
                    <a:pt x="50" y="67"/>
                  </a:cubicBezTo>
                  <a:cubicBezTo>
                    <a:pt x="51" y="66"/>
                    <a:pt x="53" y="67"/>
                    <a:pt x="55" y="66"/>
                  </a:cubicBezTo>
                  <a:cubicBezTo>
                    <a:pt x="55" y="65"/>
                    <a:pt x="56" y="64"/>
                    <a:pt x="59" y="65"/>
                  </a:cubicBezTo>
                  <a:cubicBezTo>
                    <a:pt x="59" y="65"/>
                    <a:pt x="59" y="65"/>
                    <a:pt x="59" y="66"/>
                  </a:cubicBezTo>
                  <a:cubicBezTo>
                    <a:pt x="61" y="66"/>
                    <a:pt x="63" y="65"/>
                    <a:pt x="64" y="66"/>
                  </a:cubicBezTo>
                  <a:cubicBezTo>
                    <a:pt x="65" y="67"/>
                    <a:pt x="66" y="68"/>
                    <a:pt x="66" y="69"/>
                  </a:cubicBezTo>
                  <a:cubicBezTo>
                    <a:pt x="65" y="70"/>
                    <a:pt x="64" y="70"/>
                    <a:pt x="64" y="70"/>
                  </a:cubicBezTo>
                  <a:cubicBezTo>
                    <a:pt x="61" y="94"/>
                    <a:pt x="56" y="115"/>
                    <a:pt x="52" y="137"/>
                  </a:cubicBezTo>
                  <a:cubicBezTo>
                    <a:pt x="52" y="139"/>
                    <a:pt x="54" y="140"/>
                    <a:pt x="53" y="141"/>
                  </a:cubicBezTo>
                  <a:cubicBezTo>
                    <a:pt x="53" y="141"/>
                    <a:pt x="53" y="142"/>
                    <a:pt x="52" y="142"/>
                  </a:cubicBezTo>
                  <a:cubicBezTo>
                    <a:pt x="50" y="142"/>
                    <a:pt x="47" y="143"/>
                    <a:pt x="44" y="144"/>
                  </a:cubicBezTo>
                  <a:cubicBezTo>
                    <a:pt x="40" y="143"/>
                    <a:pt x="34" y="143"/>
                    <a:pt x="30" y="145"/>
                  </a:cubicBezTo>
                  <a:cubicBezTo>
                    <a:pt x="28" y="145"/>
                    <a:pt x="26" y="145"/>
                    <a:pt x="25" y="146"/>
                  </a:cubicBezTo>
                  <a:cubicBezTo>
                    <a:pt x="23" y="152"/>
                    <a:pt x="23" y="159"/>
                    <a:pt x="23" y="166"/>
                  </a:cubicBezTo>
                  <a:cubicBezTo>
                    <a:pt x="23" y="167"/>
                    <a:pt x="23" y="168"/>
                    <a:pt x="24" y="168"/>
                  </a:cubicBezTo>
                  <a:cubicBezTo>
                    <a:pt x="39" y="170"/>
                    <a:pt x="39" y="170"/>
                    <a:pt x="39" y="170"/>
                  </a:cubicBezTo>
                  <a:cubicBezTo>
                    <a:pt x="40" y="170"/>
                    <a:pt x="44" y="170"/>
                    <a:pt x="43" y="170"/>
                  </a:cubicBezTo>
                  <a:cubicBezTo>
                    <a:pt x="43" y="169"/>
                    <a:pt x="43" y="168"/>
                    <a:pt x="44" y="168"/>
                  </a:cubicBezTo>
                  <a:cubicBezTo>
                    <a:pt x="47" y="167"/>
                    <a:pt x="50" y="167"/>
                    <a:pt x="53" y="167"/>
                  </a:cubicBezTo>
                  <a:cubicBezTo>
                    <a:pt x="52" y="167"/>
                    <a:pt x="51" y="166"/>
                    <a:pt x="52" y="166"/>
                  </a:cubicBezTo>
                  <a:cubicBezTo>
                    <a:pt x="53" y="165"/>
                    <a:pt x="55" y="165"/>
                    <a:pt x="56" y="164"/>
                  </a:cubicBezTo>
                  <a:cubicBezTo>
                    <a:pt x="56" y="164"/>
                    <a:pt x="55" y="163"/>
                    <a:pt x="56" y="163"/>
                  </a:cubicBezTo>
                  <a:cubicBezTo>
                    <a:pt x="56" y="162"/>
                    <a:pt x="56" y="162"/>
                    <a:pt x="57" y="162"/>
                  </a:cubicBezTo>
                  <a:cubicBezTo>
                    <a:pt x="56" y="162"/>
                    <a:pt x="56" y="161"/>
                    <a:pt x="56" y="161"/>
                  </a:cubicBezTo>
                  <a:cubicBezTo>
                    <a:pt x="56" y="160"/>
                    <a:pt x="56" y="158"/>
                    <a:pt x="56" y="156"/>
                  </a:cubicBezTo>
                  <a:cubicBezTo>
                    <a:pt x="57" y="155"/>
                    <a:pt x="58" y="156"/>
                    <a:pt x="60" y="156"/>
                  </a:cubicBezTo>
                  <a:cubicBezTo>
                    <a:pt x="60" y="156"/>
                    <a:pt x="62" y="155"/>
                    <a:pt x="62" y="156"/>
                  </a:cubicBezTo>
                  <a:cubicBezTo>
                    <a:pt x="61" y="156"/>
                    <a:pt x="60" y="157"/>
                    <a:pt x="58" y="157"/>
                  </a:cubicBezTo>
                  <a:cubicBezTo>
                    <a:pt x="58" y="157"/>
                    <a:pt x="59" y="158"/>
                    <a:pt x="58" y="159"/>
                  </a:cubicBezTo>
                  <a:cubicBezTo>
                    <a:pt x="58" y="160"/>
                    <a:pt x="59" y="161"/>
                    <a:pt x="60" y="161"/>
                  </a:cubicBezTo>
                  <a:cubicBezTo>
                    <a:pt x="60" y="161"/>
                    <a:pt x="60" y="162"/>
                    <a:pt x="60" y="162"/>
                  </a:cubicBezTo>
                  <a:cubicBezTo>
                    <a:pt x="60" y="164"/>
                    <a:pt x="62" y="163"/>
                    <a:pt x="62" y="164"/>
                  </a:cubicBezTo>
                  <a:cubicBezTo>
                    <a:pt x="63" y="164"/>
                    <a:pt x="62" y="165"/>
                    <a:pt x="63" y="165"/>
                  </a:cubicBezTo>
                  <a:cubicBezTo>
                    <a:pt x="62" y="165"/>
                    <a:pt x="59" y="165"/>
                    <a:pt x="59" y="165"/>
                  </a:cubicBezTo>
                  <a:cubicBezTo>
                    <a:pt x="59" y="166"/>
                    <a:pt x="60" y="166"/>
                    <a:pt x="60" y="166"/>
                  </a:cubicBezTo>
                  <a:cubicBezTo>
                    <a:pt x="61" y="166"/>
                    <a:pt x="62" y="167"/>
                    <a:pt x="61" y="168"/>
                  </a:cubicBezTo>
                  <a:cubicBezTo>
                    <a:pt x="61" y="168"/>
                    <a:pt x="60" y="168"/>
                    <a:pt x="60" y="169"/>
                  </a:cubicBezTo>
                  <a:cubicBezTo>
                    <a:pt x="60" y="168"/>
                    <a:pt x="57" y="168"/>
                    <a:pt x="56" y="168"/>
                  </a:cubicBezTo>
                  <a:cubicBezTo>
                    <a:pt x="55" y="168"/>
                    <a:pt x="55" y="169"/>
                    <a:pt x="55" y="169"/>
                  </a:cubicBezTo>
                  <a:cubicBezTo>
                    <a:pt x="61" y="170"/>
                    <a:pt x="68" y="170"/>
                    <a:pt x="74" y="171"/>
                  </a:cubicBezTo>
                  <a:cubicBezTo>
                    <a:pt x="85" y="173"/>
                    <a:pt x="85" y="173"/>
                    <a:pt x="85" y="173"/>
                  </a:cubicBezTo>
                  <a:cubicBezTo>
                    <a:pt x="86" y="173"/>
                    <a:pt x="88" y="173"/>
                    <a:pt x="89" y="173"/>
                  </a:cubicBezTo>
                  <a:cubicBezTo>
                    <a:pt x="88" y="172"/>
                    <a:pt x="88" y="171"/>
                    <a:pt x="87" y="170"/>
                  </a:cubicBezTo>
                  <a:cubicBezTo>
                    <a:pt x="86" y="170"/>
                    <a:pt x="87" y="169"/>
                    <a:pt x="87" y="169"/>
                  </a:cubicBezTo>
                  <a:cubicBezTo>
                    <a:pt x="88" y="169"/>
                    <a:pt x="89" y="171"/>
                    <a:pt x="90" y="171"/>
                  </a:cubicBezTo>
                  <a:cubicBezTo>
                    <a:pt x="90" y="169"/>
                    <a:pt x="90" y="168"/>
                    <a:pt x="89" y="167"/>
                  </a:cubicBezTo>
                  <a:cubicBezTo>
                    <a:pt x="89" y="166"/>
                    <a:pt x="90" y="166"/>
                    <a:pt x="90" y="166"/>
                  </a:cubicBezTo>
                  <a:cubicBezTo>
                    <a:pt x="89" y="161"/>
                    <a:pt x="90" y="155"/>
                    <a:pt x="90" y="150"/>
                  </a:cubicBezTo>
                  <a:cubicBezTo>
                    <a:pt x="85" y="149"/>
                    <a:pt x="80" y="149"/>
                    <a:pt x="74" y="149"/>
                  </a:cubicBezTo>
                  <a:cubicBezTo>
                    <a:pt x="72" y="150"/>
                    <a:pt x="68" y="149"/>
                    <a:pt x="67" y="147"/>
                  </a:cubicBezTo>
                  <a:cubicBezTo>
                    <a:pt x="72" y="127"/>
                    <a:pt x="79" y="108"/>
                    <a:pt x="84" y="88"/>
                  </a:cubicBezTo>
                  <a:cubicBezTo>
                    <a:pt x="91" y="65"/>
                    <a:pt x="100" y="43"/>
                    <a:pt x="106" y="19"/>
                  </a:cubicBezTo>
                  <a:cubicBezTo>
                    <a:pt x="104" y="19"/>
                    <a:pt x="102" y="19"/>
                    <a:pt x="100" y="19"/>
                  </a:cubicBezTo>
                  <a:close/>
                  <a:moveTo>
                    <a:pt x="2" y="157"/>
                  </a:moveTo>
                  <a:cubicBezTo>
                    <a:pt x="3" y="157"/>
                    <a:pt x="3" y="157"/>
                    <a:pt x="3" y="157"/>
                  </a:cubicBezTo>
                  <a:cubicBezTo>
                    <a:pt x="5" y="160"/>
                    <a:pt x="8" y="164"/>
                    <a:pt x="10" y="166"/>
                  </a:cubicBezTo>
                  <a:cubicBezTo>
                    <a:pt x="11" y="166"/>
                    <a:pt x="10" y="165"/>
                    <a:pt x="10" y="165"/>
                  </a:cubicBezTo>
                  <a:cubicBezTo>
                    <a:pt x="9" y="164"/>
                    <a:pt x="8" y="163"/>
                    <a:pt x="9" y="162"/>
                  </a:cubicBezTo>
                  <a:cubicBezTo>
                    <a:pt x="9" y="161"/>
                    <a:pt x="10" y="162"/>
                    <a:pt x="11" y="162"/>
                  </a:cubicBezTo>
                  <a:cubicBezTo>
                    <a:pt x="12" y="148"/>
                    <a:pt x="12" y="148"/>
                    <a:pt x="12" y="148"/>
                  </a:cubicBezTo>
                  <a:cubicBezTo>
                    <a:pt x="12" y="140"/>
                    <a:pt x="12" y="140"/>
                    <a:pt x="12" y="140"/>
                  </a:cubicBezTo>
                  <a:cubicBezTo>
                    <a:pt x="15" y="139"/>
                    <a:pt x="18" y="138"/>
                    <a:pt x="22" y="137"/>
                  </a:cubicBezTo>
                  <a:cubicBezTo>
                    <a:pt x="22" y="137"/>
                    <a:pt x="22" y="137"/>
                    <a:pt x="22" y="137"/>
                  </a:cubicBezTo>
                  <a:cubicBezTo>
                    <a:pt x="23" y="136"/>
                    <a:pt x="26" y="137"/>
                    <a:pt x="26" y="137"/>
                  </a:cubicBezTo>
                  <a:cubicBezTo>
                    <a:pt x="31" y="137"/>
                    <a:pt x="36" y="137"/>
                    <a:pt x="41" y="137"/>
                  </a:cubicBezTo>
                  <a:cubicBezTo>
                    <a:pt x="40" y="136"/>
                    <a:pt x="40" y="134"/>
                    <a:pt x="41" y="133"/>
                  </a:cubicBezTo>
                  <a:cubicBezTo>
                    <a:pt x="42" y="133"/>
                    <a:pt x="43" y="134"/>
                    <a:pt x="43" y="133"/>
                  </a:cubicBezTo>
                  <a:cubicBezTo>
                    <a:pt x="46" y="122"/>
                    <a:pt x="46" y="107"/>
                    <a:pt x="48" y="95"/>
                  </a:cubicBezTo>
                  <a:cubicBezTo>
                    <a:pt x="49" y="93"/>
                    <a:pt x="50" y="90"/>
                    <a:pt x="50" y="87"/>
                  </a:cubicBezTo>
                  <a:cubicBezTo>
                    <a:pt x="47" y="87"/>
                    <a:pt x="45" y="86"/>
                    <a:pt x="42" y="85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7" y="82"/>
                    <a:pt x="36" y="81"/>
                    <a:pt x="35" y="80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34" y="81"/>
                    <a:pt x="33" y="81"/>
                    <a:pt x="32" y="80"/>
                  </a:cubicBezTo>
                  <a:cubicBezTo>
                    <a:pt x="31" y="80"/>
                    <a:pt x="31" y="79"/>
                    <a:pt x="31" y="78"/>
                  </a:cubicBezTo>
                  <a:cubicBezTo>
                    <a:pt x="30" y="70"/>
                    <a:pt x="31" y="62"/>
                    <a:pt x="33" y="56"/>
                  </a:cubicBezTo>
                  <a:cubicBezTo>
                    <a:pt x="34" y="49"/>
                    <a:pt x="37" y="43"/>
                    <a:pt x="36" y="36"/>
                  </a:cubicBezTo>
                  <a:cubicBezTo>
                    <a:pt x="38" y="35"/>
                    <a:pt x="40" y="35"/>
                    <a:pt x="41" y="36"/>
                  </a:cubicBezTo>
                  <a:cubicBezTo>
                    <a:pt x="54" y="36"/>
                    <a:pt x="61" y="31"/>
                    <a:pt x="67" y="25"/>
                  </a:cubicBezTo>
                  <a:cubicBezTo>
                    <a:pt x="68" y="22"/>
                    <a:pt x="68" y="18"/>
                    <a:pt x="69" y="15"/>
                  </a:cubicBezTo>
                  <a:cubicBezTo>
                    <a:pt x="66" y="16"/>
                    <a:pt x="63" y="16"/>
                    <a:pt x="61" y="17"/>
                  </a:cubicBezTo>
                  <a:cubicBezTo>
                    <a:pt x="60" y="17"/>
                    <a:pt x="59" y="16"/>
                    <a:pt x="57" y="16"/>
                  </a:cubicBezTo>
                  <a:cubicBezTo>
                    <a:pt x="57" y="16"/>
                    <a:pt x="57" y="14"/>
                    <a:pt x="57" y="14"/>
                  </a:cubicBezTo>
                  <a:cubicBezTo>
                    <a:pt x="59" y="13"/>
                    <a:pt x="61" y="12"/>
                    <a:pt x="63" y="12"/>
                  </a:cubicBezTo>
                  <a:cubicBezTo>
                    <a:pt x="63" y="12"/>
                    <a:pt x="63" y="10"/>
                    <a:pt x="65" y="10"/>
                  </a:cubicBezTo>
                  <a:cubicBezTo>
                    <a:pt x="64" y="10"/>
                    <a:pt x="65" y="9"/>
                    <a:pt x="65" y="8"/>
                  </a:cubicBezTo>
                  <a:cubicBezTo>
                    <a:pt x="69" y="7"/>
                    <a:pt x="74" y="8"/>
                    <a:pt x="79" y="7"/>
                  </a:cubicBezTo>
                  <a:cubicBezTo>
                    <a:pt x="90" y="7"/>
                    <a:pt x="100" y="8"/>
                    <a:pt x="110" y="9"/>
                  </a:cubicBezTo>
                  <a:cubicBezTo>
                    <a:pt x="110" y="10"/>
                    <a:pt x="111" y="9"/>
                    <a:pt x="111" y="9"/>
                  </a:cubicBezTo>
                  <a:cubicBezTo>
                    <a:pt x="111" y="6"/>
                    <a:pt x="112" y="3"/>
                    <a:pt x="112" y="1"/>
                  </a:cubicBezTo>
                  <a:cubicBezTo>
                    <a:pt x="113" y="0"/>
                    <a:pt x="114" y="0"/>
                    <a:pt x="114" y="0"/>
                  </a:cubicBezTo>
                  <a:cubicBezTo>
                    <a:pt x="116" y="0"/>
                    <a:pt x="117" y="2"/>
                    <a:pt x="117" y="4"/>
                  </a:cubicBezTo>
                  <a:cubicBezTo>
                    <a:pt x="116" y="5"/>
                    <a:pt x="115" y="8"/>
                    <a:pt x="115" y="10"/>
                  </a:cubicBezTo>
                  <a:cubicBezTo>
                    <a:pt x="117" y="10"/>
                    <a:pt x="118" y="12"/>
                    <a:pt x="118" y="14"/>
                  </a:cubicBezTo>
                  <a:cubicBezTo>
                    <a:pt x="118" y="14"/>
                    <a:pt x="117" y="14"/>
                    <a:pt x="117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9" y="16"/>
                    <a:pt x="118" y="17"/>
                    <a:pt x="118" y="16"/>
                  </a:cubicBezTo>
                  <a:cubicBezTo>
                    <a:pt x="117" y="16"/>
                    <a:pt x="116" y="16"/>
                    <a:pt x="115" y="15"/>
                  </a:cubicBezTo>
                  <a:cubicBezTo>
                    <a:pt x="117" y="20"/>
                    <a:pt x="118" y="23"/>
                    <a:pt x="121" y="26"/>
                  </a:cubicBezTo>
                  <a:cubicBezTo>
                    <a:pt x="122" y="30"/>
                    <a:pt x="125" y="33"/>
                    <a:pt x="126" y="36"/>
                  </a:cubicBezTo>
                  <a:cubicBezTo>
                    <a:pt x="127" y="36"/>
                    <a:pt x="128" y="37"/>
                    <a:pt x="127" y="38"/>
                  </a:cubicBezTo>
                  <a:cubicBezTo>
                    <a:pt x="126" y="38"/>
                    <a:pt x="125" y="38"/>
                    <a:pt x="125" y="38"/>
                  </a:cubicBezTo>
                  <a:cubicBezTo>
                    <a:pt x="123" y="36"/>
                    <a:pt x="122" y="34"/>
                    <a:pt x="121" y="32"/>
                  </a:cubicBezTo>
                  <a:cubicBezTo>
                    <a:pt x="119" y="33"/>
                    <a:pt x="118" y="36"/>
                    <a:pt x="119" y="38"/>
                  </a:cubicBezTo>
                  <a:cubicBezTo>
                    <a:pt x="119" y="39"/>
                    <a:pt x="117" y="38"/>
                    <a:pt x="117" y="40"/>
                  </a:cubicBezTo>
                  <a:cubicBezTo>
                    <a:pt x="118" y="41"/>
                    <a:pt x="119" y="43"/>
                    <a:pt x="119" y="45"/>
                  </a:cubicBezTo>
                  <a:cubicBezTo>
                    <a:pt x="119" y="46"/>
                    <a:pt x="117" y="46"/>
                    <a:pt x="117" y="46"/>
                  </a:cubicBezTo>
                  <a:cubicBezTo>
                    <a:pt x="117" y="47"/>
                    <a:pt x="118" y="49"/>
                    <a:pt x="117" y="50"/>
                  </a:cubicBezTo>
                  <a:cubicBezTo>
                    <a:pt x="117" y="51"/>
                    <a:pt x="116" y="51"/>
                    <a:pt x="114" y="51"/>
                  </a:cubicBezTo>
                  <a:cubicBezTo>
                    <a:pt x="116" y="52"/>
                    <a:pt x="115" y="52"/>
                    <a:pt x="114" y="51"/>
                  </a:cubicBezTo>
                  <a:cubicBezTo>
                    <a:pt x="114" y="51"/>
                    <a:pt x="114" y="51"/>
                    <a:pt x="113" y="52"/>
                  </a:cubicBezTo>
                  <a:cubicBezTo>
                    <a:pt x="114" y="52"/>
                    <a:pt x="114" y="52"/>
                    <a:pt x="114" y="53"/>
                  </a:cubicBezTo>
                  <a:cubicBezTo>
                    <a:pt x="113" y="52"/>
                    <a:pt x="113" y="53"/>
                    <a:pt x="113" y="54"/>
                  </a:cubicBezTo>
                  <a:cubicBezTo>
                    <a:pt x="113" y="55"/>
                    <a:pt x="114" y="57"/>
                    <a:pt x="114" y="59"/>
                  </a:cubicBezTo>
                  <a:cubicBezTo>
                    <a:pt x="114" y="59"/>
                    <a:pt x="113" y="60"/>
                    <a:pt x="113" y="60"/>
                  </a:cubicBezTo>
                  <a:cubicBezTo>
                    <a:pt x="113" y="60"/>
                    <a:pt x="112" y="60"/>
                    <a:pt x="112" y="60"/>
                  </a:cubicBezTo>
                  <a:cubicBezTo>
                    <a:pt x="111" y="60"/>
                    <a:pt x="111" y="61"/>
                    <a:pt x="111" y="63"/>
                  </a:cubicBezTo>
                  <a:cubicBezTo>
                    <a:pt x="111" y="63"/>
                    <a:pt x="112" y="65"/>
                    <a:pt x="111" y="66"/>
                  </a:cubicBezTo>
                  <a:cubicBezTo>
                    <a:pt x="111" y="66"/>
                    <a:pt x="111" y="66"/>
                    <a:pt x="110" y="67"/>
                  </a:cubicBezTo>
                  <a:cubicBezTo>
                    <a:pt x="110" y="67"/>
                    <a:pt x="109" y="67"/>
                    <a:pt x="109" y="67"/>
                  </a:cubicBezTo>
                  <a:cubicBezTo>
                    <a:pt x="109" y="70"/>
                    <a:pt x="108" y="74"/>
                    <a:pt x="107" y="77"/>
                  </a:cubicBezTo>
                  <a:cubicBezTo>
                    <a:pt x="107" y="78"/>
                    <a:pt x="107" y="79"/>
                    <a:pt x="108" y="80"/>
                  </a:cubicBezTo>
                  <a:cubicBezTo>
                    <a:pt x="107" y="80"/>
                    <a:pt x="107" y="80"/>
                    <a:pt x="106" y="79"/>
                  </a:cubicBezTo>
                  <a:cubicBezTo>
                    <a:pt x="106" y="79"/>
                    <a:pt x="106" y="80"/>
                    <a:pt x="106" y="81"/>
                  </a:cubicBezTo>
                  <a:cubicBezTo>
                    <a:pt x="107" y="83"/>
                    <a:pt x="108" y="84"/>
                    <a:pt x="109" y="86"/>
                  </a:cubicBezTo>
                  <a:cubicBezTo>
                    <a:pt x="109" y="86"/>
                    <a:pt x="109" y="88"/>
                    <a:pt x="108" y="88"/>
                  </a:cubicBezTo>
                  <a:cubicBezTo>
                    <a:pt x="106" y="88"/>
                    <a:pt x="105" y="86"/>
                    <a:pt x="104" y="86"/>
                  </a:cubicBezTo>
                  <a:cubicBezTo>
                    <a:pt x="104" y="87"/>
                    <a:pt x="103" y="88"/>
                    <a:pt x="104" y="89"/>
                  </a:cubicBezTo>
                  <a:cubicBezTo>
                    <a:pt x="105" y="90"/>
                    <a:pt x="106" y="91"/>
                    <a:pt x="106" y="93"/>
                  </a:cubicBezTo>
                  <a:cubicBezTo>
                    <a:pt x="106" y="94"/>
                    <a:pt x="105" y="95"/>
                    <a:pt x="104" y="94"/>
                  </a:cubicBezTo>
                  <a:cubicBezTo>
                    <a:pt x="103" y="94"/>
                    <a:pt x="103" y="94"/>
                    <a:pt x="102" y="93"/>
                  </a:cubicBezTo>
                  <a:cubicBezTo>
                    <a:pt x="102" y="93"/>
                    <a:pt x="102" y="94"/>
                    <a:pt x="102" y="94"/>
                  </a:cubicBezTo>
                  <a:cubicBezTo>
                    <a:pt x="103" y="96"/>
                    <a:pt x="104" y="97"/>
                    <a:pt x="104" y="99"/>
                  </a:cubicBezTo>
                  <a:cubicBezTo>
                    <a:pt x="104" y="99"/>
                    <a:pt x="103" y="100"/>
                    <a:pt x="103" y="100"/>
                  </a:cubicBezTo>
                  <a:cubicBezTo>
                    <a:pt x="102" y="100"/>
                    <a:pt x="101" y="99"/>
                    <a:pt x="100" y="99"/>
                  </a:cubicBezTo>
                  <a:cubicBezTo>
                    <a:pt x="100" y="99"/>
                    <a:pt x="99" y="100"/>
                    <a:pt x="99" y="101"/>
                  </a:cubicBezTo>
                  <a:cubicBezTo>
                    <a:pt x="99" y="102"/>
                    <a:pt x="100" y="103"/>
                    <a:pt x="100" y="103"/>
                  </a:cubicBezTo>
                  <a:cubicBezTo>
                    <a:pt x="99" y="104"/>
                    <a:pt x="99" y="104"/>
                    <a:pt x="98" y="104"/>
                  </a:cubicBezTo>
                  <a:cubicBezTo>
                    <a:pt x="98" y="105"/>
                    <a:pt x="97" y="107"/>
                    <a:pt x="97" y="109"/>
                  </a:cubicBezTo>
                  <a:cubicBezTo>
                    <a:pt x="97" y="109"/>
                    <a:pt x="98" y="111"/>
                    <a:pt x="97" y="111"/>
                  </a:cubicBezTo>
                  <a:cubicBezTo>
                    <a:pt x="96" y="111"/>
                    <a:pt x="96" y="111"/>
                    <a:pt x="96" y="112"/>
                  </a:cubicBezTo>
                  <a:cubicBezTo>
                    <a:pt x="95" y="113"/>
                    <a:pt x="96" y="114"/>
                    <a:pt x="96" y="115"/>
                  </a:cubicBezTo>
                  <a:cubicBezTo>
                    <a:pt x="94" y="116"/>
                    <a:pt x="94" y="117"/>
                    <a:pt x="94" y="119"/>
                  </a:cubicBezTo>
                  <a:cubicBezTo>
                    <a:pt x="94" y="119"/>
                    <a:pt x="95" y="120"/>
                    <a:pt x="95" y="121"/>
                  </a:cubicBezTo>
                  <a:cubicBezTo>
                    <a:pt x="95" y="121"/>
                    <a:pt x="94" y="122"/>
                    <a:pt x="94" y="122"/>
                  </a:cubicBezTo>
                  <a:cubicBezTo>
                    <a:pt x="93" y="122"/>
                    <a:pt x="93" y="122"/>
                    <a:pt x="92" y="121"/>
                  </a:cubicBezTo>
                  <a:cubicBezTo>
                    <a:pt x="92" y="122"/>
                    <a:pt x="92" y="123"/>
                    <a:pt x="92" y="124"/>
                  </a:cubicBezTo>
                  <a:cubicBezTo>
                    <a:pt x="92" y="125"/>
                    <a:pt x="92" y="125"/>
                    <a:pt x="93" y="126"/>
                  </a:cubicBezTo>
                  <a:cubicBezTo>
                    <a:pt x="91" y="127"/>
                    <a:pt x="89" y="129"/>
                    <a:pt x="91" y="130"/>
                  </a:cubicBezTo>
                  <a:cubicBezTo>
                    <a:pt x="91" y="131"/>
                    <a:pt x="92" y="132"/>
                    <a:pt x="92" y="133"/>
                  </a:cubicBezTo>
                  <a:cubicBezTo>
                    <a:pt x="91" y="134"/>
                    <a:pt x="90" y="134"/>
                    <a:pt x="90" y="133"/>
                  </a:cubicBezTo>
                  <a:cubicBezTo>
                    <a:pt x="90" y="135"/>
                    <a:pt x="89" y="136"/>
                    <a:pt x="90" y="137"/>
                  </a:cubicBezTo>
                  <a:cubicBezTo>
                    <a:pt x="89" y="138"/>
                    <a:pt x="89" y="138"/>
                    <a:pt x="89" y="138"/>
                  </a:cubicBezTo>
                  <a:cubicBezTo>
                    <a:pt x="88" y="141"/>
                    <a:pt x="88" y="141"/>
                    <a:pt x="88" y="141"/>
                  </a:cubicBezTo>
                  <a:cubicBezTo>
                    <a:pt x="90" y="141"/>
                    <a:pt x="92" y="141"/>
                    <a:pt x="93" y="141"/>
                  </a:cubicBezTo>
                  <a:cubicBezTo>
                    <a:pt x="94" y="140"/>
                    <a:pt x="95" y="139"/>
                    <a:pt x="97" y="140"/>
                  </a:cubicBezTo>
                  <a:cubicBezTo>
                    <a:pt x="97" y="140"/>
                    <a:pt x="97" y="142"/>
                    <a:pt x="98" y="141"/>
                  </a:cubicBezTo>
                  <a:cubicBezTo>
                    <a:pt x="100" y="141"/>
                    <a:pt x="103" y="142"/>
                    <a:pt x="103" y="144"/>
                  </a:cubicBezTo>
                  <a:cubicBezTo>
                    <a:pt x="103" y="145"/>
                    <a:pt x="104" y="146"/>
                    <a:pt x="105" y="147"/>
                  </a:cubicBezTo>
                  <a:cubicBezTo>
                    <a:pt x="108" y="151"/>
                    <a:pt x="112" y="154"/>
                    <a:pt x="116" y="156"/>
                  </a:cubicBezTo>
                  <a:cubicBezTo>
                    <a:pt x="116" y="157"/>
                    <a:pt x="115" y="158"/>
                    <a:pt x="115" y="157"/>
                  </a:cubicBezTo>
                  <a:cubicBezTo>
                    <a:pt x="113" y="157"/>
                    <a:pt x="112" y="156"/>
                    <a:pt x="111" y="155"/>
                  </a:cubicBezTo>
                  <a:cubicBezTo>
                    <a:pt x="111" y="156"/>
                    <a:pt x="111" y="158"/>
                    <a:pt x="112" y="159"/>
                  </a:cubicBezTo>
                  <a:cubicBezTo>
                    <a:pt x="110" y="159"/>
                    <a:pt x="110" y="160"/>
                    <a:pt x="110" y="161"/>
                  </a:cubicBezTo>
                  <a:cubicBezTo>
                    <a:pt x="110" y="162"/>
                    <a:pt x="111" y="162"/>
                    <a:pt x="111" y="163"/>
                  </a:cubicBezTo>
                  <a:cubicBezTo>
                    <a:pt x="109" y="163"/>
                    <a:pt x="110" y="165"/>
                    <a:pt x="110" y="166"/>
                  </a:cubicBezTo>
                  <a:cubicBezTo>
                    <a:pt x="110" y="166"/>
                    <a:pt x="111" y="167"/>
                    <a:pt x="110" y="167"/>
                  </a:cubicBezTo>
                  <a:cubicBezTo>
                    <a:pt x="108" y="167"/>
                    <a:pt x="109" y="168"/>
                    <a:pt x="109" y="169"/>
                  </a:cubicBezTo>
                  <a:cubicBezTo>
                    <a:pt x="109" y="169"/>
                    <a:pt x="109" y="170"/>
                    <a:pt x="109" y="171"/>
                  </a:cubicBezTo>
                  <a:cubicBezTo>
                    <a:pt x="109" y="172"/>
                    <a:pt x="110" y="173"/>
                    <a:pt x="109" y="174"/>
                  </a:cubicBezTo>
                  <a:cubicBezTo>
                    <a:pt x="109" y="174"/>
                    <a:pt x="109" y="174"/>
                    <a:pt x="108" y="174"/>
                  </a:cubicBezTo>
                  <a:cubicBezTo>
                    <a:pt x="108" y="176"/>
                    <a:pt x="109" y="177"/>
                    <a:pt x="109" y="178"/>
                  </a:cubicBezTo>
                  <a:cubicBezTo>
                    <a:pt x="109" y="179"/>
                    <a:pt x="108" y="179"/>
                    <a:pt x="108" y="178"/>
                  </a:cubicBezTo>
                  <a:cubicBezTo>
                    <a:pt x="107" y="179"/>
                    <a:pt x="107" y="181"/>
                    <a:pt x="108" y="181"/>
                  </a:cubicBezTo>
                  <a:cubicBezTo>
                    <a:pt x="108" y="183"/>
                    <a:pt x="110" y="184"/>
                    <a:pt x="110" y="185"/>
                  </a:cubicBezTo>
                  <a:cubicBezTo>
                    <a:pt x="110" y="185"/>
                    <a:pt x="109" y="186"/>
                    <a:pt x="109" y="185"/>
                  </a:cubicBezTo>
                  <a:cubicBezTo>
                    <a:pt x="108" y="185"/>
                    <a:pt x="107" y="184"/>
                    <a:pt x="106" y="184"/>
                  </a:cubicBezTo>
                  <a:cubicBezTo>
                    <a:pt x="109" y="188"/>
                    <a:pt x="112" y="191"/>
                    <a:pt x="115" y="195"/>
                  </a:cubicBezTo>
                  <a:cubicBezTo>
                    <a:pt x="115" y="195"/>
                    <a:pt x="116" y="196"/>
                    <a:pt x="114" y="196"/>
                  </a:cubicBezTo>
                  <a:cubicBezTo>
                    <a:pt x="114" y="196"/>
                    <a:pt x="114" y="195"/>
                    <a:pt x="113" y="195"/>
                  </a:cubicBezTo>
                  <a:cubicBezTo>
                    <a:pt x="113" y="196"/>
                    <a:pt x="112" y="196"/>
                    <a:pt x="111" y="196"/>
                  </a:cubicBezTo>
                  <a:cubicBezTo>
                    <a:pt x="109" y="194"/>
                    <a:pt x="107" y="192"/>
                    <a:pt x="105" y="190"/>
                  </a:cubicBezTo>
                  <a:cubicBezTo>
                    <a:pt x="105" y="190"/>
                    <a:pt x="102" y="189"/>
                    <a:pt x="101" y="189"/>
                  </a:cubicBezTo>
                  <a:cubicBezTo>
                    <a:pt x="102" y="189"/>
                    <a:pt x="101" y="191"/>
                    <a:pt x="101" y="190"/>
                  </a:cubicBezTo>
                  <a:cubicBezTo>
                    <a:pt x="98" y="189"/>
                    <a:pt x="93" y="190"/>
                    <a:pt x="89" y="190"/>
                  </a:cubicBezTo>
                  <a:cubicBezTo>
                    <a:pt x="87" y="190"/>
                    <a:pt x="84" y="190"/>
                    <a:pt x="82" y="189"/>
                  </a:cubicBezTo>
                  <a:cubicBezTo>
                    <a:pt x="82" y="191"/>
                    <a:pt x="80" y="191"/>
                    <a:pt x="79" y="190"/>
                  </a:cubicBezTo>
                  <a:cubicBezTo>
                    <a:pt x="78" y="189"/>
                    <a:pt x="76" y="189"/>
                    <a:pt x="75" y="190"/>
                  </a:cubicBezTo>
                  <a:cubicBezTo>
                    <a:pt x="74" y="190"/>
                    <a:pt x="74" y="190"/>
                    <a:pt x="73" y="190"/>
                  </a:cubicBezTo>
                  <a:cubicBezTo>
                    <a:pt x="68" y="190"/>
                    <a:pt x="64" y="190"/>
                    <a:pt x="59" y="190"/>
                  </a:cubicBezTo>
                  <a:cubicBezTo>
                    <a:pt x="56" y="189"/>
                    <a:pt x="53" y="189"/>
                    <a:pt x="51" y="189"/>
                  </a:cubicBezTo>
                  <a:cubicBezTo>
                    <a:pt x="50" y="189"/>
                    <a:pt x="50" y="188"/>
                    <a:pt x="50" y="188"/>
                  </a:cubicBezTo>
                  <a:cubicBezTo>
                    <a:pt x="45" y="188"/>
                    <a:pt x="41" y="186"/>
                    <a:pt x="35" y="187"/>
                  </a:cubicBezTo>
                  <a:cubicBezTo>
                    <a:pt x="36" y="187"/>
                    <a:pt x="37" y="188"/>
                    <a:pt x="37" y="189"/>
                  </a:cubicBezTo>
                  <a:cubicBezTo>
                    <a:pt x="38" y="189"/>
                    <a:pt x="37" y="190"/>
                    <a:pt x="36" y="190"/>
                  </a:cubicBezTo>
                  <a:cubicBezTo>
                    <a:pt x="35" y="189"/>
                    <a:pt x="33" y="186"/>
                    <a:pt x="30" y="186"/>
                  </a:cubicBezTo>
                  <a:cubicBezTo>
                    <a:pt x="30" y="188"/>
                    <a:pt x="32" y="190"/>
                    <a:pt x="33" y="190"/>
                  </a:cubicBezTo>
                  <a:cubicBezTo>
                    <a:pt x="34" y="191"/>
                    <a:pt x="33" y="192"/>
                    <a:pt x="34" y="193"/>
                  </a:cubicBezTo>
                  <a:cubicBezTo>
                    <a:pt x="34" y="194"/>
                    <a:pt x="33" y="194"/>
                    <a:pt x="33" y="194"/>
                  </a:cubicBezTo>
                  <a:cubicBezTo>
                    <a:pt x="30" y="191"/>
                    <a:pt x="28" y="189"/>
                    <a:pt x="25" y="186"/>
                  </a:cubicBezTo>
                  <a:cubicBezTo>
                    <a:pt x="25" y="186"/>
                    <a:pt x="24" y="186"/>
                    <a:pt x="24" y="187"/>
                  </a:cubicBezTo>
                  <a:cubicBezTo>
                    <a:pt x="23" y="186"/>
                    <a:pt x="21" y="185"/>
                    <a:pt x="20" y="183"/>
                  </a:cubicBezTo>
                  <a:cubicBezTo>
                    <a:pt x="17" y="176"/>
                    <a:pt x="11" y="171"/>
                    <a:pt x="7" y="165"/>
                  </a:cubicBezTo>
                  <a:cubicBezTo>
                    <a:pt x="4" y="163"/>
                    <a:pt x="2" y="160"/>
                    <a:pt x="1" y="157"/>
                  </a:cubicBezTo>
                  <a:cubicBezTo>
                    <a:pt x="0" y="156"/>
                    <a:pt x="1" y="156"/>
                    <a:pt x="2" y="156"/>
                  </a:cubicBezTo>
                  <a:cubicBezTo>
                    <a:pt x="2" y="156"/>
                    <a:pt x="2" y="157"/>
                    <a:pt x="2" y="157"/>
                  </a:cubicBezTo>
                  <a:close/>
                </a:path>
              </a:pathLst>
            </a:custGeom>
            <a:solidFill>
              <a:srgbClr val="FFCA0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2651576" y="1339828"/>
              <a:ext cx="5070021" cy="1040513"/>
            </a:xfrm>
            <a:prstGeom prst="rect">
              <a:avLst/>
            </a:prstGeom>
          </p:spPr>
          <p:txBody>
            <a:bodyPr lIns="0" tIns="0" rIns="0" bIns="0" anchor="t" anchorCtr="0">
              <a:normAutofit/>
              <a:scene3d>
                <a:camera prst="orthographicFront"/>
                <a:lightRig rig="threePt" dir="t"/>
              </a:scene3d>
            </a:bodyPr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设置奖项数量比例：</a:t>
              </a:r>
              <a:endPara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按照参会人数结合企业计划开支费用设定</a:t>
              </a:r>
              <a:endPara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8" name="组合 27"/>
          <p:cNvGrpSpPr/>
          <p:nvPr>
            <p:custDataLst>
              <p:tags r:id="rId5"/>
            </p:custDataLst>
          </p:nvPr>
        </p:nvGrpSpPr>
        <p:grpSpPr>
          <a:xfrm>
            <a:off x="1034474" y="4419135"/>
            <a:ext cx="7648575" cy="1424306"/>
            <a:chOff x="1796594" y="2909184"/>
            <a:chExt cx="6200174" cy="1154587"/>
          </a:xfrm>
        </p:grpSpPr>
        <p:sp>
          <p:nvSpPr>
            <p:cNvPr id="29" name="Freeform 9"/>
            <p:cNvSpPr>
              <a:spLocks noChangeAspect="1"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1796594" y="2909184"/>
              <a:ext cx="613686" cy="776218"/>
            </a:xfrm>
            <a:custGeom>
              <a:avLst/>
              <a:gdLst>
                <a:gd name="T0" fmla="*/ 29 w 168"/>
                <a:gd name="T1" fmla="*/ 88 h 213"/>
                <a:gd name="T2" fmla="*/ 65 w 168"/>
                <a:gd name="T3" fmla="*/ 73 h 213"/>
                <a:gd name="T4" fmla="*/ 32 w 168"/>
                <a:gd name="T5" fmla="*/ 48 h 213"/>
                <a:gd name="T6" fmla="*/ 42 w 168"/>
                <a:gd name="T7" fmla="*/ 26 h 213"/>
                <a:gd name="T8" fmla="*/ 46 w 168"/>
                <a:gd name="T9" fmla="*/ 76 h 213"/>
                <a:gd name="T10" fmla="*/ 90 w 168"/>
                <a:gd name="T11" fmla="*/ 76 h 213"/>
                <a:gd name="T12" fmla="*/ 66 w 168"/>
                <a:gd name="T13" fmla="*/ 76 h 213"/>
                <a:gd name="T14" fmla="*/ 56 w 168"/>
                <a:gd name="T15" fmla="*/ 175 h 213"/>
                <a:gd name="T16" fmla="*/ 41 w 168"/>
                <a:gd name="T17" fmla="*/ 175 h 213"/>
                <a:gd name="T18" fmla="*/ 106 w 168"/>
                <a:gd name="T19" fmla="*/ 204 h 213"/>
                <a:gd name="T20" fmla="*/ 26 w 168"/>
                <a:gd name="T21" fmla="*/ 44 h 213"/>
                <a:gd name="T22" fmla="*/ 76 w 168"/>
                <a:gd name="T23" fmla="*/ 81 h 213"/>
                <a:gd name="T24" fmla="*/ 89 w 168"/>
                <a:gd name="T25" fmla="*/ 185 h 213"/>
                <a:gd name="T26" fmla="*/ 124 w 168"/>
                <a:gd name="T27" fmla="*/ 18 h 213"/>
                <a:gd name="T28" fmla="*/ 58 w 168"/>
                <a:gd name="T29" fmla="*/ 183 h 213"/>
                <a:gd name="T30" fmla="*/ 27 w 168"/>
                <a:gd name="T31" fmla="*/ 62 h 213"/>
                <a:gd name="T32" fmla="*/ 91 w 168"/>
                <a:gd name="T33" fmla="*/ 22 h 213"/>
                <a:gd name="T34" fmla="*/ 88 w 168"/>
                <a:gd name="T35" fmla="*/ 24 h 213"/>
                <a:gd name="T36" fmla="*/ 98 w 168"/>
                <a:gd name="T37" fmla="*/ 194 h 213"/>
                <a:gd name="T38" fmla="*/ 85 w 168"/>
                <a:gd name="T39" fmla="*/ 180 h 213"/>
                <a:gd name="T40" fmla="*/ 141 w 168"/>
                <a:gd name="T41" fmla="*/ 64 h 213"/>
                <a:gd name="T42" fmla="*/ 23 w 168"/>
                <a:gd name="T43" fmla="*/ 160 h 213"/>
                <a:gd name="T44" fmla="*/ 46 w 168"/>
                <a:gd name="T45" fmla="*/ 182 h 213"/>
                <a:gd name="T46" fmla="*/ 96 w 168"/>
                <a:gd name="T47" fmla="*/ 75 h 213"/>
                <a:gd name="T48" fmla="*/ 96 w 168"/>
                <a:gd name="T49" fmla="*/ 25 h 213"/>
                <a:gd name="T50" fmla="*/ 119 w 168"/>
                <a:gd name="T51" fmla="*/ 35 h 213"/>
                <a:gd name="T52" fmla="*/ 140 w 168"/>
                <a:gd name="T53" fmla="*/ 84 h 213"/>
                <a:gd name="T54" fmla="*/ 159 w 168"/>
                <a:gd name="T55" fmla="*/ 125 h 213"/>
                <a:gd name="T56" fmla="*/ 33 w 168"/>
                <a:gd name="T57" fmla="*/ 129 h 213"/>
                <a:gd name="T58" fmla="*/ 103 w 168"/>
                <a:gd name="T59" fmla="*/ 26 h 213"/>
                <a:gd name="T60" fmla="*/ 77 w 168"/>
                <a:gd name="T61" fmla="*/ 71 h 213"/>
                <a:gd name="T62" fmla="*/ 31 w 168"/>
                <a:gd name="T63" fmla="*/ 74 h 213"/>
                <a:gd name="T64" fmla="*/ 58 w 168"/>
                <a:gd name="T65" fmla="*/ 31 h 213"/>
                <a:gd name="T66" fmla="*/ 129 w 168"/>
                <a:gd name="T67" fmla="*/ 32 h 213"/>
                <a:gd name="T68" fmla="*/ 32 w 168"/>
                <a:gd name="T69" fmla="*/ 81 h 213"/>
                <a:gd name="T70" fmla="*/ 86 w 168"/>
                <a:gd name="T71" fmla="*/ 82 h 213"/>
                <a:gd name="T72" fmla="*/ 142 w 168"/>
                <a:gd name="T73" fmla="*/ 72 h 213"/>
                <a:gd name="T74" fmla="*/ 26 w 168"/>
                <a:gd name="T75" fmla="*/ 175 h 213"/>
                <a:gd name="T76" fmla="*/ 144 w 168"/>
                <a:gd name="T77" fmla="*/ 54 h 213"/>
                <a:gd name="T78" fmla="*/ 93 w 168"/>
                <a:gd name="T79" fmla="*/ 146 h 213"/>
                <a:gd name="T80" fmla="*/ 107 w 168"/>
                <a:gd name="T81" fmla="*/ 138 h 213"/>
                <a:gd name="T82" fmla="*/ 83 w 168"/>
                <a:gd name="T83" fmla="*/ 141 h 213"/>
                <a:gd name="T84" fmla="*/ 137 w 168"/>
                <a:gd name="T85" fmla="*/ 75 h 213"/>
                <a:gd name="T86" fmla="*/ 127 w 168"/>
                <a:gd name="T87" fmla="*/ 49 h 213"/>
                <a:gd name="T88" fmla="*/ 107 w 168"/>
                <a:gd name="T89" fmla="*/ 36 h 213"/>
                <a:gd name="T90" fmla="*/ 85 w 168"/>
                <a:gd name="T91" fmla="*/ 33 h 213"/>
                <a:gd name="T92" fmla="*/ 59 w 168"/>
                <a:gd name="T93" fmla="*/ 33 h 213"/>
                <a:gd name="T94" fmla="*/ 82 w 168"/>
                <a:gd name="T95" fmla="*/ 100 h 213"/>
                <a:gd name="T96" fmla="*/ 93 w 168"/>
                <a:gd name="T97" fmla="*/ 114 h 213"/>
                <a:gd name="T98" fmla="*/ 15 w 168"/>
                <a:gd name="T99" fmla="*/ 136 h 213"/>
                <a:gd name="T100" fmla="*/ 80 w 168"/>
                <a:gd name="T101" fmla="*/ 87 h 213"/>
                <a:gd name="T102" fmla="*/ 25 w 168"/>
                <a:gd name="T103" fmla="*/ 75 h 213"/>
                <a:gd name="T104" fmla="*/ 19 w 168"/>
                <a:gd name="T105" fmla="*/ 50 h 213"/>
                <a:gd name="T106" fmla="*/ 56 w 168"/>
                <a:gd name="T107" fmla="*/ 3 h 213"/>
                <a:gd name="T108" fmla="*/ 116 w 168"/>
                <a:gd name="T109" fmla="*/ 4 h 213"/>
                <a:gd name="T110" fmla="*/ 135 w 168"/>
                <a:gd name="T111" fmla="*/ 104 h 213"/>
                <a:gd name="T112" fmla="*/ 153 w 168"/>
                <a:gd name="T113" fmla="*/ 160 h 213"/>
                <a:gd name="T114" fmla="*/ 112 w 168"/>
                <a:gd name="T115" fmla="*/ 213 h 213"/>
                <a:gd name="T116" fmla="*/ 88 w 168"/>
                <a:gd name="T117" fmla="*/ 199 h 213"/>
                <a:gd name="T118" fmla="*/ 47 w 168"/>
                <a:gd name="T119" fmla="*/ 190 h 213"/>
                <a:gd name="T120" fmla="*/ 23 w 168"/>
                <a:gd name="T121" fmla="*/ 192 h 213"/>
                <a:gd name="T122" fmla="*/ 10 w 168"/>
                <a:gd name="T123" fmla="*/ 152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8" h="213">
                  <a:moveTo>
                    <a:pt x="74" y="183"/>
                  </a:moveTo>
                  <a:cubicBezTo>
                    <a:pt x="73" y="183"/>
                    <a:pt x="72" y="184"/>
                    <a:pt x="72" y="184"/>
                  </a:cubicBezTo>
                  <a:cubicBezTo>
                    <a:pt x="73" y="184"/>
                    <a:pt x="74" y="184"/>
                    <a:pt x="74" y="183"/>
                  </a:cubicBezTo>
                  <a:close/>
                  <a:moveTo>
                    <a:pt x="92" y="190"/>
                  </a:moveTo>
                  <a:cubicBezTo>
                    <a:pt x="92" y="190"/>
                    <a:pt x="92" y="190"/>
                    <a:pt x="93" y="189"/>
                  </a:cubicBezTo>
                  <a:cubicBezTo>
                    <a:pt x="93" y="189"/>
                    <a:pt x="94" y="189"/>
                    <a:pt x="94" y="188"/>
                  </a:cubicBezTo>
                  <a:cubicBezTo>
                    <a:pt x="93" y="188"/>
                    <a:pt x="93" y="189"/>
                    <a:pt x="93" y="189"/>
                  </a:cubicBezTo>
                  <a:lnTo>
                    <a:pt x="92" y="190"/>
                  </a:lnTo>
                  <a:close/>
                  <a:moveTo>
                    <a:pt x="9" y="149"/>
                  </a:moveTo>
                  <a:cubicBezTo>
                    <a:pt x="10" y="149"/>
                    <a:pt x="10" y="148"/>
                    <a:pt x="10" y="148"/>
                  </a:cubicBezTo>
                  <a:cubicBezTo>
                    <a:pt x="9" y="148"/>
                    <a:pt x="9" y="149"/>
                    <a:pt x="9" y="149"/>
                  </a:cubicBezTo>
                  <a:close/>
                  <a:moveTo>
                    <a:pt x="26" y="80"/>
                  </a:moveTo>
                  <a:cubicBezTo>
                    <a:pt x="27" y="79"/>
                    <a:pt x="27" y="78"/>
                    <a:pt x="27" y="78"/>
                  </a:cubicBezTo>
                  <a:cubicBezTo>
                    <a:pt x="26" y="77"/>
                    <a:pt x="26" y="79"/>
                    <a:pt x="26" y="80"/>
                  </a:cubicBezTo>
                  <a:close/>
                  <a:moveTo>
                    <a:pt x="29" y="88"/>
                  </a:moveTo>
                  <a:cubicBezTo>
                    <a:pt x="29" y="87"/>
                    <a:pt x="29" y="87"/>
                    <a:pt x="30" y="86"/>
                  </a:cubicBezTo>
                  <a:cubicBezTo>
                    <a:pt x="30" y="86"/>
                    <a:pt x="30" y="85"/>
                    <a:pt x="29" y="85"/>
                  </a:cubicBezTo>
                  <a:cubicBezTo>
                    <a:pt x="29" y="86"/>
                    <a:pt x="29" y="87"/>
                    <a:pt x="29" y="88"/>
                  </a:cubicBezTo>
                  <a:close/>
                  <a:moveTo>
                    <a:pt x="40" y="88"/>
                  </a:moveTo>
                  <a:cubicBezTo>
                    <a:pt x="40" y="88"/>
                    <a:pt x="41" y="87"/>
                    <a:pt x="41" y="87"/>
                  </a:cubicBezTo>
                  <a:cubicBezTo>
                    <a:pt x="41" y="87"/>
                    <a:pt x="41" y="86"/>
                    <a:pt x="42" y="86"/>
                  </a:cubicBezTo>
                  <a:cubicBezTo>
                    <a:pt x="42" y="86"/>
                    <a:pt x="42" y="85"/>
                    <a:pt x="42" y="85"/>
                  </a:cubicBezTo>
                  <a:cubicBezTo>
                    <a:pt x="42" y="86"/>
                    <a:pt x="42" y="86"/>
                    <a:pt x="42" y="86"/>
                  </a:cubicBezTo>
                  <a:cubicBezTo>
                    <a:pt x="41" y="86"/>
                    <a:pt x="41" y="86"/>
                    <a:pt x="41" y="87"/>
                  </a:cubicBezTo>
                  <a:cubicBezTo>
                    <a:pt x="40" y="87"/>
                    <a:pt x="40" y="88"/>
                    <a:pt x="40" y="88"/>
                  </a:cubicBezTo>
                  <a:close/>
                  <a:moveTo>
                    <a:pt x="62" y="76"/>
                  </a:moveTo>
                  <a:cubicBezTo>
                    <a:pt x="63" y="75"/>
                    <a:pt x="63" y="75"/>
                    <a:pt x="63" y="75"/>
                  </a:cubicBezTo>
                  <a:cubicBezTo>
                    <a:pt x="63" y="75"/>
                    <a:pt x="64" y="75"/>
                    <a:pt x="64" y="74"/>
                  </a:cubicBezTo>
                  <a:cubicBezTo>
                    <a:pt x="64" y="74"/>
                    <a:pt x="64" y="74"/>
                    <a:pt x="64" y="74"/>
                  </a:cubicBezTo>
                  <a:cubicBezTo>
                    <a:pt x="65" y="73"/>
                    <a:pt x="65" y="73"/>
                    <a:pt x="65" y="73"/>
                  </a:cubicBezTo>
                  <a:cubicBezTo>
                    <a:pt x="64" y="74"/>
                    <a:pt x="64" y="74"/>
                    <a:pt x="64" y="74"/>
                  </a:cubicBezTo>
                  <a:cubicBezTo>
                    <a:pt x="64" y="74"/>
                    <a:pt x="64" y="74"/>
                    <a:pt x="64" y="74"/>
                  </a:cubicBezTo>
                  <a:cubicBezTo>
                    <a:pt x="63" y="74"/>
                    <a:pt x="63" y="75"/>
                    <a:pt x="63" y="75"/>
                  </a:cubicBezTo>
                  <a:lnTo>
                    <a:pt x="62" y="76"/>
                  </a:lnTo>
                  <a:close/>
                  <a:moveTo>
                    <a:pt x="26" y="60"/>
                  </a:moveTo>
                  <a:cubicBezTo>
                    <a:pt x="26" y="59"/>
                    <a:pt x="26" y="59"/>
                    <a:pt x="26" y="59"/>
                  </a:cubicBezTo>
                  <a:cubicBezTo>
                    <a:pt x="27" y="59"/>
                    <a:pt x="27" y="58"/>
                    <a:pt x="28" y="58"/>
                  </a:cubicBezTo>
                  <a:cubicBezTo>
                    <a:pt x="28" y="56"/>
                    <a:pt x="26" y="58"/>
                    <a:pt x="26" y="59"/>
                  </a:cubicBezTo>
                  <a:lnTo>
                    <a:pt x="26" y="60"/>
                  </a:lnTo>
                  <a:close/>
                  <a:moveTo>
                    <a:pt x="29" y="52"/>
                  </a:moveTo>
                  <a:cubicBezTo>
                    <a:pt x="29" y="52"/>
                    <a:pt x="29" y="52"/>
                    <a:pt x="29" y="52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31" y="49"/>
                    <a:pt x="32" y="49"/>
                    <a:pt x="32" y="48"/>
                  </a:cubicBezTo>
                  <a:cubicBezTo>
                    <a:pt x="31" y="48"/>
                    <a:pt x="31" y="49"/>
                    <a:pt x="30" y="50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29" y="52"/>
                    <a:pt x="29" y="52"/>
                    <a:pt x="29" y="52"/>
                  </a:cubicBezTo>
                  <a:close/>
                  <a:moveTo>
                    <a:pt x="73" y="202"/>
                  </a:moveTo>
                  <a:cubicBezTo>
                    <a:pt x="72" y="202"/>
                    <a:pt x="72" y="201"/>
                    <a:pt x="72" y="200"/>
                  </a:cubicBezTo>
                  <a:cubicBezTo>
                    <a:pt x="73" y="200"/>
                    <a:pt x="74" y="200"/>
                    <a:pt x="74" y="201"/>
                  </a:cubicBezTo>
                  <a:cubicBezTo>
                    <a:pt x="74" y="201"/>
                    <a:pt x="73" y="201"/>
                    <a:pt x="73" y="202"/>
                  </a:cubicBezTo>
                  <a:close/>
                  <a:moveTo>
                    <a:pt x="129" y="175"/>
                  </a:moveTo>
                  <a:cubicBezTo>
                    <a:pt x="129" y="175"/>
                    <a:pt x="130" y="175"/>
                    <a:pt x="130" y="175"/>
                  </a:cubicBezTo>
                  <a:cubicBezTo>
                    <a:pt x="131" y="175"/>
                    <a:pt x="132" y="176"/>
                    <a:pt x="133" y="175"/>
                  </a:cubicBezTo>
                  <a:lnTo>
                    <a:pt x="129" y="175"/>
                  </a:lnTo>
                  <a:close/>
                  <a:moveTo>
                    <a:pt x="42" y="27"/>
                  </a:moveTo>
                  <a:cubicBezTo>
                    <a:pt x="43" y="27"/>
                    <a:pt x="43" y="26"/>
                    <a:pt x="43" y="25"/>
                  </a:cubicBezTo>
                  <a:cubicBezTo>
                    <a:pt x="43" y="25"/>
                    <a:pt x="42" y="26"/>
                    <a:pt x="42" y="26"/>
                  </a:cubicBezTo>
                  <a:cubicBezTo>
                    <a:pt x="42" y="26"/>
                    <a:pt x="41" y="27"/>
                    <a:pt x="42" y="27"/>
                  </a:cubicBezTo>
                  <a:close/>
                  <a:moveTo>
                    <a:pt x="32" y="144"/>
                  </a:moveTo>
                  <a:cubicBezTo>
                    <a:pt x="32" y="143"/>
                    <a:pt x="32" y="143"/>
                    <a:pt x="32" y="143"/>
                  </a:cubicBezTo>
                  <a:cubicBezTo>
                    <a:pt x="33" y="143"/>
                    <a:pt x="33" y="143"/>
                    <a:pt x="33" y="143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5" y="140"/>
                    <a:pt x="34" y="141"/>
                    <a:pt x="33" y="142"/>
                  </a:cubicBezTo>
                  <a:cubicBezTo>
                    <a:pt x="33" y="142"/>
                    <a:pt x="33" y="143"/>
                    <a:pt x="33" y="143"/>
                  </a:cubicBezTo>
                  <a:cubicBezTo>
                    <a:pt x="32" y="143"/>
                    <a:pt x="32" y="143"/>
                    <a:pt x="32" y="143"/>
                  </a:cubicBezTo>
                  <a:lnTo>
                    <a:pt x="32" y="144"/>
                  </a:lnTo>
                  <a:close/>
                  <a:moveTo>
                    <a:pt x="64" y="81"/>
                  </a:moveTo>
                  <a:cubicBezTo>
                    <a:pt x="63" y="81"/>
                    <a:pt x="63" y="81"/>
                    <a:pt x="62" y="82"/>
                  </a:cubicBezTo>
                  <a:cubicBezTo>
                    <a:pt x="62" y="82"/>
                    <a:pt x="60" y="83"/>
                    <a:pt x="61" y="83"/>
                  </a:cubicBezTo>
                  <a:cubicBezTo>
                    <a:pt x="63" y="83"/>
                    <a:pt x="63" y="82"/>
                    <a:pt x="64" y="81"/>
                  </a:cubicBezTo>
                  <a:close/>
                  <a:moveTo>
                    <a:pt x="46" y="76"/>
                  </a:moveTo>
                  <a:cubicBezTo>
                    <a:pt x="46" y="76"/>
                    <a:pt x="46" y="76"/>
                    <a:pt x="46" y="76"/>
                  </a:cubicBezTo>
                  <a:cubicBezTo>
                    <a:pt x="47" y="75"/>
                    <a:pt x="48" y="74"/>
                    <a:pt x="48" y="73"/>
                  </a:cubicBezTo>
                  <a:cubicBezTo>
                    <a:pt x="48" y="71"/>
                    <a:pt x="47" y="73"/>
                    <a:pt x="47" y="73"/>
                  </a:cubicBezTo>
                  <a:cubicBezTo>
                    <a:pt x="47" y="74"/>
                    <a:pt x="46" y="75"/>
                    <a:pt x="46" y="76"/>
                  </a:cubicBezTo>
                  <a:close/>
                  <a:moveTo>
                    <a:pt x="92" y="190"/>
                  </a:moveTo>
                  <a:cubicBezTo>
                    <a:pt x="88" y="192"/>
                    <a:pt x="88" y="192"/>
                    <a:pt x="88" y="192"/>
                  </a:cubicBezTo>
                  <a:cubicBezTo>
                    <a:pt x="88" y="193"/>
                    <a:pt x="89" y="193"/>
                    <a:pt x="89" y="193"/>
                  </a:cubicBezTo>
                  <a:cubicBezTo>
                    <a:pt x="90" y="192"/>
                    <a:pt x="91" y="191"/>
                    <a:pt x="92" y="190"/>
                  </a:cubicBezTo>
                  <a:close/>
                  <a:moveTo>
                    <a:pt x="40" y="88"/>
                  </a:moveTo>
                  <a:cubicBezTo>
                    <a:pt x="40" y="88"/>
                    <a:pt x="40" y="88"/>
                    <a:pt x="39" y="88"/>
                  </a:cubicBezTo>
                  <a:cubicBezTo>
                    <a:pt x="38" y="89"/>
                    <a:pt x="38" y="91"/>
                    <a:pt x="37" y="92"/>
                  </a:cubicBezTo>
                  <a:cubicBezTo>
                    <a:pt x="36" y="92"/>
                    <a:pt x="37" y="93"/>
                    <a:pt x="37" y="93"/>
                  </a:cubicBezTo>
                  <a:lnTo>
                    <a:pt x="40" y="88"/>
                  </a:lnTo>
                  <a:close/>
                  <a:moveTo>
                    <a:pt x="88" y="80"/>
                  </a:moveTo>
                  <a:cubicBezTo>
                    <a:pt x="88" y="80"/>
                    <a:pt x="89" y="80"/>
                    <a:pt x="89" y="80"/>
                  </a:cubicBezTo>
                  <a:cubicBezTo>
                    <a:pt x="89" y="79"/>
                    <a:pt x="90" y="78"/>
                    <a:pt x="90" y="76"/>
                  </a:cubicBezTo>
                  <a:cubicBezTo>
                    <a:pt x="89" y="77"/>
                    <a:pt x="89" y="78"/>
                    <a:pt x="88" y="79"/>
                  </a:cubicBezTo>
                  <a:cubicBezTo>
                    <a:pt x="88" y="80"/>
                    <a:pt x="87" y="80"/>
                    <a:pt x="88" y="80"/>
                  </a:cubicBezTo>
                  <a:close/>
                  <a:moveTo>
                    <a:pt x="70" y="182"/>
                  </a:moveTo>
                  <a:cubicBezTo>
                    <a:pt x="69" y="182"/>
                    <a:pt x="69" y="182"/>
                    <a:pt x="69" y="182"/>
                  </a:cubicBezTo>
                  <a:cubicBezTo>
                    <a:pt x="68" y="183"/>
                    <a:pt x="66" y="185"/>
                    <a:pt x="66" y="187"/>
                  </a:cubicBezTo>
                  <a:cubicBezTo>
                    <a:pt x="67" y="185"/>
                    <a:pt x="68" y="184"/>
                    <a:pt x="70" y="182"/>
                  </a:cubicBezTo>
                  <a:close/>
                  <a:moveTo>
                    <a:pt x="45" y="81"/>
                  </a:moveTo>
                  <a:cubicBezTo>
                    <a:pt x="45" y="80"/>
                    <a:pt x="46" y="80"/>
                    <a:pt x="46" y="80"/>
                  </a:cubicBezTo>
                  <a:cubicBezTo>
                    <a:pt x="47" y="78"/>
                    <a:pt x="48" y="77"/>
                    <a:pt x="49" y="75"/>
                  </a:cubicBezTo>
                  <a:cubicBezTo>
                    <a:pt x="48" y="76"/>
                    <a:pt x="46" y="78"/>
                    <a:pt x="45" y="81"/>
                  </a:cubicBezTo>
                  <a:close/>
                  <a:moveTo>
                    <a:pt x="63" y="79"/>
                  </a:moveTo>
                  <a:cubicBezTo>
                    <a:pt x="63" y="78"/>
                    <a:pt x="63" y="78"/>
                    <a:pt x="63" y="78"/>
                  </a:cubicBezTo>
                  <a:cubicBezTo>
                    <a:pt x="64" y="78"/>
                    <a:pt x="64" y="78"/>
                    <a:pt x="64" y="77"/>
                  </a:cubicBezTo>
                  <a:cubicBezTo>
                    <a:pt x="64" y="77"/>
                    <a:pt x="65" y="77"/>
                    <a:pt x="65" y="76"/>
                  </a:cubicBezTo>
                  <a:cubicBezTo>
                    <a:pt x="65" y="76"/>
                    <a:pt x="65" y="76"/>
                    <a:pt x="66" y="76"/>
                  </a:cubicBezTo>
                  <a:cubicBezTo>
                    <a:pt x="67" y="75"/>
                    <a:pt x="67" y="74"/>
                    <a:pt x="68" y="73"/>
                  </a:cubicBezTo>
                  <a:cubicBezTo>
                    <a:pt x="68" y="73"/>
                    <a:pt x="68" y="73"/>
                    <a:pt x="68" y="73"/>
                  </a:cubicBezTo>
                  <a:cubicBezTo>
                    <a:pt x="68" y="73"/>
                    <a:pt x="68" y="73"/>
                    <a:pt x="68" y="73"/>
                  </a:cubicBezTo>
                  <a:cubicBezTo>
                    <a:pt x="67" y="74"/>
                    <a:pt x="66" y="75"/>
                    <a:pt x="66" y="76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64" y="76"/>
                    <a:pt x="64" y="77"/>
                    <a:pt x="64" y="77"/>
                  </a:cubicBezTo>
                  <a:cubicBezTo>
                    <a:pt x="63" y="77"/>
                    <a:pt x="63" y="78"/>
                    <a:pt x="63" y="78"/>
                  </a:cubicBezTo>
                  <a:lnTo>
                    <a:pt x="63" y="79"/>
                  </a:lnTo>
                  <a:close/>
                  <a:moveTo>
                    <a:pt x="24" y="151"/>
                  </a:moveTo>
                  <a:cubicBezTo>
                    <a:pt x="23" y="151"/>
                    <a:pt x="22" y="153"/>
                    <a:pt x="21" y="153"/>
                  </a:cubicBezTo>
                  <a:cubicBezTo>
                    <a:pt x="20" y="153"/>
                    <a:pt x="20" y="155"/>
                    <a:pt x="20" y="155"/>
                  </a:cubicBezTo>
                  <a:cubicBezTo>
                    <a:pt x="21" y="154"/>
                    <a:pt x="23" y="153"/>
                    <a:pt x="24" y="151"/>
                  </a:cubicBezTo>
                  <a:close/>
                  <a:moveTo>
                    <a:pt x="55" y="176"/>
                  </a:moveTo>
                  <a:cubicBezTo>
                    <a:pt x="56" y="175"/>
                    <a:pt x="56" y="175"/>
                    <a:pt x="56" y="175"/>
                  </a:cubicBezTo>
                  <a:cubicBezTo>
                    <a:pt x="56" y="175"/>
                    <a:pt x="56" y="175"/>
                    <a:pt x="56" y="175"/>
                  </a:cubicBezTo>
                  <a:cubicBezTo>
                    <a:pt x="57" y="174"/>
                    <a:pt x="59" y="173"/>
                    <a:pt x="60" y="171"/>
                  </a:cubicBezTo>
                  <a:cubicBezTo>
                    <a:pt x="60" y="171"/>
                    <a:pt x="59" y="171"/>
                    <a:pt x="59" y="171"/>
                  </a:cubicBezTo>
                  <a:cubicBezTo>
                    <a:pt x="58" y="173"/>
                    <a:pt x="57" y="173"/>
                    <a:pt x="56" y="175"/>
                  </a:cubicBezTo>
                  <a:cubicBezTo>
                    <a:pt x="56" y="175"/>
                    <a:pt x="56" y="175"/>
                    <a:pt x="56" y="175"/>
                  </a:cubicBezTo>
                  <a:lnTo>
                    <a:pt x="55" y="176"/>
                  </a:lnTo>
                  <a:close/>
                  <a:moveTo>
                    <a:pt x="55" y="78"/>
                  </a:moveTo>
                  <a:cubicBezTo>
                    <a:pt x="56" y="77"/>
                    <a:pt x="58" y="76"/>
                    <a:pt x="58" y="75"/>
                  </a:cubicBezTo>
                  <a:cubicBezTo>
                    <a:pt x="57" y="75"/>
                    <a:pt x="56" y="76"/>
                    <a:pt x="55" y="76"/>
                  </a:cubicBezTo>
                  <a:cubicBezTo>
                    <a:pt x="55" y="77"/>
                    <a:pt x="55" y="77"/>
                    <a:pt x="55" y="78"/>
                  </a:cubicBezTo>
                  <a:close/>
                  <a:moveTo>
                    <a:pt x="36" y="180"/>
                  </a:moveTo>
                  <a:cubicBezTo>
                    <a:pt x="37" y="180"/>
                    <a:pt x="37" y="179"/>
                    <a:pt x="37" y="179"/>
                  </a:cubicBezTo>
                  <a:cubicBezTo>
                    <a:pt x="37" y="179"/>
                    <a:pt x="37" y="179"/>
                    <a:pt x="37" y="179"/>
                  </a:cubicBezTo>
                  <a:cubicBezTo>
                    <a:pt x="38" y="178"/>
                    <a:pt x="39" y="177"/>
                    <a:pt x="40" y="177"/>
                  </a:cubicBezTo>
                  <a:cubicBezTo>
                    <a:pt x="40" y="176"/>
                    <a:pt x="40" y="176"/>
                    <a:pt x="40" y="176"/>
                  </a:cubicBezTo>
                  <a:cubicBezTo>
                    <a:pt x="40" y="176"/>
                    <a:pt x="40" y="176"/>
                    <a:pt x="41" y="175"/>
                  </a:cubicBezTo>
                  <a:cubicBezTo>
                    <a:pt x="41" y="175"/>
                    <a:pt x="41" y="175"/>
                    <a:pt x="41" y="174"/>
                  </a:cubicBezTo>
                  <a:cubicBezTo>
                    <a:pt x="42" y="174"/>
                    <a:pt x="42" y="174"/>
                    <a:pt x="42" y="174"/>
                  </a:cubicBezTo>
                  <a:cubicBezTo>
                    <a:pt x="42" y="174"/>
                    <a:pt x="43" y="174"/>
                    <a:pt x="42" y="173"/>
                  </a:cubicBezTo>
                  <a:cubicBezTo>
                    <a:pt x="42" y="174"/>
                    <a:pt x="42" y="174"/>
                    <a:pt x="42" y="174"/>
                  </a:cubicBezTo>
                  <a:cubicBezTo>
                    <a:pt x="41" y="174"/>
                    <a:pt x="41" y="174"/>
                    <a:pt x="41" y="174"/>
                  </a:cubicBezTo>
                  <a:cubicBezTo>
                    <a:pt x="41" y="174"/>
                    <a:pt x="41" y="175"/>
                    <a:pt x="41" y="175"/>
                  </a:cubicBezTo>
                  <a:cubicBezTo>
                    <a:pt x="40" y="175"/>
                    <a:pt x="40" y="176"/>
                    <a:pt x="40" y="176"/>
                  </a:cubicBezTo>
                  <a:cubicBezTo>
                    <a:pt x="39" y="177"/>
                    <a:pt x="38" y="177"/>
                    <a:pt x="38" y="178"/>
                  </a:cubicBezTo>
                  <a:cubicBezTo>
                    <a:pt x="38" y="178"/>
                    <a:pt x="37" y="179"/>
                    <a:pt x="37" y="179"/>
                  </a:cubicBezTo>
                  <a:cubicBezTo>
                    <a:pt x="37" y="179"/>
                    <a:pt x="37" y="179"/>
                    <a:pt x="37" y="179"/>
                  </a:cubicBezTo>
                  <a:cubicBezTo>
                    <a:pt x="36" y="179"/>
                    <a:pt x="36" y="180"/>
                    <a:pt x="36" y="180"/>
                  </a:cubicBezTo>
                  <a:close/>
                  <a:moveTo>
                    <a:pt x="106" y="204"/>
                  </a:moveTo>
                  <a:cubicBezTo>
                    <a:pt x="107" y="203"/>
                    <a:pt x="108" y="202"/>
                    <a:pt x="109" y="201"/>
                  </a:cubicBezTo>
                  <a:cubicBezTo>
                    <a:pt x="109" y="201"/>
                    <a:pt x="107" y="201"/>
                    <a:pt x="107" y="202"/>
                  </a:cubicBezTo>
                  <a:cubicBezTo>
                    <a:pt x="106" y="203"/>
                    <a:pt x="106" y="203"/>
                    <a:pt x="106" y="204"/>
                  </a:cubicBezTo>
                  <a:close/>
                  <a:moveTo>
                    <a:pt x="70" y="182"/>
                  </a:moveTo>
                  <a:cubicBezTo>
                    <a:pt x="70" y="182"/>
                    <a:pt x="70" y="182"/>
                    <a:pt x="70" y="182"/>
                  </a:cubicBezTo>
                  <a:cubicBezTo>
                    <a:pt x="70" y="181"/>
                    <a:pt x="70" y="181"/>
                    <a:pt x="70" y="181"/>
                  </a:cubicBezTo>
                  <a:cubicBezTo>
                    <a:pt x="71" y="181"/>
                    <a:pt x="71" y="181"/>
                    <a:pt x="71" y="180"/>
                  </a:cubicBezTo>
                  <a:cubicBezTo>
                    <a:pt x="73" y="179"/>
                    <a:pt x="74" y="177"/>
                    <a:pt x="76" y="176"/>
                  </a:cubicBezTo>
                  <a:cubicBezTo>
                    <a:pt x="74" y="176"/>
                    <a:pt x="72" y="178"/>
                    <a:pt x="71" y="180"/>
                  </a:cubicBezTo>
                  <a:cubicBezTo>
                    <a:pt x="71" y="180"/>
                    <a:pt x="71" y="180"/>
                    <a:pt x="71" y="180"/>
                  </a:cubicBezTo>
                  <a:cubicBezTo>
                    <a:pt x="71" y="180"/>
                    <a:pt x="70" y="181"/>
                    <a:pt x="70" y="181"/>
                  </a:cubicBezTo>
                  <a:cubicBezTo>
                    <a:pt x="70" y="182"/>
                    <a:pt x="70" y="182"/>
                    <a:pt x="70" y="182"/>
                  </a:cubicBezTo>
                  <a:close/>
                  <a:moveTo>
                    <a:pt x="73" y="188"/>
                  </a:moveTo>
                  <a:cubicBezTo>
                    <a:pt x="74" y="186"/>
                    <a:pt x="77" y="184"/>
                    <a:pt x="78" y="182"/>
                  </a:cubicBezTo>
                  <a:cubicBezTo>
                    <a:pt x="76" y="184"/>
                    <a:pt x="74" y="185"/>
                    <a:pt x="72" y="187"/>
                  </a:cubicBezTo>
                  <a:cubicBezTo>
                    <a:pt x="72" y="187"/>
                    <a:pt x="72" y="189"/>
                    <a:pt x="73" y="188"/>
                  </a:cubicBezTo>
                  <a:close/>
                  <a:moveTo>
                    <a:pt x="25" y="45"/>
                  </a:move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28" y="42"/>
                    <a:pt x="29" y="40"/>
                    <a:pt x="30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1" y="38"/>
                    <a:pt x="32" y="37"/>
                    <a:pt x="31" y="36"/>
                  </a:cubicBezTo>
                  <a:cubicBezTo>
                    <a:pt x="31" y="36"/>
                    <a:pt x="30" y="37"/>
                    <a:pt x="30" y="38"/>
                  </a:cubicBezTo>
                  <a:cubicBezTo>
                    <a:pt x="29" y="39"/>
                    <a:pt x="28" y="41"/>
                    <a:pt x="27" y="42"/>
                  </a:cubicBezTo>
                  <a:cubicBezTo>
                    <a:pt x="27" y="42"/>
                    <a:pt x="27" y="43"/>
                    <a:pt x="27" y="43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lnTo>
                    <a:pt x="25" y="45"/>
                  </a:lnTo>
                  <a:close/>
                  <a:moveTo>
                    <a:pt x="80" y="75"/>
                  </a:moveTo>
                  <a:cubicBezTo>
                    <a:pt x="80" y="75"/>
                    <a:pt x="80" y="75"/>
                    <a:pt x="80" y="75"/>
                  </a:cubicBezTo>
                  <a:cubicBezTo>
                    <a:pt x="79" y="77"/>
                    <a:pt x="77" y="78"/>
                    <a:pt x="75" y="80"/>
                  </a:cubicBezTo>
                  <a:cubicBezTo>
                    <a:pt x="75" y="80"/>
                    <a:pt x="76" y="81"/>
                    <a:pt x="76" y="81"/>
                  </a:cubicBezTo>
                  <a:lnTo>
                    <a:pt x="80" y="75"/>
                  </a:lnTo>
                  <a:close/>
                  <a:moveTo>
                    <a:pt x="46" y="90"/>
                  </a:moveTo>
                  <a:cubicBezTo>
                    <a:pt x="46" y="90"/>
                    <a:pt x="47" y="89"/>
                    <a:pt x="47" y="88"/>
                  </a:cubicBezTo>
                  <a:cubicBezTo>
                    <a:pt x="47" y="88"/>
                    <a:pt x="48" y="88"/>
                    <a:pt x="48" y="87"/>
                  </a:cubicBezTo>
                  <a:cubicBezTo>
                    <a:pt x="49" y="87"/>
                    <a:pt x="49" y="86"/>
                    <a:pt x="49" y="85"/>
                  </a:cubicBezTo>
                  <a:cubicBezTo>
                    <a:pt x="50" y="84"/>
                    <a:pt x="50" y="84"/>
                    <a:pt x="50" y="84"/>
                  </a:cubicBezTo>
                  <a:cubicBezTo>
                    <a:pt x="50" y="84"/>
                    <a:pt x="50" y="84"/>
                    <a:pt x="50" y="84"/>
                  </a:cubicBezTo>
                  <a:cubicBezTo>
                    <a:pt x="51" y="83"/>
                    <a:pt x="51" y="83"/>
                    <a:pt x="51" y="82"/>
                  </a:cubicBezTo>
                  <a:cubicBezTo>
                    <a:pt x="51" y="81"/>
                    <a:pt x="51" y="81"/>
                    <a:pt x="51" y="82"/>
                  </a:cubicBezTo>
                  <a:cubicBezTo>
                    <a:pt x="50" y="82"/>
                    <a:pt x="51" y="83"/>
                    <a:pt x="50" y="84"/>
                  </a:cubicBezTo>
                  <a:cubicBezTo>
                    <a:pt x="50" y="84"/>
                    <a:pt x="50" y="84"/>
                    <a:pt x="50" y="84"/>
                  </a:cubicBezTo>
                  <a:cubicBezTo>
                    <a:pt x="49" y="85"/>
                    <a:pt x="49" y="85"/>
                    <a:pt x="49" y="85"/>
                  </a:cubicBezTo>
                  <a:cubicBezTo>
                    <a:pt x="48" y="85"/>
                    <a:pt x="48" y="86"/>
                    <a:pt x="48" y="87"/>
                  </a:cubicBezTo>
                  <a:cubicBezTo>
                    <a:pt x="47" y="88"/>
                    <a:pt x="46" y="89"/>
                    <a:pt x="46" y="90"/>
                  </a:cubicBezTo>
                  <a:close/>
                  <a:moveTo>
                    <a:pt x="89" y="185"/>
                  </a:moveTo>
                  <a:cubicBezTo>
                    <a:pt x="87" y="187"/>
                    <a:pt x="85" y="189"/>
                    <a:pt x="83" y="191"/>
                  </a:cubicBezTo>
                  <a:cubicBezTo>
                    <a:pt x="83" y="191"/>
                    <a:pt x="83" y="192"/>
                    <a:pt x="83" y="191"/>
                  </a:cubicBezTo>
                  <a:cubicBezTo>
                    <a:pt x="85" y="190"/>
                    <a:pt x="88" y="188"/>
                    <a:pt x="89" y="185"/>
                  </a:cubicBezTo>
                  <a:close/>
                  <a:moveTo>
                    <a:pt x="59" y="175"/>
                  </a:moveTo>
                  <a:cubicBezTo>
                    <a:pt x="52" y="182"/>
                    <a:pt x="52" y="182"/>
                    <a:pt x="52" y="182"/>
                  </a:cubicBezTo>
                  <a:cubicBezTo>
                    <a:pt x="52" y="183"/>
                    <a:pt x="52" y="184"/>
                    <a:pt x="52" y="183"/>
                  </a:cubicBezTo>
                  <a:cubicBezTo>
                    <a:pt x="55" y="180"/>
                    <a:pt x="57" y="178"/>
                    <a:pt x="59" y="175"/>
                  </a:cubicBezTo>
                  <a:close/>
                  <a:moveTo>
                    <a:pt x="134" y="61"/>
                  </a:moveTo>
                  <a:cubicBezTo>
                    <a:pt x="136" y="60"/>
                    <a:pt x="137" y="59"/>
                    <a:pt x="139" y="58"/>
                  </a:cubicBezTo>
                  <a:cubicBezTo>
                    <a:pt x="139" y="58"/>
                    <a:pt x="137" y="57"/>
                    <a:pt x="137" y="57"/>
                  </a:cubicBezTo>
                  <a:cubicBezTo>
                    <a:pt x="136" y="58"/>
                    <a:pt x="134" y="59"/>
                    <a:pt x="134" y="60"/>
                  </a:cubicBezTo>
                  <a:cubicBezTo>
                    <a:pt x="134" y="60"/>
                    <a:pt x="134" y="60"/>
                    <a:pt x="134" y="61"/>
                  </a:cubicBezTo>
                  <a:close/>
                  <a:moveTo>
                    <a:pt x="116" y="23"/>
                  </a:moveTo>
                  <a:cubicBezTo>
                    <a:pt x="116" y="23"/>
                    <a:pt x="116" y="23"/>
                    <a:pt x="116" y="23"/>
                  </a:cubicBezTo>
                  <a:cubicBezTo>
                    <a:pt x="119" y="21"/>
                    <a:pt x="121" y="19"/>
                    <a:pt x="124" y="18"/>
                  </a:cubicBezTo>
                  <a:cubicBezTo>
                    <a:pt x="124" y="18"/>
                    <a:pt x="122" y="17"/>
                    <a:pt x="122" y="18"/>
                  </a:cubicBezTo>
                  <a:cubicBezTo>
                    <a:pt x="120" y="19"/>
                    <a:pt x="119" y="21"/>
                    <a:pt x="116" y="22"/>
                  </a:cubicBezTo>
                  <a:cubicBezTo>
                    <a:pt x="116" y="22"/>
                    <a:pt x="116" y="22"/>
                    <a:pt x="116" y="23"/>
                  </a:cubicBezTo>
                  <a:close/>
                  <a:moveTo>
                    <a:pt x="146" y="63"/>
                  </a:moveTo>
                  <a:cubicBezTo>
                    <a:pt x="146" y="63"/>
                    <a:pt x="146" y="63"/>
                    <a:pt x="145" y="63"/>
                  </a:cubicBezTo>
                  <a:cubicBezTo>
                    <a:pt x="137" y="68"/>
                    <a:pt x="137" y="68"/>
                    <a:pt x="137" y="68"/>
                  </a:cubicBezTo>
                  <a:cubicBezTo>
                    <a:pt x="141" y="67"/>
                    <a:pt x="144" y="65"/>
                    <a:pt x="146" y="63"/>
                  </a:cubicBezTo>
                  <a:close/>
                  <a:moveTo>
                    <a:pt x="125" y="23"/>
                  </a:moveTo>
                  <a:cubicBezTo>
                    <a:pt x="127" y="22"/>
                    <a:pt x="129" y="21"/>
                    <a:pt x="132" y="20"/>
                  </a:cubicBezTo>
                  <a:cubicBezTo>
                    <a:pt x="131" y="19"/>
                    <a:pt x="129" y="19"/>
                    <a:pt x="129" y="19"/>
                  </a:cubicBezTo>
                  <a:cubicBezTo>
                    <a:pt x="128" y="20"/>
                    <a:pt x="127" y="21"/>
                    <a:pt x="126" y="22"/>
                  </a:cubicBezTo>
                  <a:cubicBezTo>
                    <a:pt x="125" y="22"/>
                    <a:pt x="123" y="24"/>
                    <a:pt x="125" y="23"/>
                  </a:cubicBezTo>
                  <a:close/>
                  <a:moveTo>
                    <a:pt x="58" y="183"/>
                  </a:moveTo>
                  <a:cubicBezTo>
                    <a:pt x="61" y="180"/>
                    <a:pt x="64" y="177"/>
                    <a:pt x="67" y="174"/>
                  </a:cubicBezTo>
                  <a:cubicBezTo>
                    <a:pt x="63" y="176"/>
                    <a:pt x="61" y="180"/>
                    <a:pt x="58" y="183"/>
                  </a:cubicBezTo>
                  <a:cubicBezTo>
                    <a:pt x="58" y="183"/>
                    <a:pt x="58" y="183"/>
                    <a:pt x="58" y="183"/>
                  </a:cubicBezTo>
                  <a:close/>
                  <a:moveTo>
                    <a:pt x="74" y="183"/>
                  </a:moveTo>
                  <a:cubicBezTo>
                    <a:pt x="76" y="181"/>
                    <a:pt x="78" y="179"/>
                    <a:pt x="81" y="178"/>
                  </a:cubicBezTo>
                  <a:cubicBezTo>
                    <a:pt x="80" y="178"/>
                    <a:pt x="79" y="177"/>
                    <a:pt x="78" y="178"/>
                  </a:cubicBezTo>
                  <a:cubicBezTo>
                    <a:pt x="77" y="179"/>
                    <a:pt x="76" y="181"/>
                    <a:pt x="74" y="182"/>
                  </a:cubicBezTo>
                  <a:cubicBezTo>
                    <a:pt x="74" y="182"/>
                    <a:pt x="74" y="183"/>
                    <a:pt x="74" y="183"/>
                  </a:cubicBezTo>
                  <a:close/>
                  <a:moveTo>
                    <a:pt x="27" y="63"/>
                  </a:moveTo>
                  <a:cubicBezTo>
                    <a:pt x="27" y="63"/>
                    <a:pt x="27" y="63"/>
                    <a:pt x="27" y="63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30" y="59"/>
                    <a:pt x="31" y="57"/>
                    <a:pt x="33" y="54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5" y="52"/>
                    <a:pt x="37" y="49"/>
                    <a:pt x="38" y="47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1" y="56"/>
                    <a:pt x="29" y="59"/>
                    <a:pt x="27" y="62"/>
                  </a:cubicBezTo>
                  <a:cubicBezTo>
                    <a:pt x="27" y="63"/>
                    <a:pt x="27" y="63"/>
                    <a:pt x="27" y="63"/>
                  </a:cubicBezTo>
                  <a:close/>
                  <a:moveTo>
                    <a:pt x="129" y="189"/>
                  </a:moveTo>
                  <a:cubicBezTo>
                    <a:pt x="130" y="189"/>
                    <a:pt x="131" y="189"/>
                    <a:pt x="131" y="190"/>
                  </a:cubicBezTo>
                  <a:cubicBezTo>
                    <a:pt x="135" y="188"/>
                    <a:pt x="135" y="188"/>
                    <a:pt x="135" y="188"/>
                  </a:cubicBezTo>
                  <a:cubicBezTo>
                    <a:pt x="134" y="187"/>
                    <a:pt x="133" y="187"/>
                    <a:pt x="132" y="187"/>
                  </a:cubicBezTo>
                  <a:cubicBezTo>
                    <a:pt x="131" y="187"/>
                    <a:pt x="130" y="188"/>
                    <a:pt x="129" y="189"/>
                  </a:cubicBezTo>
                  <a:close/>
                  <a:moveTo>
                    <a:pt x="85" y="26"/>
                  </a:moveTo>
                  <a:cubicBezTo>
                    <a:pt x="86" y="26"/>
                    <a:pt x="87" y="26"/>
                    <a:pt x="87" y="25"/>
                  </a:cubicBezTo>
                  <a:cubicBezTo>
                    <a:pt x="88" y="24"/>
                    <a:pt x="88" y="24"/>
                    <a:pt x="88" y="24"/>
                  </a:cubicBezTo>
                  <a:cubicBezTo>
                    <a:pt x="88" y="24"/>
                    <a:pt x="88" y="24"/>
                    <a:pt x="88" y="24"/>
                  </a:cubicBezTo>
                  <a:cubicBezTo>
                    <a:pt x="89" y="24"/>
                    <a:pt x="89" y="24"/>
                    <a:pt x="89" y="24"/>
                  </a:cubicBezTo>
                  <a:cubicBezTo>
                    <a:pt x="89" y="23"/>
                    <a:pt x="89" y="23"/>
                    <a:pt x="89" y="23"/>
                  </a:cubicBezTo>
                  <a:cubicBezTo>
                    <a:pt x="89" y="23"/>
                    <a:pt x="90" y="23"/>
                    <a:pt x="90" y="23"/>
                  </a:cubicBezTo>
                  <a:cubicBezTo>
                    <a:pt x="90" y="22"/>
                    <a:pt x="90" y="22"/>
                    <a:pt x="90" y="22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2" y="21"/>
                    <a:pt x="92" y="21"/>
                    <a:pt x="92" y="21"/>
                  </a:cubicBezTo>
                  <a:cubicBezTo>
                    <a:pt x="92" y="21"/>
                    <a:pt x="93" y="20"/>
                    <a:pt x="93" y="20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99" y="15"/>
                    <a:pt x="97" y="15"/>
                    <a:pt x="97" y="16"/>
                  </a:cubicBezTo>
                  <a:cubicBezTo>
                    <a:pt x="96" y="17"/>
                    <a:pt x="94" y="19"/>
                    <a:pt x="93" y="19"/>
                  </a:cubicBezTo>
                  <a:cubicBezTo>
                    <a:pt x="93" y="19"/>
                    <a:pt x="93" y="20"/>
                    <a:pt x="93" y="20"/>
                  </a:cubicBezTo>
                  <a:cubicBezTo>
                    <a:pt x="92" y="20"/>
                    <a:pt x="92" y="20"/>
                    <a:pt x="92" y="21"/>
                  </a:cubicBezTo>
                  <a:cubicBezTo>
                    <a:pt x="91" y="21"/>
                    <a:pt x="91" y="21"/>
                    <a:pt x="91" y="22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0" y="22"/>
                    <a:pt x="90" y="22"/>
                    <a:pt x="90" y="22"/>
                  </a:cubicBezTo>
                  <a:cubicBezTo>
                    <a:pt x="90" y="23"/>
                    <a:pt x="90" y="23"/>
                    <a:pt x="90" y="23"/>
                  </a:cubicBezTo>
                  <a:cubicBezTo>
                    <a:pt x="89" y="23"/>
                    <a:pt x="89" y="23"/>
                    <a:pt x="89" y="23"/>
                  </a:cubicBezTo>
                  <a:cubicBezTo>
                    <a:pt x="89" y="24"/>
                    <a:pt x="89" y="24"/>
                    <a:pt x="89" y="24"/>
                  </a:cubicBezTo>
                  <a:cubicBezTo>
                    <a:pt x="88" y="24"/>
                    <a:pt x="88" y="24"/>
                    <a:pt x="88" y="24"/>
                  </a:cubicBezTo>
                  <a:cubicBezTo>
                    <a:pt x="88" y="24"/>
                    <a:pt x="88" y="24"/>
                    <a:pt x="88" y="24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7" y="25"/>
                    <a:pt x="86" y="26"/>
                    <a:pt x="85" y="26"/>
                  </a:cubicBezTo>
                  <a:close/>
                  <a:moveTo>
                    <a:pt x="24" y="151"/>
                  </a:moveTo>
                  <a:cubicBezTo>
                    <a:pt x="27" y="147"/>
                    <a:pt x="30" y="142"/>
                    <a:pt x="34" y="138"/>
                  </a:cubicBezTo>
                  <a:cubicBezTo>
                    <a:pt x="34" y="137"/>
                    <a:pt x="33" y="138"/>
                    <a:pt x="33" y="138"/>
                  </a:cubicBezTo>
                  <a:cubicBezTo>
                    <a:pt x="30" y="142"/>
                    <a:pt x="27" y="146"/>
                    <a:pt x="24" y="150"/>
                  </a:cubicBezTo>
                  <a:cubicBezTo>
                    <a:pt x="23" y="150"/>
                    <a:pt x="23" y="151"/>
                    <a:pt x="24" y="151"/>
                  </a:cubicBezTo>
                  <a:close/>
                  <a:moveTo>
                    <a:pt x="39" y="65"/>
                  </a:moveTo>
                  <a:cubicBezTo>
                    <a:pt x="37" y="69"/>
                    <a:pt x="35" y="72"/>
                    <a:pt x="32" y="75"/>
                  </a:cubicBezTo>
                  <a:cubicBezTo>
                    <a:pt x="31" y="76"/>
                    <a:pt x="31" y="77"/>
                    <a:pt x="32" y="78"/>
                  </a:cubicBezTo>
                  <a:cubicBezTo>
                    <a:pt x="34" y="74"/>
                    <a:pt x="37" y="69"/>
                    <a:pt x="39" y="65"/>
                  </a:cubicBezTo>
                  <a:close/>
                  <a:moveTo>
                    <a:pt x="104" y="187"/>
                  </a:moveTo>
                  <a:cubicBezTo>
                    <a:pt x="101" y="189"/>
                    <a:pt x="98" y="191"/>
                    <a:pt x="95" y="194"/>
                  </a:cubicBezTo>
                  <a:cubicBezTo>
                    <a:pt x="96" y="194"/>
                    <a:pt x="97" y="195"/>
                    <a:pt x="98" y="194"/>
                  </a:cubicBezTo>
                  <a:cubicBezTo>
                    <a:pt x="100" y="192"/>
                    <a:pt x="102" y="190"/>
                    <a:pt x="104" y="187"/>
                  </a:cubicBezTo>
                  <a:close/>
                  <a:moveTo>
                    <a:pt x="66" y="27"/>
                  </a:moveTo>
                  <a:cubicBezTo>
                    <a:pt x="66" y="26"/>
                    <a:pt x="66" y="26"/>
                    <a:pt x="66" y="26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8" y="26"/>
                    <a:pt x="68" y="25"/>
                    <a:pt x="68" y="25"/>
                  </a:cubicBezTo>
                  <a:cubicBezTo>
                    <a:pt x="72" y="22"/>
                    <a:pt x="75" y="18"/>
                    <a:pt x="79" y="15"/>
                  </a:cubicBezTo>
                  <a:cubicBezTo>
                    <a:pt x="75" y="16"/>
                    <a:pt x="74" y="18"/>
                    <a:pt x="72" y="21"/>
                  </a:cubicBezTo>
                  <a:cubicBezTo>
                    <a:pt x="71" y="22"/>
                    <a:pt x="70" y="23"/>
                    <a:pt x="69" y="24"/>
                  </a:cubicBezTo>
                  <a:cubicBezTo>
                    <a:pt x="68" y="24"/>
                    <a:pt x="68" y="24"/>
                    <a:pt x="68" y="25"/>
                  </a:cubicBezTo>
                  <a:cubicBezTo>
                    <a:pt x="68" y="25"/>
                    <a:pt x="67" y="25"/>
                    <a:pt x="67" y="26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6" y="26"/>
                    <a:pt x="66" y="26"/>
                    <a:pt x="66" y="26"/>
                  </a:cubicBezTo>
                  <a:lnTo>
                    <a:pt x="66" y="27"/>
                  </a:lnTo>
                  <a:close/>
                  <a:moveTo>
                    <a:pt x="85" y="180"/>
                  </a:moveTo>
                  <a:cubicBezTo>
                    <a:pt x="82" y="183"/>
                    <a:pt x="79" y="186"/>
                    <a:pt x="76" y="189"/>
                  </a:cubicBezTo>
                  <a:cubicBezTo>
                    <a:pt x="76" y="190"/>
                    <a:pt x="77" y="190"/>
                    <a:pt x="77" y="190"/>
                  </a:cubicBezTo>
                  <a:cubicBezTo>
                    <a:pt x="86" y="181"/>
                    <a:pt x="86" y="181"/>
                    <a:pt x="86" y="181"/>
                  </a:cubicBezTo>
                  <a:cubicBezTo>
                    <a:pt x="86" y="181"/>
                    <a:pt x="86" y="180"/>
                    <a:pt x="85" y="180"/>
                  </a:cubicBezTo>
                  <a:close/>
                  <a:moveTo>
                    <a:pt x="140" y="64"/>
                  </a:moveTo>
                  <a:cubicBezTo>
                    <a:pt x="141" y="64"/>
                    <a:pt x="141" y="64"/>
                    <a:pt x="141" y="64"/>
                  </a:cubicBezTo>
                  <a:cubicBezTo>
                    <a:pt x="141" y="64"/>
                    <a:pt x="141" y="64"/>
                    <a:pt x="141" y="64"/>
                  </a:cubicBezTo>
                  <a:cubicBezTo>
                    <a:pt x="142" y="63"/>
                    <a:pt x="142" y="63"/>
                    <a:pt x="142" y="63"/>
                  </a:cubicBezTo>
                  <a:cubicBezTo>
                    <a:pt x="142" y="63"/>
                    <a:pt x="143" y="63"/>
                    <a:pt x="143" y="63"/>
                  </a:cubicBezTo>
                  <a:cubicBezTo>
                    <a:pt x="146" y="61"/>
                    <a:pt x="148" y="59"/>
                    <a:pt x="152" y="58"/>
                  </a:cubicBezTo>
                  <a:cubicBezTo>
                    <a:pt x="151" y="57"/>
                    <a:pt x="152" y="56"/>
                    <a:pt x="152" y="56"/>
                  </a:cubicBezTo>
                  <a:cubicBezTo>
                    <a:pt x="143" y="62"/>
                    <a:pt x="143" y="62"/>
                    <a:pt x="143" y="62"/>
                  </a:cubicBezTo>
                  <a:cubicBezTo>
                    <a:pt x="143" y="62"/>
                    <a:pt x="143" y="63"/>
                    <a:pt x="143" y="63"/>
                  </a:cubicBezTo>
                  <a:cubicBezTo>
                    <a:pt x="142" y="63"/>
                    <a:pt x="142" y="63"/>
                    <a:pt x="142" y="63"/>
                  </a:cubicBezTo>
                  <a:cubicBezTo>
                    <a:pt x="142" y="63"/>
                    <a:pt x="141" y="64"/>
                    <a:pt x="141" y="64"/>
                  </a:cubicBezTo>
                  <a:cubicBezTo>
                    <a:pt x="141" y="64"/>
                    <a:pt x="141" y="64"/>
                    <a:pt x="141" y="64"/>
                  </a:cubicBezTo>
                  <a:lnTo>
                    <a:pt x="140" y="64"/>
                  </a:lnTo>
                  <a:close/>
                  <a:moveTo>
                    <a:pt x="23" y="160"/>
                  </a:moveTo>
                  <a:cubicBezTo>
                    <a:pt x="24" y="160"/>
                    <a:pt x="24" y="160"/>
                    <a:pt x="24" y="160"/>
                  </a:cubicBezTo>
                  <a:cubicBezTo>
                    <a:pt x="24" y="160"/>
                    <a:pt x="25" y="159"/>
                    <a:pt x="25" y="159"/>
                  </a:cubicBezTo>
                  <a:cubicBezTo>
                    <a:pt x="26" y="158"/>
                    <a:pt x="27" y="157"/>
                    <a:pt x="28" y="156"/>
                  </a:cubicBezTo>
                  <a:cubicBezTo>
                    <a:pt x="28" y="155"/>
                    <a:pt x="28" y="155"/>
                    <a:pt x="28" y="155"/>
                  </a:cubicBezTo>
                  <a:cubicBezTo>
                    <a:pt x="31" y="152"/>
                    <a:pt x="33" y="149"/>
                    <a:pt x="36" y="147"/>
                  </a:cubicBezTo>
                  <a:cubicBezTo>
                    <a:pt x="36" y="147"/>
                    <a:pt x="36" y="145"/>
                    <a:pt x="36" y="14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5"/>
                    <a:pt x="28" y="155"/>
                  </a:cubicBezTo>
                  <a:cubicBezTo>
                    <a:pt x="27" y="156"/>
                    <a:pt x="26" y="157"/>
                    <a:pt x="25" y="158"/>
                  </a:cubicBezTo>
                  <a:cubicBezTo>
                    <a:pt x="25" y="158"/>
                    <a:pt x="25" y="159"/>
                    <a:pt x="25" y="159"/>
                  </a:cubicBezTo>
                  <a:cubicBezTo>
                    <a:pt x="24" y="159"/>
                    <a:pt x="24" y="159"/>
                    <a:pt x="24" y="160"/>
                  </a:cubicBezTo>
                  <a:lnTo>
                    <a:pt x="23" y="160"/>
                  </a:lnTo>
                  <a:close/>
                  <a:moveTo>
                    <a:pt x="109" y="194"/>
                  </a:moveTo>
                  <a:cubicBezTo>
                    <a:pt x="113" y="192"/>
                    <a:pt x="116" y="188"/>
                    <a:pt x="119" y="186"/>
                  </a:cubicBezTo>
                  <a:cubicBezTo>
                    <a:pt x="119" y="186"/>
                    <a:pt x="118" y="185"/>
                    <a:pt x="118" y="185"/>
                  </a:cubicBezTo>
                  <a:cubicBezTo>
                    <a:pt x="114" y="188"/>
                    <a:pt x="112" y="191"/>
                    <a:pt x="109" y="194"/>
                  </a:cubicBezTo>
                  <a:cubicBezTo>
                    <a:pt x="109" y="194"/>
                    <a:pt x="109" y="194"/>
                    <a:pt x="109" y="194"/>
                  </a:cubicBezTo>
                  <a:close/>
                  <a:moveTo>
                    <a:pt x="21" y="148"/>
                  </a:moveTo>
                  <a:cubicBezTo>
                    <a:pt x="25" y="143"/>
                    <a:pt x="30" y="138"/>
                    <a:pt x="34" y="133"/>
                  </a:cubicBezTo>
                  <a:cubicBezTo>
                    <a:pt x="33" y="133"/>
                    <a:pt x="32" y="134"/>
                    <a:pt x="32" y="134"/>
                  </a:cubicBezTo>
                  <a:cubicBezTo>
                    <a:pt x="28" y="138"/>
                    <a:pt x="25" y="143"/>
                    <a:pt x="21" y="147"/>
                  </a:cubicBezTo>
                  <a:cubicBezTo>
                    <a:pt x="21" y="147"/>
                    <a:pt x="21" y="148"/>
                    <a:pt x="21" y="149"/>
                  </a:cubicBezTo>
                  <a:cubicBezTo>
                    <a:pt x="21" y="149"/>
                    <a:pt x="21" y="148"/>
                    <a:pt x="21" y="148"/>
                  </a:cubicBezTo>
                  <a:close/>
                  <a:moveTo>
                    <a:pt x="46" y="182"/>
                  </a:moveTo>
                  <a:cubicBezTo>
                    <a:pt x="49" y="178"/>
                    <a:pt x="52" y="174"/>
                    <a:pt x="56" y="171"/>
                  </a:cubicBezTo>
                  <a:cubicBezTo>
                    <a:pt x="57" y="170"/>
                    <a:pt x="55" y="169"/>
                    <a:pt x="55" y="170"/>
                  </a:cubicBezTo>
                  <a:cubicBezTo>
                    <a:pt x="46" y="182"/>
                    <a:pt x="46" y="182"/>
                    <a:pt x="46" y="182"/>
                  </a:cubicBezTo>
                  <a:cubicBezTo>
                    <a:pt x="46" y="182"/>
                    <a:pt x="45" y="183"/>
                    <a:pt x="46" y="182"/>
                  </a:cubicBezTo>
                  <a:close/>
                  <a:moveTo>
                    <a:pt x="43" y="30"/>
                  </a:moveTo>
                  <a:cubicBezTo>
                    <a:pt x="43" y="33"/>
                    <a:pt x="44" y="35"/>
                    <a:pt x="45" y="37"/>
                  </a:cubicBezTo>
                  <a:cubicBezTo>
                    <a:pt x="45" y="37"/>
                    <a:pt x="46" y="37"/>
                    <a:pt x="47" y="38"/>
                  </a:cubicBezTo>
                  <a:cubicBezTo>
                    <a:pt x="46" y="36"/>
                    <a:pt x="46" y="35"/>
                    <a:pt x="46" y="34"/>
                  </a:cubicBezTo>
                  <a:cubicBezTo>
                    <a:pt x="46" y="32"/>
                    <a:pt x="45" y="31"/>
                    <a:pt x="43" y="30"/>
                  </a:cubicBezTo>
                  <a:cubicBezTo>
                    <a:pt x="43" y="30"/>
                    <a:pt x="43" y="29"/>
                    <a:pt x="43" y="30"/>
                  </a:cubicBezTo>
                  <a:close/>
                  <a:moveTo>
                    <a:pt x="55" y="51"/>
                  </a:moveTo>
                  <a:cubicBezTo>
                    <a:pt x="56" y="55"/>
                    <a:pt x="57" y="59"/>
                    <a:pt x="58" y="63"/>
                  </a:cubicBezTo>
                  <a:cubicBezTo>
                    <a:pt x="58" y="63"/>
                    <a:pt x="59" y="62"/>
                    <a:pt x="59" y="62"/>
                  </a:cubicBezTo>
                  <a:cubicBezTo>
                    <a:pt x="58" y="58"/>
                    <a:pt x="58" y="54"/>
                    <a:pt x="56" y="51"/>
                  </a:cubicBezTo>
                  <a:cubicBezTo>
                    <a:pt x="56" y="50"/>
                    <a:pt x="55" y="50"/>
                    <a:pt x="55" y="51"/>
                  </a:cubicBezTo>
                  <a:close/>
                  <a:moveTo>
                    <a:pt x="81" y="65"/>
                  </a:moveTo>
                  <a:cubicBezTo>
                    <a:pt x="83" y="65"/>
                    <a:pt x="84" y="66"/>
                    <a:pt x="86" y="66"/>
                  </a:cubicBezTo>
                  <a:cubicBezTo>
                    <a:pt x="92" y="67"/>
                    <a:pt x="95" y="70"/>
                    <a:pt x="96" y="75"/>
                  </a:cubicBezTo>
                  <a:cubicBezTo>
                    <a:pt x="96" y="75"/>
                    <a:pt x="96" y="74"/>
                    <a:pt x="96" y="74"/>
                  </a:cubicBezTo>
                  <a:cubicBezTo>
                    <a:pt x="95" y="67"/>
                    <a:pt x="87" y="63"/>
                    <a:pt x="79" y="64"/>
                  </a:cubicBezTo>
                  <a:cubicBezTo>
                    <a:pt x="79" y="64"/>
                    <a:pt x="81" y="65"/>
                    <a:pt x="81" y="65"/>
                  </a:cubicBezTo>
                  <a:close/>
                  <a:moveTo>
                    <a:pt x="121" y="41"/>
                  </a:moveTo>
                  <a:cubicBezTo>
                    <a:pt x="122" y="40"/>
                    <a:pt x="124" y="40"/>
                    <a:pt x="125" y="39"/>
                  </a:cubicBezTo>
                  <a:cubicBezTo>
                    <a:pt x="126" y="38"/>
                    <a:pt x="127" y="37"/>
                    <a:pt x="129" y="35"/>
                  </a:cubicBezTo>
                  <a:cubicBezTo>
                    <a:pt x="128" y="35"/>
                    <a:pt x="130" y="34"/>
                    <a:pt x="129" y="34"/>
                  </a:cubicBezTo>
                  <a:cubicBezTo>
                    <a:pt x="126" y="35"/>
                    <a:pt x="123" y="37"/>
                    <a:pt x="121" y="40"/>
                  </a:cubicBezTo>
                  <a:cubicBezTo>
                    <a:pt x="121" y="40"/>
                    <a:pt x="120" y="41"/>
                    <a:pt x="121" y="41"/>
                  </a:cubicBezTo>
                  <a:close/>
                  <a:moveTo>
                    <a:pt x="94" y="27"/>
                  </a:moveTo>
                  <a:cubicBezTo>
                    <a:pt x="94" y="26"/>
                    <a:pt x="94" y="26"/>
                    <a:pt x="94" y="26"/>
                  </a:cubicBezTo>
                  <a:cubicBezTo>
                    <a:pt x="94" y="26"/>
                    <a:pt x="94" y="26"/>
                    <a:pt x="94" y="26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96" y="25"/>
                    <a:pt x="96" y="25"/>
                    <a:pt x="96" y="25"/>
                  </a:cubicBezTo>
                  <a:cubicBezTo>
                    <a:pt x="96" y="25"/>
                    <a:pt x="97" y="24"/>
                    <a:pt x="97" y="24"/>
                  </a:cubicBezTo>
                  <a:cubicBezTo>
                    <a:pt x="101" y="20"/>
                    <a:pt x="106" y="17"/>
                    <a:pt x="111" y="14"/>
                  </a:cubicBezTo>
                  <a:cubicBezTo>
                    <a:pt x="107" y="13"/>
                    <a:pt x="107" y="13"/>
                    <a:pt x="107" y="13"/>
                  </a:cubicBezTo>
                  <a:cubicBezTo>
                    <a:pt x="107" y="14"/>
                    <a:pt x="108" y="14"/>
                    <a:pt x="108" y="15"/>
                  </a:cubicBezTo>
                  <a:cubicBezTo>
                    <a:pt x="106" y="15"/>
                    <a:pt x="105" y="16"/>
                    <a:pt x="104" y="17"/>
                  </a:cubicBezTo>
                  <a:cubicBezTo>
                    <a:pt x="101" y="19"/>
                    <a:pt x="99" y="21"/>
                    <a:pt x="97" y="23"/>
                  </a:cubicBezTo>
                  <a:cubicBezTo>
                    <a:pt x="97" y="23"/>
                    <a:pt x="97" y="24"/>
                    <a:pt x="97" y="24"/>
                  </a:cubicBezTo>
                  <a:cubicBezTo>
                    <a:pt x="96" y="24"/>
                    <a:pt x="96" y="24"/>
                    <a:pt x="96" y="25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6"/>
                    <a:pt x="94" y="26"/>
                  </a:cubicBezTo>
                  <a:cubicBezTo>
                    <a:pt x="94" y="26"/>
                    <a:pt x="94" y="26"/>
                    <a:pt x="94" y="26"/>
                  </a:cubicBezTo>
                  <a:lnTo>
                    <a:pt x="94" y="27"/>
                  </a:lnTo>
                  <a:close/>
                  <a:moveTo>
                    <a:pt x="118" y="36"/>
                  </a:moveTo>
                  <a:cubicBezTo>
                    <a:pt x="119" y="35"/>
                    <a:pt x="119" y="35"/>
                    <a:pt x="119" y="35"/>
                  </a:cubicBezTo>
                  <a:cubicBezTo>
                    <a:pt x="125" y="32"/>
                    <a:pt x="130" y="27"/>
                    <a:pt x="134" y="22"/>
                  </a:cubicBezTo>
                  <a:cubicBezTo>
                    <a:pt x="129" y="26"/>
                    <a:pt x="124" y="31"/>
                    <a:pt x="119" y="34"/>
                  </a:cubicBezTo>
                  <a:cubicBezTo>
                    <a:pt x="119" y="35"/>
                    <a:pt x="119" y="35"/>
                    <a:pt x="119" y="35"/>
                  </a:cubicBezTo>
                  <a:cubicBezTo>
                    <a:pt x="118" y="35"/>
                    <a:pt x="118" y="35"/>
                    <a:pt x="118" y="36"/>
                  </a:cubicBezTo>
                  <a:close/>
                  <a:moveTo>
                    <a:pt x="132" y="54"/>
                  </a:moveTo>
                  <a:cubicBezTo>
                    <a:pt x="137" y="51"/>
                    <a:pt x="141" y="48"/>
                    <a:pt x="146" y="44"/>
                  </a:cubicBezTo>
                  <a:cubicBezTo>
                    <a:pt x="140" y="46"/>
                    <a:pt x="136" y="51"/>
                    <a:pt x="132" y="54"/>
                  </a:cubicBezTo>
                  <a:close/>
                  <a:moveTo>
                    <a:pt x="32" y="153"/>
                  </a:moveTo>
                  <a:cubicBezTo>
                    <a:pt x="29" y="157"/>
                    <a:pt x="25" y="160"/>
                    <a:pt x="22" y="165"/>
                  </a:cubicBezTo>
                  <a:cubicBezTo>
                    <a:pt x="22" y="165"/>
                    <a:pt x="22" y="166"/>
                    <a:pt x="22" y="167"/>
                  </a:cubicBezTo>
                  <a:cubicBezTo>
                    <a:pt x="26" y="163"/>
                    <a:pt x="29" y="158"/>
                    <a:pt x="32" y="153"/>
                  </a:cubicBezTo>
                  <a:close/>
                  <a:moveTo>
                    <a:pt x="140" y="84"/>
                  </a:moveTo>
                  <a:cubicBezTo>
                    <a:pt x="143" y="84"/>
                    <a:pt x="145" y="82"/>
                    <a:pt x="147" y="80"/>
                  </a:cubicBezTo>
                  <a:cubicBezTo>
                    <a:pt x="148" y="80"/>
                    <a:pt x="148" y="78"/>
                    <a:pt x="148" y="76"/>
                  </a:cubicBezTo>
                  <a:cubicBezTo>
                    <a:pt x="145" y="79"/>
                    <a:pt x="142" y="81"/>
                    <a:pt x="140" y="84"/>
                  </a:cubicBezTo>
                  <a:cubicBezTo>
                    <a:pt x="140" y="84"/>
                    <a:pt x="140" y="84"/>
                    <a:pt x="140" y="84"/>
                  </a:cubicBezTo>
                  <a:close/>
                  <a:moveTo>
                    <a:pt x="26" y="172"/>
                  </a:moveTo>
                  <a:cubicBezTo>
                    <a:pt x="27" y="172"/>
                    <a:pt x="27" y="172"/>
                    <a:pt x="27" y="171"/>
                  </a:cubicBezTo>
                  <a:cubicBezTo>
                    <a:pt x="30" y="168"/>
                    <a:pt x="33" y="165"/>
                    <a:pt x="36" y="162"/>
                  </a:cubicBezTo>
                  <a:cubicBezTo>
                    <a:pt x="36" y="161"/>
                    <a:pt x="36" y="160"/>
                    <a:pt x="37" y="159"/>
                  </a:cubicBezTo>
                  <a:cubicBezTo>
                    <a:pt x="37" y="158"/>
                    <a:pt x="38" y="159"/>
                    <a:pt x="39" y="158"/>
                  </a:cubicBezTo>
                  <a:cubicBezTo>
                    <a:pt x="38" y="158"/>
                    <a:pt x="39" y="156"/>
                    <a:pt x="38" y="157"/>
                  </a:cubicBezTo>
                  <a:cubicBezTo>
                    <a:pt x="27" y="171"/>
                    <a:pt x="27" y="171"/>
                    <a:pt x="27" y="171"/>
                  </a:cubicBezTo>
                  <a:cubicBezTo>
                    <a:pt x="26" y="171"/>
                    <a:pt x="26" y="172"/>
                    <a:pt x="26" y="172"/>
                  </a:cubicBezTo>
                  <a:close/>
                  <a:moveTo>
                    <a:pt x="159" y="127"/>
                  </a:moveTo>
                  <a:cubicBezTo>
                    <a:pt x="160" y="127"/>
                    <a:pt x="160" y="128"/>
                    <a:pt x="160" y="128"/>
                  </a:cubicBezTo>
                  <a:cubicBezTo>
                    <a:pt x="160" y="128"/>
                    <a:pt x="160" y="129"/>
                    <a:pt x="160" y="129"/>
                  </a:cubicBezTo>
                  <a:cubicBezTo>
                    <a:pt x="161" y="129"/>
                    <a:pt x="162" y="130"/>
                    <a:pt x="163" y="131"/>
                  </a:cubicBezTo>
                  <a:cubicBezTo>
                    <a:pt x="164" y="129"/>
                    <a:pt x="164" y="127"/>
                    <a:pt x="165" y="126"/>
                  </a:cubicBezTo>
                  <a:cubicBezTo>
                    <a:pt x="163" y="126"/>
                    <a:pt x="161" y="126"/>
                    <a:pt x="159" y="125"/>
                  </a:cubicBezTo>
                  <a:cubicBezTo>
                    <a:pt x="159" y="126"/>
                    <a:pt x="160" y="126"/>
                    <a:pt x="159" y="127"/>
                  </a:cubicBezTo>
                  <a:close/>
                  <a:moveTo>
                    <a:pt x="87" y="191"/>
                  </a:moveTo>
                  <a:cubicBezTo>
                    <a:pt x="99" y="181"/>
                    <a:pt x="99" y="181"/>
                    <a:pt x="99" y="181"/>
                  </a:cubicBezTo>
                  <a:cubicBezTo>
                    <a:pt x="98" y="181"/>
                    <a:pt x="97" y="181"/>
                    <a:pt x="96" y="180"/>
                  </a:cubicBezTo>
                  <a:cubicBezTo>
                    <a:pt x="93" y="184"/>
                    <a:pt x="90" y="187"/>
                    <a:pt x="87" y="191"/>
                  </a:cubicBezTo>
                  <a:close/>
                  <a:moveTo>
                    <a:pt x="127" y="190"/>
                  </a:moveTo>
                  <a:cubicBezTo>
                    <a:pt x="124" y="192"/>
                    <a:pt x="120" y="195"/>
                    <a:pt x="117" y="198"/>
                  </a:cubicBezTo>
                  <a:cubicBezTo>
                    <a:pt x="121" y="197"/>
                    <a:pt x="125" y="195"/>
                    <a:pt x="128" y="192"/>
                  </a:cubicBezTo>
                  <a:cubicBezTo>
                    <a:pt x="129" y="191"/>
                    <a:pt x="127" y="191"/>
                    <a:pt x="127" y="190"/>
                  </a:cubicBezTo>
                  <a:close/>
                  <a:moveTo>
                    <a:pt x="78" y="81"/>
                  </a:moveTo>
                  <a:cubicBezTo>
                    <a:pt x="82" y="79"/>
                    <a:pt x="84" y="76"/>
                    <a:pt x="88" y="73"/>
                  </a:cubicBezTo>
                  <a:cubicBezTo>
                    <a:pt x="88" y="72"/>
                    <a:pt x="86" y="72"/>
                    <a:pt x="85" y="71"/>
                  </a:cubicBezTo>
                  <a:cubicBezTo>
                    <a:pt x="83" y="75"/>
                    <a:pt x="80" y="78"/>
                    <a:pt x="78" y="81"/>
                  </a:cubicBezTo>
                  <a:close/>
                  <a:moveTo>
                    <a:pt x="21" y="143"/>
                  </a:moveTo>
                  <a:cubicBezTo>
                    <a:pt x="26" y="138"/>
                    <a:pt x="29" y="134"/>
                    <a:pt x="33" y="129"/>
                  </a:cubicBezTo>
                  <a:cubicBezTo>
                    <a:pt x="33" y="128"/>
                    <a:pt x="33" y="128"/>
                    <a:pt x="33" y="127"/>
                  </a:cubicBezTo>
                  <a:cubicBezTo>
                    <a:pt x="30" y="130"/>
                    <a:pt x="27" y="134"/>
                    <a:pt x="25" y="137"/>
                  </a:cubicBezTo>
                  <a:cubicBezTo>
                    <a:pt x="24" y="139"/>
                    <a:pt x="22" y="141"/>
                    <a:pt x="21" y="143"/>
                  </a:cubicBezTo>
                  <a:close/>
                  <a:moveTo>
                    <a:pt x="80" y="191"/>
                  </a:moveTo>
                  <a:cubicBezTo>
                    <a:pt x="84" y="187"/>
                    <a:pt x="88" y="183"/>
                    <a:pt x="93" y="180"/>
                  </a:cubicBezTo>
                  <a:cubicBezTo>
                    <a:pt x="92" y="180"/>
                    <a:pt x="90" y="180"/>
                    <a:pt x="90" y="180"/>
                  </a:cubicBezTo>
                  <a:cubicBezTo>
                    <a:pt x="89" y="179"/>
                    <a:pt x="88" y="181"/>
                    <a:pt x="87" y="182"/>
                  </a:cubicBezTo>
                  <a:cubicBezTo>
                    <a:pt x="85" y="185"/>
                    <a:pt x="82" y="188"/>
                    <a:pt x="80" y="191"/>
                  </a:cubicBezTo>
                  <a:close/>
                  <a:moveTo>
                    <a:pt x="103" y="26"/>
                  </a:moveTo>
                  <a:cubicBezTo>
                    <a:pt x="104" y="26"/>
                    <a:pt x="104" y="26"/>
                    <a:pt x="104" y="26"/>
                  </a:cubicBezTo>
                  <a:cubicBezTo>
                    <a:pt x="108" y="23"/>
                    <a:pt x="113" y="19"/>
                    <a:pt x="118" y="16"/>
                  </a:cubicBezTo>
                  <a:cubicBezTo>
                    <a:pt x="117" y="15"/>
                    <a:pt x="115" y="14"/>
                    <a:pt x="115" y="15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4" y="25"/>
                    <a:pt x="104" y="26"/>
                    <a:pt x="104" y="26"/>
                  </a:cubicBezTo>
                  <a:lnTo>
                    <a:pt x="103" y="26"/>
                  </a:lnTo>
                  <a:close/>
                  <a:moveTo>
                    <a:pt x="30" y="64"/>
                  </a:moveTo>
                  <a:cubicBezTo>
                    <a:pt x="30" y="64"/>
                    <a:pt x="30" y="64"/>
                    <a:pt x="30" y="64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39" y="51"/>
                    <a:pt x="39" y="50"/>
                    <a:pt x="38" y="50"/>
                  </a:cubicBezTo>
                  <a:cubicBezTo>
                    <a:pt x="35" y="55"/>
                    <a:pt x="32" y="59"/>
                    <a:pt x="29" y="63"/>
                  </a:cubicBezTo>
                  <a:cubicBezTo>
                    <a:pt x="28" y="64"/>
                    <a:pt x="29" y="64"/>
                    <a:pt x="30" y="64"/>
                  </a:cubicBezTo>
                  <a:close/>
                  <a:moveTo>
                    <a:pt x="131" y="123"/>
                  </a:moveTo>
                  <a:cubicBezTo>
                    <a:pt x="131" y="123"/>
                    <a:pt x="132" y="123"/>
                    <a:pt x="133" y="124"/>
                  </a:cubicBezTo>
                  <a:cubicBezTo>
                    <a:pt x="150" y="127"/>
                    <a:pt x="150" y="127"/>
                    <a:pt x="150" y="127"/>
                  </a:cubicBezTo>
                  <a:cubicBezTo>
                    <a:pt x="144" y="125"/>
                    <a:pt x="139" y="123"/>
                    <a:pt x="132" y="121"/>
                  </a:cubicBezTo>
                  <a:cubicBezTo>
                    <a:pt x="133" y="122"/>
                    <a:pt x="131" y="123"/>
                    <a:pt x="131" y="123"/>
                  </a:cubicBezTo>
                  <a:close/>
                  <a:moveTo>
                    <a:pt x="67" y="81"/>
                  </a:moveTo>
                  <a:cubicBezTo>
                    <a:pt x="69" y="81"/>
                    <a:pt x="70" y="81"/>
                    <a:pt x="71" y="80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79" y="71"/>
                    <a:pt x="78" y="70"/>
                    <a:pt x="77" y="71"/>
                  </a:cubicBezTo>
                  <a:cubicBezTo>
                    <a:pt x="74" y="74"/>
                    <a:pt x="71" y="78"/>
                    <a:pt x="67" y="81"/>
                  </a:cubicBezTo>
                  <a:close/>
                  <a:moveTo>
                    <a:pt x="24" y="168"/>
                  </a:moveTo>
                  <a:cubicBezTo>
                    <a:pt x="25" y="168"/>
                    <a:pt x="25" y="168"/>
                    <a:pt x="25" y="168"/>
                  </a:cubicBezTo>
                  <a:cubicBezTo>
                    <a:pt x="25" y="167"/>
                    <a:pt x="25" y="167"/>
                    <a:pt x="25" y="167"/>
                  </a:cubicBezTo>
                  <a:cubicBezTo>
                    <a:pt x="29" y="163"/>
                    <a:pt x="33" y="158"/>
                    <a:pt x="37" y="154"/>
                  </a:cubicBezTo>
                  <a:cubicBezTo>
                    <a:pt x="38" y="154"/>
                    <a:pt x="37" y="151"/>
                    <a:pt x="37" y="150"/>
                  </a:cubicBezTo>
                  <a:cubicBezTo>
                    <a:pt x="37" y="150"/>
                    <a:pt x="36" y="150"/>
                    <a:pt x="36" y="150"/>
                  </a:cubicBezTo>
                  <a:cubicBezTo>
                    <a:pt x="33" y="157"/>
                    <a:pt x="29" y="162"/>
                    <a:pt x="25" y="167"/>
                  </a:cubicBezTo>
                  <a:cubicBezTo>
                    <a:pt x="25" y="168"/>
                    <a:pt x="25" y="168"/>
                    <a:pt x="25" y="168"/>
                  </a:cubicBezTo>
                  <a:lnTo>
                    <a:pt x="24" y="168"/>
                  </a:lnTo>
                  <a:close/>
                  <a:moveTo>
                    <a:pt x="31" y="74"/>
                  </a:moveTo>
                  <a:cubicBezTo>
                    <a:pt x="35" y="69"/>
                    <a:pt x="38" y="64"/>
                    <a:pt x="42" y="59"/>
                  </a:cubicBezTo>
                  <a:cubicBezTo>
                    <a:pt x="42" y="59"/>
                    <a:pt x="41" y="58"/>
                    <a:pt x="41" y="57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31" y="72"/>
                    <a:pt x="31" y="73"/>
                    <a:pt x="31" y="74"/>
                  </a:cubicBezTo>
                  <a:close/>
                  <a:moveTo>
                    <a:pt x="51" y="27"/>
                  </a:moveTo>
                  <a:cubicBezTo>
                    <a:pt x="51" y="28"/>
                    <a:pt x="51" y="29"/>
                    <a:pt x="51" y="3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7" y="21"/>
                    <a:pt x="55" y="23"/>
                    <a:pt x="53" y="24"/>
                  </a:cubicBezTo>
                  <a:cubicBezTo>
                    <a:pt x="52" y="25"/>
                    <a:pt x="50" y="25"/>
                    <a:pt x="51" y="27"/>
                  </a:cubicBezTo>
                  <a:close/>
                  <a:moveTo>
                    <a:pt x="62" y="186"/>
                  </a:moveTo>
                  <a:cubicBezTo>
                    <a:pt x="62" y="186"/>
                    <a:pt x="63" y="186"/>
                    <a:pt x="63" y="186"/>
                  </a:cubicBezTo>
                  <a:cubicBezTo>
                    <a:pt x="66" y="183"/>
                    <a:pt x="69" y="179"/>
                    <a:pt x="72" y="175"/>
                  </a:cubicBezTo>
                  <a:cubicBezTo>
                    <a:pt x="72" y="175"/>
                    <a:pt x="71" y="175"/>
                    <a:pt x="71" y="175"/>
                  </a:cubicBezTo>
                  <a:cubicBezTo>
                    <a:pt x="67" y="178"/>
                    <a:pt x="64" y="182"/>
                    <a:pt x="61" y="185"/>
                  </a:cubicBezTo>
                  <a:cubicBezTo>
                    <a:pt x="61" y="185"/>
                    <a:pt x="62" y="186"/>
                    <a:pt x="62" y="186"/>
                  </a:cubicBezTo>
                  <a:close/>
                  <a:moveTo>
                    <a:pt x="65" y="22"/>
                  </a:moveTo>
                  <a:cubicBezTo>
                    <a:pt x="64" y="22"/>
                    <a:pt x="64" y="24"/>
                    <a:pt x="64" y="24"/>
                  </a:cubicBezTo>
                  <a:cubicBezTo>
                    <a:pt x="63" y="24"/>
                    <a:pt x="62" y="25"/>
                    <a:pt x="61" y="26"/>
                  </a:cubicBezTo>
                  <a:cubicBezTo>
                    <a:pt x="60" y="28"/>
                    <a:pt x="59" y="29"/>
                    <a:pt x="58" y="31"/>
                  </a:cubicBezTo>
                  <a:cubicBezTo>
                    <a:pt x="58" y="32"/>
                    <a:pt x="59" y="31"/>
                    <a:pt x="60" y="31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1" y="17"/>
                    <a:pt x="71" y="18"/>
                    <a:pt x="71" y="19"/>
                  </a:cubicBezTo>
                  <a:cubicBezTo>
                    <a:pt x="70" y="19"/>
                    <a:pt x="69" y="18"/>
                    <a:pt x="70" y="18"/>
                  </a:cubicBezTo>
                  <a:cubicBezTo>
                    <a:pt x="71" y="18"/>
                    <a:pt x="71" y="17"/>
                    <a:pt x="70" y="18"/>
                  </a:cubicBezTo>
                  <a:cubicBezTo>
                    <a:pt x="69" y="18"/>
                    <a:pt x="68" y="20"/>
                    <a:pt x="67" y="21"/>
                  </a:cubicBezTo>
                  <a:cubicBezTo>
                    <a:pt x="67" y="21"/>
                    <a:pt x="67" y="22"/>
                    <a:pt x="66" y="22"/>
                  </a:cubicBezTo>
                  <a:cubicBezTo>
                    <a:pt x="66" y="23"/>
                    <a:pt x="65" y="22"/>
                    <a:pt x="65" y="22"/>
                  </a:cubicBezTo>
                  <a:close/>
                  <a:moveTo>
                    <a:pt x="92" y="193"/>
                  </a:moveTo>
                  <a:cubicBezTo>
                    <a:pt x="92" y="193"/>
                    <a:pt x="93" y="193"/>
                    <a:pt x="93" y="193"/>
                  </a:cubicBezTo>
                  <a:cubicBezTo>
                    <a:pt x="98" y="190"/>
                    <a:pt x="102" y="186"/>
                    <a:pt x="107" y="183"/>
                  </a:cubicBezTo>
                  <a:cubicBezTo>
                    <a:pt x="105" y="182"/>
                    <a:pt x="104" y="181"/>
                    <a:pt x="103" y="182"/>
                  </a:cubicBezTo>
                  <a:cubicBezTo>
                    <a:pt x="92" y="192"/>
                    <a:pt x="92" y="192"/>
                    <a:pt x="92" y="192"/>
                  </a:cubicBezTo>
                  <a:cubicBezTo>
                    <a:pt x="92" y="192"/>
                    <a:pt x="91" y="193"/>
                    <a:pt x="92" y="193"/>
                  </a:cubicBezTo>
                  <a:close/>
                  <a:moveTo>
                    <a:pt x="129" y="32"/>
                  </a:moveTo>
                  <a:cubicBezTo>
                    <a:pt x="132" y="31"/>
                    <a:pt x="134" y="29"/>
                    <a:pt x="137" y="28"/>
                  </a:cubicBezTo>
                  <a:cubicBezTo>
                    <a:pt x="137" y="27"/>
                    <a:pt x="138" y="28"/>
                    <a:pt x="138" y="29"/>
                  </a:cubicBezTo>
                  <a:cubicBezTo>
                    <a:pt x="130" y="36"/>
                    <a:pt x="130" y="36"/>
                    <a:pt x="130" y="36"/>
                  </a:cubicBezTo>
                  <a:cubicBezTo>
                    <a:pt x="129" y="37"/>
                    <a:pt x="131" y="36"/>
                    <a:pt x="131" y="36"/>
                  </a:cubicBezTo>
                  <a:cubicBezTo>
                    <a:pt x="135" y="34"/>
                    <a:pt x="138" y="32"/>
                    <a:pt x="142" y="30"/>
                  </a:cubicBezTo>
                  <a:cubicBezTo>
                    <a:pt x="140" y="29"/>
                    <a:pt x="138" y="27"/>
                    <a:pt x="137" y="25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30" y="31"/>
                    <a:pt x="130" y="32"/>
                    <a:pt x="129" y="32"/>
                  </a:cubicBezTo>
                  <a:close/>
                  <a:moveTo>
                    <a:pt x="33" y="87"/>
                  </a:moveTo>
                  <a:cubicBezTo>
                    <a:pt x="35" y="87"/>
                    <a:pt x="35" y="87"/>
                    <a:pt x="35" y="87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46" y="70"/>
                    <a:pt x="46" y="69"/>
                    <a:pt x="45" y="68"/>
                  </a:cubicBezTo>
                  <a:cubicBezTo>
                    <a:pt x="38" y="79"/>
                    <a:pt x="38" y="79"/>
                    <a:pt x="38" y="79"/>
                  </a:cubicBezTo>
                  <a:cubicBezTo>
                    <a:pt x="37" y="81"/>
                    <a:pt x="34" y="84"/>
                    <a:pt x="33" y="87"/>
                  </a:cubicBezTo>
                  <a:close/>
                  <a:moveTo>
                    <a:pt x="32" y="81"/>
                  </a:moveTo>
                  <a:cubicBezTo>
                    <a:pt x="32" y="81"/>
                    <a:pt x="33" y="82"/>
                    <a:pt x="33" y="83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5" y="64"/>
                    <a:pt x="44" y="63"/>
                    <a:pt x="43" y="63"/>
                  </a:cubicBezTo>
                  <a:cubicBezTo>
                    <a:pt x="41" y="68"/>
                    <a:pt x="37" y="72"/>
                    <a:pt x="35" y="76"/>
                  </a:cubicBezTo>
                  <a:cubicBezTo>
                    <a:pt x="34" y="78"/>
                    <a:pt x="32" y="79"/>
                    <a:pt x="32" y="81"/>
                  </a:cubicBezTo>
                  <a:close/>
                  <a:moveTo>
                    <a:pt x="101" y="195"/>
                  </a:moveTo>
                  <a:cubicBezTo>
                    <a:pt x="101" y="195"/>
                    <a:pt x="101" y="195"/>
                    <a:pt x="101" y="195"/>
                  </a:cubicBezTo>
                  <a:cubicBezTo>
                    <a:pt x="106" y="192"/>
                    <a:pt x="110" y="189"/>
                    <a:pt x="114" y="184"/>
                  </a:cubicBezTo>
                  <a:cubicBezTo>
                    <a:pt x="113" y="184"/>
                    <a:pt x="112" y="185"/>
                    <a:pt x="111" y="18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0" y="195"/>
                    <a:pt x="100" y="195"/>
                    <a:pt x="101" y="195"/>
                  </a:cubicBezTo>
                  <a:close/>
                  <a:moveTo>
                    <a:pt x="79" y="83"/>
                  </a:moveTo>
                  <a:cubicBezTo>
                    <a:pt x="81" y="84"/>
                    <a:pt x="83" y="84"/>
                    <a:pt x="84" y="85"/>
                  </a:cubicBezTo>
                  <a:cubicBezTo>
                    <a:pt x="85" y="84"/>
                    <a:pt x="87" y="83"/>
                    <a:pt x="87" y="82"/>
                  </a:cubicBezTo>
                  <a:cubicBezTo>
                    <a:pt x="87" y="82"/>
                    <a:pt x="86" y="82"/>
                    <a:pt x="86" y="82"/>
                  </a:cubicBezTo>
                  <a:cubicBezTo>
                    <a:pt x="85" y="81"/>
                    <a:pt x="86" y="80"/>
                    <a:pt x="86" y="79"/>
                  </a:cubicBezTo>
                  <a:cubicBezTo>
                    <a:pt x="87" y="78"/>
                    <a:pt x="88" y="77"/>
                    <a:pt x="89" y="76"/>
                  </a:cubicBezTo>
                  <a:cubicBezTo>
                    <a:pt x="89" y="75"/>
                    <a:pt x="89" y="74"/>
                    <a:pt x="89" y="75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82" y="80"/>
                    <a:pt x="79" y="82"/>
                    <a:pt x="79" y="83"/>
                  </a:cubicBezTo>
                  <a:close/>
                  <a:moveTo>
                    <a:pt x="145" y="71"/>
                  </a:moveTo>
                  <a:cubicBezTo>
                    <a:pt x="145" y="72"/>
                    <a:pt x="143" y="73"/>
                    <a:pt x="142" y="74"/>
                  </a:cubicBezTo>
                  <a:cubicBezTo>
                    <a:pt x="141" y="74"/>
                    <a:pt x="140" y="74"/>
                    <a:pt x="140" y="73"/>
                  </a:cubicBezTo>
                  <a:cubicBezTo>
                    <a:pt x="139" y="74"/>
                    <a:pt x="139" y="74"/>
                    <a:pt x="139" y="75"/>
                  </a:cubicBezTo>
                  <a:cubicBezTo>
                    <a:pt x="149" y="72"/>
                    <a:pt x="149" y="72"/>
                    <a:pt x="149" y="72"/>
                  </a:cubicBezTo>
                  <a:cubicBezTo>
                    <a:pt x="150" y="68"/>
                    <a:pt x="151" y="65"/>
                    <a:pt x="151" y="61"/>
                  </a:cubicBezTo>
                  <a:cubicBezTo>
                    <a:pt x="151" y="61"/>
                    <a:pt x="150" y="62"/>
                    <a:pt x="149" y="63"/>
                  </a:cubicBezTo>
                  <a:cubicBezTo>
                    <a:pt x="149" y="63"/>
                    <a:pt x="149" y="64"/>
                    <a:pt x="149" y="65"/>
                  </a:cubicBezTo>
                  <a:cubicBezTo>
                    <a:pt x="146" y="67"/>
                    <a:pt x="143" y="70"/>
                    <a:pt x="141" y="72"/>
                  </a:cubicBezTo>
                  <a:cubicBezTo>
                    <a:pt x="141" y="72"/>
                    <a:pt x="142" y="72"/>
                    <a:pt x="142" y="72"/>
                  </a:cubicBezTo>
                  <a:cubicBezTo>
                    <a:pt x="143" y="72"/>
                    <a:pt x="144" y="71"/>
                    <a:pt x="145" y="71"/>
                  </a:cubicBezTo>
                  <a:cubicBezTo>
                    <a:pt x="145" y="71"/>
                    <a:pt x="146" y="70"/>
                    <a:pt x="145" y="71"/>
                  </a:cubicBezTo>
                  <a:close/>
                  <a:moveTo>
                    <a:pt x="113" y="198"/>
                  </a:moveTo>
                  <a:cubicBezTo>
                    <a:pt x="113" y="198"/>
                    <a:pt x="114" y="198"/>
                    <a:pt x="114" y="198"/>
                  </a:cubicBezTo>
                  <a:cubicBezTo>
                    <a:pt x="119" y="194"/>
                    <a:pt x="124" y="190"/>
                    <a:pt x="129" y="187"/>
                  </a:cubicBezTo>
                  <a:cubicBezTo>
                    <a:pt x="123" y="186"/>
                    <a:pt x="123" y="186"/>
                    <a:pt x="123" y="186"/>
                  </a:cubicBezTo>
                  <a:cubicBezTo>
                    <a:pt x="119" y="189"/>
                    <a:pt x="115" y="193"/>
                    <a:pt x="111" y="197"/>
                  </a:cubicBezTo>
                  <a:cubicBezTo>
                    <a:pt x="112" y="197"/>
                    <a:pt x="113" y="198"/>
                    <a:pt x="113" y="198"/>
                  </a:cubicBezTo>
                  <a:close/>
                  <a:moveTo>
                    <a:pt x="23" y="181"/>
                  </a:moveTo>
                  <a:cubicBezTo>
                    <a:pt x="23" y="182"/>
                    <a:pt x="23" y="183"/>
                    <a:pt x="23" y="183"/>
                  </a:cubicBezTo>
                  <a:cubicBezTo>
                    <a:pt x="23" y="184"/>
                    <a:pt x="24" y="183"/>
                    <a:pt x="25" y="183"/>
                  </a:cubicBezTo>
                  <a:cubicBezTo>
                    <a:pt x="40" y="167"/>
                    <a:pt x="40" y="167"/>
                    <a:pt x="40" y="167"/>
                  </a:cubicBezTo>
                  <a:cubicBezTo>
                    <a:pt x="40" y="166"/>
                    <a:pt x="39" y="165"/>
                    <a:pt x="39" y="164"/>
                  </a:cubicBezTo>
                  <a:cubicBezTo>
                    <a:pt x="38" y="163"/>
                    <a:pt x="38" y="164"/>
                    <a:pt x="37" y="163"/>
                  </a:cubicBezTo>
                  <a:cubicBezTo>
                    <a:pt x="26" y="175"/>
                    <a:pt x="26" y="175"/>
                    <a:pt x="26" y="175"/>
                  </a:cubicBezTo>
                  <a:cubicBezTo>
                    <a:pt x="24" y="176"/>
                    <a:pt x="22" y="178"/>
                    <a:pt x="23" y="181"/>
                  </a:cubicBezTo>
                  <a:close/>
                  <a:moveTo>
                    <a:pt x="131" y="48"/>
                  </a:moveTo>
                  <a:cubicBezTo>
                    <a:pt x="132" y="47"/>
                    <a:pt x="132" y="47"/>
                    <a:pt x="132" y="47"/>
                  </a:cubicBezTo>
                  <a:cubicBezTo>
                    <a:pt x="132" y="47"/>
                    <a:pt x="132" y="47"/>
                    <a:pt x="132" y="47"/>
                  </a:cubicBezTo>
                  <a:cubicBezTo>
                    <a:pt x="133" y="47"/>
                    <a:pt x="133" y="47"/>
                    <a:pt x="133" y="47"/>
                  </a:cubicBezTo>
                  <a:cubicBezTo>
                    <a:pt x="136" y="45"/>
                    <a:pt x="140" y="42"/>
                    <a:pt x="144" y="40"/>
                  </a:cubicBezTo>
                  <a:cubicBezTo>
                    <a:pt x="145" y="40"/>
                    <a:pt x="145" y="41"/>
                    <a:pt x="145" y="42"/>
                  </a:cubicBezTo>
                  <a:cubicBezTo>
                    <a:pt x="145" y="42"/>
                    <a:pt x="144" y="43"/>
                    <a:pt x="145" y="43"/>
                  </a:cubicBezTo>
                  <a:cubicBezTo>
                    <a:pt x="146" y="43"/>
                    <a:pt x="147" y="42"/>
                    <a:pt x="148" y="42"/>
                  </a:cubicBezTo>
                  <a:cubicBezTo>
                    <a:pt x="149" y="43"/>
                    <a:pt x="148" y="44"/>
                    <a:pt x="148" y="44"/>
                  </a:cubicBezTo>
                  <a:cubicBezTo>
                    <a:pt x="147" y="44"/>
                    <a:pt x="147" y="45"/>
                    <a:pt x="146" y="46"/>
                  </a:cubicBezTo>
                  <a:cubicBezTo>
                    <a:pt x="147" y="45"/>
                    <a:pt x="149" y="44"/>
                    <a:pt x="149" y="44"/>
                  </a:cubicBezTo>
                  <a:cubicBezTo>
                    <a:pt x="150" y="45"/>
                    <a:pt x="151" y="46"/>
                    <a:pt x="150" y="47"/>
                  </a:cubicBezTo>
                  <a:cubicBezTo>
                    <a:pt x="147" y="49"/>
                    <a:pt x="142" y="52"/>
                    <a:pt x="138" y="56"/>
                  </a:cubicBezTo>
                  <a:cubicBezTo>
                    <a:pt x="140" y="56"/>
                    <a:pt x="143" y="55"/>
                    <a:pt x="144" y="54"/>
                  </a:cubicBezTo>
                  <a:cubicBezTo>
                    <a:pt x="147" y="54"/>
                    <a:pt x="149" y="53"/>
                    <a:pt x="151" y="52"/>
                  </a:cubicBezTo>
                  <a:cubicBezTo>
                    <a:pt x="152" y="46"/>
                    <a:pt x="151" y="41"/>
                    <a:pt x="150" y="38"/>
                  </a:cubicBezTo>
                  <a:cubicBezTo>
                    <a:pt x="149" y="36"/>
                    <a:pt x="148" y="34"/>
                    <a:pt x="146" y="32"/>
                  </a:cubicBezTo>
                  <a:cubicBezTo>
                    <a:pt x="146" y="32"/>
                    <a:pt x="144" y="34"/>
                    <a:pt x="143" y="35"/>
                  </a:cubicBezTo>
                  <a:cubicBezTo>
                    <a:pt x="144" y="35"/>
                    <a:pt x="144" y="36"/>
                    <a:pt x="144" y="37"/>
                  </a:cubicBezTo>
                  <a:cubicBezTo>
                    <a:pt x="141" y="40"/>
                    <a:pt x="138" y="42"/>
                    <a:pt x="135" y="45"/>
                  </a:cubicBezTo>
                  <a:cubicBezTo>
                    <a:pt x="134" y="45"/>
                    <a:pt x="133" y="46"/>
                    <a:pt x="133" y="47"/>
                  </a:cubicBezTo>
                  <a:cubicBezTo>
                    <a:pt x="132" y="47"/>
                    <a:pt x="132" y="47"/>
                    <a:pt x="132" y="47"/>
                  </a:cubicBezTo>
                  <a:cubicBezTo>
                    <a:pt x="132" y="47"/>
                    <a:pt x="132" y="47"/>
                    <a:pt x="132" y="47"/>
                  </a:cubicBezTo>
                  <a:lnTo>
                    <a:pt x="131" y="48"/>
                  </a:lnTo>
                  <a:close/>
                  <a:moveTo>
                    <a:pt x="92" y="139"/>
                  </a:moveTo>
                  <a:cubicBezTo>
                    <a:pt x="92" y="139"/>
                    <a:pt x="92" y="139"/>
                    <a:pt x="92" y="139"/>
                  </a:cubicBezTo>
                  <a:cubicBezTo>
                    <a:pt x="96" y="135"/>
                    <a:pt x="100" y="131"/>
                    <a:pt x="104" y="128"/>
                  </a:cubicBezTo>
                  <a:cubicBezTo>
                    <a:pt x="104" y="128"/>
                    <a:pt x="105" y="128"/>
                    <a:pt x="105" y="129"/>
                  </a:cubicBezTo>
                  <a:cubicBezTo>
                    <a:pt x="101" y="135"/>
                    <a:pt x="97" y="140"/>
                    <a:pt x="93" y="146"/>
                  </a:cubicBezTo>
                  <a:cubicBezTo>
                    <a:pt x="93" y="147"/>
                    <a:pt x="93" y="146"/>
                    <a:pt x="93" y="147"/>
                  </a:cubicBezTo>
                  <a:cubicBezTo>
                    <a:pt x="99" y="143"/>
                    <a:pt x="103" y="138"/>
                    <a:pt x="108" y="135"/>
                  </a:cubicBezTo>
                  <a:cubicBezTo>
                    <a:pt x="108" y="135"/>
                    <a:pt x="111" y="135"/>
                    <a:pt x="110" y="136"/>
                  </a:cubicBezTo>
                  <a:cubicBezTo>
                    <a:pt x="103" y="146"/>
                    <a:pt x="103" y="146"/>
                    <a:pt x="103" y="146"/>
                  </a:cubicBezTo>
                  <a:cubicBezTo>
                    <a:pt x="106" y="145"/>
                    <a:pt x="108" y="143"/>
                    <a:pt x="110" y="141"/>
                  </a:cubicBezTo>
                  <a:cubicBezTo>
                    <a:pt x="110" y="141"/>
                    <a:pt x="111" y="141"/>
                    <a:pt x="111" y="142"/>
                  </a:cubicBezTo>
                  <a:cubicBezTo>
                    <a:pt x="111" y="143"/>
                    <a:pt x="111" y="143"/>
                    <a:pt x="111" y="144"/>
                  </a:cubicBezTo>
                  <a:cubicBezTo>
                    <a:pt x="111" y="143"/>
                    <a:pt x="113" y="142"/>
                    <a:pt x="114" y="142"/>
                  </a:cubicBezTo>
                  <a:cubicBezTo>
                    <a:pt x="115" y="143"/>
                    <a:pt x="114" y="144"/>
                    <a:pt x="114" y="144"/>
                  </a:cubicBezTo>
                  <a:cubicBezTo>
                    <a:pt x="114" y="144"/>
                    <a:pt x="113" y="143"/>
                    <a:pt x="113" y="144"/>
                  </a:cubicBezTo>
                  <a:cubicBezTo>
                    <a:pt x="111" y="144"/>
                    <a:pt x="110" y="146"/>
                    <a:pt x="109" y="145"/>
                  </a:cubicBezTo>
                  <a:cubicBezTo>
                    <a:pt x="108" y="144"/>
                    <a:pt x="105" y="147"/>
                    <a:pt x="105" y="147"/>
                  </a:cubicBezTo>
                  <a:cubicBezTo>
                    <a:pt x="104" y="148"/>
                    <a:pt x="102" y="148"/>
                    <a:pt x="102" y="147"/>
                  </a:cubicBezTo>
                  <a:cubicBezTo>
                    <a:pt x="102" y="146"/>
                    <a:pt x="102" y="145"/>
                    <a:pt x="102" y="144"/>
                  </a:cubicBezTo>
                  <a:cubicBezTo>
                    <a:pt x="107" y="138"/>
                    <a:pt x="107" y="138"/>
                    <a:pt x="107" y="138"/>
                  </a:cubicBezTo>
                  <a:cubicBezTo>
                    <a:pt x="102" y="141"/>
                    <a:pt x="98" y="145"/>
                    <a:pt x="94" y="148"/>
                  </a:cubicBezTo>
                  <a:cubicBezTo>
                    <a:pt x="93" y="148"/>
                    <a:pt x="91" y="149"/>
                    <a:pt x="91" y="147"/>
                  </a:cubicBezTo>
                  <a:cubicBezTo>
                    <a:pt x="91" y="145"/>
                    <a:pt x="92" y="144"/>
                    <a:pt x="93" y="142"/>
                  </a:cubicBezTo>
                  <a:cubicBezTo>
                    <a:pt x="95" y="140"/>
                    <a:pt x="96" y="139"/>
                    <a:pt x="98" y="137"/>
                  </a:cubicBezTo>
                  <a:cubicBezTo>
                    <a:pt x="98" y="137"/>
                    <a:pt x="98" y="136"/>
                    <a:pt x="98" y="136"/>
                  </a:cubicBezTo>
                  <a:cubicBezTo>
                    <a:pt x="98" y="136"/>
                    <a:pt x="98" y="136"/>
                    <a:pt x="98" y="136"/>
                  </a:cubicBezTo>
                  <a:cubicBezTo>
                    <a:pt x="99" y="136"/>
                    <a:pt x="99" y="135"/>
                    <a:pt x="99" y="135"/>
                  </a:cubicBezTo>
                  <a:cubicBezTo>
                    <a:pt x="98" y="135"/>
                    <a:pt x="98" y="135"/>
                    <a:pt x="98" y="136"/>
                  </a:cubicBezTo>
                  <a:cubicBezTo>
                    <a:pt x="98" y="136"/>
                    <a:pt x="98" y="136"/>
                    <a:pt x="98" y="136"/>
                  </a:cubicBezTo>
                  <a:cubicBezTo>
                    <a:pt x="95" y="139"/>
                    <a:pt x="91" y="142"/>
                    <a:pt x="88" y="144"/>
                  </a:cubicBezTo>
                  <a:cubicBezTo>
                    <a:pt x="88" y="145"/>
                    <a:pt x="87" y="144"/>
                    <a:pt x="87" y="143"/>
                  </a:cubicBezTo>
                  <a:cubicBezTo>
                    <a:pt x="87" y="142"/>
                    <a:pt x="88" y="141"/>
                    <a:pt x="89" y="140"/>
                  </a:cubicBezTo>
                  <a:cubicBezTo>
                    <a:pt x="89" y="139"/>
                    <a:pt x="89" y="140"/>
                    <a:pt x="88" y="140"/>
                  </a:cubicBezTo>
                  <a:cubicBezTo>
                    <a:pt x="87" y="141"/>
                    <a:pt x="86" y="142"/>
                    <a:pt x="85" y="143"/>
                  </a:cubicBezTo>
                  <a:cubicBezTo>
                    <a:pt x="84" y="143"/>
                    <a:pt x="83" y="142"/>
                    <a:pt x="83" y="141"/>
                  </a:cubicBezTo>
                  <a:cubicBezTo>
                    <a:pt x="84" y="140"/>
                    <a:pt x="83" y="138"/>
                    <a:pt x="85" y="137"/>
                  </a:cubicBezTo>
                  <a:cubicBezTo>
                    <a:pt x="96" y="124"/>
                    <a:pt x="96" y="124"/>
                    <a:pt x="96" y="124"/>
                  </a:cubicBezTo>
                  <a:cubicBezTo>
                    <a:pt x="97" y="124"/>
                    <a:pt x="97" y="126"/>
                    <a:pt x="97" y="126"/>
                  </a:cubicBezTo>
                  <a:cubicBezTo>
                    <a:pt x="95" y="130"/>
                    <a:pt x="92" y="133"/>
                    <a:pt x="89" y="136"/>
                  </a:cubicBezTo>
                  <a:cubicBezTo>
                    <a:pt x="88" y="137"/>
                    <a:pt x="89" y="137"/>
                    <a:pt x="90" y="136"/>
                  </a:cubicBezTo>
                  <a:cubicBezTo>
                    <a:pt x="93" y="134"/>
                    <a:pt x="96" y="130"/>
                    <a:pt x="99" y="128"/>
                  </a:cubicBezTo>
                  <a:cubicBezTo>
                    <a:pt x="100" y="127"/>
                    <a:pt x="100" y="129"/>
                    <a:pt x="100" y="129"/>
                  </a:cubicBezTo>
                  <a:cubicBezTo>
                    <a:pt x="98" y="132"/>
                    <a:pt x="95" y="135"/>
                    <a:pt x="92" y="139"/>
                  </a:cubicBezTo>
                  <a:close/>
                  <a:moveTo>
                    <a:pt x="144" y="85"/>
                  </a:moveTo>
                  <a:cubicBezTo>
                    <a:pt x="142" y="85"/>
                    <a:pt x="140" y="86"/>
                    <a:pt x="138" y="86"/>
                  </a:cubicBezTo>
                  <a:cubicBezTo>
                    <a:pt x="137" y="86"/>
                    <a:pt x="137" y="84"/>
                    <a:pt x="138" y="84"/>
                  </a:cubicBezTo>
                  <a:cubicBezTo>
                    <a:pt x="140" y="80"/>
                    <a:pt x="144" y="78"/>
                    <a:pt x="147" y="75"/>
                  </a:cubicBezTo>
                  <a:cubicBezTo>
                    <a:pt x="147" y="74"/>
                    <a:pt x="147" y="74"/>
                    <a:pt x="146" y="74"/>
                  </a:cubicBezTo>
                  <a:cubicBezTo>
                    <a:pt x="144" y="75"/>
                    <a:pt x="141" y="76"/>
                    <a:pt x="139" y="77"/>
                  </a:cubicBezTo>
                  <a:cubicBezTo>
                    <a:pt x="138" y="77"/>
                    <a:pt x="137" y="76"/>
                    <a:pt x="137" y="75"/>
                  </a:cubicBezTo>
                  <a:cubicBezTo>
                    <a:pt x="137" y="73"/>
                    <a:pt x="139" y="71"/>
                    <a:pt x="140" y="69"/>
                  </a:cubicBezTo>
                  <a:cubicBezTo>
                    <a:pt x="138" y="71"/>
                    <a:pt x="135" y="69"/>
                    <a:pt x="134" y="67"/>
                  </a:cubicBezTo>
                  <a:cubicBezTo>
                    <a:pt x="134" y="67"/>
                    <a:pt x="135" y="66"/>
                    <a:pt x="135" y="66"/>
                  </a:cubicBezTo>
                  <a:cubicBezTo>
                    <a:pt x="138" y="63"/>
                    <a:pt x="142" y="61"/>
                    <a:pt x="145" y="58"/>
                  </a:cubicBezTo>
                  <a:cubicBezTo>
                    <a:pt x="145" y="58"/>
                    <a:pt x="146" y="56"/>
                    <a:pt x="145" y="57"/>
                  </a:cubicBezTo>
                  <a:cubicBezTo>
                    <a:pt x="141" y="59"/>
                    <a:pt x="137" y="61"/>
                    <a:pt x="133" y="63"/>
                  </a:cubicBezTo>
                  <a:cubicBezTo>
                    <a:pt x="132" y="63"/>
                    <a:pt x="131" y="62"/>
                    <a:pt x="131" y="61"/>
                  </a:cubicBezTo>
                  <a:cubicBezTo>
                    <a:pt x="131" y="60"/>
                    <a:pt x="133" y="59"/>
                    <a:pt x="134" y="57"/>
                  </a:cubicBezTo>
                  <a:cubicBezTo>
                    <a:pt x="135" y="56"/>
                    <a:pt x="136" y="55"/>
                    <a:pt x="136" y="54"/>
                  </a:cubicBezTo>
                  <a:cubicBezTo>
                    <a:pt x="133" y="55"/>
                    <a:pt x="131" y="58"/>
                    <a:pt x="127" y="59"/>
                  </a:cubicBezTo>
                  <a:cubicBezTo>
                    <a:pt x="127" y="58"/>
                    <a:pt x="127" y="57"/>
                    <a:pt x="127" y="56"/>
                  </a:cubicBezTo>
                  <a:cubicBezTo>
                    <a:pt x="129" y="54"/>
                    <a:pt x="131" y="52"/>
                    <a:pt x="134" y="49"/>
                  </a:cubicBezTo>
                  <a:cubicBezTo>
                    <a:pt x="133" y="49"/>
                    <a:pt x="132" y="50"/>
                    <a:pt x="131" y="50"/>
                  </a:cubicBezTo>
                  <a:cubicBezTo>
                    <a:pt x="130" y="51"/>
                    <a:pt x="129" y="52"/>
                    <a:pt x="127" y="51"/>
                  </a:cubicBezTo>
                  <a:cubicBezTo>
                    <a:pt x="126" y="51"/>
                    <a:pt x="126" y="49"/>
                    <a:pt x="127" y="49"/>
                  </a:cubicBezTo>
                  <a:cubicBezTo>
                    <a:pt x="128" y="48"/>
                    <a:pt x="125" y="47"/>
                    <a:pt x="127" y="46"/>
                  </a:cubicBezTo>
                  <a:cubicBezTo>
                    <a:pt x="132" y="42"/>
                    <a:pt x="136" y="38"/>
                    <a:pt x="141" y="33"/>
                  </a:cubicBezTo>
                  <a:cubicBezTo>
                    <a:pt x="130" y="40"/>
                    <a:pt x="130" y="40"/>
                    <a:pt x="130" y="40"/>
                  </a:cubicBezTo>
                  <a:cubicBezTo>
                    <a:pt x="129" y="40"/>
                    <a:pt x="127" y="40"/>
                    <a:pt x="126" y="41"/>
                  </a:cubicBezTo>
                  <a:cubicBezTo>
                    <a:pt x="124" y="42"/>
                    <a:pt x="122" y="43"/>
                    <a:pt x="120" y="43"/>
                  </a:cubicBezTo>
                  <a:cubicBezTo>
                    <a:pt x="119" y="42"/>
                    <a:pt x="119" y="41"/>
                    <a:pt x="119" y="41"/>
                  </a:cubicBezTo>
                  <a:cubicBezTo>
                    <a:pt x="120" y="38"/>
                    <a:pt x="122" y="36"/>
                    <a:pt x="123" y="35"/>
                  </a:cubicBezTo>
                  <a:cubicBezTo>
                    <a:pt x="124" y="34"/>
                    <a:pt x="125" y="33"/>
                    <a:pt x="124" y="34"/>
                  </a:cubicBezTo>
                  <a:cubicBezTo>
                    <a:pt x="121" y="36"/>
                    <a:pt x="118" y="38"/>
                    <a:pt x="114" y="39"/>
                  </a:cubicBezTo>
                  <a:cubicBezTo>
                    <a:pt x="114" y="40"/>
                    <a:pt x="113" y="39"/>
                    <a:pt x="113" y="38"/>
                  </a:cubicBezTo>
                  <a:cubicBezTo>
                    <a:pt x="113" y="38"/>
                    <a:pt x="113" y="37"/>
                    <a:pt x="114" y="37"/>
                  </a:cubicBezTo>
                  <a:cubicBezTo>
                    <a:pt x="118" y="33"/>
                    <a:pt x="123" y="29"/>
                    <a:pt x="128" y="25"/>
                  </a:cubicBezTo>
                  <a:cubicBezTo>
                    <a:pt x="127" y="25"/>
                    <a:pt x="126" y="26"/>
                    <a:pt x="125" y="26"/>
                  </a:cubicBezTo>
                  <a:cubicBezTo>
                    <a:pt x="119" y="28"/>
                    <a:pt x="114" y="33"/>
                    <a:pt x="109" y="37"/>
                  </a:cubicBezTo>
                  <a:cubicBezTo>
                    <a:pt x="108" y="37"/>
                    <a:pt x="107" y="37"/>
                    <a:pt x="107" y="36"/>
                  </a:cubicBezTo>
                  <a:cubicBezTo>
                    <a:pt x="106" y="35"/>
                    <a:pt x="107" y="35"/>
                    <a:pt x="108" y="34"/>
                  </a:cubicBezTo>
                  <a:cubicBezTo>
                    <a:pt x="112" y="30"/>
                    <a:pt x="116" y="27"/>
                    <a:pt x="120" y="24"/>
                  </a:cubicBezTo>
                  <a:cubicBezTo>
                    <a:pt x="121" y="23"/>
                    <a:pt x="125" y="21"/>
                    <a:pt x="125" y="19"/>
                  </a:cubicBezTo>
                  <a:cubicBezTo>
                    <a:pt x="119" y="23"/>
                    <a:pt x="114" y="27"/>
                    <a:pt x="108" y="31"/>
                  </a:cubicBezTo>
                  <a:cubicBezTo>
                    <a:pt x="106" y="32"/>
                    <a:pt x="104" y="34"/>
                    <a:pt x="102" y="34"/>
                  </a:cubicBezTo>
                  <a:cubicBezTo>
                    <a:pt x="101" y="35"/>
                    <a:pt x="101" y="33"/>
                    <a:pt x="102" y="32"/>
                  </a:cubicBezTo>
                  <a:cubicBezTo>
                    <a:pt x="105" y="29"/>
                    <a:pt x="109" y="26"/>
                    <a:pt x="112" y="23"/>
                  </a:cubicBezTo>
                  <a:cubicBezTo>
                    <a:pt x="114" y="22"/>
                    <a:pt x="117" y="20"/>
                    <a:pt x="118" y="18"/>
                  </a:cubicBezTo>
                  <a:cubicBezTo>
                    <a:pt x="113" y="21"/>
                    <a:pt x="109" y="24"/>
                    <a:pt x="104" y="28"/>
                  </a:cubicBezTo>
                  <a:cubicBezTo>
                    <a:pt x="101" y="30"/>
                    <a:pt x="98" y="32"/>
                    <a:pt x="95" y="34"/>
                  </a:cubicBezTo>
                  <a:cubicBezTo>
                    <a:pt x="94" y="33"/>
                    <a:pt x="95" y="32"/>
                    <a:pt x="95" y="31"/>
                  </a:cubicBezTo>
                  <a:cubicBezTo>
                    <a:pt x="100" y="26"/>
                    <a:pt x="106" y="21"/>
                    <a:pt x="111" y="16"/>
                  </a:cubicBezTo>
                  <a:cubicBezTo>
                    <a:pt x="102" y="21"/>
                    <a:pt x="94" y="29"/>
                    <a:pt x="86" y="36"/>
                  </a:cubicBezTo>
                  <a:cubicBezTo>
                    <a:pt x="85" y="36"/>
                    <a:pt x="84" y="35"/>
                    <a:pt x="84" y="35"/>
                  </a:cubicBezTo>
                  <a:cubicBezTo>
                    <a:pt x="84" y="34"/>
                    <a:pt x="84" y="34"/>
                    <a:pt x="85" y="33"/>
                  </a:cubicBezTo>
                  <a:cubicBezTo>
                    <a:pt x="89" y="27"/>
                    <a:pt x="95" y="23"/>
                    <a:pt x="101" y="18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93" y="22"/>
                    <a:pt x="87" y="28"/>
                    <a:pt x="80" y="33"/>
                  </a:cubicBezTo>
                  <a:cubicBezTo>
                    <a:pt x="79" y="33"/>
                    <a:pt x="79" y="32"/>
                    <a:pt x="79" y="32"/>
                  </a:cubicBezTo>
                  <a:cubicBezTo>
                    <a:pt x="79" y="31"/>
                    <a:pt x="80" y="30"/>
                    <a:pt x="80" y="29"/>
                  </a:cubicBezTo>
                  <a:cubicBezTo>
                    <a:pt x="85" y="24"/>
                    <a:pt x="90" y="20"/>
                    <a:pt x="95" y="15"/>
                  </a:cubicBezTo>
                  <a:cubicBezTo>
                    <a:pt x="94" y="15"/>
                    <a:pt x="92" y="14"/>
                    <a:pt x="91" y="15"/>
                  </a:cubicBezTo>
                  <a:cubicBezTo>
                    <a:pt x="83" y="20"/>
                    <a:pt x="77" y="27"/>
                    <a:pt x="70" y="33"/>
                  </a:cubicBezTo>
                  <a:cubicBezTo>
                    <a:pt x="69" y="34"/>
                    <a:pt x="69" y="35"/>
                    <a:pt x="68" y="34"/>
                  </a:cubicBezTo>
                  <a:cubicBezTo>
                    <a:pt x="67" y="33"/>
                    <a:pt x="68" y="32"/>
                    <a:pt x="69" y="31"/>
                  </a:cubicBezTo>
                  <a:cubicBezTo>
                    <a:pt x="74" y="25"/>
                    <a:pt x="80" y="21"/>
                    <a:pt x="85" y="15"/>
                  </a:cubicBezTo>
                  <a:cubicBezTo>
                    <a:pt x="84" y="15"/>
                    <a:pt x="83" y="14"/>
                    <a:pt x="82" y="15"/>
                  </a:cubicBezTo>
                  <a:cubicBezTo>
                    <a:pt x="75" y="21"/>
                    <a:pt x="68" y="27"/>
                    <a:pt x="61" y="33"/>
                  </a:cubicBezTo>
                  <a:cubicBezTo>
                    <a:pt x="60" y="34"/>
                    <a:pt x="60" y="35"/>
                    <a:pt x="59" y="35"/>
                  </a:cubicBezTo>
                  <a:cubicBezTo>
                    <a:pt x="58" y="34"/>
                    <a:pt x="58" y="33"/>
                    <a:pt x="59" y="33"/>
                  </a:cubicBezTo>
                  <a:cubicBezTo>
                    <a:pt x="58" y="32"/>
                    <a:pt x="57" y="34"/>
                    <a:pt x="56" y="33"/>
                  </a:cubicBezTo>
                  <a:cubicBezTo>
                    <a:pt x="56" y="34"/>
                    <a:pt x="56" y="35"/>
                    <a:pt x="55" y="36"/>
                  </a:cubicBezTo>
                  <a:cubicBezTo>
                    <a:pt x="55" y="37"/>
                    <a:pt x="54" y="36"/>
                    <a:pt x="54" y="36"/>
                  </a:cubicBezTo>
                  <a:cubicBezTo>
                    <a:pt x="54" y="34"/>
                    <a:pt x="55" y="33"/>
                    <a:pt x="55" y="32"/>
                  </a:cubicBezTo>
                  <a:cubicBezTo>
                    <a:pt x="53" y="32"/>
                    <a:pt x="52" y="34"/>
                    <a:pt x="53" y="34"/>
                  </a:cubicBezTo>
                  <a:cubicBezTo>
                    <a:pt x="53" y="37"/>
                    <a:pt x="53" y="39"/>
                    <a:pt x="54" y="41"/>
                  </a:cubicBezTo>
                  <a:cubicBezTo>
                    <a:pt x="57" y="47"/>
                    <a:pt x="60" y="53"/>
                    <a:pt x="61" y="60"/>
                  </a:cubicBezTo>
                  <a:cubicBezTo>
                    <a:pt x="64" y="57"/>
                    <a:pt x="67" y="54"/>
                    <a:pt x="70" y="51"/>
                  </a:cubicBezTo>
                  <a:cubicBezTo>
                    <a:pt x="71" y="53"/>
                    <a:pt x="71" y="54"/>
                    <a:pt x="70" y="54"/>
                  </a:cubicBezTo>
                  <a:cubicBezTo>
                    <a:pt x="68" y="58"/>
                    <a:pt x="66" y="62"/>
                    <a:pt x="62" y="66"/>
                  </a:cubicBezTo>
                  <a:cubicBezTo>
                    <a:pt x="64" y="66"/>
                    <a:pt x="65" y="65"/>
                    <a:pt x="66" y="64"/>
                  </a:cubicBezTo>
                  <a:cubicBezTo>
                    <a:pt x="69" y="63"/>
                    <a:pt x="71" y="61"/>
                    <a:pt x="74" y="61"/>
                  </a:cubicBezTo>
                  <a:cubicBezTo>
                    <a:pt x="79" y="61"/>
                    <a:pt x="83" y="61"/>
                    <a:pt x="88" y="63"/>
                  </a:cubicBezTo>
                  <a:cubicBezTo>
                    <a:pt x="94" y="64"/>
                    <a:pt x="98" y="69"/>
                    <a:pt x="98" y="76"/>
                  </a:cubicBezTo>
                  <a:cubicBezTo>
                    <a:pt x="96" y="87"/>
                    <a:pt x="89" y="94"/>
                    <a:pt x="82" y="100"/>
                  </a:cubicBezTo>
                  <a:cubicBezTo>
                    <a:pt x="73" y="108"/>
                    <a:pt x="62" y="113"/>
                    <a:pt x="53" y="119"/>
                  </a:cubicBezTo>
                  <a:cubicBezTo>
                    <a:pt x="53" y="132"/>
                    <a:pt x="55" y="145"/>
                    <a:pt x="54" y="159"/>
                  </a:cubicBezTo>
                  <a:cubicBezTo>
                    <a:pt x="71" y="164"/>
                    <a:pt x="87" y="169"/>
                    <a:pt x="107" y="171"/>
                  </a:cubicBezTo>
                  <a:cubicBezTo>
                    <a:pt x="117" y="172"/>
                    <a:pt x="125" y="172"/>
                    <a:pt x="134" y="173"/>
                  </a:cubicBezTo>
                  <a:cubicBezTo>
                    <a:pt x="136" y="167"/>
                    <a:pt x="136" y="167"/>
                    <a:pt x="136" y="167"/>
                  </a:cubicBezTo>
                  <a:cubicBezTo>
                    <a:pt x="136" y="167"/>
                    <a:pt x="136" y="165"/>
                    <a:pt x="137" y="166"/>
                  </a:cubicBezTo>
                  <a:cubicBezTo>
                    <a:pt x="137" y="165"/>
                    <a:pt x="138" y="164"/>
                    <a:pt x="138" y="164"/>
                  </a:cubicBezTo>
                  <a:cubicBezTo>
                    <a:pt x="143" y="154"/>
                    <a:pt x="147" y="142"/>
                    <a:pt x="153" y="133"/>
                  </a:cubicBezTo>
                  <a:cubicBezTo>
                    <a:pt x="138" y="130"/>
                    <a:pt x="124" y="126"/>
                    <a:pt x="109" y="123"/>
                  </a:cubicBezTo>
                  <a:cubicBezTo>
                    <a:pt x="107" y="121"/>
                    <a:pt x="104" y="121"/>
                    <a:pt x="101" y="121"/>
                  </a:cubicBezTo>
                  <a:cubicBezTo>
                    <a:pt x="98" y="121"/>
                    <a:pt x="96" y="120"/>
                    <a:pt x="95" y="118"/>
                  </a:cubicBezTo>
                  <a:cubicBezTo>
                    <a:pt x="94" y="118"/>
                    <a:pt x="93" y="118"/>
                    <a:pt x="92" y="118"/>
                  </a:cubicBezTo>
                  <a:cubicBezTo>
                    <a:pt x="91" y="117"/>
                    <a:pt x="91" y="117"/>
                    <a:pt x="91" y="116"/>
                  </a:cubicBezTo>
                  <a:cubicBezTo>
                    <a:pt x="92" y="116"/>
                    <a:pt x="92" y="116"/>
                    <a:pt x="93" y="116"/>
                  </a:cubicBezTo>
                  <a:cubicBezTo>
                    <a:pt x="92" y="115"/>
                    <a:pt x="92" y="114"/>
                    <a:pt x="93" y="114"/>
                  </a:cubicBezTo>
                  <a:cubicBezTo>
                    <a:pt x="96" y="114"/>
                    <a:pt x="99" y="115"/>
                    <a:pt x="101" y="115"/>
                  </a:cubicBezTo>
                  <a:cubicBezTo>
                    <a:pt x="102" y="115"/>
                    <a:pt x="102" y="114"/>
                    <a:pt x="103" y="113"/>
                  </a:cubicBezTo>
                  <a:cubicBezTo>
                    <a:pt x="103" y="113"/>
                    <a:pt x="105" y="113"/>
                    <a:pt x="104" y="112"/>
                  </a:cubicBezTo>
                  <a:cubicBezTo>
                    <a:pt x="104" y="111"/>
                    <a:pt x="106" y="109"/>
                    <a:pt x="108" y="109"/>
                  </a:cubicBezTo>
                  <a:cubicBezTo>
                    <a:pt x="109" y="109"/>
                    <a:pt x="111" y="109"/>
                    <a:pt x="110" y="108"/>
                  </a:cubicBezTo>
                  <a:cubicBezTo>
                    <a:pt x="115" y="106"/>
                    <a:pt x="120" y="103"/>
                    <a:pt x="124" y="101"/>
                  </a:cubicBezTo>
                  <a:cubicBezTo>
                    <a:pt x="125" y="100"/>
                    <a:pt x="124" y="100"/>
                    <a:pt x="124" y="99"/>
                  </a:cubicBezTo>
                  <a:cubicBezTo>
                    <a:pt x="129" y="95"/>
                    <a:pt x="134" y="93"/>
                    <a:pt x="138" y="89"/>
                  </a:cubicBezTo>
                  <a:cubicBezTo>
                    <a:pt x="140" y="88"/>
                    <a:pt x="142" y="87"/>
                    <a:pt x="144" y="85"/>
                  </a:cubicBezTo>
                  <a:close/>
                  <a:moveTo>
                    <a:pt x="9" y="149"/>
                  </a:moveTo>
                  <a:cubicBezTo>
                    <a:pt x="8" y="149"/>
                    <a:pt x="7" y="151"/>
                    <a:pt x="7" y="151"/>
                  </a:cubicBezTo>
                  <a:cubicBezTo>
                    <a:pt x="6" y="152"/>
                    <a:pt x="4" y="153"/>
                    <a:pt x="5" y="154"/>
                  </a:cubicBezTo>
                  <a:cubicBezTo>
                    <a:pt x="3" y="155"/>
                    <a:pt x="3" y="156"/>
                    <a:pt x="2" y="157"/>
                  </a:cubicBezTo>
                  <a:cubicBezTo>
                    <a:pt x="1" y="157"/>
                    <a:pt x="0" y="156"/>
                    <a:pt x="0" y="156"/>
                  </a:cubicBezTo>
                  <a:cubicBezTo>
                    <a:pt x="5" y="149"/>
                    <a:pt x="10" y="143"/>
                    <a:pt x="15" y="136"/>
                  </a:cubicBezTo>
                  <a:cubicBezTo>
                    <a:pt x="15" y="136"/>
                    <a:pt x="13" y="135"/>
                    <a:pt x="13" y="134"/>
                  </a:cubicBezTo>
                  <a:cubicBezTo>
                    <a:pt x="16" y="132"/>
                    <a:pt x="19" y="131"/>
                    <a:pt x="20" y="127"/>
                  </a:cubicBezTo>
                  <a:cubicBezTo>
                    <a:pt x="21" y="125"/>
                    <a:pt x="23" y="124"/>
                    <a:pt x="24" y="122"/>
                  </a:cubicBezTo>
                  <a:cubicBezTo>
                    <a:pt x="24" y="122"/>
                    <a:pt x="25" y="122"/>
                    <a:pt x="25" y="122"/>
                  </a:cubicBezTo>
                  <a:cubicBezTo>
                    <a:pt x="26" y="122"/>
                    <a:pt x="26" y="123"/>
                    <a:pt x="27" y="122"/>
                  </a:cubicBezTo>
                  <a:cubicBezTo>
                    <a:pt x="28" y="120"/>
                    <a:pt x="30" y="118"/>
                    <a:pt x="32" y="116"/>
                  </a:cubicBezTo>
                  <a:cubicBezTo>
                    <a:pt x="32" y="116"/>
                    <a:pt x="31" y="115"/>
                    <a:pt x="31" y="114"/>
                  </a:cubicBezTo>
                  <a:cubicBezTo>
                    <a:pt x="32" y="113"/>
                    <a:pt x="32" y="112"/>
                    <a:pt x="33" y="112"/>
                  </a:cubicBezTo>
                  <a:cubicBezTo>
                    <a:pt x="34" y="112"/>
                    <a:pt x="35" y="113"/>
                    <a:pt x="36" y="113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40" y="109"/>
                    <a:pt x="40" y="110"/>
                    <a:pt x="40" y="110"/>
                  </a:cubicBezTo>
                  <a:cubicBezTo>
                    <a:pt x="40" y="112"/>
                    <a:pt x="39" y="113"/>
                    <a:pt x="39" y="114"/>
                  </a:cubicBezTo>
                  <a:cubicBezTo>
                    <a:pt x="45" y="112"/>
                    <a:pt x="49" y="108"/>
                    <a:pt x="55" y="106"/>
                  </a:cubicBezTo>
                  <a:cubicBezTo>
                    <a:pt x="65" y="102"/>
                    <a:pt x="73" y="96"/>
                    <a:pt x="81" y="89"/>
                  </a:cubicBezTo>
                  <a:cubicBezTo>
                    <a:pt x="82" y="88"/>
                    <a:pt x="80" y="88"/>
                    <a:pt x="80" y="87"/>
                  </a:cubicBezTo>
                  <a:cubicBezTo>
                    <a:pt x="77" y="86"/>
                    <a:pt x="74" y="85"/>
                    <a:pt x="70" y="85"/>
                  </a:cubicBezTo>
                  <a:cubicBezTo>
                    <a:pt x="69" y="87"/>
                    <a:pt x="67" y="88"/>
                    <a:pt x="66" y="87"/>
                  </a:cubicBezTo>
                  <a:cubicBezTo>
                    <a:pt x="59" y="89"/>
                    <a:pt x="52" y="91"/>
                    <a:pt x="47" y="94"/>
                  </a:cubicBezTo>
                  <a:cubicBezTo>
                    <a:pt x="44" y="95"/>
                    <a:pt x="41" y="98"/>
                    <a:pt x="36" y="98"/>
                  </a:cubicBezTo>
                  <a:cubicBezTo>
                    <a:pt x="36" y="98"/>
                    <a:pt x="35" y="98"/>
                    <a:pt x="35" y="97"/>
                  </a:cubicBezTo>
                  <a:cubicBezTo>
                    <a:pt x="34" y="96"/>
                    <a:pt x="33" y="94"/>
                    <a:pt x="33" y="92"/>
                  </a:cubicBezTo>
                  <a:cubicBezTo>
                    <a:pt x="32" y="93"/>
                    <a:pt x="31" y="93"/>
                    <a:pt x="30" y="92"/>
                  </a:cubicBezTo>
                  <a:cubicBezTo>
                    <a:pt x="30" y="92"/>
                    <a:pt x="30" y="91"/>
                    <a:pt x="30" y="90"/>
                  </a:cubicBezTo>
                  <a:cubicBezTo>
                    <a:pt x="28" y="91"/>
                    <a:pt x="26" y="90"/>
                    <a:pt x="27" y="88"/>
                  </a:cubicBezTo>
                  <a:cubicBezTo>
                    <a:pt x="27" y="86"/>
                    <a:pt x="28" y="84"/>
                    <a:pt x="29" y="83"/>
                  </a:cubicBezTo>
                  <a:cubicBezTo>
                    <a:pt x="29" y="82"/>
                    <a:pt x="29" y="81"/>
                    <a:pt x="28" y="80"/>
                  </a:cubicBezTo>
                  <a:cubicBezTo>
                    <a:pt x="27" y="81"/>
                    <a:pt x="26" y="83"/>
                    <a:pt x="25" y="82"/>
                  </a:cubicBezTo>
                  <a:cubicBezTo>
                    <a:pt x="24" y="82"/>
                    <a:pt x="24" y="81"/>
                    <a:pt x="24" y="80"/>
                  </a:cubicBezTo>
                  <a:cubicBezTo>
                    <a:pt x="26" y="75"/>
                    <a:pt x="26" y="75"/>
                    <a:pt x="26" y="75"/>
                  </a:cubicBezTo>
                  <a:cubicBezTo>
                    <a:pt x="26" y="75"/>
                    <a:pt x="25" y="75"/>
                    <a:pt x="25" y="75"/>
                  </a:cubicBezTo>
                  <a:cubicBezTo>
                    <a:pt x="24" y="74"/>
                    <a:pt x="25" y="73"/>
                    <a:pt x="25" y="72"/>
                  </a:cubicBezTo>
                  <a:cubicBezTo>
                    <a:pt x="26" y="71"/>
                    <a:pt x="25" y="70"/>
                    <a:pt x="24" y="69"/>
                  </a:cubicBezTo>
                  <a:cubicBezTo>
                    <a:pt x="24" y="69"/>
                    <a:pt x="23" y="70"/>
                    <a:pt x="23" y="69"/>
                  </a:cubicBezTo>
                  <a:cubicBezTo>
                    <a:pt x="22" y="69"/>
                    <a:pt x="22" y="69"/>
                    <a:pt x="22" y="68"/>
                  </a:cubicBezTo>
                  <a:cubicBezTo>
                    <a:pt x="22" y="68"/>
                    <a:pt x="22" y="67"/>
                    <a:pt x="22" y="66"/>
                  </a:cubicBezTo>
                  <a:cubicBezTo>
                    <a:pt x="22" y="66"/>
                    <a:pt x="21" y="66"/>
                    <a:pt x="21" y="65"/>
                  </a:cubicBezTo>
                  <a:cubicBezTo>
                    <a:pt x="21" y="65"/>
                    <a:pt x="21" y="64"/>
                    <a:pt x="21" y="63"/>
                  </a:cubicBezTo>
                  <a:cubicBezTo>
                    <a:pt x="20" y="64"/>
                    <a:pt x="18" y="66"/>
                    <a:pt x="18" y="64"/>
                  </a:cubicBezTo>
                  <a:cubicBezTo>
                    <a:pt x="18" y="61"/>
                    <a:pt x="19" y="59"/>
                    <a:pt x="20" y="58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8" y="57"/>
                    <a:pt x="18" y="56"/>
                    <a:pt x="18" y="56"/>
                  </a:cubicBezTo>
                  <a:cubicBezTo>
                    <a:pt x="18" y="56"/>
                    <a:pt x="16" y="56"/>
                    <a:pt x="17" y="55"/>
                  </a:cubicBezTo>
                  <a:cubicBezTo>
                    <a:pt x="17" y="53"/>
                    <a:pt x="18" y="52"/>
                    <a:pt x="19" y="51"/>
                  </a:cubicBezTo>
                  <a:cubicBezTo>
                    <a:pt x="19" y="50"/>
                    <a:pt x="19" y="49"/>
                    <a:pt x="19" y="49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7" y="49"/>
                    <a:pt x="17" y="51"/>
                    <a:pt x="17" y="52"/>
                  </a:cubicBezTo>
                  <a:cubicBezTo>
                    <a:pt x="16" y="51"/>
                    <a:pt x="16" y="53"/>
                    <a:pt x="15" y="54"/>
                  </a:cubicBezTo>
                  <a:cubicBezTo>
                    <a:pt x="13" y="54"/>
                    <a:pt x="10" y="56"/>
                    <a:pt x="10" y="60"/>
                  </a:cubicBezTo>
                  <a:cubicBezTo>
                    <a:pt x="10" y="58"/>
                    <a:pt x="9" y="60"/>
                    <a:pt x="9" y="61"/>
                  </a:cubicBezTo>
                  <a:cubicBezTo>
                    <a:pt x="8" y="61"/>
                    <a:pt x="7" y="60"/>
                    <a:pt x="7" y="60"/>
                  </a:cubicBezTo>
                  <a:cubicBezTo>
                    <a:pt x="10" y="55"/>
                    <a:pt x="13" y="51"/>
                    <a:pt x="17" y="46"/>
                  </a:cubicBezTo>
                  <a:cubicBezTo>
                    <a:pt x="17" y="44"/>
                    <a:pt x="17" y="42"/>
                    <a:pt x="18" y="41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4" y="35"/>
                    <a:pt x="28" y="29"/>
                    <a:pt x="33" y="23"/>
                  </a:cubicBezTo>
                  <a:cubicBezTo>
                    <a:pt x="34" y="22"/>
                    <a:pt x="33" y="21"/>
                    <a:pt x="32" y="20"/>
                  </a:cubicBezTo>
                  <a:cubicBezTo>
                    <a:pt x="34" y="19"/>
                    <a:pt x="33" y="18"/>
                    <a:pt x="34" y="18"/>
                  </a:cubicBezTo>
                  <a:cubicBezTo>
                    <a:pt x="35" y="19"/>
                    <a:pt x="37" y="18"/>
                    <a:pt x="37" y="20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0"/>
                    <a:pt x="56" y="1"/>
                    <a:pt x="56" y="1"/>
                  </a:cubicBezTo>
                  <a:cubicBezTo>
                    <a:pt x="55" y="2"/>
                    <a:pt x="57" y="3"/>
                    <a:pt x="56" y="3"/>
                  </a:cubicBezTo>
                  <a:cubicBezTo>
                    <a:pt x="56" y="4"/>
                    <a:pt x="55" y="4"/>
                    <a:pt x="54" y="5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54" y="5"/>
                    <a:pt x="54" y="6"/>
                    <a:pt x="52" y="6"/>
                  </a:cubicBezTo>
                  <a:cubicBezTo>
                    <a:pt x="52" y="6"/>
                    <a:pt x="52" y="7"/>
                    <a:pt x="51" y="8"/>
                  </a:cubicBezTo>
                  <a:cubicBezTo>
                    <a:pt x="52" y="9"/>
                    <a:pt x="51" y="10"/>
                    <a:pt x="50" y="10"/>
                  </a:cubicBezTo>
                  <a:cubicBezTo>
                    <a:pt x="49" y="11"/>
                    <a:pt x="49" y="12"/>
                    <a:pt x="47" y="13"/>
                  </a:cubicBezTo>
                  <a:cubicBezTo>
                    <a:pt x="50" y="13"/>
                    <a:pt x="52" y="12"/>
                    <a:pt x="53" y="11"/>
                  </a:cubicBezTo>
                  <a:cubicBezTo>
                    <a:pt x="62" y="8"/>
                    <a:pt x="71" y="6"/>
                    <a:pt x="78" y="2"/>
                  </a:cubicBezTo>
                  <a:cubicBezTo>
                    <a:pt x="84" y="1"/>
                    <a:pt x="88" y="1"/>
                    <a:pt x="94" y="1"/>
                  </a:cubicBezTo>
                  <a:cubicBezTo>
                    <a:pt x="95" y="1"/>
                    <a:pt x="97" y="2"/>
                    <a:pt x="98" y="2"/>
                  </a:cubicBezTo>
                  <a:cubicBezTo>
                    <a:pt x="104" y="2"/>
                    <a:pt x="109" y="3"/>
                    <a:pt x="115" y="5"/>
                  </a:cubicBezTo>
                  <a:cubicBezTo>
                    <a:pt x="115" y="4"/>
                    <a:pt x="115" y="4"/>
                    <a:pt x="116" y="4"/>
                  </a:cubicBezTo>
                  <a:cubicBezTo>
                    <a:pt x="119" y="5"/>
                    <a:pt x="122" y="5"/>
                    <a:pt x="125" y="7"/>
                  </a:cubicBezTo>
                  <a:cubicBezTo>
                    <a:pt x="127" y="9"/>
                    <a:pt x="130" y="10"/>
                    <a:pt x="133" y="11"/>
                  </a:cubicBezTo>
                  <a:cubicBezTo>
                    <a:pt x="136" y="13"/>
                    <a:pt x="139" y="14"/>
                    <a:pt x="141" y="16"/>
                  </a:cubicBezTo>
                  <a:cubicBezTo>
                    <a:pt x="142" y="17"/>
                    <a:pt x="140" y="19"/>
                    <a:pt x="142" y="19"/>
                  </a:cubicBezTo>
                  <a:cubicBezTo>
                    <a:pt x="143" y="20"/>
                    <a:pt x="143" y="18"/>
                    <a:pt x="144" y="18"/>
                  </a:cubicBezTo>
                  <a:cubicBezTo>
                    <a:pt x="150" y="21"/>
                    <a:pt x="154" y="27"/>
                    <a:pt x="156" y="34"/>
                  </a:cubicBezTo>
                  <a:cubicBezTo>
                    <a:pt x="156" y="34"/>
                    <a:pt x="157" y="35"/>
                    <a:pt x="158" y="37"/>
                  </a:cubicBezTo>
                  <a:cubicBezTo>
                    <a:pt x="159" y="39"/>
                    <a:pt x="161" y="40"/>
                    <a:pt x="162" y="43"/>
                  </a:cubicBezTo>
                  <a:cubicBezTo>
                    <a:pt x="162" y="44"/>
                    <a:pt x="162" y="46"/>
                    <a:pt x="161" y="46"/>
                  </a:cubicBezTo>
                  <a:cubicBezTo>
                    <a:pt x="161" y="49"/>
                    <a:pt x="162" y="51"/>
                    <a:pt x="164" y="53"/>
                  </a:cubicBezTo>
                  <a:cubicBezTo>
                    <a:pt x="165" y="55"/>
                    <a:pt x="164" y="57"/>
                    <a:pt x="164" y="60"/>
                  </a:cubicBezTo>
                  <a:cubicBezTo>
                    <a:pt x="163" y="62"/>
                    <a:pt x="163" y="64"/>
                    <a:pt x="162" y="66"/>
                  </a:cubicBezTo>
                  <a:cubicBezTo>
                    <a:pt x="163" y="67"/>
                    <a:pt x="163" y="68"/>
                    <a:pt x="162" y="70"/>
                  </a:cubicBezTo>
                  <a:cubicBezTo>
                    <a:pt x="160" y="84"/>
                    <a:pt x="150" y="91"/>
                    <a:pt x="142" y="98"/>
                  </a:cubicBezTo>
                  <a:cubicBezTo>
                    <a:pt x="140" y="101"/>
                    <a:pt x="137" y="102"/>
                    <a:pt x="135" y="104"/>
                  </a:cubicBezTo>
                  <a:cubicBezTo>
                    <a:pt x="135" y="105"/>
                    <a:pt x="136" y="106"/>
                    <a:pt x="136" y="107"/>
                  </a:cubicBezTo>
                  <a:cubicBezTo>
                    <a:pt x="135" y="108"/>
                    <a:pt x="134" y="108"/>
                    <a:pt x="133" y="109"/>
                  </a:cubicBezTo>
                  <a:cubicBezTo>
                    <a:pt x="132" y="109"/>
                    <a:pt x="132" y="109"/>
                    <a:pt x="131" y="110"/>
                  </a:cubicBezTo>
                  <a:cubicBezTo>
                    <a:pt x="134" y="110"/>
                    <a:pt x="137" y="109"/>
                    <a:pt x="140" y="111"/>
                  </a:cubicBezTo>
                  <a:cubicBezTo>
                    <a:pt x="140" y="111"/>
                    <a:pt x="141" y="112"/>
                    <a:pt x="141" y="112"/>
                  </a:cubicBezTo>
                  <a:cubicBezTo>
                    <a:pt x="141" y="113"/>
                    <a:pt x="140" y="114"/>
                    <a:pt x="139" y="115"/>
                  </a:cubicBezTo>
                  <a:cubicBezTo>
                    <a:pt x="138" y="115"/>
                    <a:pt x="138" y="114"/>
                    <a:pt x="137" y="115"/>
                  </a:cubicBezTo>
                  <a:cubicBezTo>
                    <a:pt x="150" y="117"/>
                    <a:pt x="150" y="117"/>
                    <a:pt x="150" y="117"/>
                  </a:cubicBezTo>
                  <a:cubicBezTo>
                    <a:pt x="149" y="119"/>
                    <a:pt x="151" y="120"/>
                    <a:pt x="151" y="121"/>
                  </a:cubicBezTo>
                  <a:cubicBezTo>
                    <a:pt x="153" y="120"/>
                    <a:pt x="155" y="121"/>
                    <a:pt x="156" y="122"/>
                  </a:cubicBezTo>
                  <a:cubicBezTo>
                    <a:pt x="160" y="123"/>
                    <a:pt x="164" y="124"/>
                    <a:pt x="167" y="124"/>
                  </a:cubicBezTo>
                  <a:cubicBezTo>
                    <a:pt x="168" y="124"/>
                    <a:pt x="168" y="124"/>
                    <a:pt x="168" y="125"/>
                  </a:cubicBezTo>
                  <a:cubicBezTo>
                    <a:pt x="167" y="128"/>
                    <a:pt x="164" y="131"/>
                    <a:pt x="164" y="135"/>
                  </a:cubicBezTo>
                  <a:cubicBezTo>
                    <a:pt x="164" y="135"/>
                    <a:pt x="163" y="135"/>
                    <a:pt x="163" y="136"/>
                  </a:cubicBezTo>
                  <a:cubicBezTo>
                    <a:pt x="160" y="145"/>
                    <a:pt x="156" y="152"/>
                    <a:pt x="153" y="160"/>
                  </a:cubicBezTo>
                  <a:cubicBezTo>
                    <a:pt x="153" y="166"/>
                    <a:pt x="150" y="172"/>
                    <a:pt x="147" y="177"/>
                  </a:cubicBezTo>
                  <a:cubicBezTo>
                    <a:pt x="147" y="177"/>
                    <a:pt x="147" y="178"/>
                    <a:pt x="147" y="178"/>
                  </a:cubicBezTo>
                  <a:cubicBezTo>
                    <a:pt x="147" y="179"/>
                    <a:pt x="146" y="180"/>
                    <a:pt x="145" y="181"/>
                  </a:cubicBezTo>
                  <a:cubicBezTo>
                    <a:pt x="148" y="180"/>
                    <a:pt x="151" y="178"/>
                    <a:pt x="153" y="176"/>
                  </a:cubicBezTo>
                  <a:cubicBezTo>
                    <a:pt x="154" y="175"/>
                    <a:pt x="156" y="174"/>
                    <a:pt x="157" y="174"/>
                  </a:cubicBezTo>
                  <a:cubicBezTo>
                    <a:pt x="158" y="174"/>
                    <a:pt x="158" y="175"/>
                    <a:pt x="158" y="175"/>
                  </a:cubicBezTo>
                  <a:cubicBezTo>
                    <a:pt x="156" y="176"/>
                    <a:pt x="155" y="178"/>
                    <a:pt x="153" y="179"/>
                  </a:cubicBezTo>
                  <a:cubicBezTo>
                    <a:pt x="153" y="180"/>
                    <a:pt x="152" y="181"/>
                    <a:pt x="152" y="181"/>
                  </a:cubicBezTo>
                  <a:cubicBezTo>
                    <a:pt x="147" y="185"/>
                    <a:pt x="147" y="185"/>
                    <a:pt x="147" y="185"/>
                  </a:cubicBezTo>
                  <a:cubicBezTo>
                    <a:pt x="148" y="185"/>
                    <a:pt x="148" y="186"/>
                    <a:pt x="147" y="187"/>
                  </a:cubicBezTo>
                  <a:cubicBezTo>
                    <a:pt x="148" y="186"/>
                    <a:pt x="149" y="187"/>
                    <a:pt x="148" y="188"/>
                  </a:cubicBezTo>
                  <a:cubicBezTo>
                    <a:pt x="144" y="190"/>
                    <a:pt x="140" y="192"/>
                    <a:pt x="136" y="194"/>
                  </a:cubicBezTo>
                  <a:cubicBezTo>
                    <a:pt x="135" y="196"/>
                    <a:pt x="133" y="197"/>
                    <a:pt x="131" y="197"/>
                  </a:cubicBezTo>
                  <a:cubicBezTo>
                    <a:pt x="126" y="201"/>
                    <a:pt x="122" y="205"/>
                    <a:pt x="118" y="209"/>
                  </a:cubicBezTo>
                  <a:cubicBezTo>
                    <a:pt x="112" y="213"/>
                    <a:pt x="112" y="213"/>
                    <a:pt x="112" y="213"/>
                  </a:cubicBezTo>
                  <a:cubicBezTo>
                    <a:pt x="112" y="213"/>
                    <a:pt x="111" y="212"/>
                    <a:pt x="111" y="212"/>
                  </a:cubicBezTo>
                  <a:cubicBezTo>
                    <a:pt x="114" y="208"/>
                    <a:pt x="117" y="206"/>
                    <a:pt x="120" y="203"/>
                  </a:cubicBezTo>
                  <a:cubicBezTo>
                    <a:pt x="117" y="204"/>
                    <a:pt x="113" y="207"/>
                    <a:pt x="110" y="208"/>
                  </a:cubicBezTo>
                  <a:cubicBezTo>
                    <a:pt x="109" y="209"/>
                    <a:pt x="109" y="209"/>
                    <a:pt x="108" y="209"/>
                  </a:cubicBezTo>
                  <a:cubicBezTo>
                    <a:pt x="108" y="209"/>
                    <a:pt x="107" y="208"/>
                    <a:pt x="108" y="207"/>
                  </a:cubicBezTo>
                  <a:cubicBezTo>
                    <a:pt x="110" y="206"/>
                    <a:pt x="113" y="204"/>
                    <a:pt x="115" y="202"/>
                  </a:cubicBezTo>
                  <a:cubicBezTo>
                    <a:pt x="114" y="202"/>
                    <a:pt x="113" y="201"/>
                    <a:pt x="112" y="202"/>
                  </a:cubicBezTo>
                  <a:cubicBezTo>
                    <a:pt x="110" y="203"/>
                    <a:pt x="107" y="205"/>
                    <a:pt x="105" y="206"/>
                  </a:cubicBezTo>
                  <a:cubicBezTo>
                    <a:pt x="104" y="206"/>
                    <a:pt x="103" y="206"/>
                    <a:pt x="103" y="205"/>
                  </a:cubicBezTo>
                  <a:cubicBezTo>
                    <a:pt x="103" y="203"/>
                    <a:pt x="104" y="202"/>
                    <a:pt x="105" y="201"/>
                  </a:cubicBezTo>
                  <a:cubicBezTo>
                    <a:pt x="104" y="201"/>
                    <a:pt x="103" y="202"/>
                    <a:pt x="102" y="201"/>
                  </a:cubicBezTo>
                  <a:cubicBezTo>
                    <a:pt x="101" y="199"/>
                    <a:pt x="98" y="200"/>
                    <a:pt x="97" y="201"/>
                  </a:cubicBezTo>
                  <a:cubicBezTo>
                    <a:pt x="96" y="201"/>
                    <a:pt x="96" y="201"/>
                    <a:pt x="95" y="201"/>
                  </a:cubicBezTo>
                  <a:cubicBezTo>
                    <a:pt x="95" y="201"/>
                    <a:pt x="94" y="200"/>
                    <a:pt x="94" y="200"/>
                  </a:cubicBezTo>
                  <a:cubicBezTo>
                    <a:pt x="88" y="199"/>
                    <a:pt x="88" y="199"/>
                    <a:pt x="88" y="199"/>
                  </a:cubicBezTo>
                  <a:cubicBezTo>
                    <a:pt x="88" y="199"/>
                    <a:pt x="87" y="200"/>
                    <a:pt x="87" y="199"/>
                  </a:cubicBezTo>
                  <a:cubicBezTo>
                    <a:pt x="85" y="198"/>
                    <a:pt x="81" y="198"/>
                    <a:pt x="80" y="198"/>
                  </a:cubicBezTo>
                  <a:cubicBezTo>
                    <a:pt x="79" y="199"/>
                    <a:pt x="79" y="197"/>
                    <a:pt x="80" y="196"/>
                  </a:cubicBezTo>
                  <a:cubicBezTo>
                    <a:pt x="77" y="195"/>
                    <a:pt x="75" y="198"/>
                    <a:pt x="74" y="198"/>
                  </a:cubicBezTo>
                  <a:cubicBezTo>
                    <a:pt x="73" y="197"/>
                    <a:pt x="73" y="197"/>
                    <a:pt x="73" y="196"/>
                  </a:cubicBezTo>
                  <a:cubicBezTo>
                    <a:pt x="69" y="195"/>
                    <a:pt x="66" y="195"/>
                    <a:pt x="63" y="194"/>
                  </a:cubicBezTo>
                  <a:cubicBezTo>
                    <a:pt x="61" y="195"/>
                    <a:pt x="60" y="197"/>
                    <a:pt x="59" y="198"/>
                  </a:cubicBezTo>
                  <a:cubicBezTo>
                    <a:pt x="58" y="198"/>
                    <a:pt x="58" y="197"/>
                    <a:pt x="58" y="196"/>
                  </a:cubicBezTo>
                  <a:cubicBezTo>
                    <a:pt x="57" y="195"/>
                    <a:pt x="58" y="194"/>
                    <a:pt x="58" y="193"/>
                  </a:cubicBezTo>
                  <a:cubicBezTo>
                    <a:pt x="57" y="192"/>
                    <a:pt x="56" y="192"/>
                    <a:pt x="55" y="192"/>
                  </a:cubicBezTo>
                  <a:cubicBezTo>
                    <a:pt x="54" y="192"/>
                    <a:pt x="54" y="193"/>
                    <a:pt x="53" y="193"/>
                  </a:cubicBezTo>
                  <a:cubicBezTo>
                    <a:pt x="52" y="193"/>
                    <a:pt x="52" y="192"/>
                    <a:pt x="52" y="191"/>
                  </a:cubicBezTo>
                  <a:cubicBezTo>
                    <a:pt x="51" y="190"/>
                    <a:pt x="50" y="192"/>
                    <a:pt x="50" y="192"/>
                  </a:cubicBezTo>
                  <a:cubicBezTo>
                    <a:pt x="49" y="193"/>
                    <a:pt x="48" y="194"/>
                    <a:pt x="47" y="193"/>
                  </a:cubicBezTo>
                  <a:cubicBezTo>
                    <a:pt x="46" y="192"/>
                    <a:pt x="47" y="191"/>
                    <a:pt x="47" y="190"/>
                  </a:cubicBezTo>
                  <a:cubicBezTo>
                    <a:pt x="47" y="189"/>
                    <a:pt x="46" y="190"/>
                    <a:pt x="45" y="190"/>
                  </a:cubicBezTo>
                  <a:cubicBezTo>
                    <a:pt x="44" y="192"/>
                    <a:pt x="42" y="194"/>
                    <a:pt x="41" y="195"/>
                  </a:cubicBezTo>
                  <a:cubicBezTo>
                    <a:pt x="40" y="195"/>
                    <a:pt x="40" y="194"/>
                    <a:pt x="39" y="194"/>
                  </a:cubicBezTo>
                  <a:cubicBezTo>
                    <a:pt x="39" y="193"/>
                    <a:pt x="40" y="193"/>
                    <a:pt x="40" y="192"/>
                  </a:cubicBezTo>
                  <a:cubicBezTo>
                    <a:pt x="39" y="192"/>
                    <a:pt x="37" y="192"/>
                    <a:pt x="38" y="190"/>
                  </a:cubicBezTo>
                  <a:cubicBezTo>
                    <a:pt x="38" y="190"/>
                    <a:pt x="38" y="189"/>
                    <a:pt x="38" y="188"/>
                  </a:cubicBezTo>
                  <a:cubicBezTo>
                    <a:pt x="33" y="188"/>
                    <a:pt x="33" y="188"/>
                    <a:pt x="33" y="188"/>
                  </a:cubicBezTo>
                  <a:cubicBezTo>
                    <a:pt x="32" y="188"/>
                    <a:pt x="32" y="190"/>
                    <a:pt x="31" y="190"/>
                  </a:cubicBezTo>
                  <a:cubicBezTo>
                    <a:pt x="30" y="190"/>
                    <a:pt x="30" y="189"/>
                    <a:pt x="30" y="189"/>
                  </a:cubicBezTo>
                  <a:cubicBezTo>
                    <a:pt x="30" y="189"/>
                    <a:pt x="30" y="188"/>
                    <a:pt x="30" y="187"/>
                  </a:cubicBezTo>
                  <a:cubicBezTo>
                    <a:pt x="27" y="187"/>
                    <a:pt x="27" y="187"/>
                    <a:pt x="27" y="187"/>
                  </a:cubicBezTo>
                  <a:cubicBezTo>
                    <a:pt x="27" y="188"/>
                    <a:pt x="26" y="189"/>
                    <a:pt x="25" y="189"/>
                  </a:cubicBezTo>
                  <a:cubicBezTo>
                    <a:pt x="25" y="189"/>
                    <a:pt x="25" y="188"/>
                    <a:pt x="24" y="188"/>
                  </a:cubicBezTo>
                  <a:cubicBezTo>
                    <a:pt x="25" y="189"/>
                    <a:pt x="25" y="190"/>
                    <a:pt x="25" y="191"/>
                  </a:cubicBezTo>
                  <a:cubicBezTo>
                    <a:pt x="25" y="192"/>
                    <a:pt x="24" y="192"/>
                    <a:pt x="23" y="192"/>
                  </a:cubicBezTo>
                  <a:cubicBezTo>
                    <a:pt x="23" y="192"/>
                    <a:pt x="22" y="191"/>
                    <a:pt x="22" y="191"/>
                  </a:cubicBezTo>
                  <a:cubicBezTo>
                    <a:pt x="17" y="195"/>
                    <a:pt x="13" y="199"/>
                    <a:pt x="9" y="205"/>
                  </a:cubicBezTo>
                  <a:cubicBezTo>
                    <a:pt x="9" y="205"/>
                    <a:pt x="8" y="205"/>
                    <a:pt x="8" y="205"/>
                  </a:cubicBezTo>
                  <a:cubicBezTo>
                    <a:pt x="7" y="205"/>
                    <a:pt x="7" y="204"/>
                    <a:pt x="7" y="204"/>
                  </a:cubicBezTo>
                  <a:cubicBezTo>
                    <a:pt x="12" y="198"/>
                    <a:pt x="16" y="193"/>
                    <a:pt x="21" y="188"/>
                  </a:cubicBezTo>
                  <a:cubicBezTo>
                    <a:pt x="20" y="187"/>
                    <a:pt x="20" y="186"/>
                    <a:pt x="20" y="185"/>
                  </a:cubicBezTo>
                  <a:cubicBezTo>
                    <a:pt x="19" y="186"/>
                    <a:pt x="19" y="186"/>
                    <a:pt x="18" y="186"/>
                  </a:cubicBezTo>
                  <a:cubicBezTo>
                    <a:pt x="17" y="185"/>
                    <a:pt x="15" y="183"/>
                    <a:pt x="16" y="181"/>
                  </a:cubicBezTo>
                  <a:cubicBezTo>
                    <a:pt x="14" y="174"/>
                    <a:pt x="13" y="165"/>
                    <a:pt x="15" y="155"/>
                  </a:cubicBezTo>
                  <a:cubicBezTo>
                    <a:pt x="15" y="153"/>
                    <a:pt x="13" y="154"/>
                    <a:pt x="14" y="152"/>
                  </a:cubicBezTo>
                  <a:cubicBezTo>
                    <a:pt x="14" y="151"/>
                    <a:pt x="15" y="151"/>
                    <a:pt x="15" y="150"/>
                  </a:cubicBezTo>
                  <a:cubicBezTo>
                    <a:pt x="14" y="149"/>
                    <a:pt x="14" y="149"/>
                    <a:pt x="13" y="149"/>
                  </a:cubicBezTo>
                  <a:cubicBezTo>
                    <a:pt x="12" y="149"/>
                    <a:pt x="12" y="149"/>
                    <a:pt x="12" y="150"/>
                  </a:cubicBezTo>
                  <a:cubicBezTo>
                    <a:pt x="12" y="151"/>
                    <a:pt x="13" y="151"/>
                    <a:pt x="12" y="151"/>
                  </a:cubicBezTo>
                  <a:cubicBezTo>
                    <a:pt x="11" y="151"/>
                    <a:pt x="11" y="152"/>
                    <a:pt x="10" y="152"/>
                  </a:cubicBezTo>
                  <a:cubicBezTo>
                    <a:pt x="8" y="152"/>
                    <a:pt x="9" y="150"/>
                    <a:pt x="9" y="149"/>
                  </a:cubicBezTo>
                  <a:close/>
                </a:path>
              </a:pathLst>
            </a:custGeom>
            <a:solidFill>
              <a:srgbClr val="F8931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>
              <p:custDataLst>
                <p:tags r:id="rId7"/>
              </p:custDataLst>
            </p:nvPr>
          </p:nvSpPr>
          <p:spPr>
            <a:xfrm>
              <a:off x="2651595" y="3023459"/>
              <a:ext cx="5345173" cy="1040312"/>
            </a:xfrm>
            <a:prstGeom prst="rect">
              <a:avLst/>
            </a:prstGeom>
          </p:spPr>
          <p:txBody>
            <a:bodyPr lIns="0" tIns="0" rIns="0" bIns="0" anchor="t" anchorCtr="0">
              <a:noAutofit/>
            </a:bodyPr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奖项设置：</a:t>
              </a:r>
              <a:endPara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现金</a:t>
              </a:r>
              <a:r>
                <a:rPr lang="en-US" altLang="zh-CN" sz="20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+</a:t>
              </a:r>
              <a:r>
                <a:rPr lang="zh-CN" altLang="en-US" sz="20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物资</a:t>
              </a:r>
              <a:endPara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0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一般每类奖项数量为</a:t>
              </a:r>
              <a:r>
                <a:rPr lang="en-US" altLang="zh-CN" sz="20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1-3</a:t>
              </a:r>
              <a:r>
                <a:rPr lang="zh-CN" altLang="en-US" sz="20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个。根据当地季节和员工需求设置</a:t>
              </a:r>
              <a:endParaRPr lang="zh-CN" alt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2089150" y="1264920"/>
            <a:ext cx="247840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/>
              <a:t>奖品设置：</a:t>
            </a:r>
            <a:endParaRPr lang="zh-CN" altLang="en-US" sz="3600" b="1"/>
          </a:p>
        </p:txBody>
      </p:sp>
      <p:pic>
        <p:nvPicPr>
          <p:cNvPr id="33" name="图片 32" descr="timg"/>
          <p:cNvPicPr>
            <a:picLocks noChangeAspect="1"/>
          </p:cNvPicPr>
          <p:nvPr/>
        </p:nvPicPr>
        <p:blipFill>
          <a:blip r:embed="rId8"/>
          <a:srcRect b="2081"/>
          <a:stretch>
            <a:fillRect/>
          </a:stretch>
        </p:blipFill>
        <p:spPr>
          <a:xfrm>
            <a:off x="7101840" y="778510"/>
            <a:ext cx="4824730" cy="428180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608445" y="-19685"/>
            <a:ext cx="5551170" cy="132461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dirty="0">
                <a:solidFill>
                  <a:schemeClr val="accent1"/>
                </a:solidFill>
              </a:rPr>
              <a:t>快乐会议积分奖扣方案</a:t>
            </a:r>
            <a:endParaRPr lang="zh-CN" altLang="en-US" sz="3600" dirty="0">
              <a:solidFill>
                <a:schemeClr val="accent1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2586355" y="1447165"/>
            <a:ext cx="7193915" cy="1485900"/>
            <a:chOff x="4073" y="2279"/>
            <a:chExt cx="11329" cy="2340"/>
          </a:xfrm>
        </p:grpSpPr>
        <p:sp>
          <p:nvSpPr>
            <p:cNvPr id="30" name="矩形 29"/>
            <p:cNvSpPr/>
            <p:nvPr>
              <p:custDataLst>
                <p:tags r:id="rId2"/>
              </p:custDataLst>
            </p:nvPr>
          </p:nvSpPr>
          <p:spPr>
            <a:xfrm>
              <a:off x="4332" y="2750"/>
              <a:ext cx="1203" cy="1244"/>
            </a:xfrm>
            <a:prstGeom prst="rect">
              <a:avLst/>
            </a:prstGeom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/>
              <a:r>
                <a:rPr lang="en-US" altLang="zh-CN" dirty="0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01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8" name="任意多边形 37"/>
            <p:cNvSpPr/>
            <p:nvPr>
              <p:custDataLst>
                <p:tags r:id="rId3"/>
              </p:custDataLst>
            </p:nvPr>
          </p:nvSpPr>
          <p:spPr>
            <a:xfrm>
              <a:off x="4073" y="2541"/>
              <a:ext cx="1663" cy="1721"/>
            </a:xfrm>
            <a:custGeom>
              <a:avLst/>
              <a:gdLst>
                <a:gd name="connsiteX0" fmla="*/ 743029 w 757237"/>
                <a:gd name="connsiteY0" fmla="*/ 463225 h 783577"/>
                <a:gd name="connsiteX1" fmla="*/ 757237 w 757237"/>
                <a:gd name="connsiteY1" fmla="*/ 463225 h 783577"/>
                <a:gd name="connsiteX2" fmla="*/ 757237 w 757237"/>
                <a:gd name="connsiteY2" fmla="*/ 783577 h 783577"/>
                <a:gd name="connsiteX3" fmla="*/ 450056 w 757237"/>
                <a:gd name="connsiteY3" fmla="*/ 783577 h 783577"/>
                <a:gd name="connsiteX4" fmla="*/ 450056 w 757237"/>
                <a:gd name="connsiteY4" fmla="*/ 768874 h 783577"/>
                <a:gd name="connsiteX5" fmla="*/ 743029 w 757237"/>
                <a:gd name="connsiteY5" fmla="*/ 768874 h 783577"/>
                <a:gd name="connsiteX6" fmla="*/ 0 w 757237"/>
                <a:gd name="connsiteY6" fmla="*/ 463225 h 783577"/>
                <a:gd name="connsiteX7" fmla="*/ 14207 w 757237"/>
                <a:gd name="connsiteY7" fmla="*/ 463225 h 783577"/>
                <a:gd name="connsiteX8" fmla="*/ 14207 w 757237"/>
                <a:gd name="connsiteY8" fmla="*/ 768874 h 783577"/>
                <a:gd name="connsiteX9" fmla="*/ 307181 w 757237"/>
                <a:gd name="connsiteY9" fmla="*/ 768874 h 783577"/>
                <a:gd name="connsiteX10" fmla="*/ 307181 w 757237"/>
                <a:gd name="connsiteY10" fmla="*/ 783577 h 783577"/>
                <a:gd name="connsiteX11" fmla="*/ 0 w 757237"/>
                <a:gd name="connsiteY11" fmla="*/ 783577 h 783577"/>
                <a:gd name="connsiteX12" fmla="*/ 450056 w 757237"/>
                <a:gd name="connsiteY12" fmla="*/ 0 h 783577"/>
                <a:gd name="connsiteX13" fmla="*/ 757237 w 757237"/>
                <a:gd name="connsiteY13" fmla="*/ 0 h 783577"/>
                <a:gd name="connsiteX14" fmla="*/ 757237 w 757237"/>
                <a:gd name="connsiteY14" fmla="*/ 320350 h 783577"/>
                <a:gd name="connsiteX15" fmla="*/ 743029 w 757237"/>
                <a:gd name="connsiteY15" fmla="*/ 320350 h 783577"/>
                <a:gd name="connsiteX16" fmla="*/ 743029 w 757237"/>
                <a:gd name="connsiteY16" fmla="*/ 14702 h 783577"/>
                <a:gd name="connsiteX17" fmla="*/ 450056 w 757237"/>
                <a:gd name="connsiteY17" fmla="*/ 14702 h 783577"/>
                <a:gd name="connsiteX18" fmla="*/ 0 w 757237"/>
                <a:gd name="connsiteY18" fmla="*/ 0 h 783577"/>
                <a:gd name="connsiteX19" fmla="*/ 307181 w 757237"/>
                <a:gd name="connsiteY19" fmla="*/ 0 h 783577"/>
                <a:gd name="connsiteX20" fmla="*/ 307181 w 757237"/>
                <a:gd name="connsiteY20" fmla="*/ 14702 h 783577"/>
                <a:gd name="connsiteX21" fmla="*/ 14207 w 757237"/>
                <a:gd name="connsiteY21" fmla="*/ 14702 h 783577"/>
                <a:gd name="connsiteX22" fmla="*/ 14207 w 757237"/>
                <a:gd name="connsiteY22" fmla="*/ 320350 h 783577"/>
                <a:gd name="connsiteX23" fmla="*/ 0 w 757237"/>
                <a:gd name="connsiteY23" fmla="*/ 320350 h 78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57237" h="783577">
                  <a:moveTo>
                    <a:pt x="743029" y="463225"/>
                  </a:moveTo>
                  <a:lnTo>
                    <a:pt x="757237" y="463225"/>
                  </a:lnTo>
                  <a:lnTo>
                    <a:pt x="757237" y="783577"/>
                  </a:lnTo>
                  <a:lnTo>
                    <a:pt x="450056" y="783577"/>
                  </a:lnTo>
                  <a:lnTo>
                    <a:pt x="450056" y="768874"/>
                  </a:lnTo>
                  <a:lnTo>
                    <a:pt x="743029" y="768874"/>
                  </a:lnTo>
                  <a:close/>
                  <a:moveTo>
                    <a:pt x="0" y="463225"/>
                  </a:moveTo>
                  <a:lnTo>
                    <a:pt x="14207" y="463225"/>
                  </a:lnTo>
                  <a:lnTo>
                    <a:pt x="14207" y="768874"/>
                  </a:lnTo>
                  <a:lnTo>
                    <a:pt x="307181" y="768874"/>
                  </a:lnTo>
                  <a:lnTo>
                    <a:pt x="307181" y="783577"/>
                  </a:lnTo>
                  <a:lnTo>
                    <a:pt x="0" y="783577"/>
                  </a:lnTo>
                  <a:close/>
                  <a:moveTo>
                    <a:pt x="450056" y="0"/>
                  </a:moveTo>
                  <a:lnTo>
                    <a:pt x="757237" y="0"/>
                  </a:lnTo>
                  <a:lnTo>
                    <a:pt x="757237" y="320350"/>
                  </a:lnTo>
                  <a:lnTo>
                    <a:pt x="743029" y="320350"/>
                  </a:lnTo>
                  <a:lnTo>
                    <a:pt x="743029" y="14702"/>
                  </a:lnTo>
                  <a:lnTo>
                    <a:pt x="450056" y="14702"/>
                  </a:lnTo>
                  <a:close/>
                  <a:moveTo>
                    <a:pt x="0" y="0"/>
                  </a:moveTo>
                  <a:lnTo>
                    <a:pt x="307181" y="0"/>
                  </a:lnTo>
                  <a:lnTo>
                    <a:pt x="307181" y="14702"/>
                  </a:lnTo>
                  <a:lnTo>
                    <a:pt x="14207" y="14702"/>
                  </a:lnTo>
                  <a:lnTo>
                    <a:pt x="14207" y="320350"/>
                  </a:lnTo>
                  <a:lnTo>
                    <a:pt x="0" y="320350"/>
                  </a:lnTo>
                  <a:close/>
                </a:path>
              </a:pathLst>
            </a:custGeom>
            <a:solidFill>
              <a:srgbClr val="27BDBA">
                <a:alpha val="71000"/>
              </a:srgbClr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4"/>
              </p:custDataLst>
            </p:nvPr>
          </p:nvSpPr>
          <p:spPr>
            <a:xfrm>
              <a:off x="6010" y="2279"/>
              <a:ext cx="9392" cy="73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p>
              <a:r>
                <a:rPr lang="zh-CN" altLang="en-US" b="1" dirty="0">
                  <a:solidFill>
                    <a:srgbClr val="27BDBA">
                      <a:lumMod val="75000"/>
                    </a:srgb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操作人员</a:t>
              </a:r>
              <a:endParaRPr lang="zh-CN" altLang="en-US" b="1" dirty="0">
                <a:solidFill>
                  <a:srgbClr val="27BDBA">
                    <a:lumMod val="75000"/>
                  </a:srgb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5"/>
              </p:custDataLst>
            </p:nvPr>
          </p:nvSpPr>
          <p:spPr>
            <a:xfrm>
              <a:off x="6010" y="3051"/>
              <a:ext cx="9392" cy="1569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rmAutofit/>
            </a:bodyPr>
            <a:p>
              <a:r>
                <a:rPr lang="zh-CN" altLang="en-US" b="1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sym typeface="Arial" panose="020B0604020202020204" pitchFamily="34" charset="0"/>
                </a:rPr>
                <a:t>每个节目参与人员可得到</a:t>
              </a:r>
              <a:r>
                <a:rPr lang="en-US" altLang="zh-CN" b="1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sym typeface="Arial" panose="020B0604020202020204" pitchFamily="34" charset="0"/>
                </a:rPr>
                <a:t>200-500</a:t>
              </a:r>
              <a:r>
                <a:rPr lang="zh-CN" altLang="en-US" b="1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sym typeface="Arial" panose="020B0604020202020204" pitchFamily="34" charset="0"/>
                </a:rPr>
                <a:t>分奖分，支持人可得到</a:t>
              </a:r>
              <a:r>
                <a:rPr lang="en-US" altLang="zh-CN" b="1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sym typeface="Arial" panose="020B0604020202020204" pitchFamily="34" charset="0"/>
                </a:rPr>
                <a:t>500</a:t>
              </a:r>
              <a:r>
                <a:rPr lang="zh-CN" altLang="en-US" b="1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sym typeface="Arial" panose="020B0604020202020204" pitchFamily="34" charset="0"/>
                </a:rPr>
                <a:t>奖分，节目总指挥可得到</a:t>
              </a:r>
              <a:r>
                <a:rPr lang="en-US" altLang="zh-CN" b="1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sym typeface="Arial" panose="020B0604020202020204" pitchFamily="34" charset="0"/>
                </a:rPr>
                <a:t>500</a:t>
              </a:r>
              <a:r>
                <a:rPr lang="zh-CN" altLang="en-US" b="1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sym typeface="Arial" panose="020B0604020202020204" pitchFamily="34" charset="0"/>
                </a:rPr>
                <a:t>奖分，节目督导可得到</a:t>
              </a:r>
              <a:r>
                <a:rPr lang="en-US" altLang="zh-CN" b="1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sym typeface="Arial" panose="020B0604020202020204" pitchFamily="34" charset="0"/>
                </a:rPr>
                <a:t>200</a:t>
              </a:r>
              <a:r>
                <a:rPr lang="zh-CN" altLang="en-US" b="1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sym typeface="Arial" panose="020B0604020202020204" pitchFamily="34" charset="0"/>
                </a:rPr>
                <a:t>奖分，音响师、灯光师可得到</a:t>
              </a:r>
              <a:r>
                <a:rPr lang="en-US" altLang="zh-CN" b="1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sym typeface="Arial" panose="020B0604020202020204" pitchFamily="34" charset="0"/>
                </a:rPr>
                <a:t>100</a:t>
              </a:r>
              <a:r>
                <a:rPr lang="zh-CN" altLang="en-US" b="1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sym typeface="Arial" panose="020B0604020202020204" pitchFamily="34" charset="0"/>
                </a:rPr>
                <a:t>奖分。</a:t>
              </a:r>
              <a:endParaRPr lang="zh-CN" altLang="en-US" b="1" dirty="0">
                <a:solidFill>
                  <a:sysClr val="windowText" lastClr="000000">
                    <a:lumMod val="50000"/>
                    <a:lumOff val="50000"/>
                  </a:sysClr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586355" y="3509010"/>
            <a:ext cx="7193915" cy="1655445"/>
            <a:chOff x="4073" y="5526"/>
            <a:chExt cx="11329" cy="2607"/>
          </a:xfrm>
        </p:grpSpPr>
        <p:sp>
          <p:nvSpPr>
            <p:cNvPr id="75" name="矩形 74"/>
            <p:cNvSpPr/>
            <p:nvPr>
              <p:custDataLst>
                <p:tags r:id="rId6"/>
              </p:custDataLst>
            </p:nvPr>
          </p:nvSpPr>
          <p:spPr>
            <a:xfrm>
              <a:off x="4332" y="5734"/>
              <a:ext cx="1203" cy="1244"/>
            </a:xfrm>
            <a:prstGeom prst="rect">
              <a:avLst/>
            </a:prstGeom>
            <a:solidFill>
              <a:srgbClr val="66D9AB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/>
              <a:r>
                <a:rPr lang="en-US" altLang="zh-CN" dirty="0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02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76" name="任意多边形 75"/>
            <p:cNvSpPr/>
            <p:nvPr>
              <p:custDataLst>
                <p:tags r:id="rId7"/>
              </p:custDataLst>
            </p:nvPr>
          </p:nvSpPr>
          <p:spPr>
            <a:xfrm>
              <a:off x="4073" y="5526"/>
              <a:ext cx="1663" cy="1721"/>
            </a:xfrm>
            <a:custGeom>
              <a:avLst/>
              <a:gdLst>
                <a:gd name="connsiteX0" fmla="*/ 743029 w 757237"/>
                <a:gd name="connsiteY0" fmla="*/ 463225 h 783577"/>
                <a:gd name="connsiteX1" fmla="*/ 757237 w 757237"/>
                <a:gd name="connsiteY1" fmla="*/ 463225 h 783577"/>
                <a:gd name="connsiteX2" fmla="*/ 757237 w 757237"/>
                <a:gd name="connsiteY2" fmla="*/ 783577 h 783577"/>
                <a:gd name="connsiteX3" fmla="*/ 450056 w 757237"/>
                <a:gd name="connsiteY3" fmla="*/ 783577 h 783577"/>
                <a:gd name="connsiteX4" fmla="*/ 450056 w 757237"/>
                <a:gd name="connsiteY4" fmla="*/ 768874 h 783577"/>
                <a:gd name="connsiteX5" fmla="*/ 743029 w 757237"/>
                <a:gd name="connsiteY5" fmla="*/ 768874 h 783577"/>
                <a:gd name="connsiteX6" fmla="*/ 0 w 757237"/>
                <a:gd name="connsiteY6" fmla="*/ 463225 h 783577"/>
                <a:gd name="connsiteX7" fmla="*/ 14207 w 757237"/>
                <a:gd name="connsiteY7" fmla="*/ 463225 h 783577"/>
                <a:gd name="connsiteX8" fmla="*/ 14207 w 757237"/>
                <a:gd name="connsiteY8" fmla="*/ 768874 h 783577"/>
                <a:gd name="connsiteX9" fmla="*/ 307181 w 757237"/>
                <a:gd name="connsiteY9" fmla="*/ 768874 h 783577"/>
                <a:gd name="connsiteX10" fmla="*/ 307181 w 757237"/>
                <a:gd name="connsiteY10" fmla="*/ 783577 h 783577"/>
                <a:gd name="connsiteX11" fmla="*/ 0 w 757237"/>
                <a:gd name="connsiteY11" fmla="*/ 783577 h 783577"/>
                <a:gd name="connsiteX12" fmla="*/ 450056 w 757237"/>
                <a:gd name="connsiteY12" fmla="*/ 0 h 783577"/>
                <a:gd name="connsiteX13" fmla="*/ 757237 w 757237"/>
                <a:gd name="connsiteY13" fmla="*/ 0 h 783577"/>
                <a:gd name="connsiteX14" fmla="*/ 757237 w 757237"/>
                <a:gd name="connsiteY14" fmla="*/ 320350 h 783577"/>
                <a:gd name="connsiteX15" fmla="*/ 743029 w 757237"/>
                <a:gd name="connsiteY15" fmla="*/ 320350 h 783577"/>
                <a:gd name="connsiteX16" fmla="*/ 743029 w 757237"/>
                <a:gd name="connsiteY16" fmla="*/ 14702 h 783577"/>
                <a:gd name="connsiteX17" fmla="*/ 450056 w 757237"/>
                <a:gd name="connsiteY17" fmla="*/ 14702 h 783577"/>
                <a:gd name="connsiteX18" fmla="*/ 0 w 757237"/>
                <a:gd name="connsiteY18" fmla="*/ 0 h 783577"/>
                <a:gd name="connsiteX19" fmla="*/ 307181 w 757237"/>
                <a:gd name="connsiteY19" fmla="*/ 0 h 783577"/>
                <a:gd name="connsiteX20" fmla="*/ 307181 w 757237"/>
                <a:gd name="connsiteY20" fmla="*/ 14702 h 783577"/>
                <a:gd name="connsiteX21" fmla="*/ 14207 w 757237"/>
                <a:gd name="connsiteY21" fmla="*/ 14702 h 783577"/>
                <a:gd name="connsiteX22" fmla="*/ 14207 w 757237"/>
                <a:gd name="connsiteY22" fmla="*/ 320350 h 783577"/>
                <a:gd name="connsiteX23" fmla="*/ 0 w 757237"/>
                <a:gd name="connsiteY23" fmla="*/ 320350 h 78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57237" h="783577">
                  <a:moveTo>
                    <a:pt x="743029" y="463225"/>
                  </a:moveTo>
                  <a:lnTo>
                    <a:pt x="757237" y="463225"/>
                  </a:lnTo>
                  <a:lnTo>
                    <a:pt x="757237" y="783577"/>
                  </a:lnTo>
                  <a:lnTo>
                    <a:pt x="450056" y="783577"/>
                  </a:lnTo>
                  <a:lnTo>
                    <a:pt x="450056" y="768874"/>
                  </a:lnTo>
                  <a:lnTo>
                    <a:pt x="743029" y="768874"/>
                  </a:lnTo>
                  <a:close/>
                  <a:moveTo>
                    <a:pt x="0" y="463225"/>
                  </a:moveTo>
                  <a:lnTo>
                    <a:pt x="14207" y="463225"/>
                  </a:lnTo>
                  <a:lnTo>
                    <a:pt x="14207" y="768874"/>
                  </a:lnTo>
                  <a:lnTo>
                    <a:pt x="307181" y="768874"/>
                  </a:lnTo>
                  <a:lnTo>
                    <a:pt x="307181" y="783577"/>
                  </a:lnTo>
                  <a:lnTo>
                    <a:pt x="0" y="783577"/>
                  </a:lnTo>
                  <a:close/>
                  <a:moveTo>
                    <a:pt x="450056" y="0"/>
                  </a:moveTo>
                  <a:lnTo>
                    <a:pt x="757237" y="0"/>
                  </a:lnTo>
                  <a:lnTo>
                    <a:pt x="757237" y="320350"/>
                  </a:lnTo>
                  <a:lnTo>
                    <a:pt x="743029" y="320350"/>
                  </a:lnTo>
                  <a:lnTo>
                    <a:pt x="743029" y="14702"/>
                  </a:lnTo>
                  <a:lnTo>
                    <a:pt x="450056" y="14702"/>
                  </a:lnTo>
                  <a:close/>
                  <a:moveTo>
                    <a:pt x="0" y="0"/>
                  </a:moveTo>
                  <a:lnTo>
                    <a:pt x="307181" y="0"/>
                  </a:lnTo>
                  <a:lnTo>
                    <a:pt x="307181" y="14702"/>
                  </a:lnTo>
                  <a:lnTo>
                    <a:pt x="14207" y="14702"/>
                  </a:lnTo>
                  <a:lnTo>
                    <a:pt x="14207" y="320350"/>
                  </a:lnTo>
                  <a:lnTo>
                    <a:pt x="0" y="320350"/>
                  </a:lnTo>
                  <a:close/>
                </a:path>
              </a:pathLst>
            </a:custGeom>
            <a:solidFill>
              <a:srgbClr val="66D9AB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77" name="文本框 76"/>
            <p:cNvSpPr txBox="1"/>
            <p:nvPr>
              <p:custDataLst>
                <p:tags r:id="rId8"/>
              </p:custDataLst>
            </p:nvPr>
          </p:nvSpPr>
          <p:spPr>
            <a:xfrm>
              <a:off x="6010" y="5769"/>
              <a:ext cx="9392" cy="73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p>
              <a:r>
                <a:rPr lang="zh-CN" altLang="en-US" b="1" dirty="0">
                  <a:solidFill>
                    <a:srgbClr val="66D9AB">
                      <a:lumMod val="75000"/>
                    </a:srgb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抽奖工作人员</a:t>
              </a:r>
              <a:endParaRPr lang="zh-CN" altLang="en-US" b="1" dirty="0">
                <a:solidFill>
                  <a:srgbClr val="66D9AB">
                    <a:lumMod val="75000"/>
                  </a:srgb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8" name="文本框 77"/>
            <p:cNvSpPr txBox="1"/>
            <p:nvPr>
              <p:custDataLst>
                <p:tags r:id="rId9"/>
              </p:custDataLst>
            </p:nvPr>
          </p:nvSpPr>
          <p:spPr>
            <a:xfrm>
              <a:off x="6010" y="6565"/>
              <a:ext cx="9392" cy="1569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rmAutofit/>
            </a:bodyPr>
            <a:p>
              <a:r>
                <a:rPr lang="zh-CN" altLang="en-US" b="1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sym typeface="Arial" panose="020B0604020202020204" pitchFamily="34" charset="0"/>
                </a:rPr>
                <a:t>凡参与准备抽奖活动的工作人员，每人奖励</a:t>
              </a:r>
              <a:r>
                <a:rPr lang="en-US" altLang="zh-CN" b="1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sym typeface="Arial" panose="020B0604020202020204" pitchFamily="34" charset="0"/>
                </a:rPr>
                <a:t>20-50</a:t>
              </a:r>
              <a:r>
                <a:rPr lang="zh-CN" altLang="en-US" b="1" dirty="0">
                  <a:solidFill>
                    <a:sysClr val="windowText" lastClr="000000">
                      <a:lumMod val="50000"/>
                      <a:lumOff val="50000"/>
                    </a:sysClr>
                  </a:solidFill>
                  <a:sym typeface="Arial" panose="020B0604020202020204" pitchFamily="34" charset="0"/>
                </a:rPr>
                <a:t>分</a:t>
              </a:r>
              <a:endParaRPr lang="zh-CN" altLang="en-US" b="1" dirty="0">
                <a:solidFill>
                  <a:sysClr val="windowText" lastClr="000000">
                    <a:lumMod val="50000"/>
                    <a:lumOff val="50000"/>
                  </a:sysClr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586355" y="5182235"/>
            <a:ext cx="7193915" cy="1092200"/>
            <a:chOff x="4073" y="8161"/>
            <a:chExt cx="11329" cy="1720"/>
          </a:xfrm>
        </p:grpSpPr>
        <p:sp>
          <p:nvSpPr>
            <p:cNvPr id="80" name="矩形 79"/>
            <p:cNvSpPr/>
            <p:nvPr>
              <p:custDataLst>
                <p:tags r:id="rId10"/>
              </p:custDataLst>
            </p:nvPr>
          </p:nvSpPr>
          <p:spPr>
            <a:xfrm>
              <a:off x="4332" y="8369"/>
              <a:ext cx="1203" cy="1244"/>
            </a:xfrm>
            <a:prstGeom prst="rect">
              <a:avLst/>
            </a:prstGeom>
            <a:solidFill>
              <a:srgbClr val="CFD90A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/>
              <a:r>
                <a:rPr lang="en-US" altLang="zh-CN" dirty="0">
                  <a:solidFill>
                    <a:sysClr val="window" lastClr="FFFFFF"/>
                  </a:solidFill>
                  <a:sym typeface="Arial" panose="020B0604020202020204" pitchFamily="34" charset="0"/>
                </a:rPr>
                <a:t>03</a:t>
              </a:r>
              <a:endParaRPr lang="zh-CN" altLang="en-US" dirty="0">
                <a:solidFill>
                  <a:sysClr val="window" lastClr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81" name="任意多边形 80"/>
            <p:cNvSpPr/>
            <p:nvPr>
              <p:custDataLst>
                <p:tags r:id="rId11"/>
              </p:custDataLst>
            </p:nvPr>
          </p:nvSpPr>
          <p:spPr>
            <a:xfrm>
              <a:off x="4073" y="8161"/>
              <a:ext cx="1663" cy="1721"/>
            </a:xfrm>
            <a:custGeom>
              <a:avLst/>
              <a:gdLst>
                <a:gd name="connsiteX0" fmla="*/ 743029 w 757237"/>
                <a:gd name="connsiteY0" fmla="*/ 463225 h 783577"/>
                <a:gd name="connsiteX1" fmla="*/ 757237 w 757237"/>
                <a:gd name="connsiteY1" fmla="*/ 463225 h 783577"/>
                <a:gd name="connsiteX2" fmla="*/ 757237 w 757237"/>
                <a:gd name="connsiteY2" fmla="*/ 783577 h 783577"/>
                <a:gd name="connsiteX3" fmla="*/ 450056 w 757237"/>
                <a:gd name="connsiteY3" fmla="*/ 783577 h 783577"/>
                <a:gd name="connsiteX4" fmla="*/ 450056 w 757237"/>
                <a:gd name="connsiteY4" fmla="*/ 768874 h 783577"/>
                <a:gd name="connsiteX5" fmla="*/ 743029 w 757237"/>
                <a:gd name="connsiteY5" fmla="*/ 768874 h 783577"/>
                <a:gd name="connsiteX6" fmla="*/ 0 w 757237"/>
                <a:gd name="connsiteY6" fmla="*/ 463225 h 783577"/>
                <a:gd name="connsiteX7" fmla="*/ 14207 w 757237"/>
                <a:gd name="connsiteY7" fmla="*/ 463225 h 783577"/>
                <a:gd name="connsiteX8" fmla="*/ 14207 w 757237"/>
                <a:gd name="connsiteY8" fmla="*/ 768874 h 783577"/>
                <a:gd name="connsiteX9" fmla="*/ 307181 w 757237"/>
                <a:gd name="connsiteY9" fmla="*/ 768874 h 783577"/>
                <a:gd name="connsiteX10" fmla="*/ 307181 w 757237"/>
                <a:gd name="connsiteY10" fmla="*/ 783577 h 783577"/>
                <a:gd name="connsiteX11" fmla="*/ 0 w 757237"/>
                <a:gd name="connsiteY11" fmla="*/ 783577 h 783577"/>
                <a:gd name="connsiteX12" fmla="*/ 450056 w 757237"/>
                <a:gd name="connsiteY12" fmla="*/ 0 h 783577"/>
                <a:gd name="connsiteX13" fmla="*/ 757237 w 757237"/>
                <a:gd name="connsiteY13" fmla="*/ 0 h 783577"/>
                <a:gd name="connsiteX14" fmla="*/ 757237 w 757237"/>
                <a:gd name="connsiteY14" fmla="*/ 320350 h 783577"/>
                <a:gd name="connsiteX15" fmla="*/ 743029 w 757237"/>
                <a:gd name="connsiteY15" fmla="*/ 320350 h 783577"/>
                <a:gd name="connsiteX16" fmla="*/ 743029 w 757237"/>
                <a:gd name="connsiteY16" fmla="*/ 14702 h 783577"/>
                <a:gd name="connsiteX17" fmla="*/ 450056 w 757237"/>
                <a:gd name="connsiteY17" fmla="*/ 14702 h 783577"/>
                <a:gd name="connsiteX18" fmla="*/ 0 w 757237"/>
                <a:gd name="connsiteY18" fmla="*/ 0 h 783577"/>
                <a:gd name="connsiteX19" fmla="*/ 307181 w 757237"/>
                <a:gd name="connsiteY19" fmla="*/ 0 h 783577"/>
                <a:gd name="connsiteX20" fmla="*/ 307181 w 757237"/>
                <a:gd name="connsiteY20" fmla="*/ 14702 h 783577"/>
                <a:gd name="connsiteX21" fmla="*/ 14207 w 757237"/>
                <a:gd name="connsiteY21" fmla="*/ 14702 h 783577"/>
                <a:gd name="connsiteX22" fmla="*/ 14207 w 757237"/>
                <a:gd name="connsiteY22" fmla="*/ 320350 h 783577"/>
                <a:gd name="connsiteX23" fmla="*/ 0 w 757237"/>
                <a:gd name="connsiteY23" fmla="*/ 320350 h 78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57237" h="783577">
                  <a:moveTo>
                    <a:pt x="743029" y="463225"/>
                  </a:moveTo>
                  <a:lnTo>
                    <a:pt x="757237" y="463225"/>
                  </a:lnTo>
                  <a:lnTo>
                    <a:pt x="757237" y="783577"/>
                  </a:lnTo>
                  <a:lnTo>
                    <a:pt x="450056" y="783577"/>
                  </a:lnTo>
                  <a:lnTo>
                    <a:pt x="450056" y="768874"/>
                  </a:lnTo>
                  <a:lnTo>
                    <a:pt x="743029" y="768874"/>
                  </a:lnTo>
                  <a:close/>
                  <a:moveTo>
                    <a:pt x="0" y="463225"/>
                  </a:moveTo>
                  <a:lnTo>
                    <a:pt x="14207" y="463225"/>
                  </a:lnTo>
                  <a:lnTo>
                    <a:pt x="14207" y="768874"/>
                  </a:lnTo>
                  <a:lnTo>
                    <a:pt x="307181" y="768874"/>
                  </a:lnTo>
                  <a:lnTo>
                    <a:pt x="307181" y="783577"/>
                  </a:lnTo>
                  <a:lnTo>
                    <a:pt x="0" y="783577"/>
                  </a:lnTo>
                  <a:close/>
                  <a:moveTo>
                    <a:pt x="450056" y="0"/>
                  </a:moveTo>
                  <a:lnTo>
                    <a:pt x="757237" y="0"/>
                  </a:lnTo>
                  <a:lnTo>
                    <a:pt x="757237" y="320350"/>
                  </a:lnTo>
                  <a:lnTo>
                    <a:pt x="743029" y="320350"/>
                  </a:lnTo>
                  <a:lnTo>
                    <a:pt x="743029" y="14702"/>
                  </a:lnTo>
                  <a:lnTo>
                    <a:pt x="450056" y="14702"/>
                  </a:lnTo>
                  <a:close/>
                  <a:moveTo>
                    <a:pt x="0" y="0"/>
                  </a:moveTo>
                  <a:lnTo>
                    <a:pt x="307181" y="0"/>
                  </a:lnTo>
                  <a:lnTo>
                    <a:pt x="307181" y="14702"/>
                  </a:lnTo>
                  <a:lnTo>
                    <a:pt x="14207" y="14702"/>
                  </a:lnTo>
                  <a:lnTo>
                    <a:pt x="14207" y="320350"/>
                  </a:lnTo>
                  <a:lnTo>
                    <a:pt x="0" y="320350"/>
                  </a:lnTo>
                  <a:close/>
                </a:path>
              </a:pathLst>
            </a:custGeom>
            <a:solidFill>
              <a:srgbClr val="CFD90A"/>
            </a:solidFill>
            <a:ln>
              <a:noFill/>
            </a:ln>
          </p:spPr>
          <p:style>
            <a:lnRef idx="2">
              <a:srgbClr val="27BDBA">
                <a:shade val="50000"/>
              </a:srgbClr>
            </a:lnRef>
            <a:fillRef idx="1">
              <a:srgbClr val="27BDBA"/>
            </a:fillRef>
            <a:effectRef idx="0">
              <a:srgbClr val="27BDBA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82" name="文本框 81"/>
            <p:cNvSpPr txBox="1"/>
            <p:nvPr>
              <p:custDataLst>
                <p:tags r:id="rId12"/>
              </p:custDataLst>
            </p:nvPr>
          </p:nvSpPr>
          <p:spPr>
            <a:xfrm>
              <a:off x="6010" y="8611"/>
              <a:ext cx="9392" cy="73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p>
              <a:r>
                <a:rPr lang="zh-CN" altLang="en-US" b="1" dirty="0">
                  <a:solidFill>
                    <a:srgbClr val="CFD90A">
                      <a:lumMod val="75000"/>
                    </a:srgb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现场监督与管理者，没人奖励积分</a:t>
              </a:r>
              <a:r>
                <a:rPr lang="en-US" altLang="zh-CN" b="1" dirty="0">
                  <a:solidFill>
                    <a:srgbClr val="CFD90A">
                      <a:lumMod val="75000"/>
                    </a:srgb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50</a:t>
              </a:r>
              <a:r>
                <a:rPr lang="zh-CN" altLang="en-US" b="1" dirty="0">
                  <a:solidFill>
                    <a:srgbClr val="CFD90A">
                      <a:lumMod val="75000"/>
                    </a:srgbClr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+mn-ea"/>
                  <a:sym typeface="Arial" panose="020B0604020202020204" pitchFamily="34" charset="0"/>
                </a:rPr>
                <a:t>分</a:t>
              </a:r>
              <a:endParaRPr lang="zh-CN" altLang="en-US" b="1" dirty="0">
                <a:solidFill>
                  <a:srgbClr val="CFD90A">
                    <a:lumMod val="75000"/>
                  </a:srgbClr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1005205" y="2064385"/>
            <a:ext cx="675005" cy="376618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3200" b="1"/>
              <a:t>现场参与人员的奖分</a:t>
            </a:r>
            <a:endParaRPr lang="zh-CN" altLang="en-US" sz="3200" b="1"/>
          </a:p>
        </p:txBody>
      </p:sp>
      <p:sp>
        <p:nvSpPr>
          <p:cNvPr id="2050" name=" 2050"/>
          <p:cNvSpPr/>
          <p:nvPr/>
        </p:nvSpPr>
        <p:spPr bwMode="auto">
          <a:xfrm>
            <a:off x="9631680" y="5182235"/>
            <a:ext cx="2204720" cy="1301750"/>
          </a:xfrm>
          <a:custGeom>
            <a:avLst/>
            <a:gdLst>
              <a:gd name="T0" fmla="*/ 885340 w 6524"/>
              <a:gd name="T1" fmla="*/ 839496 h 4376"/>
              <a:gd name="T2" fmla="*/ 828693 w 6524"/>
              <a:gd name="T3" fmla="*/ 733209 h 4376"/>
              <a:gd name="T4" fmla="*/ 858184 w 6524"/>
              <a:gd name="T5" fmla="*/ 652033 h 4376"/>
              <a:gd name="T6" fmla="*/ 887676 w 6524"/>
              <a:gd name="T7" fmla="*/ 591881 h 4376"/>
              <a:gd name="T8" fmla="*/ 927096 w 6524"/>
              <a:gd name="T9" fmla="*/ 529102 h 4376"/>
              <a:gd name="T10" fmla="*/ 924176 w 6524"/>
              <a:gd name="T11" fmla="*/ 420186 h 4376"/>
              <a:gd name="T12" fmla="*/ 909576 w 6524"/>
              <a:gd name="T13" fmla="*/ 333754 h 4376"/>
              <a:gd name="T14" fmla="*/ 906948 w 6524"/>
              <a:gd name="T15" fmla="*/ 127603 h 4376"/>
              <a:gd name="T16" fmla="*/ 800661 w 6524"/>
              <a:gd name="T17" fmla="*/ 33872 h 4376"/>
              <a:gd name="T18" fmla="*/ 661085 w 6524"/>
              <a:gd name="T19" fmla="*/ 584 h 4376"/>
              <a:gd name="T20" fmla="*/ 510122 w 6524"/>
              <a:gd name="T21" fmla="*/ 41756 h 4376"/>
              <a:gd name="T22" fmla="*/ 417850 w 6524"/>
              <a:gd name="T23" fmla="*/ 149503 h 4376"/>
              <a:gd name="T24" fmla="*/ 409674 w 6524"/>
              <a:gd name="T25" fmla="*/ 359742 h 4376"/>
              <a:gd name="T26" fmla="*/ 397118 w 6524"/>
              <a:gd name="T27" fmla="*/ 436830 h 4376"/>
              <a:gd name="T28" fmla="*/ 420186 w 6524"/>
              <a:gd name="T29" fmla="*/ 571441 h 4376"/>
              <a:gd name="T30" fmla="*/ 465446 w 6524"/>
              <a:gd name="T31" fmla="*/ 597137 h 4376"/>
              <a:gd name="T32" fmla="*/ 510998 w 6524"/>
              <a:gd name="T33" fmla="*/ 762408 h 4376"/>
              <a:gd name="T34" fmla="*/ 427486 w 6524"/>
              <a:gd name="T35" fmla="*/ 869280 h 4376"/>
              <a:gd name="T36" fmla="*/ 56648 w 6524"/>
              <a:gd name="T37" fmla="*/ 1014695 h 4376"/>
              <a:gd name="T38" fmla="*/ 3212 w 6524"/>
              <a:gd name="T39" fmla="*/ 1073679 h 4376"/>
              <a:gd name="T40" fmla="*/ 1334726 w 6524"/>
              <a:gd name="T41" fmla="*/ 1073679 h 4376"/>
              <a:gd name="T42" fmla="*/ 1270779 w 6524"/>
              <a:gd name="T43" fmla="*/ 1009439 h 4376"/>
              <a:gd name="T44" fmla="*/ 1406850 w 6524"/>
              <a:gd name="T45" fmla="*/ 904612 h 4376"/>
              <a:gd name="T46" fmla="*/ 1298227 w 6524"/>
              <a:gd name="T47" fmla="*/ 822560 h 4376"/>
              <a:gd name="T48" fmla="*/ 1324506 w 6524"/>
              <a:gd name="T49" fmla="*/ 770292 h 4376"/>
              <a:gd name="T50" fmla="*/ 1336186 w 6524"/>
              <a:gd name="T51" fmla="*/ 705761 h 4376"/>
              <a:gd name="T52" fmla="*/ 1371518 w 6524"/>
              <a:gd name="T53" fmla="*/ 671305 h 4376"/>
              <a:gd name="T54" fmla="*/ 1378526 w 6524"/>
              <a:gd name="T55" fmla="*/ 581661 h 4376"/>
              <a:gd name="T56" fmla="*/ 1365094 w 6524"/>
              <a:gd name="T57" fmla="*/ 511582 h 4376"/>
              <a:gd name="T58" fmla="*/ 1359838 w 6524"/>
              <a:gd name="T59" fmla="*/ 353902 h 4376"/>
              <a:gd name="T60" fmla="*/ 1265815 w 6524"/>
              <a:gd name="T61" fmla="*/ 286743 h 4376"/>
              <a:gd name="T62" fmla="*/ 1161571 w 6524"/>
              <a:gd name="T63" fmla="*/ 277399 h 4376"/>
              <a:gd name="T64" fmla="*/ 1043896 w 6524"/>
              <a:gd name="T65" fmla="*/ 329374 h 4376"/>
              <a:gd name="T66" fmla="*/ 1002724 w 6524"/>
              <a:gd name="T67" fmla="*/ 442086 h 4376"/>
              <a:gd name="T68" fmla="*/ 1010316 w 6524"/>
              <a:gd name="T69" fmla="*/ 560345 h 4376"/>
              <a:gd name="T70" fmla="*/ 1008564 w 6524"/>
              <a:gd name="T71" fmla="*/ 660793 h 4376"/>
              <a:gd name="T72" fmla="*/ 1045648 w 6524"/>
              <a:gd name="T73" fmla="*/ 699337 h 4376"/>
              <a:gd name="T74" fmla="*/ 1076599 w 6524"/>
              <a:gd name="T75" fmla="*/ 806792 h 4376"/>
              <a:gd name="T76" fmla="*/ 1107551 w 6524"/>
              <a:gd name="T77" fmla="*/ 909284 h 4376"/>
              <a:gd name="T78" fmla="*/ 1318082 w 6524"/>
              <a:gd name="T79" fmla="*/ 999803 h 4376"/>
              <a:gd name="T80" fmla="*/ 1366846 w 6524"/>
              <a:gd name="T81" fmla="*/ 1068131 h 4376"/>
              <a:gd name="T82" fmla="*/ 1666145 w 6524"/>
              <a:gd name="T83" fmla="*/ 1034843 h 4376"/>
              <a:gd name="T84" fmla="*/ 1606285 w 6524"/>
              <a:gd name="T85" fmla="*/ 986663 h 4376"/>
              <a:gd name="T86" fmla="*/ 1881932 w 6524"/>
              <a:gd name="T87" fmla="*/ 971187 h 4376"/>
              <a:gd name="T88" fmla="*/ 1692425 w 6524"/>
              <a:gd name="T89" fmla="*/ 895852 h 4376"/>
              <a:gd name="T90" fmla="*/ 1646873 w 6524"/>
              <a:gd name="T91" fmla="*/ 837160 h 4376"/>
              <a:gd name="T92" fmla="*/ 1666145 w 6524"/>
              <a:gd name="T93" fmla="*/ 787812 h 4376"/>
              <a:gd name="T94" fmla="*/ 1689213 w 6524"/>
              <a:gd name="T95" fmla="*/ 752772 h 4376"/>
              <a:gd name="T96" fmla="*/ 1703813 w 6524"/>
              <a:gd name="T97" fmla="*/ 691161 h 4376"/>
              <a:gd name="T98" fmla="*/ 1691549 w 6524"/>
              <a:gd name="T99" fmla="*/ 638893 h 4376"/>
              <a:gd name="T100" fmla="*/ 1686877 w 6524"/>
              <a:gd name="T101" fmla="*/ 515962 h 4376"/>
              <a:gd name="T102" fmla="*/ 1612709 w 6524"/>
              <a:gd name="T103" fmla="*/ 468950 h 4376"/>
              <a:gd name="T104" fmla="*/ 1509926 w 6524"/>
              <a:gd name="T105" fmla="*/ 478002 h 4376"/>
              <a:gd name="T106" fmla="*/ 1453862 w 6524"/>
              <a:gd name="T107" fmla="*/ 522678 h 4376"/>
              <a:gd name="T108" fmla="*/ 1439554 w 6524"/>
              <a:gd name="T109" fmla="*/ 618161 h 4376"/>
              <a:gd name="T110" fmla="*/ 1437218 w 6524"/>
              <a:gd name="T111" fmla="*/ 679481 h 4376"/>
              <a:gd name="T112" fmla="*/ 1455322 w 6524"/>
              <a:gd name="T113" fmla="*/ 756276 h 4376"/>
              <a:gd name="T114" fmla="*/ 1485398 w 6524"/>
              <a:gd name="T115" fmla="*/ 828692 h 4376"/>
              <a:gd name="T116" fmla="*/ 1457074 w 6524"/>
              <a:gd name="T117" fmla="*/ 891180 h 4376"/>
              <a:gd name="T118" fmla="*/ 1654757 w 6524"/>
              <a:gd name="T119" fmla="*/ 974691 h 4376"/>
              <a:gd name="T120" fmla="*/ 1699725 w 6524"/>
              <a:gd name="T121" fmla="*/ 1038931 h 437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6524" h="4376">
                <a:moveTo>
                  <a:pt x="4032" y="3336"/>
                </a:moveTo>
                <a:lnTo>
                  <a:pt x="4032" y="3336"/>
                </a:lnTo>
                <a:lnTo>
                  <a:pt x="3856" y="3260"/>
                </a:lnTo>
                <a:lnTo>
                  <a:pt x="3674" y="3182"/>
                </a:lnTo>
                <a:lnTo>
                  <a:pt x="3492" y="3105"/>
                </a:lnTo>
                <a:lnTo>
                  <a:pt x="3315" y="3031"/>
                </a:lnTo>
                <a:lnTo>
                  <a:pt x="3118" y="2977"/>
                </a:lnTo>
                <a:lnTo>
                  <a:pt x="3103" y="2966"/>
                </a:lnTo>
                <a:lnTo>
                  <a:pt x="3089" y="2952"/>
                </a:lnTo>
                <a:lnTo>
                  <a:pt x="3075" y="2934"/>
                </a:lnTo>
                <a:lnTo>
                  <a:pt x="3060" y="2916"/>
                </a:lnTo>
                <a:lnTo>
                  <a:pt x="3046" y="2896"/>
                </a:lnTo>
                <a:lnTo>
                  <a:pt x="3032" y="2875"/>
                </a:lnTo>
                <a:lnTo>
                  <a:pt x="3019" y="2852"/>
                </a:lnTo>
                <a:lnTo>
                  <a:pt x="3006" y="2829"/>
                </a:lnTo>
                <a:lnTo>
                  <a:pt x="2981" y="2781"/>
                </a:lnTo>
                <a:lnTo>
                  <a:pt x="2958" y="2735"/>
                </a:lnTo>
                <a:lnTo>
                  <a:pt x="2921" y="2655"/>
                </a:lnTo>
                <a:lnTo>
                  <a:pt x="2795" y="2636"/>
                </a:lnTo>
                <a:lnTo>
                  <a:pt x="2797" y="2612"/>
                </a:lnTo>
                <a:lnTo>
                  <a:pt x="2801" y="2591"/>
                </a:lnTo>
                <a:lnTo>
                  <a:pt x="2806" y="2571"/>
                </a:lnTo>
                <a:lnTo>
                  <a:pt x="2813" y="2554"/>
                </a:lnTo>
                <a:lnTo>
                  <a:pt x="2820" y="2538"/>
                </a:lnTo>
                <a:lnTo>
                  <a:pt x="2829" y="2525"/>
                </a:lnTo>
                <a:lnTo>
                  <a:pt x="2838" y="2511"/>
                </a:lnTo>
                <a:lnTo>
                  <a:pt x="2847" y="2498"/>
                </a:lnTo>
                <a:lnTo>
                  <a:pt x="2868" y="2475"/>
                </a:lnTo>
                <a:lnTo>
                  <a:pt x="2878" y="2463"/>
                </a:lnTo>
                <a:lnTo>
                  <a:pt x="2888" y="2450"/>
                </a:lnTo>
                <a:lnTo>
                  <a:pt x="2897" y="2436"/>
                </a:lnTo>
                <a:lnTo>
                  <a:pt x="2906" y="2421"/>
                </a:lnTo>
                <a:lnTo>
                  <a:pt x="2913" y="2404"/>
                </a:lnTo>
                <a:lnTo>
                  <a:pt x="2921" y="2386"/>
                </a:lnTo>
                <a:lnTo>
                  <a:pt x="2926" y="2367"/>
                </a:lnTo>
                <a:lnTo>
                  <a:pt x="2930" y="2349"/>
                </a:lnTo>
                <a:lnTo>
                  <a:pt x="2933" y="2331"/>
                </a:lnTo>
                <a:lnTo>
                  <a:pt x="2935" y="2312"/>
                </a:lnTo>
                <a:lnTo>
                  <a:pt x="2937" y="2272"/>
                </a:lnTo>
                <a:lnTo>
                  <a:pt x="2939" y="2233"/>
                </a:lnTo>
                <a:lnTo>
                  <a:pt x="2942" y="2194"/>
                </a:lnTo>
                <a:lnTo>
                  <a:pt x="2944" y="2175"/>
                </a:lnTo>
                <a:lnTo>
                  <a:pt x="2947" y="2155"/>
                </a:lnTo>
                <a:lnTo>
                  <a:pt x="2951" y="2137"/>
                </a:lnTo>
                <a:lnTo>
                  <a:pt x="2956" y="2119"/>
                </a:lnTo>
                <a:lnTo>
                  <a:pt x="2963" y="2102"/>
                </a:lnTo>
                <a:lnTo>
                  <a:pt x="2971" y="2085"/>
                </a:lnTo>
                <a:lnTo>
                  <a:pt x="2977" y="2074"/>
                </a:lnTo>
                <a:lnTo>
                  <a:pt x="2984" y="2065"/>
                </a:lnTo>
                <a:lnTo>
                  <a:pt x="2993" y="2057"/>
                </a:lnTo>
                <a:lnTo>
                  <a:pt x="3002" y="2050"/>
                </a:lnTo>
                <a:lnTo>
                  <a:pt x="3011" y="2043"/>
                </a:lnTo>
                <a:lnTo>
                  <a:pt x="3021" y="2038"/>
                </a:lnTo>
                <a:lnTo>
                  <a:pt x="3040" y="2027"/>
                </a:lnTo>
                <a:lnTo>
                  <a:pt x="3061" y="2015"/>
                </a:lnTo>
                <a:lnTo>
                  <a:pt x="3081" y="2004"/>
                </a:lnTo>
                <a:lnTo>
                  <a:pt x="3090" y="1998"/>
                </a:lnTo>
                <a:lnTo>
                  <a:pt x="3098" y="1991"/>
                </a:lnTo>
                <a:lnTo>
                  <a:pt x="3106" y="1983"/>
                </a:lnTo>
                <a:lnTo>
                  <a:pt x="3113" y="1974"/>
                </a:lnTo>
                <a:lnTo>
                  <a:pt x="3119" y="1965"/>
                </a:lnTo>
                <a:lnTo>
                  <a:pt x="3125" y="1955"/>
                </a:lnTo>
                <a:lnTo>
                  <a:pt x="3137" y="1933"/>
                </a:lnTo>
                <a:lnTo>
                  <a:pt x="3147" y="1910"/>
                </a:lnTo>
                <a:lnTo>
                  <a:pt x="3155" y="1886"/>
                </a:lnTo>
                <a:lnTo>
                  <a:pt x="3163" y="1860"/>
                </a:lnTo>
                <a:lnTo>
                  <a:pt x="3169" y="1836"/>
                </a:lnTo>
                <a:lnTo>
                  <a:pt x="3175" y="1812"/>
                </a:lnTo>
                <a:lnTo>
                  <a:pt x="3179" y="1789"/>
                </a:lnTo>
                <a:lnTo>
                  <a:pt x="3186" y="1749"/>
                </a:lnTo>
                <a:lnTo>
                  <a:pt x="3192" y="1705"/>
                </a:lnTo>
                <a:lnTo>
                  <a:pt x="3196" y="1659"/>
                </a:lnTo>
                <a:lnTo>
                  <a:pt x="3197" y="1637"/>
                </a:lnTo>
                <a:lnTo>
                  <a:pt x="3198" y="1614"/>
                </a:lnTo>
                <a:lnTo>
                  <a:pt x="3197" y="1590"/>
                </a:lnTo>
                <a:lnTo>
                  <a:pt x="3196" y="1568"/>
                </a:lnTo>
                <a:lnTo>
                  <a:pt x="3194" y="1545"/>
                </a:lnTo>
                <a:lnTo>
                  <a:pt x="3191" y="1522"/>
                </a:lnTo>
                <a:lnTo>
                  <a:pt x="3186" y="1501"/>
                </a:lnTo>
                <a:lnTo>
                  <a:pt x="3181" y="1480"/>
                </a:lnTo>
                <a:lnTo>
                  <a:pt x="3174" y="1459"/>
                </a:lnTo>
                <a:lnTo>
                  <a:pt x="3165" y="1439"/>
                </a:lnTo>
                <a:lnTo>
                  <a:pt x="3155" y="1419"/>
                </a:lnTo>
                <a:lnTo>
                  <a:pt x="3146" y="1403"/>
                </a:lnTo>
                <a:lnTo>
                  <a:pt x="3138" y="1389"/>
                </a:lnTo>
                <a:lnTo>
                  <a:pt x="3131" y="1375"/>
                </a:lnTo>
                <a:lnTo>
                  <a:pt x="3124" y="1361"/>
                </a:lnTo>
                <a:lnTo>
                  <a:pt x="3119" y="1345"/>
                </a:lnTo>
                <a:lnTo>
                  <a:pt x="3114" y="1326"/>
                </a:lnTo>
                <a:lnTo>
                  <a:pt x="3111" y="1302"/>
                </a:lnTo>
                <a:lnTo>
                  <a:pt x="3110" y="1283"/>
                </a:lnTo>
                <a:lnTo>
                  <a:pt x="3109" y="1261"/>
                </a:lnTo>
                <a:lnTo>
                  <a:pt x="3110" y="1234"/>
                </a:lnTo>
                <a:lnTo>
                  <a:pt x="3111" y="1206"/>
                </a:lnTo>
                <a:lnTo>
                  <a:pt x="3115" y="1143"/>
                </a:lnTo>
                <a:lnTo>
                  <a:pt x="3120" y="1075"/>
                </a:lnTo>
                <a:lnTo>
                  <a:pt x="3133" y="949"/>
                </a:lnTo>
                <a:lnTo>
                  <a:pt x="3137" y="901"/>
                </a:lnTo>
                <a:lnTo>
                  <a:pt x="3139" y="868"/>
                </a:lnTo>
                <a:lnTo>
                  <a:pt x="3140" y="809"/>
                </a:lnTo>
                <a:lnTo>
                  <a:pt x="3140" y="751"/>
                </a:lnTo>
                <a:lnTo>
                  <a:pt x="3138" y="694"/>
                </a:lnTo>
                <a:lnTo>
                  <a:pt x="3135" y="637"/>
                </a:lnTo>
                <a:lnTo>
                  <a:pt x="3130" y="580"/>
                </a:lnTo>
                <a:lnTo>
                  <a:pt x="3126" y="552"/>
                </a:lnTo>
                <a:lnTo>
                  <a:pt x="3122" y="523"/>
                </a:lnTo>
                <a:lnTo>
                  <a:pt x="3117" y="495"/>
                </a:lnTo>
                <a:lnTo>
                  <a:pt x="3112" y="465"/>
                </a:lnTo>
                <a:lnTo>
                  <a:pt x="3106" y="437"/>
                </a:lnTo>
                <a:lnTo>
                  <a:pt x="3099" y="408"/>
                </a:lnTo>
                <a:lnTo>
                  <a:pt x="3091" y="385"/>
                </a:lnTo>
                <a:lnTo>
                  <a:pt x="3081" y="361"/>
                </a:lnTo>
                <a:lnTo>
                  <a:pt x="3067" y="333"/>
                </a:lnTo>
                <a:lnTo>
                  <a:pt x="3058" y="317"/>
                </a:lnTo>
                <a:lnTo>
                  <a:pt x="3049" y="301"/>
                </a:lnTo>
                <a:lnTo>
                  <a:pt x="3039" y="286"/>
                </a:lnTo>
                <a:lnTo>
                  <a:pt x="3029" y="272"/>
                </a:lnTo>
                <a:lnTo>
                  <a:pt x="3017" y="258"/>
                </a:lnTo>
                <a:lnTo>
                  <a:pt x="3005" y="244"/>
                </a:lnTo>
                <a:lnTo>
                  <a:pt x="2993" y="234"/>
                </a:lnTo>
                <a:lnTo>
                  <a:pt x="2979" y="225"/>
                </a:lnTo>
                <a:lnTo>
                  <a:pt x="2832" y="200"/>
                </a:lnTo>
                <a:lnTo>
                  <a:pt x="2742" y="116"/>
                </a:lnTo>
                <a:lnTo>
                  <a:pt x="2707" y="95"/>
                </a:lnTo>
                <a:lnTo>
                  <a:pt x="2673" y="78"/>
                </a:lnTo>
                <a:lnTo>
                  <a:pt x="2638" y="62"/>
                </a:lnTo>
                <a:lnTo>
                  <a:pt x="2604" y="48"/>
                </a:lnTo>
                <a:lnTo>
                  <a:pt x="2568" y="36"/>
                </a:lnTo>
                <a:lnTo>
                  <a:pt x="2534" y="26"/>
                </a:lnTo>
                <a:lnTo>
                  <a:pt x="2500" y="18"/>
                </a:lnTo>
                <a:lnTo>
                  <a:pt x="2466" y="11"/>
                </a:lnTo>
                <a:lnTo>
                  <a:pt x="2432" y="6"/>
                </a:lnTo>
                <a:lnTo>
                  <a:pt x="2397" y="3"/>
                </a:lnTo>
                <a:lnTo>
                  <a:pt x="2364" y="1"/>
                </a:lnTo>
                <a:lnTo>
                  <a:pt x="2330" y="0"/>
                </a:lnTo>
                <a:lnTo>
                  <a:pt x="2297" y="0"/>
                </a:lnTo>
                <a:lnTo>
                  <a:pt x="2264" y="2"/>
                </a:lnTo>
                <a:lnTo>
                  <a:pt x="2232" y="4"/>
                </a:lnTo>
                <a:lnTo>
                  <a:pt x="2199" y="8"/>
                </a:lnTo>
                <a:lnTo>
                  <a:pt x="2168" y="13"/>
                </a:lnTo>
                <a:lnTo>
                  <a:pt x="2136" y="18"/>
                </a:lnTo>
                <a:lnTo>
                  <a:pt x="2106" y="24"/>
                </a:lnTo>
                <a:lnTo>
                  <a:pt x="2076" y="31"/>
                </a:lnTo>
                <a:lnTo>
                  <a:pt x="2047" y="38"/>
                </a:lnTo>
                <a:lnTo>
                  <a:pt x="2018" y="47"/>
                </a:lnTo>
                <a:lnTo>
                  <a:pt x="1963" y="63"/>
                </a:lnTo>
                <a:lnTo>
                  <a:pt x="1910" y="81"/>
                </a:lnTo>
                <a:lnTo>
                  <a:pt x="1861" y="98"/>
                </a:lnTo>
                <a:lnTo>
                  <a:pt x="1816" y="117"/>
                </a:lnTo>
                <a:lnTo>
                  <a:pt x="1774" y="133"/>
                </a:lnTo>
                <a:lnTo>
                  <a:pt x="1747" y="143"/>
                </a:lnTo>
                <a:lnTo>
                  <a:pt x="1719" y="155"/>
                </a:lnTo>
                <a:lnTo>
                  <a:pt x="1692" y="169"/>
                </a:lnTo>
                <a:lnTo>
                  <a:pt x="1667" y="186"/>
                </a:lnTo>
                <a:lnTo>
                  <a:pt x="1641" y="203"/>
                </a:lnTo>
                <a:lnTo>
                  <a:pt x="1618" y="222"/>
                </a:lnTo>
                <a:lnTo>
                  <a:pt x="1595" y="243"/>
                </a:lnTo>
                <a:lnTo>
                  <a:pt x="1572" y="267"/>
                </a:lnTo>
                <a:lnTo>
                  <a:pt x="1550" y="291"/>
                </a:lnTo>
                <a:lnTo>
                  <a:pt x="1530" y="318"/>
                </a:lnTo>
                <a:lnTo>
                  <a:pt x="1510" y="346"/>
                </a:lnTo>
                <a:lnTo>
                  <a:pt x="1492" y="376"/>
                </a:lnTo>
                <a:lnTo>
                  <a:pt x="1475" y="408"/>
                </a:lnTo>
                <a:lnTo>
                  <a:pt x="1460" y="441"/>
                </a:lnTo>
                <a:lnTo>
                  <a:pt x="1444" y="476"/>
                </a:lnTo>
                <a:lnTo>
                  <a:pt x="1431" y="512"/>
                </a:lnTo>
                <a:lnTo>
                  <a:pt x="1419" y="550"/>
                </a:lnTo>
                <a:lnTo>
                  <a:pt x="1408" y="589"/>
                </a:lnTo>
                <a:lnTo>
                  <a:pt x="1398" y="631"/>
                </a:lnTo>
                <a:lnTo>
                  <a:pt x="1390" y="673"/>
                </a:lnTo>
                <a:lnTo>
                  <a:pt x="1383" y="717"/>
                </a:lnTo>
                <a:lnTo>
                  <a:pt x="1377" y="763"/>
                </a:lnTo>
                <a:lnTo>
                  <a:pt x="1373" y="809"/>
                </a:lnTo>
                <a:lnTo>
                  <a:pt x="1371" y="857"/>
                </a:lnTo>
                <a:lnTo>
                  <a:pt x="1371" y="907"/>
                </a:lnTo>
                <a:lnTo>
                  <a:pt x="1372" y="958"/>
                </a:lnTo>
                <a:lnTo>
                  <a:pt x="1374" y="1010"/>
                </a:lnTo>
                <a:lnTo>
                  <a:pt x="1378" y="1064"/>
                </a:lnTo>
                <a:lnTo>
                  <a:pt x="1385" y="1119"/>
                </a:lnTo>
                <a:lnTo>
                  <a:pt x="1393" y="1176"/>
                </a:lnTo>
                <a:lnTo>
                  <a:pt x="1403" y="1232"/>
                </a:lnTo>
                <a:lnTo>
                  <a:pt x="1414" y="1291"/>
                </a:lnTo>
                <a:lnTo>
                  <a:pt x="1417" y="1311"/>
                </a:lnTo>
                <a:lnTo>
                  <a:pt x="1418" y="1330"/>
                </a:lnTo>
                <a:lnTo>
                  <a:pt x="1417" y="1346"/>
                </a:lnTo>
                <a:lnTo>
                  <a:pt x="1415" y="1362"/>
                </a:lnTo>
                <a:lnTo>
                  <a:pt x="1411" y="1377"/>
                </a:lnTo>
                <a:lnTo>
                  <a:pt x="1406" y="1392"/>
                </a:lnTo>
                <a:lnTo>
                  <a:pt x="1400" y="1405"/>
                </a:lnTo>
                <a:lnTo>
                  <a:pt x="1394" y="1418"/>
                </a:lnTo>
                <a:lnTo>
                  <a:pt x="1382" y="1441"/>
                </a:lnTo>
                <a:lnTo>
                  <a:pt x="1369" y="1464"/>
                </a:lnTo>
                <a:lnTo>
                  <a:pt x="1365" y="1474"/>
                </a:lnTo>
                <a:lnTo>
                  <a:pt x="1362" y="1485"/>
                </a:lnTo>
                <a:lnTo>
                  <a:pt x="1360" y="1496"/>
                </a:lnTo>
                <a:lnTo>
                  <a:pt x="1360" y="1507"/>
                </a:lnTo>
                <a:lnTo>
                  <a:pt x="1364" y="1563"/>
                </a:lnTo>
                <a:lnTo>
                  <a:pt x="1369" y="1631"/>
                </a:lnTo>
                <a:lnTo>
                  <a:pt x="1372" y="1668"/>
                </a:lnTo>
                <a:lnTo>
                  <a:pt x="1376" y="1706"/>
                </a:lnTo>
                <a:lnTo>
                  <a:pt x="1382" y="1746"/>
                </a:lnTo>
                <a:lnTo>
                  <a:pt x="1387" y="1784"/>
                </a:lnTo>
                <a:lnTo>
                  <a:pt x="1395" y="1823"/>
                </a:lnTo>
                <a:lnTo>
                  <a:pt x="1403" y="1859"/>
                </a:lnTo>
                <a:lnTo>
                  <a:pt x="1413" y="1895"/>
                </a:lnTo>
                <a:lnTo>
                  <a:pt x="1419" y="1911"/>
                </a:lnTo>
                <a:lnTo>
                  <a:pt x="1425" y="1927"/>
                </a:lnTo>
                <a:lnTo>
                  <a:pt x="1432" y="1942"/>
                </a:lnTo>
                <a:lnTo>
                  <a:pt x="1439" y="1957"/>
                </a:lnTo>
                <a:lnTo>
                  <a:pt x="1447" y="1971"/>
                </a:lnTo>
                <a:lnTo>
                  <a:pt x="1456" y="1983"/>
                </a:lnTo>
                <a:lnTo>
                  <a:pt x="1465" y="1994"/>
                </a:lnTo>
                <a:lnTo>
                  <a:pt x="1475" y="2005"/>
                </a:lnTo>
                <a:lnTo>
                  <a:pt x="1485" y="2014"/>
                </a:lnTo>
                <a:lnTo>
                  <a:pt x="1496" y="2022"/>
                </a:lnTo>
                <a:lnTo>
                  <a:pt x="1504" y="2026"/>
                </a:lnTo>
                <a:lnTo>
                  <a:pt x="1516" y="2030"/>
                </a:lnTo>
                <a:lnTo>
                  <a:pt x="1550" y="2038"/>
                </a:lnTo>
                <a:lnTo>
                  <a:pt x="1580" y="2045"/>
                </a:lnTo>
                <a:lnTo>
                  <a:pt x="1591" y="2046"/>
                </a:lnTo>
                <a:lnTo>
                  <a:pt x="1593" y="2046"/>
                </a:lnTo>
                <a:lnTo>
                  <a:pt x="1594" y="2045"/>
                </a:lnTo>
                <a:lnTo>
                  <a:pt x="1629" y="2421"/>
                </a:lnTo>
                <a:lnTo>
                  <a:pt x="1635" y="2436"/>
                </a:lnTo>
                <a:lnTo>
                  <a:pt x="1642" y="2450"/>
                </a:lnTo>
                <a:lnTo>
                  <a:pt x="1650" y="2462"/>
                </a:lnTo>
                <a:lnTo>
                  <a:pt x="1658" y="2473"/>
                </a:lnTo>
                <a:lnTo>
                  <a:pt x="1677" y="2493"/>
                </a:lnTo>
                <a:lnTo>
                  <a:pt x="1695" y="2514"/>
                </a:lnTo>
                <a:lnTo>
                  <a:pt x="1704" y="2524"/>
                </a:lnTo>
                <a:lnTo>
                  <a:pt x="1713" y="2536"/>
                </a:lnTo>
                <a:lnTo>
                  <a:pt x="1721" y="2548"/>
                </a:lnTo>
                <a:lnTo>
                  <a:pt x="1730" y="2561"/>
                </a:lnTo>
                <a:lnTo>
                  <a:pt x="1738" y="2575"/>
                </a:lnTo>
                <a:lnTo>
                  <a:pt x="1744" y="2593"/>
                </a:lnTo>
                <a:lnTo>
                  <a:pt x="1750" y="2611"/>
                </a:lnTo>
                <a:lnTo>
                  <a:pt x="1754" y="2631"/>
                </a:lnTo>
                <a:lnTo>
                  <a:pt x="1661" y="2655"/>
                </a:lnTo>
                <a:lnTo>
                  <a:pt x="1623" y="2735"/>
                </a:lnTo>
                <a:lnTo>
                  <a:pt x="1601" y="2781"/>
                </a:lnTo>
                <a:lnTo>
                  <a:pt x="1575" y="2829"/>
                </a:lnTo>
                <a:lnTo>
                  <a:pt x="1563" y="2852"/>
                </a:lnTo>
                <a:lnTo>
                  <a:pt x="1549" y="2875"/>
                </a:lnTo>
                <a:lnTo>
                  <a:pt x="1536" y="2896"/>
                </a:lnTo>
                <a:lnTo>
                  <a:pt x="1522" y="2916"/>
                </a:lnTo>
                <a:lnTo>
                  <a:pt x="1507" y="2934"/>
                </a:lnTo>
                <a:lnTo>
                  <a:pt x="1493" y="2952"/>
                </a:lnTo>
                <a:lnTo>
                  <a:pt x="1478" y="2966"/>
                </a:lnTo>
                <a:lnTo>
                  <a:pt x="1464" y="2977"/>
                </a:lnTo>
                <a:lnTo>
                  <a:pt x="1266" y="3031"/>
                </a:lnTo>
                <a:lnTo>
                  <a:pt x="1089" y="3105"/>
                </a:lnTo>
                <a:lnTo>
                  <a:pt x="908" y="3182"/>
                </a:lnTo>
                <a:lnTo>
                  <a:pt x="726" y="3260"/>
                </a:lnTo>
                <a:lnTo>
                  <a:pt x="549" y="3336"/>
                </a:lnTo>
                <a:lnTo>
                  <a:pt x="509" y="3352"/>
                </a:lnTo>
                <a:lnTo>
                  <a:pt x="469" y="3367"/>
                </a:lnTo>
                <a:lnTo>
                  <a:pt x="386" y="3396"/>
                </a:lnTo>
                <a:lnTo>
                  <a:pt x="346" y="3410"/>
                </a:lnTo>
                <a:lnTo>
                  <a:pt x="306" y="3424"/>
                </a:lnTo>
                <a:lnTo>
                  <a:pt x="267" y="3440"/>
                </a:lnTo>
                <a:lnTo>
                  <a:pt x="229" y="3457"/>
                </a:lnTo>
                <a:lnTo>
                  <a:pt x="194" y="3475"/>
                </a:lnTo>
                <a:lnTo>
                  <a:pt x="175" y="3485"/>
                </a:lnTo>
                <a:lnTo>
                  <a:pt x="159" y="3495"/>
                </a:lnTo>
                <a:lnTo>
                  <a:pt x="143" y="3507"/>
                </a:lnTo>
                <a:lnTo>
                  <a:pt x="127" y="3518"/>
                </a:lnTo>
                <a:lnTo>
                  <a:pt x="111" y="3530"/>
                </a:lnTo>
                <a:lnTo>
                  <a:pt x="97" y="3543"/>
                </a:lnTo>
                <a:lnTo>
                  <a:pt x="83" y="3556"/>
                </a:lnTo>
                <a:lnTo>
                  <a:pt x="71" y="3571"/>
                </a:lnTo>
                <a:lnTo>
                  <a:pt x="59" y="3586"/>
                </a:lnTo>
                <a:lnTo>
                  <a:pt x="46" y="3602"/>
                </a:lnTo>
                <a:lnTo>
                  <a:pt x="36" y="3619"/>
                </a:lnTo>
                <a:lnTo>
                  <a:pt x="27" y="3637"/>
                </a:lnTo>
                <a:lnTo>
                  <a:pt x="18" y="3657"/>
                </a:lnTo>
                <a:lnTo>
                  <a:pt x="11" y="3677"/>
                </a:lnTo>
                <a:lnTo>
                  <a:pt x="10" y="3742"/>
                </a:lnTo>
                <a:lnTo>
                  <a:pt x="9" y="3821"/>
                </a:lnTo>
                <a:lnTo>
                  <a:pt x="4" y="4009"/>
                </a:lnTo>
                <a:lnTo>
                  <a:pt x="1" y="4204"/>
                </a:lnTo>
                <a:lnTo>
                  <a:pt x="0" y="4296"/>
                </a:lnTo>
                <a:lnTo>
                  <a:pt x="1" y="4376"/>
                </a:lnTo>
                <a:lnTo>
                  <a:pt x="4581" y="4376"/>
                </a:lnTo>
                <a:lnTo>
                  <a:pt x="4581" y="4296"/>
                </a:lnTo>
                <a:lnTo>
                  <a:pt x="4581" y="4204"/>
                </a:lnTo>
                <a:lnTo>
                  <a:pt x="4577" y="4009"/>
                </a:lnTo>
                <a:lnTo>
                  <a:pt x="4573" y="3821"/>
                </a:lnTo>
                <a:lnTo>
                  <a:pt x="4571" y="3742"/>
                </a:lnTo>
                <a:lnTo>
                  <a:pt x="4571" y="3677"/>
                </a:lnTo>
                <a:lnTo>
                  <a:pt x="4563" y="3657"/>
                </a:lnTo>
                <a:lnTo>
                  <a:pt x="4555" y="3637"/>
                </a:lnTo>
                <a:lnTo>
                  <a:pt x="4545" y="3619"/>
                </a:lnTo>
                <a:lnTo>
                  <a:pt x="4535" y="3602"/>
                </a:lnTo>
                <a:lnTo>
                  <a:pt x="4523" y="3586"/>
                </a:lnTo>
                <a:lnTo>
                  <a:pt x="4511" y="3571"/>
                </a:lnTo>
                <a:lnTo>
                  <a:pt x="4498" y="3556"/>
                </a:lnTo>
                <a:lnTo>
                  <a:pt x="4484" y="3543"/>
                </a:lnTo>
                <a:lnTo>
                  <a:pt x="4470" y="3530"/>
                </a:lnTo>
                <a:lnTo>
                  <a:pt x="4454" y="3518"/>
                </a:lnTo>
                <a:lnTo>
                  <a:pt x="4439" y="3507"/>
                </a:lnTo>
                <a:lnTo>
                  <a:pt x="4423" y="3495"/>
                </a:lnTo>
                <a:lnTo>
                  <a:pt x="4406" y="3485"/>
                </a:lnTo>
                <a:lnTo>
                  <a:pt x="4388" y="3475"/>
                </a:lnTo>
                <a:lnTo>
                  <a:pt x="4352" y="3457"/>
                </a:lnTo>
                <a:lnTo>
                  <a:pt x="4314" y="3440"/>
                </a:lnTo>
                <a:lnTo>
                  <a:pt x="4275" y="3424"/>
                </a:lnTo>
                <a:lnTo>
                  <a:pt x="4235" y="3410"/>
                </a:lnTo>
                <a:lnTo>
                  <a:pt x="4195" y="3396"/>
                </a:lnTo>
                <a:lnTo>
                  <a:pt x="4113" y="3367"/>
                </a:lnTo>
                <a:lnTo>
                  <a:pt x="4073" y="3352"/>
                </a:lnTo>
                <a:lnTo>
                  <a:pt x="4032" y="3336"/>
                </a:lnTo>
                <a:close/>
                <a:moveTo>
                  <a:pt x="5329" y="3316"/>
                </a:moveTo>
                <a:lnTo>
                  <a:pt x="5329" y="3316"/>
                </a:lnTo>
                <a:lnTo>
                  <a:pt x="5202" y="3262"/>
                </a:lnTo>
                <a:lnTo>
                  <a:pt x="5073" y="3206"/>
                </a:lnTo>
                <a:lnTo>
                  <a:pt x="4943" y="3151"/>
                </a:lnTo>
                <a:lnTo>
                  <a:pt x="4818" y="3098"/>
                </a:lnTo>
                <a:lnTo>
                  <a:pt x="4677" y="3060"/>
                </a:lnTo>
                <a:lnTo>
                  <a:pt x="4666" y="3052"/>
                </a:lnTo>
                <a:lnTo>
                  <a:pt x="4656" y="3042"/>
                </a:lnTo>
                <a:lnTo>
                  <a:pt x="4645" y="3030"/>
                </a:lnTo>
                <a:lnTo>
                  <a:pt x="4635" y="3017"/>
                </a:lnTo>
                <a:lnTo>
                  <a:pt x="4625" y="3002"/>
                </a:lnTo>
                <a:lnTo>
                  <a:pt x="4616" y="2987"/>
                </a:lnTo>
                <a:lnTo>
                  <a:pt x="4596" y="2955"/>
                </a:lnTo>
                <a:lnTo>
                  <a:pt x="4579" y="2920"/>
                </a:lnTo>
                <a:lnTo>
                  <a:pt x="4563" y="2887"/>
                </a:lnTo>
                <a:lnTo>
                  <a:pt x="4536" y="2830"/>
                </a:lnTo>
                <a:lnTo>
                  <a:pt x="4446" y="2817"/>
                </a:lnTo>
                <a:lnTo>
                  <a:pt x="4448" y="2800"/>
                </a:lnTo>
                <a:lnTo>
                  <a:pt x="4450" y="2784"/>
                </a:lnTo>
                <a:lnTo>
                  <a:pt x="4454" y="2770"/>
                </a:lnTo>
                <a:lnTo>
                  <a:pt x="4459" y="2758"/>
                </a:lnTo>
                <a:lnTo>
                  <a:pt x="4465" y="2747"/>
                </a:lnTo>
                <a:lnTo>
                  <a:pt x="4471" y="2737"/>
                </a:lnTo>
                <a:lnTo>
                  <a:pt x="4477" y="2728"/>
                </a:lnTo>
                <a:lnTo>
                  <a:pt x="4484" y="2718"/>
                </a:lnTo>
                <a:lnTo>
                  <a:pt x="4498" y="2702"/>
                </a:lnTo>
                <a:lnTo>
                  <a:pt x="4512" y="2684"/>
                </a:lnTo>
                <a:lnTo>
                  <a:pt x="4519" y="2674"/>
                </a:lnTo>
                <a:lnTo>
                  <a:pt x="4525" y="2664"/>
                </a:lnTo>
                <a:lnTo>
                  <a:pt x="4532" y="2651"/>
                </a:lnTo>
                <a:lnTo>
                  <a:pt x="4536" y="2638"/>
                </a:lnTo>
                <a:lnTo>
                  <a:pt x="4540" y="2625"/>
                </a:lnTo>
                <a:lnTo>
                  <a:pt x="4543" y="2612"/>
                </a:lnTo>
                <a:lnTo>
                  <a:pt x="4545" y="2599"/>
                </a:lnTo>
                <a:lnTo>
                  <a:pt x="4546" y="2586"/>
                </a:lnTo>
                <a:lnTo>
                  <a:pt x="4548" y="2557"/>
                </a:lnTo>
                <a:lnTo>
                  <a:pt x="4549" y="2530"/>
                </a:lnTo>
                <a:lnTo>
                  <a:pt x="4551" y="2501"/>
                </a:lnTo>
                <a:lnTo>
                  <a:pt x="4553" y="2488"/>
                </a:lnTo>
                <a:lnTo>
                  <a:pt x="4555" y="2474"/>
                </a:lnTo>
                <a:lnTo>
                  <a:pt x="4558" y="2461"/>
                </a:lnTo>
                <a:lnTo>
                  <a:pt x="4562" y="2449"/>
                </a:lnTo>
                <a:lnTo>
                  <a:pt x="4566" y="2436"/>
                </a:lnTo>
                <a:lnTo>
                  <a:pt x="4572" y="2424"/>
                </a:lnTo>
                <a:lnTo>
                  <a:pt x="4576" y="2417"/>
                </a:lnTo>
                <a:lnTo>
                  <a:pt x="4581" y="2410"/>
                </a:lnTo>
                <a:lnTo>
                  <a:pt x="4587" y="2404"/>
                </a:lnTo>
                <a:lnTo>
                  <a:pt x="4593" y="2399"/>
                </a:lnTo>
                <a:lnTo>
                  <a:pt x="4608" y="2390"/>
                </a:lnTo>
                <a:lnTo>
                  <a:pt x="4622" y="2383"/>
                </a:lnTo>
                <a:lnTo>
                  <a:pt x="4636" y="2375"/>
                </a:lnTo>
                <a:lnTo>
                  <a:pt x="4650" y="2366"/>
                </a:lnTo>
                <a:lnTo>
                  <a:pt x="4656" y="2362"/>
                </a:lnTo>
                <a:lnTo>
                  <a:pt x="4662" y="2357"/>
                </a:lnTo>
                <a:lnTo>
                  <a:pt x="4668" y="2351"/>
                </a:lnTo>
                <a:lnTo>
                  <a:pt x="4674" y="2345"/>
                </a:lnTo>
                <a:lnTo>
                  <a:pt x="4682" y="2331"/>
                </a:lnTo>
                <a:lnTo>
                  <a:pt x="4690" y="2316"/>
                </a:lnTo>
                <a:lnTo>
                  <a:pt x="4697" y="2299"/>
                </a:lnTo>
                <a:lnTo>
                  <a:pt x="4703" y="2281"/>
                </a:lnTo>
                <a:lnTo>
                  <a:pt x="4709" y="2264"/>
                </a:lnTo>
                <a:lnTo>
                  <a:pt x="4713" y="2246"/>
                </a:lnTo>
                <a:lnTo>
                  <a:pt x="4720" y="2213"/>
                </a:lnTo>
                <a:lnTo>
                  <a:pt x="4725" y="2184"/>
                </a:lnTo>
                <a:lnTo>
                  <a:pt x="4729" y="2153"/>
                </a:lnTo>
                <a:lnTo>
                  <a:pt x="4732" y="2121"/>
                </a:lnTo>
                <a:lnTo>
                  <a:pt x="4733" y="2088"/>
                </a:lnTo>
                <a:lnTo>
                  <a:pt x="4733" y="2071"/>
                </a:lnTo>
                <a:lnTo>
                  <a:pt x="4732" y="2055"/>
                </a:lnTo>
                <a:lnTo>
                  <a:pt x="4731" y="2039"/>
                </a:lnTo>
                <a:lnTo>
                  <a:pt x="4728" y="2024"/>
                </a:lnTo>
                <a:lnTo>
                  <a:pt x="4725" y="2007"/>
                </a:lnTo>
                <a:lnTo>
                  <a:pt x="4721" y="1992"/>
                </a:lnTo>
                <a:lnTo>
                  <a:pt x="4716" y="1978"/>
                </a:lnTo>
                <a:lnTo>
                  <a:pt x="4710" y="1964"/>
                </a:lnTo>
                <a:lnTo>
                  <a:pt x="4703" y="1950"/>
                </a:lnTo>
                <a:lnTo>
                  <a:pt x="4697" y="1937"/>
                </a:lnTo>
                <a:lnTo>
                  <a:pt x="4686" y="1918"/>
                </a:lnTo>
                <a:lnTo>
                  <a:pt x="4682" y="1908"/>
                </a:lnTo>
                <a:lnTo>
                  <a:pt x="4678" y="1897"/>
                </a:lnTo>
                <a:lnTo>
                  <a:pt x="4675" y="1883"/>
                </a:lnTo>
                <a:lnTo>
                  <a:pt x="4672" y="1865"/>
                </a:lnTo>
                <a:lnTo>
                  <a:pt x="4671" y="1852"/>
                </a:lnTo>
                <a:lnTo>
                  <a:pt x="4671" y="1836"/>
                </a:lnTo>
                <a:lnTo>
                  <a:pt x="4672" y="1797"/>
                </a:lnTo>
                <a:lnTo>
                  <a:pt x="4675" y="1752"/>
                </a:lnTo>
                <a:lnTo>
                  <a:pt x="4679" y="1704"/>
                </a:lnTo>
                <a:lnTo>
                  <a:pt x="4687" y="1615"/>
                </a:lnTo>
                <a:lnTo>
                  <a:pt x="4690" y="1580"/>
                </a:lnTo>
                <a:lnTo>
                  <a:pt x="4691" y="1557"/>
                </a:lnTo>
                <a:lnTo>
                  <a:pt x="4692" y="1514"/>
                </a:lnTo>
                <a:lnTo>
                  <a:pt x="4692" y="1473"/>
                </a:lnTo>
                <a:lnTo>
                  <a:pt x="4691" y="1432"/>
                </a:lnTo>
                <a:lnTo>
                  <a:pt x="4689" y="1392"/>
                </a:lnTo>
                <a:lnTo>
                  <a:pt x="4685" y="1351"/>
                </a:lnTo>
                <a:lnTo>
                  <a:pt x="4680" y="1310"/>
                </a:lnTo>
                <a:lnTo>
                  <a:pt x="4673" y="1270"/>
                </a:lnTo>
                <a:lnTo>
                  <a:pt x="4663" y="1228"/>
                </a:lnTo>
                <a:lnTo>
                  <a:pt x="4657" y="1212"/>
                </a:lnTo>
                <a:lnTo>
                  <a:pt x="4650" y="1195"/>
                </a:lnTo>
                <a:lnTo>
                  <a:pt x="4640" y="1175"/>
                </a:lnTo>
                <a:lnTo>
                  <a:pt x="4628" y="1152"/>
                </a:lnTo>
                <a:lnTo>
                  <a:pt x="4621" y="1142"/>
                </a:lnTo>
                <a:lnTo>
                  <a:pt x="4613" y="1131"/>
                </a:lnTo>
                <a:lnTo>
                  <a:pt x="4605" y="1121"/>
                </a:lnTo>
                <a:lnTo>
                  <a:pt x="4596" y="1112"/>
                </a:lnTo>
                <a:lnTo>
                  <a:pt x="4587" y="1105"/>
                </a:lnTo>
                <a:lnTo>
                  <a:pt x="4577" y="1097"/>
                </a:lnTo>
                <a:lnTo>
                  <a:pt x="4473" y="1080"/>
                </a:lnTo>
                <a:lnTo>
                  <a:pt x="4408" y="1020"/>
                </a:lnTo>
                <a:lnTo>
                  <a:pt x="4383" y="1006"/>
                </a:lnTo>
                <a:lnTo>
                  <a:pt x="4359" y="993"/>
                </a:lnTo>
                <a:lnTo>
                  <a:pt x="4335" y="982"/>
                </a:lnTo>
                <a:lnTo>
                  <a:pt x="4310" y="972"/>
                </a:lnTo>
                <a:lnTo>
                  <a:pt x="4285" y="964"/>
                </a:lnTo>
                <a:lnTo>
                  <a:pt x="4261" y="956"/>
                </a:lnTo>
                <a:lnTo>
                  <a:pt x="4236" y="950"/>
                </a:lnTo>
                <a:lnTo>
                  <a:pt x="4212" y="946"/>
                </a:lnTo>
                <a:lnTo>
                  <a:pt x="4188" y="942"/>
                </a:lnTo>
                <a:lnTo>
                  <a:pt x="4163" y="940"/>
                </a:lnTo>
                <a:lnTo>
                  <a:pt x="4139" y="938"/>
                </a:lnTo>
                <a:lnTo>
                  <a:pt x="4115" y="937"/>
                </a:lnTo>
                <a:lnTo>
                  <a:pt x="4091" y="938"/>
                </a:lnTo>
                <a:lnTo>
                  <a:pt x="4068" y="939"/>
                </a:lnTo>
                <a:lnTo>
                  <a:pt x="4045" y="941"/>
                </a:lnTo>
                <a:lnTo>
                  <a:pt x="4022" y="943"/>
                </a:lnTo>
                <a:lnTo>
                  <a:pt x="3999" y="946"/>
                </a:lnTo>
                <a:lnTo>
                  <a:pt x="3978" y="950"/>
                </a:lnTo>
                <a:lnTo>
                  <a:pt x="3934" y="959"/>
                </a:lnTo>
                <a:lnTo>
                  <a:pt x="3892" y="971"/>
                </a:lnTo>
                <a:lnTo>
                  <a:pt x="3853" y="983"/>
                </a:lnTo>
                <a:lnTo>
                  <a:pt x="3815" y="995"/>
                </a:lnTo>
                <a:lnTo>
                  <a:pt x="3781" y="1008"/>
                </a:lnTo>
                <a:lnTo>
                  <a:pt x="3719" y="1033"/>
                </a:lnTo>
                <a:lnTo>
                  <a:pt x="3699" y="1040"/>
                </a:lnTo>
                <a:lnTo>
                  <a:pt x="3679" y="1049"/>
                </a:lnTo>
                <a:lnTo>
                  <a:pt x="3661" y="1059"/>
                </a:lnTo>
                <a:lnTo>
                  <a:pt x="3642" y="1070"/>
                </a:lnTo>
                <a:lnTo>
                  <a:pt x="3625" y="1082"/>
                </a:lnTo>
                <a:lnTo>
                  <a:pt x="3607" y="1096"/>
                </a:lnTo>
                <a:lnTo>
                  <a:pt x="3590" y="1112"/>
                </a:lnTo>
                <a:lnTo>
                  <a:pt x="3575" y="1128"/>
                </a:lnTo>
                <a:lnTo>
                  <a:pt x="3560" y="1145"/>
                </a:lnTo>
                <a:lnTo>
                  <a:pt x="3544" y="1164"/>
                </a:lnTo>
                <a:lnTo>
                  <a:pt x="3531" y="1185"/>
                </a:lnTo>
                <a:lnTo>
                  <a:pt x="3518" y="1206"/>
                </a:lnTo>
                <a:lnTo>
                  <a:pt x="3506" y="1228"/>
                </a:lnTo>
                <a:lnTo>
                  <a:pt x="3495" y="1252"/>
                </a:lnTo>
                <a:lnTo>
                  <a:pt x="3484" y="1277"/>
                </a:lnTo>
                <a:lnTo>
                  <a:pt x="3474" y="1302"/>
                </a:lnTo>
                <a:lnTo>
                  <a:pt x="3465" y="1330"/>
                </a:lnTo>
                <a:lnTo>
                  <a:pt x="3457" y="1358"/>
                </a:lnTo>
                <a:lnTo>
                  <a:pt x="3451" y="1388"/>
                </a:lnTo>
                <a:lnTo>
                  <a:pt x="3445" y="1417"/>
                </a:lnTo>
                <a:lnTo>
                  <a:pt x="3440" y="1448"/>
                </a:lnTo>
                <a:lnTo>
                  <a:pt x="3436" y="1481"/>
                </a:lnTo>
                <a:lnTo>
                  <a:pt x="3434" y="1514"/>
                </a:lnTo>
                <a:lnTo>
                  <a:pt x="3432" y="1549"/>
                </a:lnTo>
                <a:lnTo>
                  <a:pt x="3432" y="1584"/>
                </a:lnTo>
                <a:lnTo>
                  <a:pt x="3432" y="1621"/>
                </a:lnTo>
                <a:lnTo>
                  <a:pt x="3434" y="1658"/>
                </a:lnTo>
                <a:lnTo>
                  <a:pt x="3437" y="1696"/>
                </a:lnTo>
                <a:lnTo>
                  <a:pt x="3442" y="1735"/>
                </a:lnTo>
                <a:lnTo>
                  <a:pt x="3447" y="1775"/>
                </a:lnTo>
                <a:lnTo>
                  <a:pt x="3454" y="1817"/>
                </a:lnTo>
                <a:lnTo>
                  <a:pt x="3462" y="1858"/>
                </a:lnTo>
                <a:lnTo>
                  <a:pt x="3464" y="1872"/>
                </a:lnTo>
                <a:lnTo>
                  <a:pt x="3465" y="1886"/>
                </a:lnTo>
                <a:lnTo>
                  <a:pt x="3464" y="1898"/>
                </a:lnTo>
                <a:lnTo>
                  <a:pt x="3462" y="1909"/>
                </a:lnTo>
                <a:lnTo>
                  <a:pt x="3460" y="1919"/>
                </a:lnTo>
                <a:lnTo>
                  <a:pt x="3456" y="1929"/>
                </a:lnTo>
                <a:lnTo>
                  <a:pt x="3448" y="1949"/>
                </a:lnTo>
                <a:lnTo>
                  <a:pt x="3439" y="1965"/>
                </a:lnTo>
                <a:lnTo>
                  <a:pt x="3431" y="1981"/>
                </a:lnTo>
                <a:lnTo>
                  <a:pt x="3428" y="1988"/>
                </a:lnTo>
                <a:lnTo>
                  <a:pt x="3425" y="1996"/>
                </a:lnTo>
                <a:lnTo>
                  <a:pt x="3424" y="2004"/>
                </a:lnTo>
                <a:lnTo>
                  <a:pt x="3424" y="2011"/>
                </a:lnTo>
                <a:lnTo>
                  <a:pt x="3431" y="2101"/>
                </a:lnTo>
                <a:lnTo>
                  <a:pt x="3435" y="2153"/>
                </a:lnTo>
                <a:lnTo>
                  <a:pt x="3439" y="2182"/>
                </a:lnTo>
                <a:lnTo>
                  <a:pt x="3443" y="2209"/>
                </a:lnTo>
                <a:lnTo>
                  <a:pt x="3448" y="2237"/>
                </a:lnTo>
                <a:lnTo>
                  <a:pt x="3454" y="2263"/>
                </a:lnTo>
                <a:lnTo>
                  <a:pt x="3461" y="2288"/>
                </a:lnTo>
                <a:lnTo>
                  <a:pt x="3470" y="2312"/>
                </a:lnTo>
                <a:lnTo>
                  <a:pt x="3475" y="2323"/>
                </a:lnTo>
                <a:lnTo>
                  <a:pt x="3481" y="2333"/>
                </a:lnTo>
                <a:lnTo>
                  <a:pt x="3486" y="2342"/>
                </a:lnTo>
                <a:lnTo>
                  <a:pt x="3492" y="2351"/>
                </a:lnTo>
                <a:lnTo>
                  <a:pt x="3499" y="2359"/>
                </a:lnTo>
                <a:lnTo>
                  <a:pt x="3506" y="2366"/>
                </a:lnTo>
                <a:lnTo>
                  <a:pt x="3513" y="2374"/>
                </a:lnTo>
                <a:lnTo>
                  <a:pt x="3521" y="2379"/>
                </a:lnTo>
                <a:lnTo>
                  <a:pt x="3526" y="2382"/>
                </a:lnTo>
                <a:lnTo>
                  <a:pt x="3535" y="2384"/>
                </a:lnTo>
                <a:lnTo>
                  <a:pt x="3559" y="2391"/>
                </a:lnTo>
                <a:lnTo>
                  <a:pt x="3581" y="2395"/>
                </a:lnTo>
                <a:lnTo>
                  <a:pt x="3588" y="2396"/>
                </a:lnTo>
                <a:lnTo>
                  <a:pt x="3589" y="2396"/>
                </a:lnTo>
                <a:lnTo>
                  <a:pt x="3590" y="2395"/>
                </a:lnTo>
                <a:lnTo>
                  <a:pt x="3615" y="2664"/>
                </a:lnTo>
                <a:lnTo>
                  <a:pt x="3621" y="2674"/>
                </a:lnTo>
                <a:lnTo>
                  <a:pt x="3625" y="2684"/>
                </a:lnTo>
                <a:lnTo>
                  <a:pt x="3631" y="2692"/>
                </a:lnTo>
                <a:lnTo>
                  <a:pt x="3637" y="2700"/>
                </a:lnTo>
                <a:lnTo>
                  <a:pt x="3649" y="2715"/>
                </a:lnTo>
                <a:lnTo>
                  <a:pt x="3662" y="2730"/>
                </a:lnTo>
                <a:lnTo>
                  <a:pt x="3675" y="2745"/>
                </a:lnTo>
                <a:lnTo>
                  <a:pt x="3681" y="2754"/>
                </a:lnTo>
                <a:lnTo>
                  <a:pt x="3687" y="2763"/>
                </a:lnTo>
                <a:lnTo>
                  <a:pt x="3693" y="2773"/>
                </a:lnTo>
                <a:lnTo>
                  <a:pt x="3698" y="2785"/>
                </a:lnTo>
                <a:lnTo>
                  <a:pt x="3702" y="2799"/>
                </a:lnTo>
                <a:lnTo>
                  <a:pt x="3705" y="2814"/>
                </a:lnTo>
                <a:lnTo>
                  <a:pt x="3638" y="2830"/>
                </a:lnTo>
                <a:lnTo>
                  <a:pt x="3619" y="2869"/>
                </a:lnTo>
                <a:lnTo>
                  <a:pt x="3597" y="2915"/>
                </a:lnTo>
                <a:lnTo>
                  <a:pt x="3585" y="2940"/>
                </a:lnTo>
                <a:lnTo>
                  <a:pt x="3572" y="2963"/>
                </a:lnTo>
                <a:lnTo>
                  <a:pt x="3559" y="2986"/>
                </a:lnTo>
                <a:lnTo>
                  <a:pt x="3544" y="3008"/>
                </a:lnTo>
                <a:lnTo>
                  <a:pt x="3793" y="3114"/>
                </a:lnTo>
                <a:lnTo>
                  <a:pt x="3936" y="3176"/>
                </a:lnTo>
                <a:lnTo>
                  <a:pt x="4076" y="3235"/>
                </a:lnTo>
                <a:lnTo>
                  <a:pt x="4109" y="3248"/>
                </a:lnTo>
                <a:lnTo>
                  <a:pt x="4143" y="3261"/>
                </a:lnTo>
                <a:lnTo>
                  <a:pt x="4214" y="3285"/>
                </a:lnTo>
                <a:lnTo>
                  <a:pt x="4282" y="3310"/>
                </a:lnTo>
                <a:lnTo>
                  <a:pt x="4316" y="3323"/>
                </a:lnTo>
                <a:lnTo>
                  <a:pt x="4351" y="3336"/>
                </a:lnTo>
                <a:lnTo>
                  <a:pt x="4385" y="3351"/>
                </a:lnTo>
                <a:lnTo>
                  <a:pt x="4419" y="3368"/>
                </a:lnTo>
                <a:lnTo>
                  <a:pt x="4451" y="3385"/>
                </a:lnTo>
                <a:lnTo>
                  <a:pt x="4483" y="3404"/>
                </a:lnTo>
                <a:lnTo>
                  <a:pt x="4514" y="3424"/>
                </a:lnTo>
                <a:lnTo>
                  <a:pt x="4528" y="3436"/>
                </a:lnTo>
                <a:lnTo>
                  <a:pt x="4543" y="3448"/>
                </a:lnTo>
                <a:lnTo>
                  <a:pt x="4557" y="3460"/>
                </a:lnTo>
                <a:lnTo>
                  <a:pt x="4570" y="3473"/>
                </a:lnTo>
                <a:lnTo>
                  <a:pt x="4583" y="3486"/>
                </a:lnTo>
                <a:lnTo>
                  <a:pt x="4596" y="3501"/>
                </a:lnTo>
                <a:lnTo>
                  <a:pt x="4609" y="3516"/>
                </a:lnTo>
                <a:lnTo>
                  <a:pt x="4620" y="3531"/>
                </a:lnTo>
                <a:lnTo>
                  <a:pt x="4631" y="3547"/>
                </a:lnTo>
                <a:lnTo>
                  <a:pt x="4641" y="3564"/>
                </a:lnTo>
                <a:lnTo>
                  <a:pt x="4650" y="3583"/>
                </a:lnTo>
                <a:lnTo>
                  <a:pt x="4659" y="3601"/>
                </a:lnTo>
                <a:lnTo>
                  <a:pt x="4667" y="3620"/>
                </a:lnTo>
                <a:lnTo>
                  <a:pt x="4676" y="3640"/>
                </a:lnTo>
                <a:lnTo>
                  <a:pt x="4681" y="3658"/>
                </a:lnTo>
                <a:lnTo>
                  <a:pt x="4681" y="3677"/>
                </a:lnTo>
                <a:lnTo>
                  <a:pt x="4683" y="3786"/>
                </a:lnTo>
                <a:lnTo>
                  <a:pt x="4686" y="3924"/>
                </a:lnTo>
                <a:lnTo>
                  <a:pt x="4689" y="4056"/>
                </a:lnTo>
                <a:lnTo>
                  <a:pt x="5719" y="4056"/>
                </a:lnTo>
                <a:lnTo>
                  <a:pt x="5719" y="4000"/>
                </a:lnTo>
                <a:lnTo>
                  <a:pt x="5719" y="3935"/>
                </a:lnTo>
                <a:lnTo>
                  <a:pt x="5716" y="3796"/>
                </a:lnTo>
                <a:lnTo>
                  <a:pt x="5713" y="3662"/>
                </a:lnTo>
                <a:lnTo>
                  <a:pt x="5712" y="3558"/>
                </a:lnTo>
                <a:lnTo>
                  <a:pt x="5706" y="3544"/>
                </a:lnTo>
                <a:lnTo>
                  <a:pt x="5700" y="3531"/>
                </a:lnTo>
                <a:lnTo>
                  <a:pt x="5694" y="3518"/>
                </a:lnTo>
                <a:lnTo>
                  <a:pt x="5686" y="3506"/>
                </a:lnTo>
                <a:lnTo>
                  <a:pt x="5678" y="3494"/>
                </a:lnTo>
                <a:lnTo>
                  <a:pt x="5670" y="3483"/>
                </a:lnTo>
                <a:lnTo>
                  <a:pt x="5661" y="3473"/>
                </a:lnTo>
                <a:lnTo>
                  <a:pt x="5650" y="3463"/>
                </a:lnTo>
                <a:lnTo>
                  <a:pt x="5640" y="3454"/>
                </a:lnTo>
                <a:lnTo>
                  <a:pt x="5629" y="3445"/>
                </a:lnTo>
                <a:lnTo>
                  <a:pt x="5618" y="3437"/>
                </a:lnTo>
                <a:lnTo>
                  <a:pt x="5607" y="3430"/>
                </a:lnTo>
                <a:lnTo>
                  <a:pt x="5583" y="3414"/>
                </a:lnTo>
                <a:lnTo>
                  <a:pt x="5556" y="3402"/>
                </a:lnTo>
                <a:lnTo>
                  <a:pt x="5530" y="3390"/>
                </a:lnTo>
                <a:lnTo>
                  <a:pt x="5501" y="3379"/>
                </a:lnTo>
                <a:lnTo>
                  <a:pt x="5445" y="3358"/>
                </a:lnTo>
                <a:lnTo>
                  <a:pt x="5386" y="3337"/>
                </a:lnTo>
                <a:lnTo>
                  <a:pt x="5357" y="3327"/>
                </a:lnTo>
                <a:lnTo>
                  <a:pt x="5329" y="3316"/>
                </a:lnTo>
                <a:close/>
                <a:moveTo>
                  <a:pt x="6518" y="3416"/>
                </a:moveTo>
                <a:lnTo>
                  <a:pt x="6518" y="3416"/>
                </a:lnTo>
                <a:lnTo>
                  <a:pt x="6515" y="3406"/>
                </a:lnTo>
                <a:lnTo>
                  <a:pt x="6510" y="3397"/>
                </a:lnTo>
                <a:lnTo>
                  <a:pt x="6506" y="3388"/>
                </a:lnTo>
                <a:lnTo>
                  <a:pt x="6501" y="3380"/>
                </a:lnTo>
                <a:lnTo>
                  <a:pt x="6488" y="3364"/>
                </a:lnTo>
                <a:lnTo>
                  <a:pt x="6475" y="3350"/>
                </a:lnTo>
                <a:lnTo>
                  <a:pt x="6460" y="3337"/>
                </a:lnTo>
                <a:lnTo>
                  <a:pt x="6445" y="3326"/>
                </a:lnTo>
                <a:lnTo>
                  <a:pt x="6428" y="3316"/>
                </a:lnTo>
                <a:lnTo>
                  <a:pt x="6409" y="3307"/>
                </a:lnTo>
                <a:lnTo>
                  <a:pt x="6391" y="3299"/>
                </a:lnTo>
                <a:lnTo>
                  <a:pt x="6372" y="3292"/>
                </a:lnTo>
                <a:lnTo>
                  <a:pt x="6331" y="3276"/>
                </a:lnTo>
                <a:lnTo>
                  <a:pt x="6291" y="3262"/>
                </a:lnTo>
                <a:lnTo>
                  <a:pt x="6270" y="3255"/>
                </a:lnTo>
                <a:lnTo>
                  <a:pt x="6251" y="3247"/>
                </a:lnTo>
                <a:lnTo>
                  <a:pt x="6073" y="3171"/>
                </a:lnTo>
                <a:lnTo>
                  <a:pt x="5982" y="3132"/>
                </a:lnTo>
                <a:lnTo>
                  <a:pt x="5894" y="3096"/>
                </a:lnTo>
                <a:lnTo>
                  <a:pt x="5796" y="3068"/>
                </a:lnTo>
                <a:lnTo>
                  <a:pt x="5788" y="3063"/>
                </a:lnTo>
                <a:lnTo>
                  <a:pt x="5781" y="3056"/>
                </a:lnTo>
                <a:lnTo>
                  <a:pt x="5774" y="3048"/>
                </a:lnTo>
                <a:lnTo>
                  <a:pt x="5767" y="3039"/>
                </a:lnTo>
                <a:lnTo>
                  <a:pt x="5753" y="3018"/>
                </a:lnTo>
                <a:lnTo>
                  <a:pt x="5740" y="2995"/>
                </a:lnTo>
                <a:lnTo>
                  <a:pt x="5728" y="2971"/>
                </a:lnTo>
                <a:lnTo>
                  <a:pt x="5716" y="2948"/>
                </a:lnTo>
                <a:lnTo>
                  <a:pt x="5697" y="2908"/>
                </a:lnTo>
                <a:lnTo>
                  <a:pt x="5635" y="2899"/>
                </a:lnTo>
                <a:lnTo>
                  <a:pt x="5636" y="2887"/>
                </a:lnTo>
                <a:lnTo>
                  <a:pt x="5638" y="2877"/>
                </a:lnTo>
                <a:lnTo>
                  <a:pt x="5640" y="2867"/>
                </a:lnTo>
                <a:lnTo>
                  <a:pt x="5643" y="2858"/>
                </a:lnTo>
                <a:lnTo>
                  <a:pt x="5647" y="2850"/>
                </a:lnTo>
                <a:lnTo>
                  <a:pt x="5652" y="2843"/>
                </a:lnTo>
                <a:lnTo>
                  <a:pt x="5662" y="2831"/>
                </a:lnTo>
                <a:lnTo>
                  <a:pt x="5671" y="2819"/>
                </a:lnTo>
                <a:lnTo>
                  <a:pt x="5681" y="2807"/>
                </a:lnTo>
                <a:lnTo>
                  <a:pt x="5686" y="2800"/>
                </a:lnTo>
                <a:lnTo>
                  <a:pt x="5690" y="2792"/>
                </a:lnTo>
                <a:lnTo>
                  <a:pt x="5694" y="2783"/>
                </a:lnTo>
                <a:lnTo>
                  <a:pt x="5697" y="2774"/>
                </a:lnTo>
                <a:lnTo>
                  <a:pt x="5700" y="2765"/>
                </a:lnTo>
                <a:lnTo>
                  <a:pt x="5702" y="2756"/>
                </a:lnTo>
                <a:lnTo>
                  <a:pt x="5704" y="2738"/>
                </a:lnTo>
                <a:lnTo>
                  <a:pt x="5706" y="2698"/>
                </a:lnTo>
                <a:lnTo>
                  <a:pt x="5708" y="2679"/>
                </a:lnTo>
                <a:lnTo>
                  <a:pt x="5710" y="2660"/>
                </a:lnTo>
                <a:lnTo>
                  <a:pt x="5712" y="2650"/>
                </a:lnTo>
                <a:lnTo>
                  <a:pt x="5715" y="2642"/>
                </a:lnTo>
                <a:lnTo>
                  <a:pt x="5718" y="2633"/>
                </a:lnTo>
                <a:lnTo>
                  <a:pt x="5723" y="2625"/>
                </a:lnTo>
                <a:lnTo>
                  <a:pt x="5726" y="2620"/>
                </a:lnTo>
                <a:lnTo>
                  <a:pt x="5730" y="2615"/>
                </a:lnTo>
                <a:lnTo>
                  <a:pt x="5738" y="2608"/>
                </a:lnTo>
                <a:lnTo>
                  <a:pt x="5747" y="2601"/>
                </a:lnTo>
                <a:lnTo>
                  <a:pt x="5757" y="2596"/>
                </a:lnTo>
                <a:lnTo>
                  <a:pt x="5767" y="2591"/>
                </a:lnTo>
                <a:lnTo>
                  <a:pt x="5777" y="2585"/>
                </a:lnTo>
                <a:lnTo>
                  <a:pt x="5785" y="2578"/>
                </a:lnTo>
                <a:lnTo>
                  <a:pt x="5789" y="2574"/>
                </a:lnTo>
                <a:lnTo>
                  <a:pt x="5794" y="2569"/>
                </a:lnTo>
                <a:lnTo>
                  <a:pt x="5800" y="2560"/>
                </a:lnTo>
                <a:lnTo>
                  <a:pt x="5805" y="2549"/>
                </a:lnTo>
                <a:lnTo>
                  <a:pt x="5810" y="2538"/>
                </a:lnTo>
                <a:lnTo>
                  <a:pt x="5814" y="2526"/>
                </a:lnTo>
                <a:lnTo>
                  <a:pt x="5821" y="2500"/>
                </a:lnTo>
                <a:lnTo>
                  <a:pt x="5826" y="2478"/>
                </a:lnTo>
                <a:lnTo>
                  <a:pt x="5830" y="2458"/>
                </a:lnTo>
                <a:lnTo>
                  <a:pt x="5832" y="2435"/>
                </a:lnTo>
                <a:lnTo>
                  <a:pt x="5835" y="2413"/>
                </a:lnTo>
                <a:lnTo>
                  <a:pt x="5835" y="2391"/>
                </a:lnTo>
                <a:lnTo>
                  <a:pt x="5835" y="2367"/>
                </a:lnTo>
                <a:lnTo>
                  <a:pt x="5832" y="2345"/>
                </a:lnTo>
                <a:lnTo>
                  <a:pt x="5830" y="2334"/>
                </a:lnTo>
                <a:lnTo>
                  <a:pt x="5827" y="2324"/>
                </a:lnTo>
                <a:lnTo>
                  <a:pt x="5823" y="2314"/>
                </a:lnTo>
                <a:lnTo>
                  <a:pt x="5819" y="2304"/>
                </a:lnTo>
                <a:lnTo>
                  <a:pt x="5810" y="2285"/>
                </a:lnTo>
                <a:lnTo>
                  <a:pt x="5802" y="2272"/>
                </a:lnTo>
                <a:lnTo>
                  <a:pt x="5799" y="2265"/>
                </a:lnTo>
                <a:lnTo>
                  <a:pt x="5797" y="2257"/>
                </a:lnTo>
                <a:lnTo>
                  <a:pt x="5794" y="2248"/>
                </a:lnTo>
                <a:lnTo>
                  <a:pt x="5793" y="2236"/>
                </a:lnTo>
                <a:lnTo>
                  <a:pt x="5792" y="2215"/>
                </a:lnTo>
                <a:lnTo>
                  <a:pt x="5793" y="2188"/>
                </a:lnTo>
                <a:lnTo>
                  <a:pt x="5795" y="2156"/>
                </a:lnTo>
                <a:lnTo>
                  <a:pt x="5797" y="2123"/>
                </a:lnTo>
                <a:lnTo>
                  <a:pt x="5803" y="2060"/>
                </a:lnTo>
                <a:lnTo>
                  <a:pt x="5806" y="2020"/>
                </a:lnTo>
                <a:lnTo>
                  <a:pt x="5807" y="1961"/>
                </a:lnTo>
                <a:lnTo>
                  <a:pt x="5806" y="1932"/>
                </a:lnTo>
                <a:lnTo>
                  <a:pt x="5804" y="1904"/>
                </a:lnTo>
                <a:lnTo>
                  <a:pt x="5802" y="1876"/>
                </a:lnTo>
                <a:lnTo>
                  <a:pt x="5798" y="1848"/>
                </a:lnTo>
                <a:lnTo>
                  <a:pt x="5793" y="1820"/>
                </a:lnTo>
                <a:lnTo>
                  <a:pt x="5786" y="1790"/>
                </a:lnTo>
                <a:lnTo>
                  <a:pt x="5782" y="1779"/>
                </a:lnTo>
                <a:lnTo>
                  <a:pt x="5777" y="1767"/>
                </a:lnTo>
                <a:lnTo>
                  <a:pt x="5770" y="1753"/>
                </a:lnTo>
                <a:lnTo>
                  <a:pt x="5761" y="1738"/>
                </a:lnTo>
                <a:lnTo>
                  <a:pt x="5751" y="1722"/>
                </a:lnTo>
                <a:lnTo>
                  <a:pt x="5746" y="1716"/>
                </a:lnTo>
                <a:lnTo>
                  <a:pt x="5740" y="1709"/>
                </a:lnTo>
                <a:lnTo>
                  <a:pt x="5733" y="1704"/>
                </a:lnTo>
                <a:lnTo>
                  <a:pt x="5727" y="1700"/>
                </a:lnTo>
                <a:lnTo>
                  <a:pt x="5654" y="1687"/>
                </a:lnTo>
                <a:lnTo>
                  <a:pt x="5609" y="1645"/>
                </a:lnTo>
                <a:lnTo>
                  <a:pt x="5592" y="1635"/>
                </a:lnTo>
                <a:lnTo>
                  <a:pt x="5574" y="1626"/>
                </a:lnTo>
                <a:lnTo>
                  <a:pt x="5557" y="1619"/>
                </a:lnTo>
                <a:lnTo>
                  <a:pt x="5540" y="1612"/>
                </a:lnTo>
                <a:lnTo>
                  <a:pt x="5523" y="1606"/>
                </a:lnTo>
                <a:lnTo>
                  <a:pt x="5505" y="1601"/>
                </a:lnTo>
                <a:lnTo>
                  <a:pt x="5488" y="1597"/>
                </a:lnTo>
                <a:lnTo>
                  <a:pt x="5471" y="1593"/>
                </a:lnTo>
                <a:lnTo>
                  <a:pt x="5454" y="1590"/>
                </a:lnTo>
                <a:lnTo>
                  <a:pt x="5437" y="1589"/>
                </a:lnTo>
                <a:lnTo>
                  <a:pt x="5420" y="1588"/>
                </a:lnTo>
                <a:lnTo>
                  <a:pt x="5404" y="1587"/>
                </a:lnTo>
                <a:lnTo>
                  <a:pt x="5371" y="1588"/>
                </a:lnTo>
                <a:lnTo>
                  <a:pt x="5339" y="1591"/>
                </a:lnTo>
                <a:lnTo>
                  <a:pt x="5308" y="1597"/>
                </a:lnTo>
                <a:lnTo>
                  <a:pt x="5277" y="1603"/>
                </a:lnTo>
                <a:lnTo>
                  <a:pt x="5249" y="1611"/>
                </a:lnTo>
                <a:lnTo>
                  <a:pt x="5221" y="1619"/>
                </a:lnTo>
                <a:lnTo>
                  <a:pt x="5195" y="1628"/>
                </a:lnTo>
                <a:lnTo>
                  <a:pt x="5171" y="1637"/>
                </a:lnTo>
                <a:lnTo>
                  <a:pt x="5127" y="1654"/>
                </a:lnTo>
                <a:lnTo>
                  <a:pt x="5114" y="1659"/>
                </a:lnTo>
                <a:lnTo>
                  <a:pt x="5100" y="1665"/>
                </a:lnTo>
                <a:lnTo>
                  <a:pt x="5086" y="1672"/>
                </a:lnTo>
                <a:lnTo>
                  <a:pt x="5073" y="1680"/>
                </a:lnTo>
                <a:lnTo>
                  <a:pt x="5061" y="1689"/>
                </a:lnTo>
                <a:lnTo>
                  <a:pt x="5049" y="1698"/>
                </a:lnTo>
                <a:lnTo>
                  <a:pt x="5038" y="1709"/>
                </a:lnTo>
                <a:lnTo>
                  <a:pt x="5027" y="1720"/>
                </a:lnTo>
                <a:lnTo>
                  <a:pt x="5015" y="1732"/>
                </a:lnTo>
                <a:lnTo>
                  <a:pt x="5005" y="1746"/>
                </a:lnTo>
                <a:lnTo>
                  <a:pt x="4996" y="1760"/>
                </a:lnTo>
                <a:lnTo>
                  <a:pt x="4987" y="1775"/>
                </a:lnTo>
                <a:lnTo>
                  <a:pt x="4979" y="1790"/>
                </a:lnTo>
                <a:lnTo>
                  <a:pt x="4971" y="1806"/>
                </a:lnTo>
                <a:lnTo>
                  <a:pt x="4963" y="1825"/>
                </a:lnTo>
                <a:lnTo>
                  <a:pt x="4957" y="1842"/>
                </a:lnTo>
                <a:lnTo>
                  <a:pt x="4951" y="1861"/>
                </a:lnTo>
                <a:lnTo>
                  <a:pt x="4944" y="1881"/>
                </a:lnTo>
                <a:lnTo>
                  <a:pt x="4940" y="1901"/>
                </a:lnTo>
                <a:lnTo>
                  <a:pt x="4936" y="1922"/>
                </a:lnTo>
                <a:lnTo>
                  <a:pt x="4932" y="1944"/>
                </a:lnTo>
                <a:lnTo>
                  <a:pt x="4930" y="1967"/>
                </a:lnTo>
                <a:lnTo>
                  <a:pt x="4928" y="1990"/>
                </a:lnTo>
                <a:lnTo>
                  <a:pt x="4927" y="2014"/>
                </a:lnTo>
                <a:lnTo>
                  <a:pt x="4927" y="2039"/>
                </a:lnTo>
                <a:lnTo>
                  <a:pt x="4927" y="2064"/>
                </a:lnTo>
                <a:lnTo>
                  <a:pt x="4928" y="2091"/>
                </a:lnTo>
                <a:lnTo>
                  <a:pt x="4930" y="2117"/>
                </a:lnTo>
                <a:lnTo>
                  <a:pt x="4933" y="2144"/>
                </a:lnTo>
                <a:lnTo>
                  <a:pt x="4937" y="2173"/>
                </a:lnTo>
                <a:lnTo>
                  <a:pt x="4942" y="2201"/>
                </a:lnTo>
                <a:lnTo>
                  <a:pt x="4948" y="2231"/>
                </a:lnTo>
                <a:lnTo>
                  <a:pt x="4949" y="2240"/>
                </a:lnTo>
                <a:lnTo>
                  <a:pt x="4951" y="2249"/>
                </a:lnTo>
                <a:lnTo>
                  <a:pt x="4949" y="2258"/>
                </a:lnTo>
                <a:lnTo>
                  <a:pt x="4948" y="2265"/>
                </a:lnTo>
                <a:lnTo>
                  <a:pt x="4946" y="2273"/>
                </a:lnTo>
                <a:lnTo>
                  <a:pt x="4944" y="2280"/>
                </a:lnTo>
                <a:lnTo>
                  <a:pt x="4938" y="2292"/>
                </a:lnTo>
                <a:lnTo>
                  <a:pt x="4931" y="2305"/>
                </a:lnTo>
                <a:lnTo>
                  <a:pt x="4926" y="2316"/>
                </a:lnTo>
                <a:lnTo>
                  <a:pt x="4922" y="2327"/>
                </a:lnTo>
                <a:lnTo>
                  <a:pt x="4921" y="2332"/>
                </a:lnTo>
                <a:lnTo>
                  <a:pt x="4921" y="2337"/>
                </a:lnTo>
                <a:lnTo>
                  <a:pt x="4926" y="2399"/>
                </a:lnTo>
                <a:lnTo>
                  <a:pt x="4929" y="2436"/>
                </a:lnTo>
                <a:lnTo>
                  <a:pt x="4934" y="2475"/>
                </a:lnTo>
                <a:lnTo>
                  <a:pt x="4938" y="2494"/>
                </a:lnTo>
                <a:lnTo>
                  <a:pt x="4942" y="2513"/>
                </a:lnTo>
                <a:lnTo>
                  <a:pt x="4947" y="2530"/>
                </a:lnTo>
                <a:lnTo>
                  <a:pt x="4954" y="2546"/>
                </a:lnTo>
                <a:lnTo>
                  <a:pt x="4961" y="2561"/>
                </a:lnTo>
                <a:lnTo>
                  <a:pt x="4969" y="2574"/>
                </a:lnTo>
                <a:lnTo>
                  <a:pt x="4974" y="2579"/>
                </a:lnTo>
                <a:lnTo>
                  <a:pt x="4978" y="2585"/>
                </a:lnTo>
                <a:lnTo>
                  <a:pt x="4984" y="2590"/>
                </a:lnTo>
                <a:lnTo>
                  <a:pt x="4989" y="2594"/>
                </a:lnTo>
                <a:lnTo>
                  <a:pt x="4999" y="2597"/>
                </a:lnTo>
                <a:lnTo>
                  <a:pt x="5015" y="2602"/>
                </a:lnTo>
                <a:lnTo>
                  <a:pt x="5031" y="2605"/>
                </a:lnTo>
                <a:lnTo>
                  <a:pt x="5036" y="2606"/>
                </a:lnTo>
                <a:lnTo>
                  <a:pt x="5038" y="2605"/>
                </a:lnTo>
                <a:lnTo>
                  <a:pt x="5055" y="2792"/>
                </a:lnTo>
                <a:lnTo>
                  <a:pt x="5058" y="2800"/>
                </a:lnTo>
                <a:lnTo>
                  <a:pt x="5062" y="2806"/>
                </a:lnTo>
                <a:lnTo>
                  <a:pt x="5070" y="2818"/>
                </a:lnTo>
                <a:lnTo>
                  <a:pt x="5078" y="2828"/>
                </a:lnTo>
                <a:lnTo>
                  <a:pt x="5087" y="2838"/>
                </a:lnTo>
                <a:lnTo>
                  <a:pt x="5097" y="2849"/>
                </a:lnTo>
                <a:lnTo>
                  <a:pt x="5105" y="2861"/>
                </a:lnTo>
                <a:lnTo>
                  <a:pt x="5109" y="2869"/>
                </a:lnTo>
                <a:lnTo>
                  <a:pt x="5112" y="2877"/>
                </a:lnTo>
                <a:lnTo>
                  <a:pt x="5115" y="2887"/>
                </a:lnTo>
                <a:lnTo>
                  <a:pt x="5117" y="2897"/>
                </a:lnTo>
                <a:lnTo>
                  <a:pt x="5071" y="2908"/>
                </a:lnTo>
                <a:lnTo>
                  <a:pt x="5055" y="2942"/>
                </a:lnTo>
                <a:lnTo>
                  <a:pt x="5036" y="2980"/>
                </a:lnTo>
                <a:lnTo>
                  <a:pt x="5026" y="3000"/>
                </a:lnTo>
                <a:lnTo>
                  <a:pt x="5014" y="3020"/>
                </a:lnTo>
                <a:lnTo>
                  <a:pt x="5002" y="3037"/>
                </a:lnTo>
                <a:lnTo>
                  <a:pt x="4990" y="3052"/>
                </a:lnTo>
                <a:lnTo>
                  <a:pt x="5169" y="3128"/>
                </a:lnTo>
                <a:lnTo>
                  <a:pt x="5371" y="3214"/>
                </a:lnTo>
                <a:lnTo>
                  <a:pt x="5394" y="3224"/>
                </a:lnTo>
                <a:lnTo>
                  <a:pt x="5417" y="3233"/>
                </a:lnTo>
                <a:lnTo>
                  <a:pt x="5467" y="3250"/>
                </a:lnTo>
                <a:lnTo>
                  <a:pt x="5517" y="3267"/>
                </a:lnTo>
                <a:lnTo>
                  <a:pt x="5542" y="3277"/>
                </a:lnTo>
                <a:lnTo>
                  <a:pt x="5567" y="3287"/>
                </a:lnTo>
                <a:lnTo>
                  <a:pt x="5593" y="3299"/>
                </a:lnTo>
                <a:lnTo>
                  <a:pt x="5618" y="3311"/>
                </a:lnTo>
                <a:lnTo>
                  <a:pt x="5642" y="3324"/>
                </a:lnTo>
                <a:lnTo>
                  <a:pt x="5667" y="3338"/>
                </a:lnTo>
                <a:lnTo>
                  <a:pt x="5690" y="3354"/>
                </a:lnTo>
                <a:lnTo>
                  <a:pt x="5712" y="3373"/>
                </a:lnTo>
                <a:lnTo>
                  <a:pt x="5734" y="3392"/>
                </a:lnTo>
                <a:lnTo>
                  <a:pt x="5744" y="3402"/>
                </a:lnTo>
                <a:lnTo>
                  <a:pt x="5754" y="3413"/>
                </a:lnTo>
                <a:lnTo>
                  <a:pt x="5763" y="3425"/>
                </a:lnTo>
                <a:lnTo>
                  <a:pt x="5772" y="3438"/>
                </a:lnTo>
                <a:lnTo>
                  <a:pt x="5780" y="3450"/>
                </a:lnTo>
                <a:lnTo>
                  <a:pt x="5788" y="3463"/>
                </a:lnTo>
                <a:lnTo>
                  <a:pt x="5796" y="3477"/>
                </a:lnTo>
                <a:lnTo>
                  <a:pt x="5803" y="3491"/>
                </a:lnTo>
                <a:lnTo>
                  <a:pt x="5810" y="3507"/>
                </a:lnTo>
                <a:lnTo>
                  <a:pt x="5815" y="3523"/>
                </a:lnTo>
                <a:lnTo>
                  <a:pt x="5821" y="3540"/>
                </a:lnTo>
                <a:lnTo>
                  <a:pt x="5821" y="3558"/>
                </a:lnTo>
                <a:lnTo>
                  <a:pt x="5822" y="3635"/>
                </a:lnTo>
                <a:lnTo>
                  <a:pt x="5824" y="3733"/>
                </a:lnTo>
                <a:lnTo>
                  <a:pt x="5825" y="3764"/>
                </a:lnTo>
                <a:lnTo>
                  <a:pt x="6523" y="3764"/>
                </a:lnTo>
                <a:lnTo>
                  <a:pt x="6524" y="3725"/>
                </a:lnTo>
                <a:lnTo>
                  <a:pt x="6524" y="3679"/>
                </a:lnTo>
                <a:lnTo>
                  <a:pt x="6522" y="3582"/>
                </a:lnTo>
                <a:lnTo>
                  <a:pt x="6519" y="3488"/>
                </a:lnTo>
                <a:lnTo>
                  <a:pt x="6518" y="341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任意多边形 8"/>
          <p:cNvSpPr/>
          <p:nvPr/>
        </p:nvSpPr>
        <p:spPr>
          <a:xfrm>
            <a:off x="3136900" y="0"/>
            <a:ext cx="9055100" cy="6858000"/>
          </a:xfrm>
          <a:custGeom>
            <a:avLst/>
            <a:gdLst>
              <a:gd name="connsiteX0" fmla="*/ 1673666 w 5378773"/>
              <a:gd name="connsiteY0" fmla="*/ 0 h 6858000"/>
              <a:gd name="connsiteX1" fmla="*/ 5378773 w 5378773"/>
              <a:gd name="connsiteY1" fmla="*/ 0 h 6858000"/>
              <a:gd name="connsiteX2" fmla="*/ 5378773 w 5378773"/>
              <a:gd name="connsiteY2" fmla="*/ 6858000 h 6858000"/>
              <a:gd name="connsiteX3" fmla="*/ 299569 w 5378773"/>
              <a:gd name="connsiteY3" fmla="*/ 6858000 h 6858000"/>
              <a:gd name="connsiteX4" fmla="*/ 238660 w 5378773"/>
              <a:gd name="connsiteY4" fmla="*/ 6643508 h 6858000"/>
              <a:gd name="connsiteX5" fmla="*/ 0 w 5378773"/>
              <a:gd name="connsiteY5" fmla="*/ 4748980 h 6858000"/>
              <a:gd name="connsiteX6" fmla="*/ 1506011 w 5378773"/>
              <a:gd name="connsiteY6" fmla="*/ 2133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78773" h="6858000">
                <a:moveTo>
                  <a:pt x="1673666" y="0"/>
                </a:moveTo>
                <a:lnTo>
                  <a:pt x="5378773" y="0"/>
                </a:lnTo>
                <a:lnTo>
                  <a:pt x="5378773" y="6858000"/>
                </a:lnTo>
                <a:lnTo>
                  <a:pt x="299569" y="6858000"/>
                </a:lnTo>
                <a:lnTo>
                  <a:pt x="238660" y="6643508"/>
                </a:lnTo>
                <a:cubicBezTo>
                  <a:pt x="82861" y="6037967"/>
                  <a:pt x="0" y="5403150"/>
                  <a:pt x="0" y="4748980"/>
                </a:cubicBezTo>
                <a:cubicBezTo>
                  <a:pt x="0" y="3048138"/>
                  <a:pt x="560140" y="1478123"/>
                  <a:pt x="1506011" y="213344"/>
                </a:cubicBezTo>
                <a:close/>
              </a:path>
            </a:pathLst>
          </a:custGeom>
          <a:solidFill>
            <a:srgbClr val="087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任意多边形 9"/>
          <p:cNvSpPr/>
          <p:nvPr/>
        </p:nvSpPr>
        <p:spPr>
          <a:xfrm>
            <a:off x="3381375" y="0"/>
            <a:ext cx="8810625" cy="6858000"/>
          </a:xfrm>
          <a:custGeom>
            <a:avLst/>
            <a:gdLst>
              <a:gd name="connsiteX0" fmla="*/ 1673666 w 5378773"/>
              <a:gd name="connsiteY0" fmla="*/ 0 h 6858000"/>
              <a:gd name="connsiteX1" fmla="*/ 5378773 w 5378773"/>
              <a:gd name="connsiteY1" fmla="*/ 0 h 6858000"/>
              <a:gd name="connsiteX2" fmla="*/ 5378773 w 5378773"/>
              <a:gd name="connsiteY2" fmla="*/ 6858000 h 6858000"/>
              <a:gd name="connsiteX3" fmla="*/ 299569 w 5378773"/>
              <a:gd name="connsiteY3" fmla="*/ 6858000 h 6858000"/>
              <a:gd name="connsiteX4" fmla="*/ 238660 w 5378773"/>
              <a:gd name="connsiteY4" fmla="*/ 6643508 h 6858000"/>
              <a:gd name="connsiteX5" fmla="*/ 0 w 5378773"/>
              <a:gd name="connsiteY5" fmla="*/ 4748980 h 6858000"/>
              <a:gd name="connsiteX6" fmla="*/ 1506011 w 5378773"/>
              <a:gd name="connsiteY6" fmla="*/ 2133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78773" h="6858000">
                <a:moveTo>
                  <a:pt x="1673666" y="0"/>
                </a:moveTo>
                <a:lnTo>
                  <a:pt x="5378773" y="0"/>
                </a:lnTo>
                <a:lnTo>
                  <a:pt x="5378773" y="6858000"/>
                </a:lnTo>
                <a:lnTo>
                  <a:pt x="299569" y="6858000"/>
                </a:lnTo>
                <a:lnTo>
                  <a:pt x="238660" y="6643508"/>
                </a:lnTo>
                <a:cubicBezTo>
                  <a:pt x="82861" y="6037967"/>
                  <a:pt x="0" y="5403150"/>
                  <a:pt x="0" y="4748980"/>
                </a:cubicBezTo>
                <a:cubicBezTo>
                  <a:pt x="0" y="3048138"/>
                  <a:pt x="560140" y="1478123"/>
                  <a:pt x="1506011" y="2133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4822190" y="103188"/>
            <a:ext cx="6701790" cy="852487"/>
            <a:chOff x="7594" y="163"/>
            <a:chExt cx="10554" cy="1342"/>
          </a:xfrm>
        </p:grpSpPr>
        <p:sp>
          <p:nvSpPr>
            <p:cNvPr id="13" name="椭圆 12"/>
            <p:cNvSpPr/>
            <p:nvPr/>
          </p:nvSpPr>
          <p:spPr>
            <a:xfrm>
              <a:off x="7776" y="163"/>
              <a:ext cx="1340" cy="1342"/>
            </a:xfrm>
            <a:prstGeom prst="ellipse">
              <a:avLst/>
            </a:prstGeom>
            <a:solidFill>
              <a:srgbClr val="087F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800" b="1" dirty="0"/>
                <a:t>1</a:t>
              </a:r>
              <a:endParaRPr lang="zh-CN" altLang="en-US" sz="4800" b="1" dirty="0"/>
            </a:p>
          </p:txBody>
        </p:sp>
        <p:sp>
          <p:nvSpPr>
            <p:cNvPr id="7179" name="文本框 16"/>
            <p:cNvSpPr>
              <a:spLocks noChangeArrowheads="1"/>
            </p:cNvSpPr>
            <p:nvPr/>
          </p:nvSpPr>
          <p:spPr bwMode="auto">
            <a:xfrm>
              <a:off x="7594" y="520"/>
              <a:ext cx="10554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font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kern="600" spc="-100" dirty="0">
                  <a:solidFill>
                    <a:srgbClr val="087E92"/>
                  </a:solidFill>
                  <a:uFillTx/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积分收集、核查、录入、奖票打印</a:t>
              </a:r>
              <a:endParaRPr lang="zh-CN" altLang="en-US" b="1" kern="600" spc="-100" dirty="0">
                <a:solidFill>
                  <a:srgbClr val="087E92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Open Sans Light" panose="020B0306030504020204"/>
                <a:sym typeface="+mn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108960" y="2665730"/>
            <a:ext cx="9008745" cy="852170"/>
            <a:chOff x="4896" y="4198"/>
            <a:chExt cx="14187" cy="1342"/>
          </a:xfrm>
        </p:grpSpPr>
        <p:sp>
          <p:nvSpPr>
            <p:cNvPr id="16" name="椭圆 15"/>
            <p:cNvSpPr/>
            <p:nvPr/>
          </p:nvSpPr>
          <p:spPr>
            <a:xfrm>
              <a:off x="4896" y="4198"/>
              <a:ext cx="1342" cy="1343"/>
            </a:xfrm>
            <a:prstGeom prst="ellipse">
              <a:avLst/>
            </a:prstGeom>
            <a:solidFill>
              <a:srgbClr val="087F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800" b="1" dirty="0"/>
                <a:t>4</a:t>
              </a:r>
              <a:endParaRPr lang="zh-CN" altLang="en-US" sz="4800" b="1" dirty="0"/>
            </a:p>
          </p:txBody>
        </p:sp>
        <p:sp>
          <p:nvSpPr>
            <p:cNvPr id="7180" name="文本框 16"/>
            <p:cNvSpPr>
              <a:spLocks noChangeArrowheads="1"/>
            </p:cNvSpPr>
            <p:nvPr/>
          </p:nvSpPr>
          <p:spPr bwMode="auto">
            <a:xfrm>
              <a:off x="6391" y="4579"/>
              <a:ext cx="12692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kern="600" spc="-100" dirty="0">
                  <a:solidFill>
                    <a:srgbClr val="087E92"/>
                  </a:solidFill>
                  <a:uFillTx/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任务性事件的上传下达，监督检查任务完成情况</a:t>
              </a:r>
              <a:endParaRPr lang="zh-CN" altLang="en-US" b="1" kern="600" spc="-100" dirty="0">
                <a:solidFill>
                  <a:srgbClr val="087E92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Open Sans Light" panose="020B0306030504020204"/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39165" y="1726565"/>
            <a:ext cx="1198245" cy="43103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6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工作职责</a:t>
            </a:r>
            <a:endParaRPr lang="zh-CN" altLang="en-US" sz="66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881630" y="3716020"/>
            <a:ext cx="8980170" cy="852170"/>
            <a:chOff x="4538" y="5852"/>
            <a:chExt cx="14142" cy="1342"/>
          </a:xfrm>
        </p:grpSpPr>
        <p:sp>
          <p:nvSpPr>
            <p:cNvPr id="7181" name="文本框 16"/>
            <p:cNvSpPr>
              <a:spLocks noChangeArrowheads="1"/>
            </p:cNvSpPr>
            <p:nvPr/>
          </p:nvSpPr>
          <p:spPr bwMode="auto">
            <a:xfrm>
              <a:off x="6658" y="6206"/>
              <a:ext cx="12022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FontTx/>
                <a:buNone/>
              </a:pPr>
              <a:r>
                <a:rPr lang="zh-CN" altLang="en-US" b="1" kern="600" spc="-100" dirty="0">
                  <a:solidFill>
                    <a:srgbClr val="087E92"/>
                  </a:solidFill>
                  <a:uFillTx/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及时考核干部的各项积分奖扣任务并告知</a:t>
              </a:r>
              <a:endParaRPr lang="zh-CN" altLang="en-US" b="1" kern="600" spc="-100" dirty="0">
                <a:solidFill>
                  <a:srgbClr val="087E92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4538" y="5852"/>
              <a:ext cx="1342" cy="1343"/>
            </a:xfrm>
            <a:prstGeom prst="ellipse">
              <a:avLst/>
            </a:prstGeom>
            <a:solidFill>
              <a:srgbClr val="087F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800" b="1" dirty="0"/>
                <a:t>5</a:t>
              </a:r>
              <a:endParaRPr lang="zh-CN" altLang="en-US" sz="4800" b="1" dirty="0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854325" y="4750435"/>
            <a:ext cx="8848725" cy="852170"/>
            <a:chOff x="4495" y="7481"/>
            <a:chExt cx="13935" cy="1342"/>
          </a:xfrm>
        </p:grpSpPr>
        <p:sp>
          <p:nvSpPr>
            <p:cNvPr id="7182" name="文本框 16"/>
            <p:cNvSpPr>
              <a:spLocks noChangeArrowheads="1"/>
            </p:cNvSpPr>
            <p:nvPr/>
          </p:nvSpPr>
          <p:spPr bwMode="auto">
            <a:xfrm>
              <a:off x="6962" y="7693"/>
              <a:ext cx="11468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buFontTx/>
                <a:buNone/>
              </a:pPr>
              <a:r>
                <a:rPr lang="zh-CN" altLang="en-US" b="1" kern="600" spc="-100" dirty="0">
                  <a:solidFill>
                    <a:srgbClr val="087E92"/>
                  </a:solidFill>
                  <a:uFillTx/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保证数据的安全性，每周定期备份数据</a:t>
              </a:r>
              <a:endParaRPr lang="zh-CN" altLang="en-US" b="1" kern="600" spc="-100" dirty="0">
                <a:solidFill>
                  <a:srgbClr val="087E92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4495" y="7481"/>
              <a:ext cx="1342" cy="1343"/>
            </a:xfrm>
            <a:prstGeom prst="ellipse">
              <a:avLst/>
            </a:prstGeom>
            <a:solidFill>
              <a:srgbClr val="087F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800" b="1" dirty="0"/>
                <a:t>6</a:t>
              </a:r>
              <a:endParaRPr lang="zh-CN" altLang="en-US" sz="4800" b="1" dirty="0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232275" y="874395"/>
            <a:ext cx="7206615" cy="852170"/>
            <a:chOff x="6665" y="1377"/>
            <a:chExt cx="11349" cy="1342"/>
          </a:xfrm>
        </p:grpSpPr>
        <p:sp>
          <p:nvSpPr>
            <p:cNvPr id="14" name="椭圆 13"/>
            <p:cNvSpPr/>
            <p:nvPr/>
          </p:nvSpPr>
          <p:spPr>
            <a:xfrm>
              <a:off x="6665" y="1377"/>
              <a:ext cx="1343" cy="1342"/>
            </a:xfrm>
            <a:prstGeom prst="ellipse">
              <a:avLst/>
            </a:prstGeom>
            <a:solidFill>
              <a:srgbClr val="087F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800" b="1" dirty="0"/>
                <a:t>2</a:t>
              </a:r>
              <a:endParaRPr lang="zh-CN" altLang="en-US" sz="4800" b="1" dirty="0"/>
            </a:p>
          </p:txBody>
        </p:sp>
        <p:sp>
          <p:nvSpPr>
            <p:cNvPr id="6" name="文本框 16"/>
            <p:cNvSpPr>
              <a:spLocks noChangeArrowheads="1"/>
            </p:cNvSpPr>
            <p:nvPr/>
          </p:nvSpPr>
          <p:spPr bwMode="auto">
            <a:xfrm>
              <a:off x="7460" y="1703"/>
              <a:ext cx="10554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font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kern="600" spc="-100" dirty="0">
                  <a:solidFill>
                    <a:srgbClr val="087E92"/>
                  </a:solidFill>
                  <a:uFillTx/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定期公布各类积分排名情况</a:t>
              </a:r>
              <a:endParaRPr lang="zh-CN" altLang="en-US" b="1" kern="600" spc="-100" dirty="0">
                <a:solidFill>
                  <a:srgbClr val="087E92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580765" y="1726565"/>
            <a:ext cx="7933690" cy="850900"/>
            <a:chOff x="5639" y="2719"/>
            <a:chExt cx="12494" cy="1340"/>
          </a:xfrm>
        </p:grpSpPr>
        <p:sp>
          <p:nvSpPr>
            <p:cNvPr id="15" name="椭圆 14"/>
            <p:cNvSpPr/>
            <p:nvPr/>
          </p:nvSpPr>
          <p:spPr>
            <a:xfrm>
              <a:off x="5639" y="2719"/>
              <a:ext cx="1340" cy="1340"/>
            </a:xfrm>
            <a:prstGeom prst="ellipse">
              <a:avLst/>
            </a:prstGeom>
            <a:solidFill>
              <a:srgbClr val="087F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800" b="1" dirty="0"/>
                <a:t>3</a:t>
              </a:r>
              <a:endParaRPr lang="zh-CN" altLang="en-US" sz="4800" b="1" dirty="0"/>
            </a:p>
          </p:txBody>
        </p:sp>
        <p:sp>
          <p:nvSpPr>
            <p:cNvPr id="7" name="文本框 16"/>
            <p:cNvSpPr>
              <a:spLocks noChangeArrowheads="1"/>
            </p:cNvSpPr>
            <p:nvPr/>
          </p:nvSpPr>
          <p:spPr bwMode="auto">
            <a:xfrm>
              <a:off x="7579" y="3066"/>
              <a:ext cx="10554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fontAlgn="ctr">
                <a:lnSpc>
                  <a:spcPct val="100000"/>
                </a:lnSpc>
                <a:buFontTx/>
                <a:buNone/>
              </a:pPr>
              <a:r>
                <a:rPr lang="zh-CN" altLang="en-US" b="1" kern="600" spc="-100" dirty="0">
                  <a:solidFill>
                    <a:srgbClr val="087E92"/>
                  </a:solidFill>
                  <a:uFillTx/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每月一次将考勤、加班等数据录入软件</a:t>
              </a:r>
              <a:endParaRPr lang="zh-CN" altLang="en-US" b="1" kern="600" spc="-100" dirty="0">
                <a:solidFill>
                  <a:srgbClr val="087E92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052445" y="5784215"/>
            <a:ext cx="8585835" cy="852170"/>
            <a:chOff x="4807" y="9109"/>
            <a:chExt cx="13521" cy="1342"/>
          </a:xfrm>
        </p:grpSpPr>
        <p:sp>
          <p:nvSpPr>
            <p:cNvPr id="5" name="椭圆 4"/>
            <p:cNvSpPr/>
            <p:nvPr/>
          </p:nvSpPr>
          <p:spPr>
            <a:xfrm>
              <a:off x="4807" y="9109"/>
              <a:ext cx="1342" cy="1343"/>
            </a:xfrm>
            <a:prstGeom prst="ellipse">
              <a:avLst/>
            </a:prstGeom>
            <a:solidFill>
              <a:srgbClr val="087F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800" b="1" dirty="0"/>
                <a:t>7</a:t>
              </a:r>
              <a:endParaRPr lang="zh-CN" altLang="en-US" sz="4800" b="1" dirty="0"/>
            </a:p>
          </p:txBody>
        </p:sp>
        <p:sp>
          <p:nvSpPr>
            <p:cNvPr id="8" name="文本框 16"/>
            <p:cNvSpPr>
              <a:spLocks noChangeArrowheads="1"/>
            </p:cNvSpPr>
            <p:nvPr/>
          </p:nvSpPr>
          <p:spPr bwMode="auto">
            <a:xfrm>
              <a:off x="6860" y="9321"/>
              <a:ext cx="11468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1000"/>
                </a:spcBef>
                <a:buFontTx/>
                <a:buNone/>
              </a:pPr>
              <a:r>
                <a:rPr lang="zh-CN" altLang="en-US" b="1" kern="600" spc="-100" dirty="0">
                  <a:solidFill>
                    <a:srgbClr val="087E92"/>
                  </a:solidFill>
                  <a:uFillTx/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参与各项奖励相关的积分数据统计</a:t>
              </a:r>
              <a:endParaRPr lang="zh-CN" altLang="en-US" b="1" kern="600" spc="-100" dirty="0">
                <a:solidFill>
                  <a:srgbClr val="087E92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2" grpId="2" animBg="1"/>
      <p:bldP spid="2" grpId="3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67410" y="3831770"/>
            <a:ext cx="10515599" cy="1522185"/>
          </a:xfrm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8800" b="1" cap="small" dirty="0">
                <a:solidFill>
                  <a:srgbClr val="286FA4"/>
                </a:solidFill>
                <a:latin typeface="微软雅黑" panose="020B0503020204020204" charset="-122"/>
                <a:ea typeface="微软雅黑" panose="020B0503020204020204" charset="-122"/>
              </a:rPr>
              <a:t>感谢倾听！</a:t>
            </a:r>
            <a:endParaRPr lang="zh-CN" altLang="en-US" sz="8800" b="1" cap="small" dirty="0">
              <a:solidFill>
                <a:srgbClr val="286FA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46100" y="5353956"/>
            <a:ext cx="10515600" cy="838200"/>
          </a:xfrm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cap="small" dirty="0">
                <a:solidFill>
                  <a:srgbClr val="286FA4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THANKS FOR YOUR ATTENTION</a:t>
            </a:r>
            <a:endParaRPr lang="en-US" altLang="zh-CN" sz="2800" b="1" cap="small" dirty="0">
              <a:solidFill>
                <a:srgbClr val="286FA4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Tahom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00325" y="2590800"/>
            <a:ext cx="1676400" cy="1676400"/>
          </a:xfrm>
          <a:prstGeom prst="rect">
            <a:avLst/>
          </a:prstGeom>
          <a:solidFill>
            <a:srgbClr val="087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zh-CN" altLang="en-US" sz="3600" b="1" dirty="0">
                <a:solidFill>
                  <a:srgbClr val="FFFFFF"/>
                </a:solidFill>
                <a:latin typeface="+mj-ea"/>
                <a:ea typeface="+mj-ea"/>
                <a:sym typeface="Agency FB" pitchFamily="2" charset="0"/>
              </a:rPr>
              <a:t>第二步</a:t>
            </a:r>
            <a:endParaRPr lang="zh-CN" altLang="en-US" sz="3600" b="1" dirty="0">
              <a:solidFill>
                <a:srgbClr val="FFFFFF"/>
              </a:solidFill>
              <a:latin typeface="+mj-ea"/>
              <a:ea typeface="+mj-ea"/>
              <a:sym typeface="Agency FB" pitchFamily="2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3600" b="1" dirty="0">
                <a:solidFill>
                  <a:srgbClr val="FFFFFF"/>
                </a:solidFill>
                <a:latin typeface="+mj-ea"/>
                <a:ea typeface="+mj-ea"/>
                <a:sym typeface="Agency FB" pitchFamily="2" charset="0"/>
              </a:rPr>
              <a:t>定团队</a:t>
            </a:r>
            <a:endParaRPr lang="zh-CN" altLang="en-US" sz="3600" b="1" dirty="0">
              <a:solidFill>
                <a:srgbClr val="FFFFFF"/>
              </a:solidFill>
              <a:latin typeface="+mj-ea"/>
              <a:ea typeface="+mj-ea"/>
              <a:sym typeface="Agency FB" pitchFamily="2" charset="0"/>
            </a:endParaRPr>
          </a:p>
        </p:txBody>
      </p:sp>
      <p:sp>
        <p:nvSpPr>
          <p:cNvPr id="819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dist" eaLnBrk="1" hangingPunct="1">
              <a:lnSpc>
                <a:spcPct val="100000"/>
              </a:lnSpc>
            </a:pPr>
            <a:r>
              <a:rPr lang="zh-CN" altLang="en-US" b="1" dirty="0">
                <a:solidFill>
                  <a:srgbClr val="087E9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制定积分奖扣的执行团队</a:t>
            </a:r>
            <a:endParaRPr lang="zh-CN" altLang="en-US" b="1" dirty="0">
              <a:solidFill>
                <a:srgbClr val="087E92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06270" y="245110"/>
            <a:ext cx="8536305" cy="758825"/>
          </a:xfr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团队架构</a:t>
            </a:r>
            <a:endParaRPr lang="zh-CN" altLang="en-US" b="1">
              <a:solidFill>
                <a:schemeClr val="bg1"/>
              </a:solidFill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3890645" y="1203325"/>
            <a:ext cx="1375410" cy="398780"/>
            <a:chOff x="6127" y="2102"/>
            <a:chExt cx="2166" cy="628"/>
          </a:xfrm>
          <a:solidFill>
            <a:srgbClr val="FF6600"/>
          </a:solidFill>
        </p:grpSpPr>
        <p:sp>
          <p:nvSpPr>
            <p:cNvPr id="16" name="流程图: 过程 15"/>
            <p:cNvSpPr/>
            <p:nvPr/>
          </p:nvSpPr>
          <p:spPr>
            <a:xfrm>
              <a:off x="6127" y="2148"/>
              <a:ext cx="2167" cy="536"/>
            </a:xfrm>
            <a:prstGeom prst="flowChart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6450" y="2102"/>
              <a:ext cx="1494" cy="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none" rtlCol="0">
              <a:spAutoFit/>
            </a:bodyPr>
            <a:p>
              <a:r>
                <a:rPr lang="zh-CN" altLang="en-US" sz="2000" b="1">
                  <a:solidFill>
                    <a:schemeClr val="bg1"/>
                  </a:solidFill>
                </a:rPr>
                <a:t>总经理</a:t>
              </a:r>
              <a:endParaRPr lang="zh-CN" altLang="en-US" sz="20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3890645" y="1587500"/>
            <a:ext cx="1375410" cy="586105"/>
            <a:chOff x="6127" y="2707"/>
            <a:chExt cx="2166" cy="923"/>
          </a:xfrm>
          <a:solidFill>
            <a:srgbClr val="CD62CE"/>
          </a:solidFill>
        </p:grpSpPr>
        <p:cxnSp>
          <p:nvCxnSpPr>
            <p:cNvPr id="18" name="直接连接符 17"/>
            <p:cNvCxnSpPr>
              <a:stCxn id="16" idx="2"/>
              <a:endCxn id="17" idx="0"/>
            </p:cNvCxnSpPr>
            <p:nvPr/>
          </p:nvCxnSpPr>
          <p:spPr>
            <a:xfrm>
              <a:off x="7211" y="2707"/>
              <a:ext cx="0" cy="341"/>
            </a:xfrm>
            <a:prstGeom prst="line">
              <a:avLst/>
            </a:prstGeom>
            <a:grpFill/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组合 44"/>
            <p:cNvGrpSpPr/>
            <p:nvPr/>
          </p:nvGrpSpPr>
          <p:grpSpPr>
            <a:xfrm>
              <a:off x="6127" y="3002"/>
              <a:ext cx="2166" cy="628"/>
              <a:chOff x="6127" y="3002"/>
              <a:chExt cx="2166" cy="628"/>
            </a:xfrm>
            <a:grpFill/>
          </p:grpSpPr>
          <p:sp>
            <p:nvSpPr>
              <p:cNvPr id="17" name="流程图: 过程 16"/>
              <p:cNvSpPr/>
              <p:nvPr/>
            </p:nvSpPr>
            <p:spPr>
              <a:xfrm>
                <a:off x="6127" y="3048"/>
                <a:ext cx="2167" cy="536"/>
              </a:xfrm>
              <a:prstGeom prst="flowChartProcess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6249" y="3002"/>
                <a:ext cx="1896" cy="6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none" rtlCol="0">
                <a:spAutoFit/>
              </a:bodyPr>
              <a:p>
                <a:r>
                  <a:rPr lang="zh-CN" altLang="en-US" sz="2000" b="1">
                    <a:solidFill>
                      <a:schemeClr val="bg1"/>
                    </a:solidFill>
                  </a:rPr>
                  <a:t>副总经理</a:t>
                </a:r>
                <a:endParaRPr lang="zh-CN" altLang="en-US" sz="2000" b="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6" name="组合 45"/>
          <p:cNvGrpSpPr/>
          <p:nvPr/>
        </p:nvGrpSpPr>
        <p:grpSpPr>
          <a:xfrm>
            <a:off x="1805940" y="2144395"/>
            <a:ext cx="5619750" cy="1082675"/>
            <a:chOff x="2844" y="3584"/>
            <a:chExt cx="8850" cy="1705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7211" y="3584"/>
              <a:ext cx="0" cy="364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流程图: 过程 19"/>
            <p:cNvSpPr/>
            <p:nvPr/>
          </p:nvSpPr>
          <p:spPr>
            <a:xfrm>
              <a:off x="6127" y="4227"/>
              <a:ext cx="625" cy="1063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流程图: 过程 20"/>
            <p:cNvSpPr/>
            <p:nvPr/>
          </p:nvSpPr>
          <p:spPr>
            <a:xfrm>
              <a:off x="7669" y="4227"/>
              <a:ext cx="625" cy="1063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流程图: 过程 21"/>
            <p:cNvSpPr/>
            <p:nvPr/>
          </p:nvSpPr>
          <p:spPr>
            <a:xfrm>
              <a:off x="3043" y="4227"/>
              <a:ext cx="625" cy="1063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流程图: 过程 22"/>
            <p:cNvSpPr/>
            <p:nvPr/>
          </p:nvSpPr>
          <p:spPr>
            <a:xfrm>
              <a:off x="4585" y="4227"/>
              <a:ext cx="625" cy="1063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流程图: 过程 23"/>
            <p:cNvSpPr/>
            <p:nvPr/>
          </p:nvSpPr>
          <p:spPr>
            <a:xfrm>
              <a:off x="9299" y="4227"/>
              <a:ext cx="625" cy="1063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流程图: 过程 24"/>
            <p:cNvSpPr/>
            <p:nvPr/>
          </p:nvSpPr>
          <p:spPr>
            <a:xfrm>
              <a:off x="10841" y="4227"/>
              <a:ext cx="625" cy="1063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2844" y="3976"/>
              <a:ext cx="88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>
              <a:stCxn id="22" idx="0"/>
            </p:cNvCxnSpPr>
            <p:nvPr/>
          </p:nvCxnSpPr>
          <p:spPr>
            <a:xfrm flipV="1">
              <a:off x="3356" y="3976"/>
              <a:ext cx="20" cy="2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4918" y="3948"/>
              <a:ext cx="20" cy="2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3556" y="4176"/>
              <a:ext cx="20" cy="2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6430" y="3976"/>
              <a:ext cx="20" cy="2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7971" y="3976"/>
              <a:ext cx="20" cy="2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9590" y="3976"/>
              <a:ext cx="20" cy="2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11143" y="3976"/>
              <a:ext cx="20" cy="2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37"/>
            <p:cNvSpPr txBox="1"/>
            <p:nvPr/>
          </p:nvSpPr>
          <p:spPr>
            <a:xfrm>
              <a:off x="2969" y="4285"/>
              <a:ext cx="772" cy="94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p>
              <a:r>
                <a:rPr lang="zh-CN" altLang="en-US" sz="2000" b="1">
                  <a:solidFill>
                    <a:schemeClr val="bg1"/>
                  </a:solidFill>
                </a:rPr>
                <a:t>经理</a:t>
              </a:r>
              <a:endParaRPr lang="zh-CN" alt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4511" y="4289"/>
              <a:ext cx="772" cy="94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p>
              <a:r>
                <a:rPr lang="zh-CN" altLang="en-US" sz="2000" b="1">
                  <a:solidFill>
                    <a:schemeClr val="bg1"/>
                  </a:solidFill>
                </a:rPr>
                <a:t>经理</a:t>
              </a:r>
              <a:endParaRPr lang="zh-CN" alt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6053" y="4280"/>
              <a:ext cx="772" cy="94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p>
              <a:r>
                <a:rPr lang="zh-CN" altLang="en-US" sz="2000" b="1">
                  <a:solidFill>
                    <a:schemeClr val="bg1"/>
                  </a:solidFill>
                </a:rPr>
                <a:t>经理</a:t>
              </a:r>
              <a:endParaRPr lang="zh-CN" alt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7596" y="4280"/>
              <a:ext cx="772" cy="94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p>
              <a:r>
                <a:rPr lang="zh-CN" altLang="en-US" sz="2000" b="1">
                  <a:solidFill>
                    <a:schemeClr val="bg1"/>
                  </a:solidFill>
                </a:rPr>
                <a:t>经理</a:t>
              </a:r>
              <a:endParaRPr lang="zh-CN" alt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9214" y="4258"/>
              <a:ext cx="772" cy="94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p>
              <a:r>
                <a:rPr lang="zh-CN" altLang="en-US" sz="2000" b="1">
                  <a:solidFill>
                    <a:schemeClr val="bg1"/>
                  </a:solidFill>
                </a:rPr>
                <a:t>经理</a:t>
              </a:r>
              <a:endParaRPr lang="zh-CN" alt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0767" y="4289"/>
              <a:ext cx="772" cy="94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p>
              <a:r>
                <a:rPr lang="zh-CN" altLang="en-US" sz="2000" b="1">
                  <a:solidFill>
                    <a:schemeClr val="bg1"/>
                  </a:solidFill>
                </a:rPr>
                <a:t>经理</a:t>
              </a:r>
              <a:endParaRPr lang="zh-CN" altLang="en-US" sz="20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53" name="组合 152"/>
          <p:cNvGrpSpPr/>
          <p:nvPr/>
        </p:nvGrpSpPr>
        <p:grpSpPr>
          <a:xfrm>
            <a:off x="1814830" y="3347085"/>
            <a:ext cx="5619750" cy="1085215"/>
            <a:chOff x="2858" y="5271"/>
            <a:chExt cx="8850" cy="1709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3251" y="5271"/>
              <a:ext cx="794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组合 47"/>
            <p:cNvGrpSpPr/>
            <p:nvPr/>
          </p:nvGrpSpPr>
          <p:grpSpPr>
            <a:xfrm>
              <a:off x="2858" y="5274"/>
              <a:ext cx="8850" cy="1706"/>
              <a:chOff x="2844" y="3584"/>
              <a:chExt cx="8850" cy="1706"/>
            </a:xfrm>
          </p:grpSpPr>
          <p:cxnSp>
            <p:nvCxnSpPr>
              <p:cNvPr id="49" name="直接连接符 48"/>
              <p:cNvCxnSpPr/>
              <p:nvPr/>
            </p:nvCxnSpPr>
            <p:spPr>
              <a:xfrm>
                <a:off x="7211" y="3584"/>
                <a:ext cx="0" cy="364"/>
              </a:xfrm>
              <a:prstGeom prst="line">
                <a:avLst/>
              </a:prstGeom>
              <a:ln w="28575" cmpd="sng">
                <a:solidFill>
                  <a:schemeClr val="accent1">
                    <a:shade val="50000"/>
                  </a:schemeClr>
                </a:solidFill>
                <a:prstDash val="soli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流程图: 过程 49"/>
              <p:cNvSpPr/>
              <p:nvPr/>
            </p:nvSpPr>
            <p:spPr>
              <a:xfrm>
                <a:off x="6127" y="4227"/>
                <a:ext cx="625" cy="1063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51" name="流程图: 过程 50"/>
              <p:cNvSpPr/>
              <p:nvPr/>
            </p:nvSpPr>
            <p:spPr>
              <a:xfrm>
                <a:off x="7669" y="4227"/>
                <a:ext cx="625" cy="1063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52" name="流程图: 过程 51"/>
              <p:cNvSpPr/>
              <p:nvPr/>
            </p:nvSpPr>
            <p:spPr>
              <a:xfrm>
                <a:off x="3043" y="4227"/>
                <a:ext cx="625" cy="1063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53" name="流程图: 过程 52"/>
              <p:cNvSpPr/>
              <p:nvPr/>
            </p:nvSpPr>
            <p:spPr>
              <a:xfrm>
                <a:off x="4585" y="4227"/>
                <a:ext cx="625" cy="1063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54" name="流程图: 过程 53"/>
              <p:cNvSpPr/>
              <p:nvPr/>
            </p:nvSpPr>
            <p:spPr>
              <a:xfrm>
                <a:off x="9299" y="4227"/>
                <a:ext cx="625" cy="1063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55" name="流程图: 过程 54"/>
              <p:cNvSpPr/>
              <p:nvPr/>
            </p:nvSpPr>
            <p:spPr>
              <a:xfrm>
                <a:off x="10841" y="4227"/>
                <a:ext cx="625" cy="1063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56" name="直接连接符 55"/>
              <p:cNvCxnSpPr/>
              <p:nvPr/>
            </p:nvCxnSpPr>
            <p:spPr>
              <a:xfrm>
                <a:off x="2844" y="3976"/>
                <a:ext cx="885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>
                <a:stCxn id="52" idx="0"/>
              </p:cNvCxnSpPr>
              <p:nvPr/>
            </p:nvCxnSpPr>
            <p:spPr>
              <a:xfrm flipV="1">
                <a:off x="3356" y="3976"/>
                <a:ext cx="20" cy="25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 flipV="1">
                <a:off x="4918" y="3948"/>
                <a:ext cx="20" cy="25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 flipV="1">
                <a:off x="3556" y="4176"/>
                <a:ext cx="20" cy="25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 flipV="1">
                <a:off x="6430" y="3976"/>
                <a:ext cx="20" cy="25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 flipV="1">
                <a:off x="7971" y="3976"/>
                <a:ext cx="20" cy="25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 flipV="1">
                <a:off x="9590" y="3976"/>
                <a:ext cx="20" cy="25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/>
              <p:cNvCxnSpPr/>
              <p:nvPr/>
            </p:nvCxnSpPr>
            <p:spPr>
              <a:xfrm flipV="1">
                <a:off x="11143" y="3976"/>
                <a:ext cx="20" cy="25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文本框 63"/>
              <p:cNvSpPr txBox="1"/>
              <p:nvPr/>
            </p:nvSpPr>
            <p:spPr>
              <a:xfrm>
                <a:off x="2969" y="4285"/>
                <a:ext cx="772" cy="948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p>
                <a:r>
                  <a:rPr lang="zh-CN" altLang="en-US" sz="2000" b="1">
                    <a:solidFill>
                      <a:schemeClr val="bg1"/>
                    </a:solidFill>
                  </a:rPr>
                  <a:t>主管</a:t>
                </a:r>
                <a:endParaRPr lang="zh-CN" alt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文本框 64"/>
              <p:cNvSpPr txBox="1"/>
              <p:nvPr/>
            </p:nvSpPr>
            <p:spPr>
              <a:xfrm>
                <a:off x="4511" y="4289"/>
                <a:ext cx="772" cy="948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p>
                <a:r>
                  <a:rPr lang="zh-CN" altLang="en-US" sz="2000" b="1">
                    <a:solidFill>
                      <a:schemeClr val="bg1"/>
                    </a:solidFill>
                  </a:rPr>
                  <a:t>主管</a:t>
                </a:r>
                <a:endParaRPr lang="zh-CN" alt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文本框 65"/>
              <p:cNvSpPr txBox="1"/>
              <p:nvPr/>
            </p:nvSpPr>
            <p:spPr>
              <a:xfrm>
                <a:off x="6053" y="4280"/>
                <a:ext cx="772" cy="948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p>
                <a:r>
                  <a:rPr lang="zh-CN" altLang="en-US" sz="2000" b="1">
                    <a:solidFill>
                      <a:schemeClr val="bg1"/>
                    </a:solidFill>
                  </a:rPr>
                  <a:t>主管</a:t>
                </a:r>
                <a:endParaRPr lang="zh-CN" alt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文本框 66"/>
              <p:cNvSpPr txBox="1"/>
              <p:nvPr/>
            </p:nvSpPr>
            <p:spPr>
              <a:xfrm>
                <a:off x="7596" y="4280"/>
                <a:ext cx="772" cy="948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p>
                <a:r>
                  <a:rPr lang="zh-CN" altLang="en-US" sz="2000" b="1">
                    <a:solidFill>
                      <a:schemeClr val="bg1"/>
                    </a:solidFill>
                  </a:rPr>
                  <a:t>主管</a:t>
                </a:r>
                <a:endParaRPr lang="zh-CN" alt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文本框 67"/>
              <p:cNvSpPr txBox="1"/>
              <p:nvPr/>
            </p:nvSpPr>
            <p:spPr>
              <a:xfrm>
                <a:off x="9214" y="4258"/>
                <a:ext cx="772" cy="948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p>
                <a:r>
                  <a:rPr lang="zh-CN" altLang="en-US" sz="2000" b="1">
                    <a:solidFill>
                      <a:schemeClr val="bg1"/>
                    </a:solidFill>
                  </a:rPr>
                  <a:t>主管</a:t>
                </a:r>
                <a:endParaRPr lang="zh-CN" altLang="en-US" sz="20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文本框 68"/>
              <p:cNvSpPr txBox="1"/>
              <p:nvPr/>
            </p:nvSpPr>
            <p:spPr>
              <a:xfrm>
                <a:off x="10767" y="4289"/>
                <a:ext cx="772" cy="948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p>
                <a:r>
                  <a:rPr lang="zh-CN" altLang="en-US" sz="2000" b="1">
                    <a:solidFill>
                      <a:schemeClr val="bg1"/>
                    </a:solidFill>
                  </a:rPr>
                  <a:t>主管</a:t>
                </a:r>
                <a:endParaRPr lang="zh-CN" altLang="en-US" sz="2000" b="1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0" name="圆角矩形 69"/>
          <p:cNvSpPr/>
          <p:nvPr/>
        </p:nvSpPr>
        <p:spPr>
          <a:xfrm>
            <a:off x="1647190" y="1774190"/>
            <a:ext cx="5977255" cy="276415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2" name=" 162"/>
          <p:cNvSpPr/>
          <p:nvPr/>
        </p:nvSpPr>
        <p:spPr>
          <a:xfrm>
            <a:off x="7624445" y="2828290"/>
            <a:ext cx="1310005" cy="655320"/>
          </a:xfrm>
          <a:custGeom>
            <a:avLst/>
            <a:gdLst>
              <a:gd name="connsiteX0" fmla="*/ 277525 w 494328"/>
              <a:gd name="connsiteY0" fmla="*/ 292250 h 324036"/>
              <a:gd name="connsiteX1" fmla="*/ 309311 w 494328"/>
              <a:gd name="connsiteY1" fmla="*/ 292250 h 324036"/>
              <a:gd name="connsiteX2" fmla="*/ 309311 w 494328"/>
              <a:gd name="connsiteY2" fmla="*/ 324036 h 324036"/>
              <a:gd name="connsiteX3" fmla="*/ 277525 w 494328"/>
              <a:gd name="connsiteY3" fmla="*/ 324036 h 324036"/>
              <a:gd name="connsiteX4" fmla="*/ 323779 w 494328"/>
              <a:gd name="connsiteY4" fmla="*/ 243541 h 324036"/>
              <a:gd name="connsiteX5" fmla="*/ 355565 w 494328"/>
              <a:gd name="connsiteY5" fmla="*/ 243541 h 324036"/>
              <a:gd name="connsiteX6" fmla="*/ 355565 w 494328"/>
              <a:gd name="connsiteY6" fmla="*/ 275328 h 324036"/>
              <a:gd name="connsiteX7" fmla="*/ 323779 w 494328"/>
              <a:gd name="connsiteY7" fmla="*/ 275328 h 324036"/>
              <a:gd name="connsiteX8" fmla="*/ 277525 w 494328"/>
              <a:gd name="connsiteY8" fmla="*/ 243541 h 324036"/>
              <a:gd name="connsiteX9" fmla="*/ 309311 w 494328"/>
              <a:gd name="connsiteY9" fmla="*/ 243541 h 324036"/>
              <a:gd name="connsiteX10" fmla="*/ 309311 w 494328"/>
              <a:gd name="connsiteY10" fmla="*/ 275328 h 324036"/>
              <a:gd name="connsiteX11" fmla="*/ 277525 w 494328"/>
              <a:gd name="connsiteY11" fmla="*/ 275328 h 324036"/>
              <a:gd name="connsiteX12" fmla="*/ 370033 w 494328"/>
              <a:gd name="connsiteY12" fmla="*/ 194833 h 324036"/>
              <a:gd name="connsiteX13" fmla="*/ 401820 w 494328"/>
              <a:gd name="connsiteY13" fmla="*/ 194833 h 324036"/>
              <a:gd name="connsiteX14" fmla="*/ 401820 w 494328"/>
              <a:gd name="connsiteY14" fmla="*/ 226620 h 324036"/>
              <a:gd name="connsiteX15" fmla="*/ 370033 w 494328"/>
              <a:gd name="connsiteY15" fmla="*/ 226620 h 324036"/>
              <a:gd name="connsiteX16" fmla="*/ 323779 w 494328"/>
              <a:gd name="connsiteY16" fmla="*/ 194833 h 324036"/>
              <a:gd name="connsiteX17" fmla="*/ 355565 w 494328"/>
              <a:gd name="connsiteY17" fmla="*/ 194833 h 324036"/>
              <a:gd name="connsiteX18" fmla="*/ 355565 w 494328"/>
              <a:gd name="connsiteY18" fmla="*/ 226620 h 324036"/>
              <a:gd name="connsiteX19" fmla="*/ 323779 w 494328"/>
              <a:gd name="connsiteY19" fmla="*/ 226620 h 324036"/>
              <a:gd name="connsiteX20" fmla="*/ 277525 w 494328"/>
              <a:gd name="connsiteY20" fmla="*/ 194833 h 324036"/>
              <a:gd name="connsiteX21" fmla="*/ 309311 w 494328"/>
              <a:gd name="connsiteY21" fmla="*/ 194833 h 324036"/>
              <a:gd name="connsiteX22" fmla="*/ 309311 w 494328"/>
              <a:gd name="connsiteY22" fmla="*/ 226620 h 324036"/>
              <a:gd name="connsiteX23" fmla="*/ 277525 w 494328"/>
              <a:gd name="connsiteY23" fmla="*/ 226620 h 324036"/>
              <a:gd name="connsiteX24" fmla="*/ 231271 w 494328"/>
              <a:gd name="connsiteY24" fmla="*/ 194833 h 324036"/>
              <a:gd name="connsiteX25" fmla="*/ 263057 w 494328"/>
              <a:gd name="connsiteY25" fmla="*/ 194833 h 324036"/>
              <a:gd name="connsiteX26" fmla="*/ 263057 w 494328"/>
              <a:gd name="connsiteY26" fmla="*/ 226620 h 324036"/>
              <a:gd name="connsiteX27" fmla="*/ 231271 w 494328"/>
              <a:gd name="connsiteY27" fmla="*/ 226620 h 324036"/>
              <a:gd name="connsiteX28" fmla="*/ 185016 w 494328"/>
              <a:gd name="connsiteY28" fmla="*/ 194833 h 324036"/>
              <a:gd name="connsiteX29" fmla="*/ 216803 w 494328"/>
              <a:gd name="connsiteY29" fmla="*/ 194833 h 324036"/>
              <a:gd name="connsiteX30" fmla="*/ 216803 w 494328"/>
              <a:gd name="connsiteY30" fmla="*/ 226620 h 324036"/>
              <a:gd name="connsiteX31" fmla="*/ 185016 w 494328"/>
              <a:gd name="connsiteY31" fmla="*/ 226620 h 324036"/>
              <a:gd name="connsiteX32" fmla="*/ 138762 w 494328"/>
              <a:gd name="connsiteY32" fmla="*/ 194833 h 324036"/>
              <a:gd name="connsiteX33" fmla="*/ 170549 w 494328"/>
              <a:gd name="connsiteY33" fmla="*/ 194833 h 324036"/>
              <a:gd name="connsiteX34" fmla="*/ 170549 w 494328"/>
              <a:gd name="connsiteY34" fmla="*/ 226620 h 324036"/>
              <a:gd name="connsiteX35" fmla="*/ 138762 w 494328"/>
              <a:gd name="connsiteY35" fmla="*/ 226620 h 324036"/>
              <a:gd name="connsiteX36" fmla="*/ 92508 w 494328"/>
              <a:gd name="connsiteY36" fmla="*/ 194833 h 324036"/>
              <a:gd name="connsiteX37" fmla="*/ 124294 w 494328"/>
              <a:gd name="connsiteY37" fmla="*/ 194833 h 324036"/>
              <a:gd name="connsiteX38" fmla="*/ 124294 w 494328"/>
              <a:gd name="connsiteY38" fmla="*/ 226620 h 324036"/>
              <a:gd name="connsiteX39" fmla="*/ 92508 w 494328"/>
              <a:gd name="connsiteY39" fmla="*/ 226620 h 324036"/>
              <a:gd name="connsiteX40" fmla="*/ 46254 w 494328"/>
              <a:gd name="connsiteY40" fmla="*/ 194833 h 324036"/>
              <a:gd name="connsiteX41" fmla="*/ 78040 w 494328"/>
              <a:gd name="connsiteY41" fmla="*/ 194833 h 324036"/>
              <a:gd name="connsiteX42" fmla="*/ 78040 w 494328"/>
              <a:gd name="connsiteY42" fmla="*/ 226620 h 324036"/>
              <a:gd name="connsiteX43" fmla="*/ 46254 w 494328"/>
              <a:gd name="connsiteY43" fmla="*/ 226620 h 324036"/>
              <a:gd name="connsiteX44" fmla="*/ 0 w 494328"/>
              <a:gd name="connsiteY44" fmla="*/ 194833 h 324036"/>
              <a:gd name="connsiteX45" fmla="*/ 31787 w 494328"/>
              <a:gd name="connsiteY45" fmla="*/ 194833 h 324036"/>
              <a:gd name="connsiteX46" fmla="*/ 31787 w 494328"/>
              <a:gd name="connsiteY46" fmla="*/ 226620 h 324036"/>
              <a:gd name="connsiteX47" fmla="*/ 0 w 494328"/>
              <a:gd name="connsiteY47" fmla="*/ 226620 h 324036"/>
              <a:gd name="connsiteX48" fmla="*/ 416287 w 494328"/>
              <a:gd name="connsiteY48" fmla="*/ 170479 h 324036"/>
              <a:gd name="connsiteX49" fmla="*/ 448074 w 494328"/>
              <a:gd name="connsiteY49" fmla="*/ 170479 h 324036"/>
              <a:gd name="connsiteX50" fmla="*/ 448074 w 494328"/>
              <a:gd name="connsiteY50" fmla="*/ 202266 h 324036"/>
              <a:gd name="connsiteX51" fmla="*/ 416287 w 494328"/>
              <a:gd name="connsiteY51" fmla="*/ 202266 h 324036"/>
              <a:gd name="connsiteX52" fmla="*/ 462542 w 494328"/>
              <a:gd name="connsiteY52" fmla="*/ 146125 h 324036"/>
              <a:gd name="connsiteX53" fmla="*/ 494328 w 494328"/>
              <a:gd name="connsiteY53" fmla="*/ 146125 h 324036"/>
              <a:gd name="connsiteX54" fmla="*/ 494328 w 494328"/>
              <a:gd name="connsiteY54" fmla="*/ 177911 h 324036"/>
              <a:gd name="connsiteX55" fmla="*/ 462542 w 494328"/>
              <a:gd name="connsiteY55" fmla="*/ 177911 h 324036"/>
              <a:gd name="connsiteX56" fmla="*/ 370033 w 494328"/>
              <a:gd name="connsiteY56" fmla="*/ 146125 h 324036"/>
              <a:gd name="connsiteX57" fmla="*/ 401820 w 494328"/>
              <a:gd name="connsiteY57" fmla="*/ 146125 h 324036"/>
              <a:gd name="connsiteX58" fmla="*/ 401820 w 494328"/>
              <a:gd name="connsiteY58" fmla="*/ 177911 h 324036"/>
              <a:gd name="connsiteX59" fmla="*/ 370033 w 494328"/>
              <a:gd name="connsiteY59" fmla="*/ 177911 h 324036"/>
              <a:gd name="connsiteX60" fmla="*/ 323779 w 494328"/>
              <a:gd name="connsiteY60" fmla="*/ 146125 h 324036"/>
              <a:gd name="connsiteX61" fmla="*/ 355565 w 494328"/>
              <a:gd name="connsiteY61" fmla="*/ 146125 h 324036"/>
              <a:gd name="connsiteX62" fmla="*/ 355565 w 494328"/>
              <a:gd name="connsiteY62" fmla="*/ 177911 h 324036"/>
              <a:gd name="connsiteX63" fmla="*/ 323779 w 494328"/>
              <a:gd name="connsiteY63" fmla="*/ 177911 h 324036"/>
              <a:gd name="connsiteX64" fmla="*/ 277525 w 494328"/>
              <a:gd name="connsiteY64" fmla="*/ 146125 h 324036"/>
              <a:gd name="connsiteX65" fmla="*/ 309311 w 494328"/>
              <a:gd name="connsiteY65" fmla="*/ 146125 h 324036"/>
              <a:gd name="connsiteX66" fmla="*/ 309311 w 494328"/>
              <a:gd name="connsiteY66" fmla="*/ 177911 h 324036"/>
              <a:gd name="connsiteX67" fmla="*/ 277525 w 494328"/>
              <a:gd name="connsiteY67" fmla="*/ 177911 h 324036"/>
              <a:gd name="connsiteX68" fmla="*/ 231271 w 494328"/>
              <a:gd name="connsiteY68" fmla="*/ 146125 h 324036"/>
              <a:gd name="connsiteX69" fmla="*/ 263057 w 494328"/>
              <a:gd name="connsiteY69" fmla="*/ 146125 h 324036"/>
              <a:gd name="connsiteX70" fmla="*/ 263057 w 494328"/>
              <a:gd name="connsiteY70" fmla="*/ 177911 h 324036"/>
              <a:gd name="connsiteX71" fmla="*/ 231271 w 494328"/>
              <a:gd name="connsiteY71" fmla="*/ 177911 h 324036"/>
              <a:gd name="connsiteX72" fmla="*/ 185016 w 494328"/>
              <a:gd name="connsiteY72" fmla="*/ 146125 h 324036"/>
              <a:gd name="connsiteX73" fmla="*/ 216803 w 494328"/>
              <a:gd name="connsiteY73" fmla="*/ 146125 h 324036"/>
              <a:gd name="connsiteX74" fmla="*/ 216803 w 494328"/>
              <a:gd name="connsiteY74" fmla="*/ 177911 h 324036"/>
              <a:gd name="connsiteX75" fmla="*/ 185016 w 494328"/>
              <a:gd name="connsiteY75" fmla="*/ 177911 h 324036"/>
              <a:gd name="connsiteX76" fmla="*/ 138762 w 494328"/>
              <a:gd name="connsiteY76" fmla="*/ 146125 h 324036"/>
              <a:gd name="connsiteX77" fmla="*/ 170549 w 494328"/>
              <a:gd name="connsiteY77" fmla="*/ 146125 h 324036"/>
              <a:gd name="connsiteX78" fmla="*/ 170549 w 494328"/>
              <a:gd name="connsiteY78" fmla="*/ 177911 h 324036"/>
              <a:gd name="connsiteX79" fmla="*/ 138762 w 494328"/>
              <a:gd name="connsiteY79" fmla="*/ 177911 h 324036"/>
              <a:gd name="connsiteX80" fmla="*/ 92508 w 494328"/>
              <a:gd name="connsiteY80" fmla="*/ 146125 h 324036"/>
              <a:gd name="connsiteX81" fmla="*/ 124294 w 494328"/>
              <a:gd name="connsiteY81" fmla="*/ 146125 h 324036"/>
              <a:gd name="connsiteX82" fmla="*/ 124294 w 494328"/>
              <a:gd name="connsiteY82" fmla="*/ 177911 h 324036"/>
              <a:gd name="connsiteX83" fmla="*/ 92508 w 494328"/>
              <a:gd name="connsiteY83" fmla="*/ 177911 h 324036"/>
              <a:gd name="connsiteX84" fmla="*/ 46254 w 494328"/>
              <a:gd name="connsiteY84" fmla="*/ 146125 h 324036"/>
              <a:gd name="connsiteX85" fmla="*/ 78040 w 494328"/>
              <a:gd name="connsiteY85" fmla="*/ 146125 h 324036"/>
              <a:gd name="connsiteX86" fmla="*/ 78040 w 494328"/>
              <a:gd name="connsiteY86" fmla="*/ 177911 h 324036"/>
              <a:gd name="connsiteX87" fmla="*/ 46254 w 494328"/>
              <a:gd name="connsiteY87" fmla="*/ 177911 h 324036"/>
              <a:gd name="connsiteX88" fmla="*/ 0 w 494328"/>
              <a:gd name="connsiteY88" fmla="*/ 146125 h 324036"/>
              <a:gd name="connsiteX89" fmla="*/ 31787 w 494328"/>
              <a:gd name="connsiteY89" fmla="*/ 146125 h 324036"/>
              <a:gd name="connsiteX90" fmla="*/ 31787 w 494328"/>
              <a:gd name="connsiteY90" fmla="*/ 177911 h 324036"/>
              <a:gd name="connsiteX91" fmla="*/ 0 w 494328"/>
              <a:gd name="connsiteY91" fmla="*/ 177911 h 324036"/>
              <a:gd name="connsiteX92" fmla="*/ 416287 w 494328"/>
              <a:gd name="connsiteY92" fmla="*/ 121771 h 324036"/>
              <a:gd name="connsiteX93" fmla="*/ 448074 w 494328"/>
              <a:gd name="connsiteY93" fmla="*/ 121771 h 324036"/>
              <a:gd name="connsiteX94" fmla="*/ 448074 w 494328"/>
              <a:gd name="connsiteY94" fmla="*/ 153557 h 324036"/>
              <a:gd name="connsiteX95" fmla="*/ 416287 w 494328"/>
              <a:gd name="connsiteY95" fmla="*/ 153557 h 324036"/>
              <a:gd name="connsiteX96" fmla="*/ 370033 w 494328"/>
              <a:gd name="connsiteY96" fmla="*/ 97417 h 324036"/>
              <a:gd name="connsiteX97" fmla="*/ 401820 w 494328"/>
              <a:gd name="connsiteY97" fmla="*/ 97417 h 324036"/>
              <a:gd name="connsiteX98" fmla="*/ 401820 w 494328"/>
              <a:gd name="connsiteY98" fmla="*/ 129203 h 324036"/>
              <a:gd name="connsiteX99" fmla="*/ 370033 w 494328"/>
              <a:gd name="connsiteY99" fmla="*/ 129203 h 324036"/>
              <a:gd name="connsiteX100" fmla="*/ 323779 w 494328"/>
              <a:gd name="connsiteY100" fmla="*/ 97417 h 324036"/>
              <a:gd name="connsiteX101" fmla="*/ 355565 w 494328"/>
              <a:gd name="connsiteY101" fmla="*/ 97417 h 324036"/>
              <a:gd name="connsiteX102" fmla="*/ 355565 w 494328"/>
              <a:gd name="connsiteY102" fmla="*/ 129203 h 324036"/>
              <a:gd name="connsiteX103" fmla="*/ 323779 w 494328"/>
              <a:gd name="connsiteY103" fmla="*/ 129203 h 324036"/>
              <a:gd name="connsiteX104" fmla="*/ 277525 w 494328"/>
              <a:gd name="connsiteY104" fmla="*/ 97417 h 324036"/>
              <a:gd name="connsiteX105" fmla="*/ 309311 w 494328"/>
              <a:gd name="connsiteY105" fmla="*/ 97417 h 324036"/>
              <a:gd name="connsiteX106" fmla="*/ 309311 w 494328"/>
              <a:gd name="connsiteY106" fmla="*/ 129203 h 324036"/>
              <a:gd name="connsiteX107" fmla="*/ 277525 w 494328"/>
              <a:gd name="connsiteY107" fmla="*/ 129203 h 324036"/>
              <a:gd name="connsiteX108" fmla="*/ 231271 w 494328"/>
              <a:gd name="connsiteY108" fmla="*/ 97417 h 324036"/>
              <a:gd name="connsiteX109" fmla="*/ 263057 w 494328"/>
              <a:gd name="connsiteY109" fmla="*/ 97417 h 324036"/>
              <a:gd name="connsiteX110" fmla="*/ 263057 w 494328"/>
              <a:gd name="connsiteY110" fmla="*/ 129203 h 324036"/>
              <a:gd name="connsiteX111" fmla="*/ 231271 w 494328"/>
              <a:gd name="connsiteY111" fmla="*/ 129203 h 324036"/>
              <a:gd name="connsiteX112" fmla="*/ 185016 w 494328"/>
              <a:gd name="connsiteY112" fmla="*/ 97417 h 324036"/>
              <a:gd name="connsiteX113" fmla="*/ 216803 w 494328"/>
              <a:gd name="connsiteY113" fmla="*/ 97417 h 324036"/>
              <a:gd name="connsiteX114" fmla="*/ 216803 w 494328"/>
              <a:gd name="connsiteY114" fmla="*/ 129203 h 324036"/>
              <a:gd name="connsiteX115" fmla="*/ 185016 w 494328"/>
              <a:gd name="connsiteY115" fmla="*/ 129203 h 324036"/>
              <a:gd name="connsiteX116" fmla="*/ 138762 w 494328"/>
              <a:gd name="connsiteY116" fmla="*/ 97417 h 324036"/>
              <a:gd name="connsiteX117" fmla="*/ 170549 w 494328"/>
              <a:gd name="connsiteY117" fmla="*/ 97417 h 324036"/>
              <a:gd name="connsiteX118" fmla="*/ 170549 w 494328"/>
              <a:gd name="connsiteY118" fmla="*/ 129203 h 324036"/>
              <a:gd name="connsiteX119" fmla="*/ 138762 w 494328"/>
              <a:gd name="connsiteY119" fmla="*/ 129203 h 324036"/>
              <a:gd name="connsiteX120" fmla="*/ 92508 w 494328"/>
              <a:gd name="connsiteY120" fmla="*/ 97417 h 324036"/>
              <a:gd name="connsiteX121" fmla="*/ 124294 w 494328"/>
              <a:gd name="connsiteY121" fmla="*/ 97417 h 324036"/>
              <a:gd name="connsiteX122" fmla="*/ 124294 w 494328"/>
              <a:gd name="connsiteY122" fmla="*/ 129203 h 324036"/>
              <a:gd name="connsiteX123" fmla="*/ 92508 w 494328"/>
              <a:gd name="connsiteY123" fmla="*/ 129203 h 324036"/>
              <a:gd name="connsiteX124" fmla="*/ 46254 w 494328"/>
              <a:gd name="connsiteY124" fmla="*/ 97417 h 324036"/>
              <a:gd name="connsiteX125" fmla="*/ 78040 w 494328"/>
              <a:gd name="connsiteY125" fmla="*/ 97417 h 324036"/>
              <a:gd name="connsiteX126" fmla="*/ 78040 w 494328"/>
              <a:gd name="connsiteY126" fmla="*/ 129203 h 324036"/>
              <a:gd name="connsiteX127" fmla="*/ 46254 w 494328"/>
              <a:gd name="connsiteY127" fmla="*/ 129203 h 324036"/>
              <a:gd name="connsiteX128" fmla="*/ 0 w 494328"/>
              <a:gd name="connsiteY128" fmla="*/ 97417 h 324036"/>
              <a:gd name="connsiteX129" fmla="*/ 31787 w 494328"/>
              <a:gd name="connsiteY129" fmla="*/ 97417 h 324036"/>
              <a:gd name="connsiteX130" fmla="*/ 31787 w 494328"/>
              <a:gd name="connsiteY130" fmla="*/ 129203 h 324036"/>
              <a:gd name="connsiteX131" fmla="*/ 0 w 494328"/>
              <a:gd name="connsiteY131" fmla="*/ 129203 h 324036"/>
              <a:gd name="connsiteX132" fmla="*/ 323779 w 494328"/>
              <a:gd name="connsiteY132" fmla="*/ 48708 h 324036"/>
              <a:gd name="connsiteX133" fmla="*/ 355565 w 494328"/>
              <a:gd name="connsiteY133" fmla="*/ 48708 h 324036"/>
              <a:gd name="connsiteX134" fmla="*/ 355565 w 494328"/>
              <a:gd name="connsiteY134" fmla="*/ 80495 h 324036"/>
              <a:gd name="connsiteX135" fmla="*/ 323779 w 494328"/>
              <a:gd name="connsiteY135" fmla="*/ 80495 h 324036"/>
              <a:gd name="connsiteX136" fmla="*/ 277525 w 494328"/>
              <a:gd name="connsiteY136" fmla="*/ 48708 h 324036"/>
              <a:gd name="connsiteX137" fmla="*/ 309311 w 494328"/>
              <a:gd name="connsiteY137" fmla="*/ 48708 h 324036"/>
              <a:gd name="connsiteX138" fmla="*/ 309311 w 494328"/>
              <a:gd name="connsiteY138" fmla="*/ 80495 h 324036"/>
              <a:gd name="connsiteX139" fmla="*/ 277525 w 494328"/>
              <a:gd name="connsiteY139" fmla="*/ 80495 h 324036"/>
              <a:gd name="connsiteX140" fmla="*/ 277525 w 494328"/>
              <a:gd name="connsiteY140" fmla="*/ 0 h 324036"/>
              <a:gd name="connsiteX141" fmla="*/ 309311 w 494328"/>
              <a:gd name="connsiteY141" fmla="*/ 0 h 324036"/>
              <a:gd name="connsiteX142" fmla="*/ 309311 w 494328"/>
              <a:gd name="connsiteY142" fmla="*/ 31787 h 324036"/>
              <a:gd name="connsiteX143" fmla="*/ 277525 w 494328"/>
              <a:gd name="connsiteY143" fmla="*/ 31787 h 32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94328" h="324036">
                <a:moveTo>
                  <a:pt x="277525" y="292250"/>
                </a:moveTo>
                <a:lnTo>
                  <a:pt x="309311" y="292250"/>
                </a:lnTo>
                <a:lnTo>
                  <a:pt x="309311" y="324036"/>
                </a:lnTo>
                <a:lnTo>
                  <a:pt x="277525" y="324036"/>
                </a:lnTo>
                <a:close/>
                <a:moveTo>
                  <a:pt x="323779" y="243541"/>
                </a:moveTo>
                <a:lnTo>
                  <a:pt x="355565" y="243541"/>
                </a:lnTo>
                <a:lnTo>
                  <a:pt x="355565" y="275328"/>
                </a:lnTo>
                <a:lnTo>
                  <a:pt x="323779" y="275328"/>
                </a:lnTo>
                <a:close/>
                <a:moveTo>
                  <a:pt x="277525" y="243541"/>
                </a:moveTo>
                <a:lnTo>
                  <a:pt x="309311" y="243541"/>
                </a:lnTo>
                <a:lnTo>
                  <a:pt x="309311" y="275328"/>
                </a:lnTo>
                <a:lnTo>
                  <a:pt x="277525" y="275328"/>
                </a:lnTo>
                <a:close/>
                <a:moveTo>
                  <a:pt x="370033" y="194833"/>
                </a:moveTo>
                <a:lnTo>
                  <a:pt x="401820" y="194833"/>
                </a:lnTo>
                <a:lnTo>
                  <a:pt x="401820" y="226620"/>
                </a:lnTo>
                <a:lnTo>
                  <a:pt x="370033" y="226620"/>
                </a:lnTo>
                <a:close/>
                <a:moveTo>
                  <a:pt x="323779" y="194833"/>
                </a:moveTo>
                <a:lnTo>
                  <a:pt x="355565" y="194833"/>
                </a:lnTo>
                <a:lnTo>
                  <a:pt x="355565" y="226620"/>
                </a:lnTo>
                <a:lnTo>
                  <a:pt x="323779" y="226620"/>
                </a:lnTo>
                <a:close/>
                <a:moveTo>
                  <a:pt x="277525" y="194833"/>
                </a:moveTo>
                <a:lnTo>
                  <a:pt x="309311" y="194833"/>
                </a:lnTo>
                <a:lnTo>
                  <a:pt x="309311" y="226620"/>
                </a:lnTo>
                <a:lnTo>
                  <a:pt x="277525" y="226620"/>
                </a:lnTo>
                <a:close/>
                <a:moveTo>
                  <a:pt x="231271" y="194833"/>
                </a:moveTo>
                <a:lnTo>
                  <a:pt x="263057" y="194833"/>
                </a:lnTo>
                <a:lnTo>
                  <a:pt x="263057" y="226620"/>
                </a:lnTo>
                <a:lnTo>
                  <a:pt x="231271" y="226620"/>
                </a:lnTo>
                <a:close/>
                <a:moveTo>
                  <a:pt x="185016" y="194833"/>
                </a:moveTo>
                <a:lnTo>
                  <a:pt x="216803" y="194833"/>
                </a:lnTo>
                <a:lnTo>
                  <a:pt x="216803" y="226620"/>
                </a:lnTo>
                <a:lnTo>
                  <a:pt x="185016" y="226620"/>
                </a:lnTo>
                <a:close/>
                <a:moveTo>
                  <a:pt x="138762" y="194833"/>
                </a:moveTo>
                <a:lnTo>
                  <a:pt x="170549" y="194833"/>
                </a:lnTo>
                <a:lnTo>
                  <a:pt x="170549" y="226620"/>
                </a:lnTo>
                <a:lnTo>
                  <a:pt x="138762" y="226620"/>
                </a:lnTo>
                <a:close/>
                <a:moveTo>
                  <a:pt x="92508" y="194833"/>
                </a:moveTo>
                <a:lnTo>
                  <a:pt x="124294" y="194833"/>
                </a:lnTo>
                <a:lnTo>
                  <a:pt x="124294" y="226620"/>
                </a:lnTo>
                <a:lnTo>
                  <a:pt x="92508" y="226620"/>
                </a:lnTo>
                <a:close/>
                <a:moveTo>
                  <a:pt x="46254" y="194833"/>
                </a:moveTo>
                <a:lnTo>
                  <a:pt x="78040" y="194833"/>
                </a:lnTo>
                <a:lnTo>
                  <a:pt x="78040" y="226620"/>
                </a:lnTo>
                <a:lnTo>
                  <a:pt x="46254" y="226620"/>
                </a:lnTo>
                <a:close/>
                <a:moveTo>
                  <a:pt x="0" y="194833"/>
                </a:moveTo>
                <a:lnTo>
                  <a:pt x="31787" y="194833"/>
                </a:lnTo>
                <a:lnTo>
                  <a:pt x="31787" y="226620"/>
                </a:lnTo>
                <a:lnTo>
                  <a:pt x="0" y="226620"/>
                </a:lnTo>
                <a:close/>
                <a:moveTo>
                  <a:pt x="416287" y="170479"/>
                </a:moveTo>
                <a:lnTo>
                  <a:pt x="448074" y="170479"/>
                </a:lnTo>
                <a:lnTo>
                  <a:pt x="448074" y="202266"/>
                </a:lnTo>
                <a:lnTo>
                  <a:pt x="416287" y="202266"/>
                </a:lnTo>
                <a:close/>
                <a:moveTo>
                  <a:pt x="462542" y="146125"/>
                </a:moveTo>
                <a:lnTo>
                  <a:pt x="494328" y="146125"/>
                </a:lnTo>
                <a:lnTo>
                  <a:pt x="494328" y="177911"/>
                </a:lnTo>
                <a:lnTo>
                  <a:pt x="462542" y="177911"/>
                </a:lnTo>
                <a:close/>
                <a:moveTo>
                  <a:pt x="370033" y="146125"/>
                </a:moveTo>
                <a:lnTo>
                  <a:pt x="401820" y="146125"/>
                </a:lnTo>
                <a:lnTo>
                  <a:pt x="401820" y="177911"/>
                </a:lnTo>
                <a:lnTo>
                  <a:pt x="370033" y="177911"/>
                </a:lnTo>
                <a:close/>
                <a:moveTo>
                  <a:pt x="323779" y="146125"/>
                </a:moveTo>
                <a:lnTo>
                  <a:pt x="355565" y="146125"/>
                </a:lnTo>
                <a:lnTo>
                  <a:pt x="355565" y="177911"/>
                </a:lnTo>
                <a:lnTo>
                  <a:pt x="323779" y="177911"/>
                </a:lnTo>
                <a:close/>
                <a:moveTo>
                  <a:pt x="277525" y="146125"/>
                </a:moveTo>
                <a:lnTo>
                  <a:pt x="309311" y="146125"/>
                </a:lnTo>
                <a:lnTo>
                  <a:pt x="309311" y="177911"/>
                </a:lnTo>
                <a:lnTo>
                  <a:pt x="277525" y="177911"/>
                </a:lnTo>
                <a:close/>
                <a:moveTo>
                  <a:pt x="231271" y="146125"/>
                </a:moveTo>
                <a:lnTo>
                  <a:pt x="263057" y="146125"/>
                </a:lnTo>
                <a:lnTo>
                  <a:pt x="263057" y="177911"/>
                </a:lnTo>
                <a:lnTo>
                  <a:pt x="231271" y="177911"/>
                </a:lnTo>
                <a:close/>
                <a:moveTo>
                  <a:pt x="185016" y="146125"/>
                </a:moveTo>
                <a:lnTo>
                  <a:pt x="216803" y="146125"/>
                </a:lnTo>
                <a:lnTo>
                  <a:pt x="216803" y="177911"/>
                </a:lnTo>
                <a:lnTo>
                  <a:pt x="185016" y="177911"/>
                </a:lnTo>
                <a:close/>
                <a:moveTo>
                  <a:pt x="138762" y="146125"/>
                </a:moveTo>
                <a:lnTo>
                  <a:pt x="170549" y="146125"/>
                </a:lnTo>
                <a:lnTo>
                  <a:pt x="170549" y="177911"/>
                </a:lnTo>
                <a:lnTo>
                  <a:pt x="138762" y="177911"/>
                </a:lnTo>
                <a:close/>
                <a:moveTo>
                  <a:pt x="92508" y="146125"/>
                </a:moveTo>
                <a:lnTo>
                  <a:pt x="124294" y="146125"/>
                </a:lnTo>
                <a:lnTo>
                  <a:pt x="124294" y="177911"/>
                </a:lnTo>
                <a:lnTo>
                  <a:pt x="92508" y="177911"/>
                </a:lnTo>
                <a:close/>
                <a:moveTo>
                  <a:pt x="46254" y="146125"/>
                </a:moveTo>
                <a:lnTo>
                  <a:pt x="78040" y="146125"/>
                </a:lnTo>
                <a:lnTo>
                  <a:pt x="78040" y="177911"/>
                </a:lnTo>
                <a:lnTo>
                  <a:pt x="46254" y="177911"/>
                </a:lnTo>
                <a:close/>
                <a:moveTo>
                  <a:pt x="0" y="146125"/>
                </a:moveTo>
                <a:lnTo>
                  <a:pt x="31787" y="146125"/>
                </a:lnTo>
                <a:lnTo>
                  <a:pt x="31787" y="177911"/>
                </a:lnTo>
                <a:lnTo>
                  <a:pt x="0" y="177911"/>
                </a:lnTo>
                <a:close/>
                <a:moveTo>
                  <a:pt x="416287" y="121771"/>
                </a:moveTo>
                <a:lnTo>
                  <a:pt x="448074" y="121771"/>
                </a:lnTo>
                <a:lnTo>
                  <a:pt x="448074" y="153557"/>
                </a:lnTo>
                <a:lnTo>
                  <a:pt x="416287" y="153557"/>
                </a:lnTo>
                <a:close/>
                <a:moveTo>
                  <a:pt x="370033" y="97417"/>
                </a:moveTo>
                <a:lnTo>
                  <a:pt x="401820" y="97417"/>
                </a:lnTo>
                <a:lnTo>
                  <a:pt x="401820" y="129203"/>
                </a:lnTo>
                <a:lnTo>
                  <a:pt x="370033" y="129203"/>
                </a:lnTo>
                <a:close/>
                <a:moveTo>
                  <a:pt x="323779" y="97417"/>
                </a:moveTo>
                <a:lnTo>
                  <a:pt x="355565" y="97417"/>
                </a:lnTo>
                <a:lnTo>
                  <a:pt x="355565" y="129203"/>
                </a:lnTo>
                <a:lnTo>
                  <a:pt x="323779" y="129203"/>
                </a:lnTo>
                <a:close/>
                <a:moveTo>
                  <a:pt x="277525" y="97417"/>
                </a:moveTo>
                <a:lnTo>
                  <a:pt x="309311" y="97417"/>
                </a:lnTo>
                <a:lnTo>
                  <a:pt x="309311" y="129203"/>
                </a:lnTo>
                <a:lnTo>
                  <a:pt x="277525" y="129203"/>
                </a:lnTo>
                <a:close/>
                <a:moveTo>
                  <a:pt x="231271" y="97417"/>
                </a:moveTo>
                <a:lnTo>
                  <a:pt x="263057" y="97417"/>
                </a:lnTo>
                <a:lnTo>
                  <a:pt x="263057" y="129203"/>
                </a:lnTo>
                <a:lnTo>
                  <a:pt x="231271" y="129203"/>
                </a:lnTo>
                <a:close/>
                <a:moveTo>
                  <a:pt x="185016" y="97417"/>
                </a:moveTo>
                <a:lnTo>
                  <a:pt x="216803" y="97417"/>
                </a:lnTo>
                <a:lnTo>
                  <a:pt x="216803" y="129203"/>
                </a:lnTo>
                <a:lnTo>
                  <a:pt x="185016" y="129203"/>
                </a:lnTo>
                <a:close/>
                <a:moveTo>
                  <a:pt x="138762" y="97417"/>
                </a:moveTo>
                <a:lnTo>
                  <a:pt x="170549" y="97417"/>
                </a:lnTo>
                <a:lnTo>
                  <a:pt x="170549" y="129203"/>
                </a:lnTo>
                <a:lnTo>
                  <a:pt x="138762" y="129203"/>
                </a:lnTo>
                <a:close/>
                <a:moveTo>
                  <a:pt x="92508" y="97417"/>
                </a:moveTo>
                <a:lnTo>
                  <a:pt x="124294" y="97417"/>
                </a:lnTo>
                <a:lnTo>
                  <a:pt x="124294" y="129203"/>
                </a:lnTo>
                <a:lnTo>
                  <a:pt x="92508" y="129203"/>
                </a:lnTo>
                <a:close/>
                <a:moveTo>
                  <a:pt x="46254" y="97417"/>
                </a:moveTo>
                <a:lnTo>
                  <a:pt x="78040" y="97417"/>
                </a:lnTo>
                <a:lnTo>
                  <a:pt x="78040" y="129203"/>
                </a:lnTo>
                <a:lnTo>
                  <a:pt x="46254" y="129203"/>
                </a:lnTo>
                <a:close/>
                <a:moveTo>
                  <a:pt x="0" y="97417"/>
                </a:moveTo>
                <a:lnTo>
                  <a:pt x="31787" y="97417"/>
                </a:lnTo>
                <a:lnTo>
                  <a:pt x="31787" y="129203"/>
                </a:lnTo>
                <a:lnTo>
                  <a:pt x="0" y="129203"/>
                </a:lnTo>
                <a:close/>
                <a:moveTo>
                  <a:pt x="323779" y="48708"/>
                </a:moveTo>
                <a:lnTo>
                  <a:pt x="355565" y="48708"/>
                </a:lnTo>
                <a:lnTo>
                  <a:pt x="355565" y="80495"/>
                </a:lnTo>
                <a:lnTo>
                  <a:pt x="323779" y="80495"/>
                </a:lnTo>
                <a:close/>
                <a:moveTo>
                  <a:pt x="277525" y="48708"/>
                </a:moveTo>
                <a:lnTo>
                  <a:pt x="309311" y="48708"/>
                </a:lnTo>
                <a:lnTo>
                  <a:pt x="309311" y="80495"/>
                </a:lnTo>
                <a:lnTo>
                  <a:pt x="277525" y="80495"/>
                </a:lnTo>
                <a:close/>
                <a:moveTo>
                  <a:pt x="277525" y="0"/>
                </a:moveTo>
                <a:lnTo>
                  <a:pt x="309311" y="0"/>
                </a:lnTo>
                <a:lnTo>
                  <a:pt x="309311" y="31787"/>
                </a:lnTo>
                <a:lnTo>
                  <a:pt x="277525" y="3178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8993505" y="2799080"/>
            <a:ext cx="2085340" cy="715010"/>
            <a:chOff x="14163" y="4615"/>
            <a:chExt cx="3284" cy="1126"/>
          </a:xfrm>
          <a:solidFill>
            <a:srgbClr val="C00000"/>
          </a:solidFill>
        </p:grpSpPr>
        <p:sp>
          <p:nvSpPr>
            <p:cNvPr id="71" name="流程图: 可选过程 70"/>
            <p:cNvSpPr/>
            <p:nvPr/>
          </p:nvSpPr>
          <p:spPr>
            <a:xfrm>
              <a:off x="14163" y="4615"/>
              <a:ext cx="3284" cy="1126"/>
            </a:xfrm>
            <a:prstGeom prst="flowChartAlternateProcess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14163" y="4766"/>
              <a:ext cx="3180" cy="72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p>
              <a:r>
                <a:rPr lang="zh-CN" altLang="en-US" sz="2400" b="1">
                  <a:solidFill>
                    <a:schemeClr val="bg1"/>
                  </a:solidFill>
                </a:rPr>
                <a:t>核心管理团队</a:t>
              </a:r>
              <a:endParaRPr lang="zh-CN" alt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54" name="组合 153"/>
          <p:cNvGrpSpPr/>
          <p:nvPr/>
        </p:nvGrpSpPr>
        <p:grpSpPr>
          <a:xfrm>
            <a:off x="443230" y="4552950"/>
            <a:ext cx="8832850" cy="264160"/>
            <a:chOff x="698" y="7170"/>
            <a:chExt cx="13910" cy="416"/>
          </a:xfrm>
        </p:grpSpPr>
        <p:cxnSp>
          <p:nvCxnSpPr>
            <p:cNvPr id="75" name="直接连接符 74"/>
            <p:cNvCxnSpPr>
              <a:stCxn id="70" idx="2"/>
            </p:cNvCxnSpPr>
            <p:nvPr/>
          </p:nvCxnSpPr>
          <p:spPr>
            <a:xfrm flipH="1">
              <a:off x="7285" y="7170"/>
              <a:ext cx="16" cy="406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>
              <a:off x="698" y="7580"/>
              <a:ext cx="13911" cy="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组合 92"/>
          <p:cNvGrpSpPr/>
          <p:nvPr/>
        </p:nvGrpSpPr>
        <p:grpSpPr>
          <a:xfrm>
            <a:off x="2339975" y="4810125"/>
            <a:ext cx="459740" cy="1576705"/>
            <a:chOff x="6395" y="7787"/>
            <a:chExt cx="724" cy="2483"/>
          </a:xfrm>
        </p:grpSpPr>
        <p:sp>
          <p:nvSpPr>
            <p:cNvPr id="94" name="流程图: 过程 93"/>
            <p:cNvSpPr/>
            <p:nvPr/>
          </p:nvSpPr>
          <p:spPr>
            <a:xfrm>
              <a:off x="6533" y="8138"/>
              <a:ext cx="490" cy="2073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95" name="直接连接符 94"/>
            <p:cNvCxnSpPr>
              <a:stCxn id="94" idx="0"/>
            </p:cNvCxnSpPr>
            <p:nvPr/>
          </p:nvCxnSpPr>
          <p:spPr>
            <a:xfrm flipV="1">
              <a:off x="6778" y="7787"/>
              <a:ext cx="2" cy="3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文本框 95"/>
            <p:cNvSpPr txBox="1"/>
            <p:nvPr/>
          </p:nvSpPr>
          <p:spPr>
            <a:xfrm>
              <a:off x="6395" y="8116"/>
              <a:ext cx="724" cy="215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p>
              <a:r>
                <a:rPr lang="zh-CN" altLang="en-US" b="1">
                  <a:solidFill>
                    <a:schemeClr val="bg1"/>
                  </a:solidFill>
                </a:rPr>
                <a:t>视频部  主任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2801620" y="4812665"/>
            <a:ext cx="459740" cy="1576705"/>
            <a:chOff x="6395" y="7787"/>
            <a:chExt cx="724" cy="2483"/>
          </a:xfrm>
        </p:grpSpPr>
        <p:sp>
          <p:nvSpPr>
            <p:cNvPr id="98" name="流程图: 过程 97"/>
            <p:cNvSpPr/>
            <p:nvPr/>
          </p:nvSpPr>
          <p:spPr>
            <a:xfrm>
              <a:off x="6533" y="8138"/>
              <a:ext cx="490" cy="2073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99" name="直接连接符 98"/>
            <p:cNvCxnSpPr>
              <a:stCxn id="98" idx="0"/>
            </p:cNvCxnSpPr>
            <p:nvPr/>
          </p:nvCxnSpPr>
          <p:spPr>
            <a:xfrm flipV="1">
              <a:off x="6778" y="7787"/>
              <a:ext cx="2" cy="3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文本框 99"/>
            <p:cNvSpPr txBox="1"/>
            <p:nvPr/>
          </p:nvSpPr>
          <p:spPr>
            <a:xfrm>
              <a:off x="6395" y="8116"/>
              <a:ext cx="724" cy="215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p>
              <a:r>
                <a:rPr lang="zh-CN" altLang="en-US" b="1">
                  <a:solidFill>
                    <a:schemeClr val="bg1"/>
                  </a:solidFill>
                </a:rPr>
                <a:t>图像部  主任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1433195" y="4813300"/>
            <a:ext cx="459740" cy="1576705"/>
            <a:chOff x="6395" y="7787"/>
            <a:chExt cx="724" cy="2483"/>
          </a:xfrm>
        </p:grpSpPr>
        <p:sp>
          <p:nvSpPr>
            <p:cNvPr id="102" name="流程图: 过程 101"/>
            <p:cNvSpPr/>
            <p:nvPr/>
          </p:nvSpPr>
          <p:spPr>
            <a:xfrm>
              <a:off x="6533" y="8138"/>
              <a:ext cx="490" cy="2073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03" name="直接连接符 102"/>
            <p:cNvCxnSpPr>
              <a:stCxn id="102" idx="0"/>
            </p:cNvCxnSpPr>
            <p:nvPr/>
          </p:nvCxnSpPr>
          <p:spPr>
            <a:xfrm flipV="1">
              <a:off x="6778" y="7787"/>
              <a:ext cx="2" cy="3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文本框 103"/>
            <p:cNvSpPr txBox="1"/>
            <p:nvPr/>
          </p:nvSpPr>
          <p:spPr>
            <a:xfrm>
              <a:off x="6395" y="8116"/>
              <a:ext cx="724" cy="215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p>
              <a:r>
                <a:rPr lang="zh-CN" altLang="en-US" b="1">
                  <a:solidFill>
                    <a:schemeClr val="bg1"/>
                  </a:solidFill>
                </a:rPr>
                <a:t>印刷部  主任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1894840" y="4815840"/>
            <a:ext cx="459740" cy="1576705"/>
            <a:chOff x="6395" y="7787"/>
            <a:chExt cx="724" cy="2483"/>
          </a:xfrm>
        </p:grpSpPr>
        <p:sp>
          <p:nvSpPr>
            <p:cNvPr id="106" name="流程图: 过程 105"/>
            <p:cNvSpPr/>
            <p:nvPr/>
          </p:nvSpPr>
          <p:spPr>
            <a:xfrm>
              <a:off x="6533" y="8138"/>
              <a:ext cx="490" cy="2073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07" name="直接连接符 106"/>
            <p:cNvCxnSpPr>
              <a:stCxn id="106" idx="0"/>
            </p:cNvCxnSpPr>
            <p:nvPr/>
          </p:nvCxnSpPr>
          <p:spPr>
            <a:xfrm flipV="1">
              <a:off x="6778" y="7787"/>
              <a:ext cx="2" cy="3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文本框 107"/>
            <p:cNvSpPr txBox="1"/>
            <p:nvPr/>
          </p:nvSpPr>
          <p:spPr>
            <a:xfrm>
              <a:off x="6395" y="8116"/>
              <a:ext cx="724" cy="215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p>
              <a:r>
                <a:rPr lang="zh-CN" altLang="en-US" b="1">
                  <a:solidFill>
                    <a:schemeClr val="bg1"/>
                  </a:solidFill>
                </a:rPr>
                <a:t>设计部  主任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530860" y="4810125"/>
            <a:ext cx="459740" cy="1576705"/>
            <a:chOff x="6395" y="7787"/>
            <a:chExt cx="724" cy="2483"/>
          </a:xfrm>
        </p:grpSpPr>
        <p:sp>
          <p:nvSpPr>
            <p:cNvPr id="110" name="流程图: 过程 109"/>
            <p:cNvSpPr/>
            <p:nvPr/>
          </p:nvSpPr>
          <p:spPr>
            <a:xfrm>
              <a:off x="6533" y="8138"/>
              <a:ext cx="490" cy="2073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11" name="直接连接符 110"/>
            <p:cNvCxnSpPr>
              <a:stCxn id="110" idx="0"/>
            </p:cNvCxnSpPr>
            <p:nvPr/>
          </p:nvCxnSpPr>
          <p:spPr>
            <a:xfrm flipV="1">
              <a:off x="6778" y="7787"/>
              <a:ext cx="2" cy="3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文本框 111"/>
            <p:cNvSpPr txBox="1"/>
            <p:nvPr/>
          </p:nvSpPr>
          <p:spPr>
            <a:xfrm>
              <a:off x="6395" y="8116"/>
              <a:ext cx="724" cy="215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p>
              <a:r>
                <a:rPr lang="zh-CN" altLang="en-US" b="1">
                  <a:solidFill>
                    <a:schemeClr val="bg1"/>
                  </a:solidFill>
                </a:rPr>
                <a:t>策划部  主任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992505" y="4812665"/>
            <a:ext cx="459740" cy="1576705"/>
            <a:chOff x="6395" y="7787"/>
            <a:chExt cx="724" cy="2483"/>
          </a:xfrm>
        </p:grpSpPr>
        <p:sp>
          <p:nvSpPr>
            <p:cNvPr id="114" name="流程图: 过程 113"/>
            <p:cNvSpPr/>
            <p:nvPr/>
          </p:nvSpPr>
          <p:spPr>
            <a:xfrm>
              <a:off x="6533" y="8138"/>
              <a:ext cx="490" cy="2073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15" name="直接连接符 114"/>
            <p:cNvCxnSpPr>
              <a:stCxn id="114" idx="0"/>
            </p:cNvCxnSpPr>
            <p:nvPr/>
          </p:nvCxnSpPr>
          <p:spPr>
            <a:xfrm flipV="1">
              <a:off x="6778" y="7787"/>
              <a:ext cx="2" cy="3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文本框 115"/>
            <p:cNvSpPr txBox="1"/>
            <p:nvPr/>
          </p:nvSpPr>
          <p:spPr>
            <a:xfrm>
              <a:off x="6395" y="8116"/>
              <a:ext cx="724" cy="215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p>
              <a:r>
                <a:rPr lang="zh-CN" altLang="en-US" b="1">
                  <a:solidFill>
                    <a:schemeClr val="bg1"/>
                  </a:solidFill>
                </a:rPr>
                <a:t>摄影部  主任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3241675" y="4808855"/>
            <a:ext cx="6183630" cy="2059940"/>
            <a:chOff x="5105" y="7573"/>
            <a:chExt cx="9738" cy="3244"/>
          </a:xfrm>
        </p:grpSpPr>
        <p:grpSp>
          <p:nvGrpSpPr>
            <p:cNvPr id="80" name="组合 79"/>
            <p:cNvGrpSpPr/>
            <p:nvPr/>
          </p:nvGrpSpPr>
          <p:grpSpPr>
            <a:xfrm>
              <a:off x="6556" y="7580"/>
              <a:ext cx="724" cy="2483"/>
              <a:chOff x="6395" y="7787"/>
              <a:chExt cx="724" cy="2483"/>
            </a:xfrm>
          </p:grpSpPr>
          <p:sp>
            <p:nvSpPr>
              <p:cNvPr id="77" name="流程图: 过程 76"/>
              <p:cNvSpPr/>
              <p:nvPr/>
            </p:nvSpPr>
            <p:spPr>
              <a:xfrm>
                <a:off x="6533" y="8138"/>
                <a:ext cx="490" cy="2073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78" name="直接连接符 77"/>
              <p:cNvCxnSpPr>
                <a:stCxn id="77" idx="0"/>
              </p:cNvCxnSpPr>
              <p:nvPr/>
            </p:nvCxnSpPr>
            <p:spPr>
              <a:xfrm flipV="1">
                <a:off x="6778" y="7787"/>
                <a:ext cx="2" cy="35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文本框 78"/>
              <p:cNvSpPr txBox="1"/>
              <p:nvPr/>
            </p:nvSpPr>
            <p:spPr>
              <a:xfrm>
                <a:off x="6395" y="8116"/>
                <a:ext cx="724" cy="215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p>
                <a:r>
                  <a:rPr lang="zh-CN" altLang="en-US" b="1">
                    <a:solidFill>
                      <a:schemeClr val="bg1"/>
                    </a:solidFill>
                  </a:rPr>
                  <a:t>丝印部  主任</a:t>
                </a:r>
                <a:endParaRPr lang="zh-CN" altLang="en-US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1" name="组合 80"/>
            <p:cNvGrpSpPr/>
            <p:nvPr/>
          </p:nvGrpSpPr>
          <p:grpSpPr>
            <a:xfrm>
              <a:off x="7283" y="7584"/>
              <a:ext cx="724" cy="2483"/>
              <a:chOff x="6395" y="7787"/>
              <a:chExt cx="724" cy="2483"/>
            </a:xfrm>
          </p:grpSpPr>
          <p:sp>
            <p:nvSpPr>
              <p:cNvPr id="82" name="流程图: 过程 81"/>
              <p:cNvSpPr/>
              <p:nvPr/>
            </p:nvSpPr>
            <p:spPr>
              <a:xfrm>
                <a:off x="6533" y="8138"/>
                <a:ext cx="490" cy="2073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83" name="直接连接符 82"/>
              <p:cNvCxnSpPr>
                <a:stCxn id="82" idx="0"/>
              </p:cNvCxnSpPr>
              <p:nvPr/>
            </p:nvCxnSpPr>
            <p:spPr>
              <a:xfrm flipV="1">
                <a:off x="6778" y="7787"/>
                <a:ext cx="2" cy="35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文本框 83"/>
              <p:cNvSpPr txBox="1"/>
              <p:nvPr/>
            </p:nvSpPr>
            <p:spPr>
              <a:xfrm>
                <a:off x="6395" y="8116"/>
                <a:ext cx="724" cy="215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p>
                <a:r>
                  <a:rPr lang="zh-CN" altLang="en-US" b="1">
                    <a:solidFill>
                      <a:schemeClr val="bg1"/>
                    </a:solidFill>
                  </a:rPr>
                  <a:t>销售部  主任</a:t>
                </a:r>
                <a:endParaRPr lang="zh-CN" altLang="en-US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5" name="组合 84"/>
            <p:cNvGrpSpPr/>
            <p:nvPr/>
          </p:nvGrpSpPr>
          <p:grpSpPr>
            <a:xfrm>
              <a:off x="5105" y="7579"/>
              <a:ext cx="724" cy="2483"/>
              <a:chOff x="6395" y="7787"/>
              <a:chExt cx="724" cy="2483"/>
            </a:xfrm>
          </p:grpSpPr>
          <p:sp>
            <p:nvSpPr>
              <p:cNvPr id="86" name="流程图: 过程 85"/>
              <p:cNvSpPr/>
              <p:nvPr/>
            </p:nvSpPr>
            <p:spPr>
              <a:xfrm>
                <a:off x="6533" y="8138"/>
                <a:ext cx="490" cy="2073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87" name="直接连接符 86"/>
              <p:cNvCxnSpPr>
                <a:stCxn id="86" idx="0"/>
              </p:cNvCxnSpPr>
              <p:nvPr/>
            </p:nvCxnSpPr>
            <p:spPr>
              <a:xfrm flipV="1">
                <a:off x="6778" y="7787"/>
                <a:ext cx="2" cy="35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文本框 87"/>
              <p:cNvSpPr txBox="1"/>
              <p:nvPr/>
            </p:nvSpPr>
            <p:spPr>
              <a:xfrm>
                <a:off x="6395" y="8116"/>
                <a:ext cx="724" cy="215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p>
                <a:r>
                  <a:rPr lang="zh-CN" altLang="en-US" b="1">
                    <a:solidFill>
                      <a:schemeClr val="bg1"/>
                    </a:solidFill>
                  </a:rPr>
                  <a:t>工艺部  主任</a:t>
                </a:r>
                <a:endParaRPr lang="zh-CN" altLang="en-US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9" name="组合 88"/>
            <p:cNvGrpSpPr/>
            <p:nvPr/>
          </p:nvGrpSpPr>
          <p:grpSpPr>
            <a:xfrm>
              <a:off x="5832" y="7583"/>
              <a:ext cx="724" cy="2483"/>
              <a:chOff x="6395" y="7787"/>
              <a:chExt cx="724" cy="2483"/>
            </a:xfrm>
          </p:grpSpPr>
          <p:sp>
            <p:nvSpPr>
              <p:cNvPr id="90" name="流程图: 过程 89"/>
              <p:cNvSpPr/>
              <p:nvPr/>
            </p:nvSpPr>
            <p:spPr>
              <a:xfrm>
                <a:off x="6533" y="8138"/>
                <a:ext cx="490" cy="2073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91" name="直接连接符 90"/>
              <p:cNvCxnSpPr>
                <a:stCxn id="90" idx="0"/>
              </p:cNvCxnSpPr>
              <p:nvPr/>
            </p:nvCxnSpPr>
            <p:spPr>
              <a:xfrm flipV="1">
                <a:off x="6778" y="7787"/>
                <a:ext cx="2" cy="35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文本框 91"/>
              <p:cNvSpPr txBox="1"/>
              <p:nvPr/>
            </p:nvSpPr>
            <p:spPr>
              <a:xfrm>
                <a:off x="6395" y="8116"/>
                <a:ext cx="724" cy="215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p>
                <a:r>
                  <a:rPr lang="zh-CN" altLang="en-US" b="1">
                    <a:solidFill>
                      <a:schemeClr val="bg1"/>
                    </a:solidFill>
                  </a:rPr>
                  <a:t>雕刻部  主任</a:t>
                </a:r>
                <a:endParaRPr lang="zh-CN" altLang="en-US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7" name="组合 116"/>
            <p:cNvGrpSpPr/>
            <p:nvPr/>
          </p:nvGrpSpPr>
          <p:grpSpPr>
            <a:xfrm>
              <a:off x="8067" y="7573"/>
              <a:ext cx="724" cy="2483"/>
              <a:chOff x="6395" y="7787"/>
              <a:chExt cx="724" cy="2483"/>
            </a:xfrm>
          </p:grpSpPr>
          <p:sp>
            <p:nvSpPr>
              <p:cNvPr id="118" name="流程图: 过程 117"/>
              <p:cNvSpPr/>
              <p:nvPr/>
            </p:nvSpPr>
            <p:spPr>
              <a:xfrm>
                <a:off x="6533" y="8138"/>
                <a:ext cx="490" cy="2073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119" name="直接连接符 118"/>
              <p:cNvCxnSpPr>
                <a:stCxn id="118" idx="0"/>
              </p:cNvCxnSpPr>
              <p:nvPr/>
            </p:nvCxnSpPr>
            <p:spPr>
              <a:xfrm flipV="1">
                <a:off x="6778" y="7787"/>
                <a:ext cx="2" cy="35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文本框 119"/>
              <p:cNvSpPr txBox="1"/>
              <p:nvPr/>
            </p:nvSpPr>
            <p:spPr>
              <a:xfrm>
                <a:off x="6395" y="8116"/>
                <a:ext cx="724" cy="215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p>
                <a:r>
                  <a:rPr lang="zh-CN" altLang="en-US" b="1">
                    <a:solidFill>
                      <a:schemeClr val="bg1"/>
                    </a:solidFill>
                  </a:rPr>
                  <a:t>广告部  主任</a:t>
                </a:r>
                <a:endParaRPr lang="zh-CN" altLang="en-US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1" name="组合 120"/>
            <p:cNvGrpSpPr/>
            <p:nvPr/>
          </p:nvGrpSpPr>
          <p:grpSpPr>
            <a:xfrm>
              <a:off x="8794" y="7577"/>
              <a:ext cx="724" cy="2483"/>
              <a:chOff x="6395" y="7787"/>
              <a:chExt cx="724" cy="2483"/>
            </a:xfrm>
          </p:grpSpPr>
          <p:sp>
            <p:nvSpPr>
              <p:cNvPr id="122" name="流程图: 过程 121"/>
              <p:cNvSpPr/>
              <p:nvPr/>
            </p:nvSpPr>
            <p:spPr>
              <a:xfrm>
                <a:off x="6533" y="8138"/>
                <a:ext cx="490" cy="2073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123" name="直接连接符 122"/>
              <p:cNvCxnSpPr>
                <a:stCxn id="122" idx="0"/>
              </p:cNvCxnSpPr>
              <p:nvPr/>
            </p:nvCxnSpPr>
            <p:spPr>
              <a:xfrm flipV="1">
                <a:off x="6778" y="7787"/>
                <a:ext cx="2" cy="35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文本框 123"/>
              <p:cNvSpPr txBox="1"/>
              <p:nvPr/>
            </p:nvSpPr>
            <p:spPr>
              <a:xfrm>
                <a:off x="6395" y="8116"/>
                <a:ext cx="724" cy="215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p>
                <a:r>
                  <a:rPr lang="zh-CN" altLang="en-US" b="1">
                    <a:solidFill>
                      <a:schemeClr val="bg1"/>
                    </a:solidFill>
                  </a:rPr>
                  <a:t>网络部  主任</a:t>
                </a:r>
                <a:endParaRPr lang="zh-CN" altLang="en-US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5" name="组合 124"/>
            <p:cNvGrpSpPr/>
            <p:nvPr/>
          </p:nvGrpSpPr>
          <p:grpSpPr>
            <a:xfrm>
              <a:off x="9539" y="7573"/>
              <a:ext cx="724" cy="2483"/>
              <a:chOff x="6395" y="7787"/>
              <a:chExt cx="724" cy="2483"/>
            </a:xfrm>
          </p:grpSpPr>
          <p:sp>
            <p:nvSpPr>
              <p:cNvPr id="126" name="流程图: 过程 125"/>
              <p:cNvSpPr/>
              <p:nvPr/>
            </p:nvSpPr>
            <p:spPr>
              <a:xfrm>
                <a:off x="6533" y="8138"/>
                <a:ext cx="490" cy="2073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127" name="直接连接符 126"/>
              <p:cNvCxnSpPr>
                <a:stCxn id="126" idx="0"/>
              </p:cNvCxnSpPr>
              <p:nvPr/>
            </p:nvCxnSpPr>
            <p:spPr>
              <a:xfrm flipV="1">
                <a:off x="6778" y="7787"/>
                <a:ext cx="2" cy="35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文本框 127"/>
              <p:cNvSpPr txBox="1"/>
              <p:nvPr/>
            </p:nvSpPr>
            <p:spPr>
              <a:xfrm>
                <a:off x="6395" y="8116"/>
                <a:ext cx="724" cy="215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p>
                <a:r>
                  <a:rPr lang="zh-CN" altLang="en-US" b="1">
                    <a:solidFill>
                      <a:schemeClr val="bg1"/>
                    </a:solidFill>
                  </a:rPr>
                  <a:t>培训部  主任</a:t>
                </a:r>
                <a:endParaRPr lang="zh-CN" altLang="en-US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9" name="组合 128"/>
            <p:cNvGrpSpPr/>
            <p:nvPr/>
          </p:nvGrpSpPr>
          <p:grpSpPr>
            <a:xfrm>
              <a:off x="10266" y="7577"/>
              <a:ext cx="724" cy="2483"/>
              <a:chOff x="6395" y="7787"/>
              <a:chExt cx="724" cy="2483"/>
            </a:xfrm>
          </p:grpSpPr>
          <p:sp>
            <p:nvSpPr>
              <p:cNvPr id="130" name="流程图: 过程 129"/>
              <p:cNvSpPr/>
              <p:nvPr/>
            </p:nvSpPr>
            <p:spPr>
              <a:xfrm>
                <a:off x="6533" y="8138"/>
                <a:ext cx="490" cy="2073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131" name="直接连接符 130"/>
              <p:cNvCxnSpPr>
                <a:stCxn id="130" idx="0"/>
              </p:cNvCxnSpPr>
              <p:nvPr/>
            </p:nvCxnSpPr>
            <p:spPr>
              <a:xfrm flipV="1">
                <a:off x="6778" y="7787"/>
                <a:ext cx="2" cy="35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文本框 131"/>
              <p:cNvSpPr txBox="1"/>
              <p:nvPr/>
            </p:nvSpPr>
            <p:spPr>
              <a:xfrm>
                <a:off x="6395" y="8116"/>
                <a:ext cx="724" cy="215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p>
                <a:r>
                  <a:rPr lang="zh-CN" altLang="en-US" b="1">
                    <a:solidFill>
                      <a:schemeClr val="bg1"/>
                    </a:solidFill>
                  </a:rPr>
                  <a:t>礼品部  主任</a:t>
                </a:r>
                <a:endParaRPr lang="zh-CN" altLang="en-US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3" name="组合 132"/>
            <p:cNvGrpSpPr/>
            <p:nvPr/>
          </p:nvGrpSpPr>
          <p:grpSpPr>
            <a:xfrm>
              <a:off x="11019" y="7573"/>
              <a:ext cx="724" cy="2483"/>
              <a:chOff x="6395" y="7787"/>
              <a:chExt cx="724" cy="2483"/>
            </a:xfrm>
          </p:grpSpPr>
          <p:sp>
            <p:nvSpPr>
              <p:cNvPr id="134" name="流程图: 过程 133"/>
              <p:cNvSpPr/>
              <p:nvPr/>
            </p:nvSpPr>
            <p:spPr>
              <a:xfrm>
                <a:off x="6533" y="8138"/>
                <a:ext cx="490" cy="2073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135" name="直接连接符 134"/>
              <p:cNvCxnSpPr>
                <a:stCxn id="134" idx="0"/>
              </p:cNvCxnSpPr>
              <p:nvPr/>
            </p:nvCxnSpPr>
            <p:spPr>
              <a:xfrm flipV="1">
                <a:off x="6778" y="7787"/>
                <a:ext cx="2" cy="35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文本框 135"/>
              <p:cNvSpPr txBox="1"/>
              <p:nvPr/>
            </p:nvSpPr>
            <p:spPr>
              <a:xfrm>
                <a:off x="6395" y="8116"/>
                <a:ext cx="724" cy="215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p>
                <a:r>
                  <a:rPr lang="zh-CN" altLang="en-US" b="1">
                    <a:solidFill>
                      <a:schemeClr val="bg1"/>
                    </a:solidFill>
                  </a:rPr>
                  <a:t>装饰部  主任</a:t>
                </a:r>
                <a:endParaRPr lang="zh-CN" altLang="en-US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7" name="组合 136"/>
            <p:cNvGrpSpPr/>
            <p:nvPr/>
          </p:nvGrpSpPr>
          <p:grpSpPr>
            <a:xfrm>
              <a:off x="11768" y="7577"/>
              <a:ext cx="724" cy="3240"/>
              <a:chOff x="6417" y="7787"/>
              <a:chExt cx="724" cy="3240"/>
            </a:xfrm>
          </p:grpSpPr>
          <p:sp>
            <p:nvSpPr>
              <p:cNvPr id="138" name="流程图: 过程 137"/>
              <p:cNvSpPr/>
              <p:nvPr/>
            </p:nvSpPr>
            <p:spPr>
              <a:xfrm>
                <a:off x="6533" y="8138"/>
                <a:ext cx="490" cy="2866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139" name="直接连接符 138"/>
              <p:cNvCxnSpPr>
                <a:stCxn id="138" idx="0"/>
              </p:cNvCxnSpPr>
              <p:nvPr/>
            </p:nvCxnSpPr>
            <p:spPr>
              <a:xfrm flipV="1">
                <a:off x="6778" y="7787"/>
                <a:ext cx="2" cy="35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文本框 139"/>
              <p:cNvSpPr txBox="1"/>
              <p:nvPr/>
            </p:nvSpPr>
            <p:spPr>
              <a:xfrm>
                <a:off x="6417" y="8149"/>
                <a:ext cx="724" cy="2878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p>
                <a:r>
                  <a:rPr lang="zh-CN" altLang="en-US" b="1">
                    <a:solidFill>
                      <a:schemeClr val="bg1"/>
                    </a:solidFill>
                  </a:rPr>
                  <a:t>软件开发部  主任</a:t>
                </a:r>
                <a:endParaRPr lang="zh-CN" altLang="en-US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1" name="组合 140"/>
            <p:cNvGrpSpPr/>
            <p:nvPr/>
          </p:nvGrpSpPr>
          <p:grpSpPr>
            <a:xfrm>
              <a:off x="12516" y="7584"/>
              <a:ext cx="724" cy="2483"/>
              <a:chOff x="6395" y="7787"/>
              <a:chExt cx="724" cy="2483"/>
            </a:xfrm>
          </p:grpSpPr>
          <p:sp>
            <p:nvSpPr>
              <p:cNvPr id="142" name="流程图: 过程 141"/>
              <p:cNvSpPr/>
              <p:nvPr/>
            </p:nvSpPr>
            <p:spPr>
              <a:xfrm>
                <a:off x="6533" y="8138"/>
                <a:ext cx="490" cy="2073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143" name="直接连接符 142"/>
              <p:cNvCxnSpPr>
                <a:stCxn id="142" idx="0"/>
              </p:cNvCxnSpPr>
              <p:nvPr/>
            </p:nvCxnSpPr>
            <p:spPr>
              <a:xfrm flipV="1">
                <a:off x="6778" y="7787"/>
                <a:ext cx="2" cy="35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4" name="文本框 143"/>
              <p:cNvSpPr txBox="1"/>
              <p:nvPr/>
            </p:nvSpPr>
            <p:spPr>
              <a:xfrm>
                <a:off x="6395" y="8116"/>
                <a:ext cx="724" cy="215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p>
                <a:r>
                  <a:rPr lang="zh-CN" altLang="en-US" b="1">
                    <a:solidFill>
                      <a:schemeClr val="bg1"/>
                    </a:solidFill>
                  </a:rPr>
                  <a:t>研发部  主任</a:t>
                </a:r>
                <a:endParaRPr lang="zh-CN" altLang="en-US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5" name="组合 144"/>
            <p:cNvGrpSpPr/>
            <p:nvPr/>
          </p:nvGrpSpPr>
          <p:grpSpPr>
            <a:xfrm>
              <a:off x="13265" y="7588"/>
              <a:ext cx="724" cy="3229"/>
              <a:chOff x="6417" y="7787"/>
              <a:chExt cx="724" cy="3229"/>
            </a:xfrm>
          </p:grpSpPr>
          <p:sp>
            <p:nvSpPr>
              <p:cNvPr id="146" name="流程图: 过程 145"/>
              <p:cNvSpPr/>
              <p:nvPr/>
            </p:nvSpPr>
            <p:spPr>
              <a:xfrm>
                <a:off x="6533" y="8138"/>
                <a:ext cx="490" cy="2856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147" name="直接连接符 146"/>
              <p:cNvCxnSpPr>
                <a:stCxn id="146" idx="0"/>
              </p:cNvCxnSpPr>
              <p:nvPr/>
            </p:nvCxnSpPr>
            <p:spPr>
              <a:xfrm flipV="1">
                <a:off x="6778" y="7787"/>
                <a:ext cx="2" cy="35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文本框 147"/>
              <p:cNvSpPr txBox="1"/>
              <p:nvPr/>
            </p:nvSpPr>
            <p:spPr>
              <a:xfrm>
                <a:off x="6417" y="8138"/>
                <a:ext cx="724" cy="2878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p>
                <a:r>
                  <a:rPr lang="zh-CN" altLang="en-US" b="1">
                    <a:solidFill>
                      <a:schemeClr val="bg1"/>
                    </a:solidFill>
                  </a:rPr>
                  <a:t>庆典制造部  主任</a:t>
                </a:r>
                <a:endParaRPr lang="zh-CN" altLang="en-US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9" name="组合 148"/>
            <p:cNvGrpSpPr/>
            <p:nvPr/>
          </p:nvGrpSpPr>
          <p:grpSpPr>
            <a:xfrm>
              <a:off x="14119" y="7577"/>
              <a:ext cx="724" cy="2424"/>
              <a:chOff x="6533" y="7787"/>
              <a:chExt cx="724" cy="2424"/>
            </a:xfrm>
          </p:grpSpPr>
          <p:sp>
            <p:nvSpPr>
              <p:cNvPr id="150" name="流程图: 过程 149"/>
              <p:cNvSpPr/>
              <p:nvPr/>
            </p:nvSpPr>
            <p:spPr>
              <a:xfrm>
                <a:off x="6533" y="8138"/>
                <a:ext cx="490" cy="2073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151" name="直接连接符 150"/>
              <p:cNvCxnSpPr>
                <a:stCxn id="150" idx="0"/>
              </p:cNvCxnSpPr>
              <p:nvPr/>
            </p:nvCxnSpPr>
            <p:spPr>
              <a:xfrm flipV="1">
                <a:off x="6778" y="7787"/>
                <a:ext cx="2" cy="35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文本框 151"/>
              <p:cNvSpPr txBox="1"/>
              <p:nvPr/>
            </p:nvSpPr>
            <p:spPr>
              <a:xfrm>
                <a:off x="6533" y="8162"/>
                <a:ext cx="724" cy="86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p>
                <a:r>
                  <a:rPr lang="en-US" altLang="zh-CN" b="1">
                    <a:solidFill>
                      <a:schemeClr val="bg1"/>
                    </a:solidFill>
                  </a:rPr>
                  <a:t>……</a:t>
                </a:r>
                <a:endParaRPr lang="en-US" altLang="zh-CN" b="1">
                  <a:solidFill>
                    <a:schemeClr val="bg1"/>
                  </a:solidFill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4" presetClass="entr" presetSubtype="0" accel="10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70" grpId="0" animBg="1"/>
      <p:bldP spid="162" grpId="0" animBg="1"/>
      <p:bldP spid="162" grpId="1" animBg="1"/>
      <p:bldP spid="162" grpId="2" animBg="1"/>
      <p:bldP spid="162" grpId="3" animBg="1"/>
      <p:bldP spid="162" grpId="4" animBg="1"/>
      <p:bldP spid="162" grpId="5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00325" y="2590800"/>
            <a:ext cx="1676400" cy="1676400"/>
          </a:xfrm>
          <a:prstGeom prst="rect">
            <a:avLst/>
          </a:prstGeom>
          <a:solidFill>
            <a:srgbClr val="087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zh-CN" altLang="en-US" sz="3600" b="1" dirty="0">
                <a:solidFill>
                  <a:srgbClr val="FFFFFF"/>
                </a:solidFill>
                <a:latin typeface="+mj-ea"/>
                <a:ea typeface="+mj-ea"/>
                <a:sym typeface="Agency FB" pitchFamily="2" charset="0"/>
              </a:rPr>
              <a:t>第三步</a:t>
            </a:r>
            <a:endParaRPr lang="zh-CN" altLang="en-US" sz="3600" b="1" dirty="0">
              <a:solidFill>
                <a:srgbClr val="FFFFFF"/>
              </a:solidFill>
              <a:latin typeface="+mj-ea"/>
              <a:ea typeface="+mj-ea"/>
              <a:sym typeface="Agency FB" pitchFamily="2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3600" b="1" dirty="0">
                <a:solidFill>
                  <a:srgbClr val="FFFFFF"/>
                </a:solidFill>
                <a:latin typeface="+mj-ea"/>
                <a:ea typeface="+mj-ea"/>
                <a:sym typeface="Agency FB" pitchFamily="2" charset="0"/>
              </a:rPr>
              <a:t>定标准</a:t>
            </a:r>
            <a:endParaRPr lang="zh-CN" altLang="en-US" sz="3600" b="1" dirty="0">
              <a:solidFill>
                <a:srgbClr val="FFFFFF"/>
              </a:solidFill>
              <a:latin typeface="+mj-ea"/>
              <a:ea typeface="+mj-ea"/>
              <a:sym typeface="Agency FB" pitchFamily="2" charset="0"/>
            </a:endParaRPr>
          </a:p>
        </p:txBody>
      </p:sp>
      <p:sp>
        <p:nvSpPr>
          <p:cNvPr id="819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dist" eaLnBrk="1" hangingPunct="1">
              <a:lnSpc>
                <a:spcPct val="100000"/>
              </a:lnSpc>
            </a:pPr>
            <a:r>
              <a:rPr lang="zh-CN" altLang="en-US" b="1" dirty="0">
                <a:solidFill>
                  <a:srgbClr val="087E9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制定积分制管理实施奖、扣标准</a:t>
            </a:r>
            <a:endParaRPr lang="zh-CN" altLang="en-US" b="1" dirty="0">
              <a:solidFill>
                <a:srgbClr val="087E92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748790" y="2134870"/>
            <a:ext cx="3718560" cy="709295"/>
          </a:xfrm>
          <a:prstGeom prst="rect">
            <a:avLst/>
          </a:prstGeom>
          <a:solidFill>
            <a:srgbClr val="519B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① 启动期的一次性积分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771015" y="2937510"/>
            <a:ext cx="0" cy="289369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9"/>
          <p:cNvSpPr txBox="1">
            <a:spLocks noChangeArrowheads="1"/>
          </p:cNvSpPr>
          <p:nvPr/>
        </p:nvSpPr>
        <p:spPr bwMode="auto">
          <a:xfrm>
            <a:off x="1849120" y="3238500"/>
            <a:ext cx="3618865" cy="286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基础积分</a:t>
            </a:r>
            <a:endParaRPr lang="zh-CN" altLang="en-US" sz="2000" b="1" dirty="0" smtClean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zh-CN" altLang="en-US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2000-5000</a:t>
            </a:r>
            <a:r>
              <a:rPr lang="zh-CN" altLang="en-US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分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人</a:t>
            </a:r>
            <a:endParaRPr lang="zh-CN" altLang="en-US" sz="2000" b="1" dirty="0" smtClean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zh-CN" altLang="en-US" sz="2400" b="1" dirty="0" smtClean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工龄积分</a:t>
            </a:r>
            <a:endParaRPr lang="zh-CN" altLang="en-US" sz="2000" b="1" dirty="0" smtClean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zh-CN" altLang="en-US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100-300</a:t>
            </a:r>
            <a:r>
              <a:rPr lang="zh-CN" altLang="en-US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分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人</a:t>
            </a:r>
            <a:endParaRPr lang="zh-CN" altLang="en-US" sz="2000" b="1" dirty="0" smtClean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zh-CN" altLang="en-US" sz="1600" dirty="0" smtClean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566535" y="2130425"/>
            <a:ext cx="3719195" cy="709295"/>
          </a:xfrm>
          <a:prstGeom prst="rect">
            <a:avLst/>
          </a:prstGeom>
          <a:solidFill>
            <a:srgbClr val="519B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② 每月固定积分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588760" y="2933700"/>
            <a:ext cx="0" cy="289306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6666230" y="3106420"/>
            <a:ext cx="3619500" cy="304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学历  </a:t>
            </a:r>
            <a:r>
              <a:rPr lang="en-US" altLang="zh-CN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10-100</a:t>
            </a:r>
            <a:r>
              <a:rPr lang="zh-CN" altLang="en-US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分</a:t>
            </a:r>
            <a:r>
              <a:rPr lang="en-US" altLang="zh-CN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级</a:t>
            </a:r>
            <a:r>
              <a:rPr lang="en-US" altLang="zh-CN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endParaRPr lang="zh-CN" altLang="en-US" sz="1800" b="1" dirty="0" smtClean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职称  </a:t>
            </a:r>
            <a:r>
              <a:rPr lang="en-US" altLang="zh-CN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50-200</a:t>
            </a:r>
            <a:r>
              <a:rPr lang="zh-CN" altLang="en-US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</a:t>
            </a:r>
            <a:r>
              <a:rPr lang="en-US" altLang="zh-CN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级</a:t>
            </a:r>
            <a:r>
              <a:rPr lang="en-US" altLang="zh-CN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endParaRPr lang="zh-CN" altLang="en-US" sz="2000" b="1" dirty="0" smtClean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职务  </a:t>
            </a:r>
            <a:r>
              <a:rPr lang="en-US" altLang="zh-CN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200-600</a:t>
            </a:r>
            <a:r>
              <a:rPr lang="zh-CN" altLang="en-US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</a:t>
            </a:r>
            <a:r>
              <a:rPr lang="en-US" altLang="zh-CN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级</a:t>
            </a:r>
            <a:r>
              <a:rPr lang="en-US" altLang="zh-CN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20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endParaRPr lang="zh-CN" altLang="en-US" sz="2000" b="1" dirty="0" smtClean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技能  </a:t>
            </a:r>
            <a:r>
              <a:rPr lang="en-US" altLang="zh-CN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20-50</a:t>
            </a:r>
            <a:r>
              <a:rPr lang="zh-CN" altLang="en-US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</a:t>
            </a:r>
            <a:r>
              <a:rPr lang="en-US" altLang="zh-CN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项</a:t>
            </a:r>
            <a:r>
              <a:rPr lang="en-US" altLang="zh-CN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endParaRPr lang="zh-CN" altLang="en-US" sz="1800" b="1" dirty="0" smtClean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特长  </a:t>
            </a:r>
            <a:r>
              <a:rPr lang="en-US" altLang="zh-CN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20-100</a:t>
            </a:r>
            <a:r>
              <a:rPr lang="zh-CN" altLang="en-US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</a:t>
            </a:r>
            <a:r>
              <a:rPr lang="en-US" altLang="zh-CN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项</a:t>
            </a:r>
            <a:r>
              <a:rPr lang="en-US" altLang="zh-CN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endParaRPr lang="zh-CN" altLang="en-US" sz="1800" b="1" dirty="0" smtClean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荣誉  </a:t>
            </a:r>
            <a:r>
              <a:rPr lang="en-US" altLang="zh-CN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20-100</a:t>
            </a:r>
            <a:r>
              <a:rPr lang="zh-CN" altLang="en-US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</a:t>
            </a:r>
            <a:r>
              <a:rPr lang="en-US" altLang="zh-CN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项</a:t>
            </a:r>
            <a:r>
              <a:rPr lang="en-US" altLang="zh-CN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CN" altLang="en-US" sz="18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endParaRPr lang="zh-CN" altLang="en-US" sz="1800" b="1" dirty="0" smtClean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eaLnBrk="1" fontAlgn="auto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1600" dirty="0" smtClean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6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5" name="矩形 9"/>
          <p:cNvSpPr/>
          <p:nvPr/>
        </p:nvSpPr>
        <p:spPr>
          <a:xfrm>
            <a:off x="1606550" y="1988820"/>
            <a:ext cx="9144000" cy="217170"/>
          </a:xfrm>
          <a:prstGeom prst="rect">
            <a:avLst/>
          </a:prstGeom>
          <a:solidFill>
            <a:srgbClr val="3F3F3F"/>
          </a:solidFill>
          <a:ln w="25400">
            <a:noFill/>
          </a:ln>
        </p:spPr>
        <p:txBody>
          <a:bodyPr wrap="square" anchor="ctr"/>
          <a:p>
            <a:pPr algn="ctr">
              <a:buNone/>
            </a:pPr>
            <a:endParaRPr lang="zh-CN" altLang="en-US" b="1" i="1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pic>
        <p:nvPicPr>
          <p:cNvPr id="594947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1275" y="1920240"/>
            <a:ext cx="4489450" cy="31737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4948" name="TextBox 12"/>
          <p:cNvSpPr/>
          <p:nvPr/>
        </p:nvSpPr>
        <p:spPr>
          <a:xfrm>
            <a:off x="800100" y="1337945"/>
            <a:ext cx="109918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buNone/>
            </a:pPr>
            <a:r>
              <a:rPr lang="zh-CN" altLang="en-US" sz="2800" b="1" dirty="0">
                <a:solidFill>
                  <a:srgbClr val="3F3F3F"/>
                </a:solidFill>
                <a:latin typeface="+mj-ea"/>
                <a:ea typeface="+mj-ea"/>
                <a:sym typeface="Calibri" panose="020F0502020204030204" charset="0"/>
              </a:rPr>
              <a:t>③ </a:t>
            </a:r>
            <a:r>
              <a:rPr lang="en-US" altLang="zh-CN" sz="2800" b="1" dirty="0">
                <a:solidFill>
                  <a:srgbClr val="3F3F3F"/>
                </a:solidFill>
                <a:latin typeface="+mj-ea"/>
                <a:ea typeface="+mj-ea"/>
                <a:sym typeface="Calibri" panose="020F0502020204030204" charset="0"/>
              </a:rPr>
              <a:t>A</a:t>
            </a:r>
            <a:r>
              <a:rPr lang="zh-CN" altLang="en-US" sz="2800" b="1" dirty="0">
                <a:solidFill>
                  <a:srgbClr val="3F3F3F"/>
                </a:solidFill>
                <a:latin typeface="+mj-ea"/>
                <a:ea typeface="+mj-ea"/>
                <a:sym typeface="Calibri" panose="020F0502020204030204" charset="0"/>
              </a:rPr>
              <a:t>分与</a:t>
            </a:r>
            <a:r>
              <a:rPr lang="en-US" altLang="zh-CN" sz="2800" b="1" dirty="0">
                <a:solidFill>
                  <a:srgbClr val="3F3F3F"/>
                </a:solidFill>
                <a:latin typeface="+mj-ea"/>
                <a:ea typeface="+mj-ea"/>
                <a:sym typeface="Calibri" panose="020F0502020204030204" charset="0"/>
              </a:rPr>
              <a:t>B</a:t>
            </a:r>
            <a:r>
              <a:rPr lang="zh-CN" altLang="en-US" sz="2800" b="1" dirty="0">
                <a:solidFill>
                  <a:srgbClr val="3F3F3F"/>
                </a:solidFill>
                <a:latin typeface="+mj-ea"/>
                <a:ea typeface="+mj-ea"/>
                <a:sym typeface="Calibri" panose="020F0502020204030204" charset="0"/>
              </a:rPr>
              <a:t>分奖扣标准</a:t>
            </a:r>
            <a:r>
              <a:rPr lang="en-US" altLang="zh-CN" sz="2800" b="1" dirty="0">
                <a:solidFill>
                  <a:srgbClr val="3F3F3F"/>
                </a:solidFill>
                <a:latin typeface="+mj-ea"/>
                <a:ea typeface="+mj-ea"/>
                <a:sym typeface="Calibri" panose="020F0502020204030204" charset="0"/>
              </a:rPr>
              <a:t>——</a:t>
            </a:r>
            <a:r>
              <a:rPr lang="zh-CN" altLang="en-US" sz="2800" b="1" dirty="0">
                <a:solidFill>
                  <a:srgbClr val="3F3F3F"/>
                </a:solidFill>
                <a:latin typeface="+mj-ea"/>
                <a:ea typeface="+mj-ea"/>
                <a:sym typeface="Calibri" panose="020F0502020204030204" charset="0"/>
              </a:rPr>
              <a:t>把原有奖扣工资的制度直接转成奖口积分</a:t>
            </a:r>
            <a:endParaRPr lang="zh-CN" altLang="en-US" sz="2800" b="1" dirty="0">
              <a:solidFill>
                <a:srgbClr val="3F3F3F"/>
              </a:solidFill>
              <a:latin typeface="+mj-ea"/>
              <a:ea typeface="+mj-ea"/>
              <a:sym typeface="Calibri" panose="020F0502020204030204" charset="0"/>
            </a:endParaRPr>
          </a:p>
        </p:txBody>
      </p:sp>
      <p:sp>
        <p:nvSpPr>
          <p:cNvPr id="594949" name="TextBox 13"/>
          <p:cNvSpPr/>
          <p:nvPr/>
        </p:nvSpPr>
        <p:spPr>
          <a:xfrm rot="-275504">
            <a:off x="1616075" y="3456940"/>
            <a:ext cx="3739515" cy="3860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80000"/>
              </a:lnSpc>
              <a:buNone/>
            </a:pPr>
            <a:r>
              <a:rPr lang="en-US" sz="2400" b="1" i="1" dirty="0">
                <a:solidFill>
                  <a:srgbClr val="FFFFFF"/>
                </a:solidFill>
                <a:latin typeface="Agency FB" pitchFamily="2" charset="0"/>
                <a:ea typeface="微软雅黑" panose="020B0503020204020204" charset="-122"/>
                <a:sym typeface="Agency FB" pitchFamily="2" charset="0"/>
              </a:rPr>
              <a:t>A</a:t>
            </a:r>
            <a:r>
              <a:rPr lang="zh-CN" altLang="en-US" sz="2400" b="1" i="1" dirty="0">
                <a:solidFill>
                  <a:srgbClr val="FFFFFF"/>
                </a:solidFill>
                <a:latin typeface="Agency FB" pitchFamily="2" charset="0"/>
                <a:ea typeface="微软雅黑" panose="020B0503020204020204" charset="-122"/>
                <a:sym typeface="Agency FB" pitchFamily="2" charset="0"/>
              </a:rPr>
              <a:t>分：</a:t>
            </a:r>
            <a:r>
              <a:rPr lang="zh-CN" altLang="en-US" sz="2000" b="1" i="1" dirty="0">
                <a:solidFill>
                  <a:srgbClr val="FFFFFF"/>
                </a:solidFill>
                <a:latin typeface="Agency FB" pitchFamily="2" charset="0"/>
                <a:ea typeface="微软雅黑" panose="020B0503020204020204" charset="-122"/>
                <a:sym typeface="Agency FB" pitchFamily="2" charset="0"/>
              </a:rPr>
              <a:t>与工资挂钩，建议少用</a:t>
            </a:r>
            <a:endParaRPr lang="zh-CN" altLang="en-US" sz="2000" b="1" i="1" dirty="0">
              <a:solidFill>
                <a:srgbClr val="FFFFFF"/>
              </a:solidFill>
              <a:latin typeface="Agency FB" pitchFamily="2" charset="0"/>
              <a:ea typeface="微软雅黑" panose="020B0503020204020204" charset="-122"/>
              <a:sym typeface="Agency FB" pitchFamily="2" charset="0"/>
            </a:endParaRPr>
          </a:p>
        </p:txBody>
      </p:sp>
      <p:sp>
        <p:nvSpPr>
          <p:cNvPr id="594950" name="TextBox 14"/>
          <p:cNvSpPr/>
          <p:nvPr/>
        </p:nvSpPr>
        <p:spPr>
          <a:xfrm>
            <a:off x="1606550" y="5191760"/>
            <a:ext cx="3758565" cy="11245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20000"/>
              </a:lnSpc>
              <a:buNone/>
            </a:pPr>
            <a:r>
              <a:rPr lang="zh-CN" altLang="en-US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例如：员工个人失误带来直接经济损失</a:t>
            </a:r>
            <a:r>
              <a:rPr lang="en-US" altLang="zh-CN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200</a:t>
            </a:r>
            <a:r>
              <a:rPr lang="zh-CN" altLang="en-US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元</a:t>
            </a:r>
            <a:endParaRPr lang="zh-CN" altLang="en-US" sz="1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  <a:buNone/>
            </a:pPr>
            <a:endParaRPr lang="zh-CN" altLang="en-US" sz="1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  <a:buNone/>
            </a:pPr>
            <a:r>
              <a:rPr lang="zh-CN" altLang="en-US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积分导入前：按造成的经济损失扣</a:t>
            </a:r>
            <a:r>
              <a:rPr lang="en-US" altLang="zh-CN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200</a:t>
            </a:r>
            <a:r>
              <a:rPr lang="zh-CN" altLang="en-US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元工资</a:t>
            </a:r>
            <a:endParaRPr lang="zh-CN" altLang="en-US" sz="1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  <a:buNone/>
            </a:pPr>
            <a:r>
              <a:rPr lang="zh-CN" altLang="en-US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积分导入后：扣</a:t>
            </a:r>
            <a:r>
              <a:rPr lang="en-US" altLang="zh-CN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A</a:t>
            </a:r>
            <a:r>
              <a:rPr lang="zh-CN" altLang="en-US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分</a:t>
            </a:r>
            <a:r>
              <a:rPr lang="en-US" altLang="zh-CN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100</a:t>
            </a:r>
            <a:r>
              <a:rPr lang="zh-CN" altLang="en-US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分，再扣</a:t>
            </a:r>
            <a:r>
              <a:rPr lang="en-US" altLang="zh-CN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B</a:t>
            </a:r>
            <a:r>
              <a:rPr lang="zh-CN" altLang="en-US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分</a:t>
            </a:r>
            <a:r>
              <a:rPr lang="en-US" altLang="zh-CN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200</a:t>
            </a:r>
            <a:r>
              <a:rPr lang="zh-CN" altLang="en-US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分</a:t>
            </a:r>
            <a:endParaRPr lang="zh-CN" altLang="en-US" sz="1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94951" name="TextBox 15"/>
          <p:cNvSpPr/>
          <p:nvPr/>
        </p:nvSpPr>
        <p:spPr>
          <a:xfrm rot="-275504">
            <a:off x="6945630" y="3213100"/>
            <a:ext cx="239712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80000"/>
              </a:lnSpc>
              <a:buNone/>
            </a:pPr>
            <a:r>
              <a:rPr lang="en-US" altLang="x-none" sz="4000" b="1" i="1" dirty="0">
                <a:solidFill>
                  <a:srgbClr val="FFFFFF"/>
                </a:solidFill>
                <a:latin typeface="Agency FB" pitchFamily="2" charset="0"/>
                <a:ea typeface="微软雅黑" panose="020B0503020204020204" charset="-122"/>
                <a:sym typeface="Agency FB" pitchFamily="2" charset="0"/>
              </a:rPr>
              <a:t>Your</a:t>
            </a:r>
            <a:r>
              <a:rPr lang="en-US" altLang="x-none" sz="3200" b="1" i="1" dirty="0">
                <a:solidFill>
                  <a:srgbClr val="FFFFFF"/>
                </a:solidFill>
                <a:latin typeface="Agency FB" pitchFamily="2" charset="0"/>
                <a:ea typeface="微软雅黑" panose="020B0503020204020204" charset="-122"/>
                <a:sym typeface="Agency FB" pitchFamily="2" charset="0"/>
              </a:rPr>
              <a:t> </a:t>
            </a:r>
            <a:r>
              <a:rPr lang="en-US" altLang="x-none" sz="4000" b="1" i="1" dirty="0">
                <a:solidFill>
                  <a:srgbClr val="FFFFFF"/>
                </a:solidFill>
                <a:latin typeface="Agency FB" pitchFamily="2" charset="0"/>
                <a:ea typeface="微软雅黑" panose="020B0503020204020204" charset="-122"/>
                <a:sym typeface="Agency FB" pitchFamily="2" charset="0"/>
              </a:rPr>
              <a:t>text</a:t>
            </a:r>
            <a:endParaRPr lang="zh-CN" altLang="en-US" sz="4000" b="1" i="1" dirty="0">
              <a:solidFill>
                <a:srgbClr val="FFFFFF"/>
              </a:solidFill>
              <a:latin typeface="Agency FB" pitchFamily="2" charset="0"/>
              <a:ea typeface="微软雅黑" panose="020B0503020204020204" charset="-122"/>
              <a:sym typeface="Agency FB" pitchFamily="2" charset="0"/>
            </a:endParaRPr>
          </a:p>
        </p:txBody>
      </p:sp>
      <p:sp>
        <p:nvSpPr>
          <p:cNvPr id="594952" name="TextBox 16"/>
          <p:cNvSpPr/>
          <p:nvPr/>
        </p:nvSpPr>
        <p:spPr>
          <a:xfrm>
            <a:off x="6814820" y="5201920"/>
            <a:ext cx="3727450" cy="11245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20000"/>
              </a:lnSpc>
              <a:buNone/>
            </a:pPr>
            <a:r>
              <a:rPr lang="zh-CN" altLang="en-US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例如：员工上班未穿工作服</a:t>
            </a:r>
            <a:endParaRPr lang="zh-CN" altLang="en-US" sz="1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  <a:buNone/>
            </a:pPr>
            <a:endParaRPr lang="zh-CN" altLang="en-US" sz="1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  <a:buNone/>
            </a:pPr>
            <a:r>
              <a:rPr lang="zh-CN" altLang="en-US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积分导入前：未穿工作服，扣</a:t>
            </a:r>
            <a:r>
              <a:rPr lang="en-US" altLang="zh-CN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10</a:t>
            </a:r>
            <a:r>
              <a:rPr lang="zh-CN" altLang="en-US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元工资</a:t>
            </a:r>
            <a:endParaRPr lang="zh-CN" altLang="en-US" sz="1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  <a:buNone/>
            </a:pPr>
            <a:r>
              <a:rPr lang="zh-CN" altLang="en-US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积分导入后：未穿工作服，口积分</a:t>
            </a:r>
            <a:r>
              <a:rPr lang="en-US" altLang="zh-CN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20</a:t>
            </a:r>
            <a:r>
              <a:rPr lang="zh-CN" altLang="en-US" sz="1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分</a:t>
            </a:r>
            <a:endParaRPr lang="zh-CN" altLang="en-US" sz="1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TextBox 13"/>
          <p:cNvSpPr/>
          <p:nvPr/>
        </p:nvSpPr>
        <p:spPr>
          <a:xfrm rot="-275504">
            <a:off x="1318895" y="3851275"/>
            <a:ext cx="439166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lang="en-US" altLang="zh-CN" b="1" i="1" dirty="0">
                <a:solidFill>
                  <a:srgbClr val="FFFFFF"/>
                </a:solidFill>
                <a:latin typeface="Agency FB" pitchFamily="2" charset="0"/>
                <a:ea typeface="微软雅黑" panose="020B0503020204020204" charset="-122"/>
                <a:sym typeface="Agency FB" pitchFamily="2" charset="0"/>
              </a:rPr>
              <a:t>A</a:t>
            </a:r>
            <a:r>
              <a:rPr lang="zh-CN" altLang="en-US" b="1" i="1" dirty="0">
                <a:solidFill>
                  <a:srgbClr val="FFFFFF"/>
                </a:solidFill>
                <a:latin typeface="Agency FB" pitchFamily="2" charset="0"/>
                <a:ea typeface="微软雅黑" panose="020B0503020204020204" charset="-122"/>
                <a:sym typeface="Agency FB" pitchFamily="2" charset="0"/>
              </a:rPr>
              <a:t>分与员工当月工资挂钩后清零，不累计</a:t>
            </a:r>
            <a:endParaRPr lang="zh-CN" altLang="en-US" b="1" i="1" dirty="0">
              <a:solidFill>
                <a:srgbClr val="FFFFFF"/>
              </a:solidFill>
              <a:latin typeface="Agency FB" pitchFamily="2" charset="0"/>
              <a:ea typeface="微软雅黑" panose="020B0503020204020204" charset="-122"/>
              <a:sym typeface="Agency FB" pitchFamily="2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altLang="zh-CN" b="1" i="1" dirty="0">
                <a:solidFill>
                  <a:srgbClr val="FFFFFF"/>
                </a:solidFill>
                <a:latin typeface="Agency FB" pitchFamily="2" charset="0"/>
                <a:ea typeface="微软雅黑" panose="020B0503020204020204" charset="-122"/>
                <a:sym typeface="Agency FB" pitchFamily="2" charset="0"/>
              </a:rPr>
              <a:t>1</a:t>
            </a:r>
            <a:r>
              <a:rPr lang="zh-CN" altLang="en-US" b="1" i="1" dirty="0">
                <a:solidFill>
                  <a:srgbClr val="FFFFFF"/>
                </a:solidFill>
                <a:latin typeface="Agency FB" pitchFamily="2" charset="0"/>
                <a:ea typeface="微软雅黑" panose="020B0503020204020204" charset="-122"/>
                <a:sym typeface="Agency FB" pitchFamily="2" charset="0"/>
              </a:rPr>
              <a:t>分</a:t>
            </a:r>
            <a:r>
              <a:rPr lang="en-US" altLang="zh-CN" b="1" i="1" dirty="0">
                <a:solidFill>
                  <a:srgbClr val="FFFFFF"/>
                </a:solidFill>
                <a:latin typeface="Agency FB" pitchFamily="2" charset="0"/>
                <a:ea typeface="微软雅黑" panose="020B0503020204020204" charset="-122"/>
                <a:sym typeface="Agency FB" pitchFamily="2" charset="0"/>
              </a:rPr>
              <a:t>A</a:t>
            </a:r>
            <a:r>
              <a:rPr lang="zh-CN" altLang="en-US" b="1" i="1" dirty="0">
                <a:solidFill>
                  <a:srgbClr val="FFFFFF"/>
                </a:solidFill>
                <a:latin typeface="Agency FB" pitchFamily="2" charset="0"/>
                <a:ea typeface="微软雅黑" panose="020B0503020204020204" charset="-122"/>
                <a:sym typeface="Agency FB" pitchFamily="2" charset="0"/>
              </a:rPr>
              <a:t>分</a:t>
            </a:r>
            <a:r>
              <a:rPr lang="en-US" altLang="zh-CN" b="1" i="1" dirty="0">
                <a:solidFill>
                  <a:srgbClr val="FFFFFF"/>
                </a:solidFill>
                <a:latin typeface="Agency FB" pitchFamily="2" charset="0"/>
                <a:ea typeface="微软雅黑" panose="020B0503020204020204" charset="-122"/>
                <a:sym typeface="Agency FB" pitchFamily="2" charset="0"/>
              </a:rPr>
              <a:t>=2</a:t>
            </a:r>
            <a:r>
              <a:rPr lang="zh-CN" altLang="en-US" b="1" i="1" dirty="0">
                <a:solidFill>
                  <a:srgbClr val="FFFFFF"/>
                </a:solidFill>
                <a:latin typeface="Agency FB" pitchFamily="2" charset="0"/>
                <a:ea typeface="微软雅黑" panose="020B0503020204020204" charset="-122"/>
                <a:sym typeface="Agency FB" pitchFamily="2" charset="0"/>
              </a:rPr>
              <a:t>元钱</a:t>
            </a:r>
            <a:r>
              <a:rPr lang="en-US" altLang="zh-CN" b="1" i="1" dirty="0">
                <a:solidFill>
                  <a:srgbClr val="FFFFFF"/>
                </a:solidFill>
                <a:latin typeface="Agency FB" pitchFamily="2" charset="0"/>
                <a:ea typeface="微软雅黑" panose="020B0503020204020204" charset="-122"/>
                <a:sym typeface="Agency FB" pitchFamily="2" charset="0"/>
              </a:rPr>
              <a:t>+2</a:t>
            </a:r>
            <a:r>
              <a:rPr lang="zh-CN" altLang="en-US" b="1" i="1" dirty="0">
                <a:solidFill>
                  <a:srgbClr val="FFFFFF"/>
                </a:solidFill>
                <a:latin typeface="Agency FB" pitchFamily="2" charset="0"/>
                <a:ea typeface="微软雅黑" panose="020B0503020204020204" charset="-122"/>
                <a:sym typeface="Agency FB" pitchFamily="2" charset="0"/>
              </a:rPr>
              <a:t>分</a:t>
            </a:r>
            <a:r>
              <a:rPr lang="en-US" altLang="zh-CN" b="1" i="1" dirty="0">
                <a:solidFill>
                  <a:srgbClr val="FFFFFF"/>
                </a:solidFill>
                <a:latin typeface="Agency FB" pitchFamily="2" charset="0"/>
                <a:ea typeface="微软雅黑" panose="020B0503020204020204" charset="-122"/>
                <a:sym typeface="Agency FB" pitchFamily="2" charset="0"/>
              </a:rPr>
              <a:t>B</a:t>
            </a:r>
            <a:r>
              <a:rPr lang="zh-CN" altLang="en-US" b="1" i="1" dirty="0">
                <a:solidFill>
                  <a:srgbClr val="FFFFFF"/>
                </a:solidFill>
                <a:latin typeface="Agency FB" pitchFamily="2" charset="0"/>
                <a:ea typeface="微软雅黑" panose="020B0503020204020204" charset="-122"/>
                <a:sym typeface="Agency FB" pitchFamily="2" charset="0"/>
              </a:rPr>
              <a:t>分</a:t>
            </a:r>
            <a:endParaRPr lang="zh-CN" altLang="en-US" b="1" i="1" dirty="0">
              <a:solidFill>
                <a:srgbClr val="FFFFFF"/>
              </a:solidFill>
              <a:latin typeface="Agency FB" pitchFamily="2" charset="0"/>
              <a:ea typeface="微软雅黑" panose="020B0503020204020204" charset="-122"/>
              <a:sym typeface="Agency FB" pitchFamily="2" charset="0"/>
            </a:endParaRPr>
          </a:p>
        </p:txBody>
      </p:sp>
      <p:pic>
        <p:nvPicPr>
          <p:cNvPr id="13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4575" y="1918970"/>
            <a:ext cx="4489450" cy="31737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/>
          <p:cNvSpPr/>
          <p:nvPr/>
        </p:nvSpPr>
        <p:spPr>
          <a:xfrm rot="-275504">
            <a:off x="6284595" y="3446145"/>
            <a:ext cx="4012565" cy="3860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80000"/>
              </a:lnSpc>
              <a:buNone/>
            </a:pPr>
            <a:r>
              <a:rPr lang="en-US" altLang="zh-CN" sz="2400" b="1" i="1" dirty="0">
                <a:solidFill>
                  <a:srgbClr val="FFFFFF"/>
                </a:solidFill>
                <a:latin typeface="Agency FB" pitchFamily="2" charset="0"/>
                <a:ea typeface="微软雅黑" panose="020B0503020204020204" charset="-122"/>
                <a:sym typeface="Agency FB" pitchFamily="2" charset="0"/>
              </a:rPr>
              <a:t>B</a:t>
            </a:r>
            <a:r>
              <a:rPr lang="zh-CN" altLang="en-US" sz="2400" b="1" i="1" dirty="0">
                <a:solidFill>
                  <a:srgbClr val="FFFFFF"/>
                </a:solidFill>
                <a:latin typeface="Agency FB" pitchFamily="2" charset="0"/>
                <a:ea typeface="微软雅黑" panose="020B0503020204020204" charset="-122"/>
                <a:sym typeface="Agency FB" pitchFamily="2" charset="0"/>
              </a:rPr>
              <a:t>分</a:t>
            </a:r>
            <a:r>
              <a:rPr lang="zh-CN" altLang="en-US" b="1" i="1" dirty="0">
                <a:solidFill>
                  <a:srgbClr val="FFFFFF"/>
                </a:solidFill>
                <a:latin typeface="Agency FB" pitchFamily="2" charset="0"/>
                <a:ea typeface="微软雅黑" panose="020B0503020204020204" charset="-122"/>
                <a:sym typeface="Agency FB" pitchFamily="2" charset="0"/>
              </a:rPr>
              <a:t>（积分）</a:t>
            </a:r>
            <a:r>
              <a:rPr lang="zh-CN" altLang="en-US" sz="2400" b="1" i="1" dirty="0">
                <a:solidFill>
                  <a:srgbClr val="FFFFFF"/>
                </a:solidFill>
                <a:latin typeface="Agency FB" pitchFamily="2" charset="0"/>
                <a:ea typeface="微软雅黑" panose="020B0503020204020204" charset="-122"/>
                <a:sym typeface="Agency FB" pitchFamily="2" charset="0"/>
              </a:rPr>
              <a:t>：</a:t>
            </a:r>
            <a:r>
              <a:rPr lang="zh-CN" altLang="en-US" sz="2000" b="1" i="1" dirty="0">
                <a:solidFill>
                  <a:srgbClr val="FFFFFF"/>
                </a:solidFill>
                <a:latin typeface="Agency FB" pitchFamily="2" charset="0"/>
                <a:ea typeface="微软雅黑" panose="020B0503020204020204" charset="-122"/>
                <a:sym typeface="Agency FB" pitchFamily="2" charset="0"/>
              </a:rPr>
              <a:t>与钱没有直接关系</a:t>
            </a:r>
            <a:endParaRPr lang="zh-CN" altLang="en-US" sz="2000" b="1" i="1" dirty="0">
              <a:solidFill>
                <a:srgbClr val="FFFFFF"/>
              </a:solidFill>
              <a:latin typeface="Agency FB" pitchFamily="2" charset="0"/>
              <a:ea typeface="微软雅黑" panose="020B0503020204020204" charset="-122"/>
              <a:sym typeface="Agency FB" pitchFamily="2" charset="0"/>
            </a:endParaRPr>
          </a:p>
        </p:txBody>
      </p:sp>
      <p:sp>
        <p:nvSpPr>
          <p:cNvPr id="15" name="TextBox 13"/>
          <p:cNvSpPr/>
          <p:nvPr/>
        </p:nvSpPr>
        <p:spPr>
          <a:xfrm rot="-275504">
            <a:off x="6095365" y="3851275"/>
            <a:ext cx="439166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lang="zh-CN" altLang="en-US" b="1" i="1" dirty="0">
                <a:solidFill>
                  <a:srgbClr val="FFFFFF"/>
                </a:solidFill>
                <a:latin typeface="Agency FB" pitchFamily="2" charset="0"/>
                <a:ea typeface="微软雅黑" panose="020B0503020204020204" charset="-122"/>
                <a:sym typeface="Agency FB" pitchFamily="2" charset="0"/>
              </a:rPr>
              <a:t>与员工各项福利和荣誉挂钩</a:t>
            </a:r>
            <a:endParaRPr lang="zh-CN" altLang="en-US" b="1" i="1" dirty="0">
              <a:solidFill>
                <a:srgbClr val="FFFFFF"/>
              </a:solidFill>
              <a:latin typeface="Agency FB" pitchFamily="2" charset="0"/>
              <a:ea typeface="微软雅黑" panose="020B0503020204020204" charset="-122"/>
              <a:sym typeface="Agency FB" pitchFamily="2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zh-CN" altLang="en-US" b="1" i="1" dirty="0">
                <a:solidFill>
                  <a:srgbClr val="FFFFFF"/>
                </a:solidFill>
                <a:latin typeface="Agency FB" pitchFamily="2" charset="0"/>
                <a:ea typeface="微软雅黑" panose="020B0503020204020204" charset="-122"/>
                <a:sym typeface="Agency FB" pitchFamily="2" charset="0"/>
              </a:rPr>
              <a:t>不清零、不作废，永远有效</a:t>
            </a:r>
            <a:endParaRPr lang="zh-CN" altLang="en-US" b="1" i="1" dirty="0">
              <a:solidFill>
                <a:srgbClr val="FFFFFF"/>
              </a:solidFill>
              <a:latin typeface="Agency FB" pitchFamily="2" charset="0"/>
              <a:ea typeface="微软雅黑" panose="020B0503020204020204" charset="-122"/>
              <a:sym typeface="Agency FB" pitchFamily="2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4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4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594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4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94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4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5949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5949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948" grpId="0"/>
      <p:bldP spid="594945" grpId="0" animBg="1"/>
      <p:bldP spid="594950" grpId="0"/>
      <p:bldP spid="5949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00325" y="2590800"/>
            <a:ext cx="1676400" cy="1676400"/>
          </a:xfrm>
          <a:prstGeom prst="rect">
            <a:avLst/>
          </a:prstGeom>
          <a:solidFill>
            <a:srgbClr val="087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zh-CN" altLang="en-US" sz="3600" b="1" dirty="0">
                <a:solidFill>
                  <a:srgbClr val="FFFFFF"/>
                </a:solidFill>
                <a:latin typeface="+mj-ea"/>
                <a:ea typeface="+mj-ea"/>
                <a:sym typeface="Agency FB" pitchFamily="2" charset="0"/>
              </a:rPr>
              <a:t>第四步</a:t>
            </a:r>
            <a:endParaRPr lang="zh-CN" altLang="en-US" sz="3600" b="1" dirty="0">
              <a:solidFill>
                <a:srgbClr val="FFFFFF"/>
              </a:solidFill>
              <a:latin typeface="+mj-ea"/>
              <a:ea typeface="+mj-ea"/>
              <a:sym typeface="Agency FB" pitchFamily="2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3600" b="1" dirty="0">
                <a:solidFill>
                  <a:srgbClr val="FFFFFF"/>
                </a:solidFill>
                <a:latin typeface="+mj-ea"/>
                <a:ea typeface="+mj-ea"/>
                <a:sym typeface="Agency FB" pitchFamily="2" charset="0"/>
              </a:rPr>
              <a:t>定权限</a:t>
            </a:r>
            <a:endParaRPr lang="zh-CN" altLang="en-US" sz="3600" b="1" dirty="0">
              <a:solidFill>
                <a:srgbClr val="FFFFFF"/>
              </a:solidFill>
              <a:latin typeface="+mj-ea"/>
              <a:ea typeface="+mj-ea"/>
              <a:sym typeface="Agency FB" pitchFamily="2" charset="0"/>
            </a:endParaRPr>
          </a:p>
        </p:txBody>
      </p:sp>
      <p:sp>
        <p:nvSpPr>
          <p:cNvPr id="819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zh-CN" altLang="en-US" sz="3600" b="1" dirty="0">
                <a:solidFill>
                  <a:srgbClr val="087E9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制定管理人员的奖分、扣分权限（上限）</a:t>
            </a:r>
            <a:endParaRPr lang="zh-CN" altLang="en-US" sz="3600" b="1" dirty="0">
              <a:solidFill>
                <a:srgbClr val="087E92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TEMPLATE_CATEGORY" val="basetag"/>
  <p:tag name="KSO_WM_TEMPLATE_INDEX" val="20163628"/>
</p:tagLst>
</file>

<file path=ppt/tags/tag10.xml><?xml version="1.0" encoding="utf-8"?>
<p:tagLst xmlns:p="http://schemas.openxmlformats.org/presentationml/2006/main">
  <p:tag name="KSO_WM_TEMPLATE_CATEGORY" val="basetag"/>
  <p:tag name="KSO_WM_TEMPLATE_INDEX" val="20163628"/>
  <p:tag name="KSO_WM_TAG_VERSION" val="1.0"/>
  <p:tag name="KSO_WM_SLIDE_ID" val="basetag20163628_7"/>
  <p:tag name="KSO_WM_SLIDE_INDEX" val="7"/>
  <p:tag name="KSO_WM_SLIDE_ITEM_CNT" val="0"/>
  <p:tag name="KSO_WM_SLIDE_TYPE" val="sectionTitle"/>
  <p:tag name="KSO_WM_BEAUTIFY_FLAG" val="#wm#"/>
</p:tagLst>
</file>

<file path=ppt/tags/tag10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01_5*i*15"/>
  <p:tag name="KSO_WM_TEMPLATE_CATEGORY" val="diagram"/>
  <p:tag name="KSO_WM_TEMPLATE_INDEX" val="160001"/>
  <p:tag name="KSO_WM_UNIT_INDEX" val="15"/>
</p:tagLst>
</file>

<file path=ppt/tags/tag10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01"/>
  <p:tag name="KSO_WM_UNIT_TYPE" val="l_h_f"/>
  <p:tag name="KSO_WM_UNIT_INDEX" val="1_4_1"/>
  <p:tag name="KSO_WM_UNIT_ID" val="diagram160001_5*l_h_f*1_4_1"/>
  <p:tag name="KSO_WM_UNIT_CLEAR" val="1"/>
  <p:tag name="KSO_WM_UNIT_LAYERLEVEL" val="1_1_1"/>
  <p:tag name="KSO_WM_UNIT_VALUE" val="25"/>
  <p:tag name="KSO_WM_UNIT_HIGHLIGHT" val="0"/>
  <p:tag name="KSO_WM_UNIT_COMPATIBLE" val="0"/>
  <p:tag name="KSO_WM_DIAGRAM_GROUP_CODE" val="l1-1"/>
  <p:tag name="KSO_WM_UNIT_PRESET_TEXT" val="Lorem ipsum dolor sit amet, consectetur adipisicing elit."/>
  <p:tag name="KSO_WM_UNIT_TEXT_FILL_FORE_SCHEMECOLOR_INDEX" val="6"/>
  <p:tag name="KSO_WM_UNIT_TEXT_FILL_TYPE" val="1"/>
</p:tagLst>
</file>

<file path=ppt/tags/tag10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01"/>
  <p:tag name="KSO_WM_UNIT_TYPE" val="l_i"/>
  <p:tag name="KSO_WM_UNIT_INDEX" val="1_4"/>
  <p:tag name="KSO_WM_UNIT_ID" val="diagram160001_5*l_i*1_4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6"/>
  <p:tag name="KSO_WM_UNIT_TEXT_FILL_TYPE" val="1"/>
</p:tagLst>
</file>

<file path=ppt/tags/tag10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01_5*i*20"/>
  <p:tag name="KSO_WM_TEMPLATE_CATEGORY" val="diagram"/>
  <p:tag name="KSO_WM_TEMPLATE_INDEX" val="160001"/>
  <p:tag name="KSO_WM_UNIT_INDEX" val="20"/>
</p:tagLst>
</file>

<file path=ppt/tags/tag10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01"/>
  <p:tag name="KSO_WM_UNIT_TYPE" val="l_h_f"/>
  <p:tag name="KSO_WM_UNIT_INDEX" val="1_5_1"/>
  <p:tag name="KSO_WM_UNIT_ID" val="diagram160001_5*l_h_f*1_5_1"/>
  <p:tag name="KSO_WM_UNIT_CLEAR" val="1"/>
  <p:tag name="KSO_WM_UNIT_LAYERLEVEL" val="1_1_1"/>
  <p:tag name="KSO_WM_UNIT_VALUE" val="25"/>
  <p:tag name="KSO_WM_UNIT_HIGHLIGHT" val="0"/>
  <p:tag name="KSO_WM_UNIT_COMPATIBLE" val="0"/>
  <p:tag name="KSO_WM_DIAGRAM_GROUP_CODE" val="l1-1"/>
  <p:tag name="KSO_WM_UNIT_PRESET_TEXT" val="Lorem ipsum dolor sit amet, consectetur adipisicing elit."/>
  <p:tag name="KSO_WM_UNIT_TEXT_FILL_FORE_SCHEMECOLOR_INDEX" val="5"/>
  <p:tag name="KSO_WM_UNIT_TEXT_FILL_TYPE" val="1"/>
</p:tagLst>
</file>

<file path=ppt/tags/tag10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01"/>
  <p:tag name="KSO_WM_UNIT_TYPE" val="l_i"/>
  <p:tag name="KSO_WM_UNIT_INDEX" val="1_5"/>
  <p:tag name="KSO_WM_UNIT_ID" val="diagram160001_5*l_i*1_5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5"/>
  <p:tag name="KSO_WM_UNIT_TEXT_FILL_TYPE" val="1"/>
</p:tagLst>
</file>

<file path=ppt/tags/tag10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01_5*i*15"/>
  <p:tag name="KSO_WM_TEMPLATE_CATEGORY" val="diagram"/>
  <p:tag name="KSO_WM_TEMPLATE_INDEX" val="160001"/>
  <p:tag name="KSO_WM_UNIT_INDEX" val="15"/>
</p:tagLst>
</file>

<file path=ppt/tags/tag10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01"/>
  <p:tag name="KSO_WM_UNIT_TYPE" val="l_h_f"/>
  <p:tag name="KSO_WM_UNIT_INDEX" val="1_4_1"/>
  <p:tag name="KSO_WM_UNIT_ID" val="diagram160001_5*l_h_f*1_4_1"/>
  <p:tag name="KSO_WM_UNIT_CLEAR" val="1"/>
  <p:tag name="KSO_WM_UNIT_LAYERLEVEL" val="1_1_1"/>
  <p:tag name="KSO_WM_UNIT_VALUE" val="25"/>
  <p:tag name="KSO_WM_UNIT_HIGHLIGHT" val="0"/>
  <p:tag name="KSO_WM_UNIT_COMPATIBLE" val="0"/>
  <p:tag name="KSO_WM_DIAGRAM_GROUP_CODE" val="l1-1"/>
  <p:tag name="KSO_WM_UNIT_PRESET_TEXT" val="Lorem ipsum dolor sit amet, consectetur adipisicing elit."/>
  <p:tag name="KSO_WM_UNIT_TEXT_FILL_FORE_SCHEMECOLOR_INDEX" val="6"/>
  <p:tag name="KSO_WM_UNIT_TEXT_FILL_TYPE" val="1"/>
</p:tagLst>
</file>

<file path=ppt/tags/tag10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01"/>
  <p:tag name="KSO_WM_UNIT_TYPE" val="l_i"/>
  <p:tag name="KSO_WM_UNIT_INDEX" val="1_4"/>
  <p:tag name="KSO_WM_UNIT_ID" val="diagram160001_5*l_i*1_4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6"/>
  <p:tag name="KSO_WM_UNIT_TEXT_FILL_TYPE" val="1"/>
</p:tagLst>
</file>

<file path=ppt/tags/tag10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01_5*i*20"/>
  <p:tag name="KSO_WM_TEMPLATE_CATEGORY" val="diagram"/>
  <p:tag name="KSO_WM_TEMPLATE_INDEX" val="160001"/>
  <p:tag name="KSO_WM_UNIT_INDEX" val="20"/>
</p:tagLst>
</file>

<file path=ppt/tags/tag11.xml><?xml version="1.0" encoding="utf-8"?>
<p:tagLst xmlns:p="http://schemas.openxmlformats.org/presentationml/2006/main">
  <p:tag name="KSO_WM_TEMPLATE_CATEGORY" val="basetag"/>
  <p:tag name="KSO_WM_TEMPLATE_INDEX" val="20163628"/>
  <p:tag name="KSO_WM_TAG_VERSION" val="1.0"/>
  <p:tag name="KSO_WM_SLIDE_ID" val="basetag20163628_3"/>
  <p:tag name="KSO_WM_SLIDE_INDEX" val="3"/>
  <p:tag name="KSO_WM_SLIDE_ITEM_CNT" val="0"/>
  <p:tag name="KSO_WM_SLIDE_TYPE" val="text"/>
  <p:tag name="KSO_WM_BEAUTIFY_FLAG" val="#wm#"/>
</p:tagLst>
</file>

<file path=ppt/tags/tag11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01"/>
  <p:tag name="KSO_WM_UNIT_TYPE" val="l_h_f"/>
  <p:tag name="KSO_WM_UNIT_INDEX" val="1_5_1"/>
  <p:tag name="KSO_WM_UNIT_ID" val="diagram160001_5*l_h_f*1_5_1"/>
  <p:tag name="KSO_WM_UNIT_CLEAR" val="1"/>
  <p:tag name="KSO_WM_UNIT_LAYERLEVEL" val="1_1_1"/>
  <p:tag name="KSO_WM_UNIT_VALUE" val="25"/>
  <p:tag name="KSO_WM_UNIT_HIGHLIGHT" val="0"/>
  <p:tag name="KSO_WM_UNIT_COMPATIBLE" val="0"/>
  <p:tag name="KSO_WM_DIAGRAM_GROUP_CODE" val="l1-1"/>
  <p:tag name="KSO_WM_UNIT_PRESET_TEXT" val="Lorem ipsum dolor sit amet, consectetur adipisicing elit."/>
  <p:tag name="KSO_WM_UNIT_TEXT_FILL_FORE_SCHEMECOLOR_INDEX" val="5"/>
  <p:tag name="KSO_WM_UNIT_TEXT_FILL_TYPE" val="1"/>
</p:tagLst>
</file>

<file path=ppt/tags/tag11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01"/>
  <p:tag name="KSO_WM_UNIT_TYPE" val="l_i"/>
  <p:tag name="KSO_WM_UNIT_INDEX" val="1_5"/>
  <p:tag name="KSO_WM_UNIT_ID" val="diagram160001_5*l_i*1_5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5"/>
  <p:tag name="KSO_WM_UNIT_TEXT_FILL_TYPE" val="1"/>
</p:tagLst>
</file>

<file path=ppt/tags/tag112.xml><?xml version="1.0" encoding="utf-8"?>
<p:tagLst xmlns:p="http://schemas.openxmlformats.org/presentationml/2006/main">
  <p:tag name="MH_TYPE" val="#NeiR#"/>
  <p:tag name="MH_NUMBER" val="1"/>
  <p:tag name="MH_CATEGORY" val="#QiTTB#"/>
  <p:tag name="MH_LAYOUT" val="Text"/>
  <p:tag name="MH" val="20151026160412"/>
  <p:tag name="MH_LIBRARY" val="GRAPHIC"/>
  <p:tag name="KSO_WM_TEMPLATE_CATEGORY" val="custom"/>
  <p:tag name="KSO_WM_TEMPLATE_INDEX" val="160570"/>
  <p:tag name="KSO_WM_SLIDE_ID" val="custom160570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TAG_VERSION" val="1.0"/>
  <p:tag name="KSO_WM_SLIDE_POSITION" val="66*144"/>
  <p:tag name="KSO_WM_SLIDE_SIZE" val="828*343"/>
</p:tagLst>
</file>

<file path=ppt/tags/tag11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70"/>
  <p:tag name="KSO_WM_UNIT_TYPE" val="a"/>
  <p:tag name="KSO_WM_UNIT_INDEX" val="1"/>
  <p:tag name="KSO_WM_UNIT_ID" val="custom160570_2*a*1"/>
  <p:tag name="KSO_WM_UNIT_CLEAR" val="1"/>
  <p:tag name="KSO_WM_UNIT_LAYERLEVEL" val="1"/>
  <p:tag name="KSO_WM_UNIT_VALUE" val="50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11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243_2*i*0"/>
  <p:tag name="KSO_WM_TEMPLATE_CATEGORY" val="diagram"/>
  <p:tag name="KSO_WM_TEMPLATE_INDEX" val="160243"/>
  <p:tag name="KSO_WM_UNIT_INDEX" val="0"/>
</p:tagLst>
</file>

<file path=ppt/tags/tag115.xml><?xml version="1.0" encoding="utf-8"?>
<p:tagLst xmlns:p="http://schemas.openxmlformats.org/presentationml/2006/main">
  <p:tag name="KSO_WM_TAG_VERSION" val="1.0"/>
  <p:tag name="KSO_WM_TEMPLATE_CATEGORY" val="diagram"/>
  <p:tag name="KSO_WM_TEMPLATE_INDEX" val="160243"/>
  <p:tag name="KSO_WM_UNIT_TYPE" val="l_i"/>
  <p:tag name="KSO_WM_UNIT_INDEX" val="1_1"/>
  <p:tag name="KSO_WM_UNIT_ID" val="261*l_i*1_1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16.xml><?xml version="1.0" encoding="utf-8"?>
<p:tagLst xmlns:p="http://schemas.openxmlformats.org/presentationml/2006/main">
  <p:tag name="KSO_WM_TAG_VERSION" val="1.0"/>
  <p:tag name="KSO_WM_TEMPLATE_CATEGORY" val="diagram"/>
  <p:tag name="KSO_WM_TEMPLATE_INDEX" val="160243"/>
  <p:tag name="KSO_WM_UNIT_TYPE" val="l_h_f"/>
  <p:tag name="KSO_WM_UNIT_INDEX" val="1_1_1"/>
  <p:tag name="KSO_WM_UNIT_ID" val="261*l_h_f*1_1_1"/>
  <p:tag name="KSO_WM_UNIT_CLEAR" val="1"/>
  <p:tag name="KSO_WM_UNIT_LAYERLEVEL" val="1_1_1"/>
  <p:tag name="KSO_WM_UNIT_VALUE" val="66"/>
  <p:tag name="KSO_WM_UNIT_HIGHLIGHT" val="0"/>
  <p:tag name="KSO_WM_UNIT_COMPATIBLE" val="0"/>
  <p:tag name="KSO_WM_BEAUTIFY_FLAG" val="#wm#"/>
  <p:tag name="KSO_WM_UNIT_PRESET_TEXT_INDEX" val="4"/>
  <p:tag name="KSO_WM_UNIT_PRESET_TEXT_LEN" val="80"/>
  <p:tag name="KSO_WM_DIAGRAM_GROUP_CODE" val="l1-1"/>
  <p:tag name="KSO_WM_UNIT_TEXT_FILL_FORE_SCHEMECOLOR_INDEX" val="14"/>
  <p:tag name="KSO_WM_UNIT_TEXT_FILL_TYPE" val="1"/>
</p:tagLst>
</file>

<file path=ppt/tags/tag11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243_2*i*5"/>
  <p:tag name="KSO_WM_TEMPLATE_CATEGORY" val="diagram"/>
  <p:tag name="KSO_WM_TEMPLATE_INDEX" val="160243"/>
  <p:tag name="KSO_WM_UNIT_INDEX" val="5"/>
</p:tagLst>
</file>

<file path=ppt/tags/tag118.xml><?xml version="1.0" encoding="utf-8"?>
<p:tagLst xmlns:p="http://schemas.openxmlformats.org/presentationml/2006/main">
  <p:tag name="KSO_WM_TAG_VERSION" val="1.0"/>
  <p:tag name="KSO_WM_TEMPLATE_CATEGORY" val="diagram"/>
  <p:tag name="KSO_WM_TEMPLATE_INDEX" val="160243"/>
  <p:tag name="KSO_WM_UNIT_TYPE" val="l_i"/>
  <p:tag name="KSO_WM_UNIT_INDEX" val="1_2"/>
  <p:tag name="KSO_WM_UNIT_ID" val="261*l_i*1_2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19.xml><?xml version="1.0" encoding="utf-8"?>
<p:tagLst xmlns:p="http://schemas.openxmlformats.org/presentationml/2006/main">
  <p:tag name="KSO_WM_TAG_VERSION" val="1.0"/>
  <p:tag name="KSO_WM_TEMPLATE_CATEGORY" val="diagram"/>
  <p:tag name="KSO_WM_TEMPLATE_INDEX" val="160243"/>
  <p:tag name="KSO_WM_UNIT_TYPE" val="l_h_f"/>
  <p:tag name="KSO_WM_UNIT_INDEX" val="1_2_1"/>
  <p:tag name="KSO_WM_UNIT_ID" val="261*l_h_f*1_2_1"/>
  <p:tag name="KSO_WM_UNIT_CLEAR" val="1"/>
  <p:tag name="KSO_WM_UNIT_LAYERLEVEL" val="1_1_1"/>
  <p:tag name="KSO_WM_UNIT_VALUE" val="66"/>
  <p:tag name="KSO_WM_UNIT_HIGHLIGHT" val="0"/>
  <p:tag name="KSO_WM_UNIT_COMPATIBLE" val="0"/>
  <p:tag name="KSO_WM_BEAUTIFY_FLAG" val="#wm#"/>
  <p:tag name="KSO_WM_UNIT_PRESET_TEXT_INDEX" val="4"/>
  <p:tag name="KSO_WM_UNIT_PRESET_TEXT_LEN" val="80"/>
  <p:tag name="KSO_WM_DIAGRAM_GROUP_CODE" val="l1-1"/>
  <p:tag name="KSO_WM_UNIT_TEXT_FILL_FORE_SCHEMECOLOR_INDEX" val="14"/>
  <p:tag name="KSO_WM_UNIT_TEXT_FILL_TYPE" val="1"/>
</p:tagLst>
</file>

<file path=ppt/tags/tag12.xml><?xml version="1.0" encoding="utf-8"?>
<p:tagLst xmlns:p="http://schemas.openxmlformats.org/presentationml/2006/main">
  <p:tag name="KSO_WM_TEMPLATE_CATEGORY" val="basetag"/>
  <p:tag name="KSO_WM_TEMPLATE_INDEX" val="20163628"/>
  <p:tag name="KSO_WM_TAG_VERSION" val="1.0"/>
  <p:tag name="KSO_WM_SLIDE_ID" val="basetag20163628_7"/>
  <p:tag name="KSO_WM_SLIDE_INDEX" val="7"/>
  <p:tag name="KSO_WM_SLIDE_ITEM_CNT" val="0"/>
  <p:tag name="KSO_WM_SLIDE_TYPE" val="sectionTitle"/>
  <p:tag name="KSO_WM_BEAUTIFY_FLAG" val="#wm#"/>
</p:tagLst>
</file>

<file path=ppt/tags/tag120.xml><?xml version="1.0" encoding="utf-8"?>
<p:tagLst xmlns:p="http://schemas.openxmlformats.org/presentationml/2006/main">
  <p:tag name="MH_TYPE" val="#NeiR#"/>
  <p:tag name="MH_NUMBER" val="1"/>
  <p:tag name="MH_CATEGORY" val="#QiTTB#"/>
  <p:tag name="MH_LAYOUT" val="Text"/>
  <p:tag name="MH" val="20151026160412"/>
  <p:tag name="MH_LIBRARY" val="GRAPHIC"/>
  <p:tag name="KSO_WM_TEMPLATE_CATEGORY" val="custom"/>
  <p:tag name="KSO_WM_TEMPLATE_INDEX" val="160570"/>
  <p:tag name="KSO_WM_SLIDE_ID" val="custom160570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TAG_VERSION" val="1.0"/>
  <p:tag name="KSO_WM_SLIDE_POSITION" val="66*144"/>
  <p:tag name="KSO_WM_SLIDE_SIZE" val="828*343"/>
</p:tagLst>
</file>

<file path=ppt/tags/tag12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70"/>
  <p:tag name="KSO_WM_UNIT_TYPE" val="a"/>
  <p:tag name="KSO_WM_UNIT_INDEX" val="1"/>
  <p:tag name="KSO_WM_UNIT_ID" val="custom160570_2*a*1"/>
  <p:tag name="KSO_WM_UNIT_CLEAR" val="1"/>
  <p:tag name="KSO_WM_UNIT_LAYERLEVEL" val="1"/>
  <p:tag name="KSO_WM_UNIT_VALUE" val="50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122.xml><?xml version="1.0" encoding="utf-8"?>
<p:tagLst xmlns:p="http://schemas.openxmlformats.org/presentationml/2006/main">
  <p:tag name="KSO_WM_TAG_VERSION" val="1.0"/>
  <p:tag name="KSO_WM_BEAUTIFY_FLAG" val="#wm#"/>
  <p:tag name="KSO_WM_UNIT_ID" val="diagram160390_3*l_i*1_1"/>
  <p:tag name="KSO_WM_TEMPLATE_CATEGORY" val="diagram"/>
  <p:tag name="KSO_WM_TEMPLATE_INDEX" val="160390"/>
  <p:tag name="KSO_WM_UNIT_TYPE" val="l_i"/>
  <p:tag name="KSO_WM_UNIT_INDEX" val="1_1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23.xml><?xml version="1.0" encoding="utf-8"?>
<p:tagLst xmlns:p="http://schemas.openxmlformats.org/presentationml/2006/main">
  <p:tag name="KSO_WM_TAG_VERSION" val="1.0"/>
  <p:tag name="KSO_WM_BEAUTIFY_FLAG" val="#wm#"/>
  <p:tag name="KSO_WM_UNIT_ID" val="diagram160390_3*l_i*1_2"/>
  <p:tag name="KSO_WM_TEMPLATE_CATEGORY" val="diagram"/>
  <p:tag name="KSO_WM_TEMPLATE_INDEX" val="160390"/>
  <p:tag name="KSO_WM_UNIT_TYPE" val="l_i"/>
  <p:tag name="KSO_WM_UNIT_INDEX" val="1_2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24.xml><?xml version="1.0" encoding="utf-8"?>
<p:tagLst xmlns:p="http://schemas.openxmlformats.org/presentationml/2006/main">
  <p:tag name="KSO_WM_TAG_VERSION" val="1.0"/>
  <p:tag name="KSO_WM_BEAUTIFY_FLAG" val="#wm#"/>
  <p:tag name="KSO_WM_UNIT_ID" val="diagram160390_3*l_h_a*1_1_1"/>
  <p:tag name="KSO_WM_TEMPLATE_CATEGORY" val="diagram"/>
  <p:tag name="KSO_WM_TEMPLATE_INDEX" val="160390"/>
  <p:tag name="KSO_WM_UNIT_TYPE" val="l_h_a"/>
  <p:tag name="KSO_WM_UNIT_INDEX" val="1_1_1"/>
  <p:tag name="KSO_WM_UNIT_CLEAR" val="1"/>
  <p:tag name="KSO_WM_UNIT_LAYERLEVEL" val="1_1_1"/>
  <p:tag name="KSO_WM_UNIT_VALUE" val="52"/>
  <p:tag name="KSO_WM_UNIT_HIGHLIGHT" val="0"/>
  <p:tag name="KSO_WM_UNIT_COMPATIBLE" val="0"/>
  <p:tag name="KSO_WM_UNIT_PRESET_TEXT_INDEX" val="3"/>
  <p:tag name="KSO_WM_UNIT_PRESET_TEXT_LEN" val="12"/>
  <p:tag name="KSO_WM_DIAGRAM_GROUP_CODE" val="l1-1"/>
  <p:tag name="KSO_WM_UNIT_TEXT_FILL_FORE_SCHEMECOLOR_INDEX" val="5"/>
  <p:tag name="KSO_WM_UNIT_TEXT_FILL_TYPE" val="1"/>
</p:tagLst>
</file>

<file path=ppt/tags/tag125.xml><?xml version="1.0" encoding="utf-8"?>
<p:tagLst xmlns:p="http://schemas.openxmlformats.org/presentationml/2006/main">
  <p:tag name="KSO_WM_TAG_VERSION" val="1.0"/>
  <p:tag name="KSO_WM_BEAUTIFY_FLAG" val="#wm#"/>
  <p:tag name="KSO_WM_UNIT_ID" val="diagram160390_3*l_h_f*1_1_1"/>
  <p:tag name="KSO_WM_TEMPLATE_CATEGORY" val="diagram"/>
  <p:tag name="KSO_WM_TEMPLATE_INDEX" val="160390"/>
  <p:tag name="KSO_WM_UNIT_TYPE" val="l_h_f"/>
  <p:tag name="KSO_WM_UNIT_INDEX" val="1_1_1"/>
  <p:tag name="KSO_WM_UNIT_CLEAR" val="1"/>
  <p:tag name="KSO_WM_UNIT_LAYERLEVEL" val="1_1_1"/>
  <p:tag name="KSO_WM_UNIT_VALUE" val="78"/>
  <p:tag name="KSO_WM_UNIT_HIGHLIGHT" val="0"/>
  <p:tag name="KSO_WM_UNIT_COMPATIBLE" val="0"/>
  <p:tag name="KSO_WM_UNIT_PRESET_TEXT_INDEX" val="4"/>
  <p:tag name="KSO_WM_UNIT_PRESET_TEXT_LEN" val="131"/>
  <p:tag name="KSO_WM_DIAGRAM_GROUP_CODE" val="l1-1"/>
  <p:tag name="KSO_WM_UNIT_TEXT_FILL_FORE_SCHEMECOLOR_INDEX" val="13"/>
  <p:tag name="KSO_WM_UNIT_TEXT_FILL_TYPE" val="1"/>
</p:tagLst>
</file>

<file path=ppt/tags/tag126.xml><?xml version="1.0" encoding="utf-8"?>
<p:tagLst xmlns:p="http://schemas.openxmlformats.org/presentationml/2006/main">
  <p:tag name="KSO_WM_TAG_VERSION" val="1.0"/>
  <p:tag name="KSO_WM_BEAUTIFY_FLAG" val="#wm#"/>
  <p:tag name="KSO_WM_UNIT_ID" val="diagram160390_3*l_i*1_3"/>
  <p:tag name="KSO_WM_TEMPLATE_CATEGORY" val="diagram"/>
  <p:tag name="KSO_WM_TEMPLATE_INDEX" val="160390"/>
  <p:tag name="KSO_WM_UNIT_TYPE" val="l_i"/>
  <p:tag name="KSO_WM_UNIT_INDEX" val="1_3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27.xml><?xml version="1.0" encoding="utf-8"?>
<p:tagLst xmlns:p="http://schemas.openxmlformats.org/presentationml/2006/main">
  <p:tag name="KSO_WM_TAG_VERSION" val="1.0"/>
  <p:tag name="KSO_WM_BEAUTIFY_FLAG" val="#wm#"/>
  <p:tag name="KSO_WM_UNIT_ID" val="diagram160390_3*l_i*1_4"/>
  <p:tag name="KSO_WM_TEMPLATE_CATEGORY" val="diagram"/>
  <p:tag name="KSO_WM_TEMPLATE_INDEX" val="160390"/>
  <p:tag name="KSO_WM_UNIT_TYPE" val="l_i"/>
  <p:tag name="KSO_WM_UNIT_INDEX" val="1_4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128.xml><?xml version="1.0" encoding="utf-8"?>
<p:tagLst xmlns:p="http://schemas.openxmlformats.org/presentationml/2006/main">
  <p:tag name="KSO_WM_TAG_VERSION" val="1.0"/>
  <p:tag name="KSO_WM_BEAUTIFY_FLAG" val="#wm#"/>
  <p:tag name="KSO_WM_UNIT_ID" val="diagram160390_3*l_h_a*1_2_1"/>
  <p:tag name="KSO_WM_TEMPLATE_CATEGORY" val="diagram"/>
  <p:tag name="KSO_WM_TEMPLATE_INDEX" val="160390"/>
  <p:tag name="KSO_WM_UNIT_TYPE" val="l_h_a"/>
  <p:tag name="KSO_WM_UNIT_INDEX" val="1_2_1"/>
  <p:tag name="KSO_WM_UNIT_CLEAR" val="1"/>
  <p:tag name="KSO_WM_UNIT_LAYERLEVEL" val="1_1_1"/>
  <p:tag name="KSO_WM_UNIT_VALUE" val="52"/>
  <p:tag name="KSO_WM_UNIT_HIGHLIGHT" val="0"/>
  <p:tag name="KSO_WM_UNIT_COMPATIBLE" val="0"/>
  <p:tag name="KSO_WM_UNIT_PRESET_TEXT_INDEX" val="3"/>
  <p:tag name="KSO_WM_UNIT_PRESET_TEXT_LEN" val="12"/>
  <p:tag name="KSO_WM_DIAGRAM_GROUP_CODE" val="l1-1"/>
  <p:tag name="KSO_WM_UNIT_TEXT_FILL_FORE_SCHEMECOLOR_INDEX" val="6"/>
  <p:tag name="KSO_WM_UNIT_TEXT_FILL_TYPE" val="1"/>
</p:tagLst>
</file>

<file path=ppt/tags/tag129.xml><?xml version="1.0" encoding="utf-8"?>
<p:tagLst xmlns:p="http://schemas.openxmlformats.org/presentationml/2006/main">
  <p:tag name="KSO_WM_TAG_VERSION" val="1.0"/>
  <p:tag name="KSO_WM_BEAUTIFY_FLAG" val="#wm#"/>
  <p:tag name="KSO_WM_UNIT_ID" val="diagram160390_3*l_h_f*1_2_1"/>
  <p:tag name="KSO_WM_TEMPLATE_CATEGORY" val="diagram"/>
  <p:tag name="KSO_WM_TEMPLATE_INDEX" val="160390"/>
  <p:tag name="KSO_WM_UNIT_TYPE" val="l_h_f"/>
  <p:tag name="KSO_WM_UNIT_INDEX" val="1_2_1"/>
  <p:tag name="KSO_WM_UNIT_CLEAR" val="1"/>
  <p:tag name="KSO_WM_UNIT_LAYERLEVEL" val="1_1_1"/>
  <p:tag name="KSO_WM_UNIT_VALUE" val="78"/>
  <p:tag name="KSO_WM_UNIT_HIGHLIGHT" val="0"/>
  <p:tag name="KSO_WM_UNIT_COMPATIBLE" val="0"/>
  <p:tag name="KSO_WM_UNIT_PRESET_TEXT_INDEX" val="4"/>
  <p:tag name="KSO_WM_UNIT_PRESET_TEXT_LEN" val="131"/>
  <p:tag name="KSO_WM_DIAGRAM_GROUP_CODE" val="l1-1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TEMPLATE_CATEGORY" val="basetag"/>
  <p:tag name="KSO_WM_TEMPLATE_INDEX" val="20163628"/>
  <p:tag name="KSO_WM_TAG_VERSION" val="1.0"/>
  <p:tag name="KSO_WM_SLIDE_ID" val="basetag20163628_3"/>
  <p:tag name="KSO_WM_SLIDE_INDEX" val="3"/>
  <p:tag name="KSO_WM_SLIDE_ITEM_CNT" val="0"/>
  <p:tag name="KSO_WM_SLIDE_TYPE" val="text"/>
  <p:tag name="KSO_WM_BEAUTIFY_FLAG" val="#wm#"/>
</p:tagLst>
</file>

<file path=ppt/tags/tag130.xml><?xml version="1.0" encoding="utf-8"?>
<p:tagLst xmlns:p="http://schemas.openxmlformats.org/presentationml/2006/main">
  <p:tag name="KSO_WM_TAG_VERSION" val="1.0"/>
  <p:tag name="KSO_WM_BEAUTIFY_FLAG" val="#wm#"/>
  <p:tag name="KSO_WM_UNIT_ID" val="diagram160390_3*l_i*1_5"/>
  <p:tag name="KSO_WM_TEMPLATE_CATEGORY" val="diagram"/>
  <p:tag name="KSO_WM_TEMPLATE_INDEX" val="160390"/>
  <p:tag name="KSO_WM_UNIT_TYPE" val="l_i"/>
  <p:tag name="KSO_WM_UNIT_INDEX" val="1_5"/>
  <p:tag name="KSO_WM_UNIT_CLEAR" val="1"/>
  <p:tag name="KSO_WM_UNIT_LAYERLEVEL" val="1_1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131.xml><?xml version="1.0" encoding="utf-8"?>
<p:tagLst xmlns:p="http://schemas.openxmlformats.org/presentationml/2006/main">
  <p:tag name="KSO_WM_TAG_VERSION" val="1.0"/>
  <p:tag name="KSO_WM_BEAUTIFY_FLAG" val="#wm#"/>
  <p:tag name="KSO_WM_UNIT_ID" val="diagram160390_3*l_i*1_6"/>
  <p:tag name="KSO_WM_TEMPLATE_CATEGORY" val="diagram"/>
  <p:tag name="KSO_WM_TEMPLATE_INDEX" val="160390"/>
  <p:tag name="KSO_WM_UNIT_TYPE" val="l_i"/>
  <p:tag name="KSO_WM_UNIT_INDEX" val="1_6"/>
  <p:tag name="KSO_WM_UNIT_CLEAR" val="1"/>
  <p:tag name="KSO_WM_UNIT_LAYERLEVEL" val="1_1"/>
  <p:tag name="KSO_WM_DIAGRAM_GROUP_CODE" val="l1-1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132.xml><?xml version="1.0" encoding="utf-8"?>
<p:tagLst xmlns:p="http://schemas.openxmlformats.org/presentationml/2006/main">
  <p:tag name="KSO_WM_TAG_VERSION" val="1.0"/>
  <p:tag name="KSO_WM_BEAUTIFY_FLAG" val="#wm#"/>
  <p:tag name="KSO_WM_UNIT_ID" val="diagram160390_3*l_h_a*1_3_1"/>
  <p:tag name="KSO_WM_TEMPLATE_CATEGORY" val="diagram"/>
  <p:tag name="KSO_WM_TEMPLATE_INDEX" val="160390"/>
  <p:tag name="KSO_WM_UNIT_TYPE" val="l_h_a"/>
  <p:tag name="KSO_WM_UNIT_INDEX" val="1_3_1"/>
  <p:tag name="KSO_WM_UNIT_CLEAR" val="1"/>
  <p:tag name="KSO_WM_UNIT_LAYERLEVEL" val="1_1_1"/>
  <p:tag name="KSO_WM_UNIT_VALUE" val="52"/>
  <p:tag name="KSO_WM_UNIT_HIGHLIGHT" val="0"/>
  <p:tag name="KSO_WM_UNIT_COMPATIBLE" val="0"/>
  <p:tag name="KSO_WM_UNIT_PRESET_TEXT_INDEX" val="3"/>
  <p:tag name="KSO_WM_UNIT_PRESET_TEXT_LEN" val="12"/>
  <p:tag name="KSO_WM_DIAGRAM_GROUP_CODE" val="l1-1"/>
  <p:tag name="KSO_WM_UNIT_TEXT_FILL_FORE_SCHEMECOLOR_INDEX" val="7"/>
  <p:tag name="KSO_WM_UNIT_TEXT_FILL_TYPE" val="1"/>
</p:tagLst>
</file>

<file path=ppt/tags/tag133.xml><?xml version="1.0" encoding="utf-8"?>
<p:tagLst xmlns:p="http://schemas.openxmlformats.org/presentationml/2006/main">
  <p:tag name="MH_TYPE" val="#NeiR#"/>
  <p:tag name="MH_NUMBER" val="1"/>
  <p:tag name="MH_CATEGORY" val="#QiTTB#"/>
  <p:tag name="MH_LAYOUT" val="Text"/>
  <p:tag name="MH" val="20151026160412"/>
  <p:tag name="MH_LIBRARY" val="GRAPHIC"/>
  <p:tag name="KSO_WM_TEMPLATE_CATEGORY" val="custom"/>
  <p:tag name="KSO_WM_TEMPLATE_INDEX" val="160570"/>
  <p:tag name="KSO_WM_SLIDE_ID" val="custom160570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TAG_VERSION" val="1.0"/>
  <p:tag name="KSO_WM_SLIDE_POSITION" val="66*144"/>
  <p:tag name="KSO_WM_SLIDE_SIZE" val="828*343"/>
</p:tagLst>
</file>

<file path=ppt/tags/tag134.xml><?xml version="1.0" encoding="utf-8"?>
<p:tagLst xmlns:p="http://schemas.openxmlformats.org/presentationml/2006/main">
  <p:tag name="KSO_WM_TEMPLATE_CATEGORY" val="basetag"/>
  <p:tag name="KSO_WM_TEMPLATE_INDEX" val="20163628"/>
  <p:tag name="KSO_WM_TAG_VERSION" val="1.0"/>
  <p:tag name="KSO_WM_SLIDE_ID" val="basetag20163628_35"/>
  <p:tag name="KSO_WM_SLIDE_INDEX" val="35"/>
  <p:tag name="KSO_WM_SLIDE_ITEM_CNT" val="0"/>
  <p:tag name="KSO_WM_SLIDE_TYPE" val="endPage"/>
  <p:tag name="KSO_WM_BEAUTIFY_FLAG" val="#wm#"/>
</p:tagLst>
</file>

<file path=ppt/tags/tag14.xml><?xml version="1.0" encoding="utf-8"?>
<p:tagLst xmlns:p="http://schemas.openxmlformats.org/presentationml/2006/main">
  <p:tag name="KSO_WM_TEMPLATE_CATEGORY" val="basetag"/>
  <p:tag name="KSO_WM_TEMPLATE_INDEX" val="20163628"/>
  <p:tag name="KSO_WM_TAG_VERSION" val="1.0"/>
  <p:tag name="KSO_WM_SLIDE_ID" val="basetag20163628_3"/>
  <p:tag name="KSO_WM_SLIDE_INDEX" val="3"/>
  <p:tag name="KSO_WM_SLIDE_ITEM_CNT" val="0"/>
  <p:tag name="KSO_WM_SLIDE_TYPE" val="text"/>
  <p:tag name="KSO_WM_BEAUTIFY_FLAG" val="#wm#"/>
</p:tagLst>
</file>

<file path=ppt/tags/tag15.xml><?xml version="1.0" encoding="utf-8"?>
<p:tagLst xmlns:p="http://schemas.openxmlformats.org/presentationml/2006/main">
  <p:tag name="KSO_WM_TEMPLATE_CATEGORY" val="basetag"/>
  <p:tag name="KSO_WM_TEMPLATE_INDEX" val="20163628"/>
  <p:tag name="KSO_WM_TAG_VERSION" val="1.0"/>
  <p:tag name="KSO_WM_SLIDE_ID" val="basetag20163628_7"/>
  <p:tag name="KSO_WM_SLIDE_INDEX" val="7"/>
  <p:tag name="KSO_WM_SLIDE_ITEM_CNT" val="0"/>
  <p:tag name="KSO_WM_SLIDE_TYPE" val="sectionTitle"/>
  <p:tag name="KSO_WM_BEAUTIFY_FLAG" val="#wm#"/>
</p:tagLst>
</file>

<file path=ppt/tags/tag16.xml><?xml version="1.0" encoding="utf-8"?>
<p:tagLst xmlns:p="http://schemas.openxmlformats.org/presentationml/2006/main">
  <p:tag name="KSO_WM_TEMPLATE_CATEGORY" val="basetag"/>
  <p:tag name="KSO_WM_TEMPLATE_INDEX" val="20163628"/>
  <p:tag name="KSO_WM_TAG_VERSION" val="1.0"/>
  <p:tag name="KSO_WM_SLIDE_ID" val="basetag20163628_3"/>
  <p:tag name="KSO_WM_SLIDE_INDEX" val="3"/>
  <p:tag name="KSO_WM_SLIDE_ITEM_CNT" val="0"/>
  <p:tag name="KSO_WM_SLIDE_TYPE" val="text"/>
  <p:tag name="KSO_WM_BEAUTIFY_FLAG" val="#wm#"/>
</p:tagLst>
</file>

<file path=ppt/tags/tag17.xml><?xml version="1.0" encoding="utf-8"?>
<p:tagLst xmlns:p="http://schemas.openxmlformats.org/presentationml/2006/main">
  <p:tag name="KSO_WM_TEMPLATE_CATEGORY" val="basetag"/>
  <p:tag name="KSO_WM_TEMPLATE_INDEX" val="20163628"/>
  <p:tag name="KSO_WM_TAG_VERSION" val="1.0"/>
  <p:tag name="KSO_WM_SLIDE_ID" val="basetag20163628_7"/>
  <p:tag name="KSO_WM_SLIDE_INDEX" val="7"/>
  <p:tag name="KSO_WM_SLIDE_ITEM_CNT" val="0"/>
  <p:tag name="KSO_WM_SLIDE_TYPE" val="sectionTitle"/>
  <p:tag name="KSO_WM_BEAUTIFY_FLAG" val="#wm#"/>
</p:tagLst>
</file>

<file path=ppt/tags/tag18.xml><?xml version="1.0" encoding="utf-8"?>
<p:tagLst xmlns:p="http://schemas.openxmlformats.org/presentationml/2006/main">
  <p:tag name="KSO_WM_TEMPLATE_CATEGORY" val="basetag"/>
  <p:tag name="KSO_WM_TEMPLATE_INDEX" val="20163628"/>
  <p:tag name="KSO_WM_TAG_VERSION" val="1.0"/>
  <p:tag name="KSO_WM_SLIDE_ID" val="basetag20163628_3"/>
  <p:tag name="KSO_WM_SLIDE_INDEX" val="3"/>
  <p:tag name="KSO_WM_SLIDE_ITEM_CNT" val="0"/>
  <p:tag name="KSO_WM_SLIDE_TYPE" val="text"/>
  <p:tag name="KSO_WM_BEAUTIFY_FLAG" val="#wm#"/>
</p:tagLst>
</file>

<file path=ppt/tags/tag19.xml><?xml version="1.0" encoding="utf-8"?>
<p:tagLst xmlns:p="http://schemas.openxmlformats.org/presentationml/2006/main">
  <p:tag name="KSO_WM_TEMPLATE_CATEGORY" val="basetag"/>
  <p:tag name="KSO_WM_TEMPLATE_INDEX" val="20163628"/>
  <p:tag name="KSO_WM_TAG_VERSION" val="1.0"/>
  <p:tag name="KSO_WM_SLIDE_ID" val="basetag20163628_7"/>
  <p:tag name="KSO_WM_SLIDE_INDEX" val="7"/>
  <p:tag name="KSO_WM_SLIDE_ITEM_CNT" val="0"/>
  <p:tag name="KSO_WM_SLIDE_TYPE" val="sectionTitle"/>
  <p:tag name="KSO_WM_BEAUTIFY_FLAG" val="#wm#"/>
</p:tagLst>
</file>

<file path=ppt/tags/tag2.xml><?xml version="1.0" encoding="utf-8"?>
<p:tagLst xmlns:p="http://schemas.openxmlformats.org/presentationml/2006/main">
  <p:tag name="KSO_WM_TAG_VERSION" val="1.0"/>
  <p:tag name="KSO_WM_TEMPLATE_CATEGORY" val="basetag"/>
  <p:tag name="KSO_WM_TEMPLATE_INDEX" val="20163628"/>
</p:tagLst>
</file>

<file path=ppt/tags/tag20.xml><?xml version="1.0" encoding="utf-8"?>
<p:tagLst xmlns:p="http://schemas.openxmlformats.org/presentationml/2006/main">
  <p:tag name="KSO_WM_TEMPLATE_CATEGORY" val="basetag"/>
  <p:tag name="KSO_WM_TEMPLATE_INDEX" val="20163628"/>
  <p:tag name="KSO_WM_TAG_VERSION" val="1.0"/>
  <p:tag name="KSO_WM_SLIDE_ID" val="basetag20163628_3"/>
  <p:tag name="KSO_WM_SLIDE_INDEX" val="3"/>
  <p:tag name="KSO_WM_SLIDE_ITEM_CNT" val="0"/>
  <p:tag name="KSO_WM_SLIDE_TYPE" val="text"/>
  <p:tag name="KSO_WM_BEAUTIFY_FLAG" val="#wm#"/>
</p:tagLst>
</file>

<file path=ppt/tags/tag21.xml><?xml version="1.0" encoding="utf-8"?>
<p:tagLst xmlns:p="http://schemas.openxmlformats.org/presentationml/2006/main">
  <p:tag name="KSO_WM_TEMPLATE_CATEGORY" val="basetag"/>
  <p:tag name="KSO_WM_TEMPLATE_INDEX" val="20163628"/>
  <p:tag name="KSO_WM_TAG_VERSION" val="1.0"/>
  <p:tag name="KSO_WM_SLIDE_ID" val="basetag20163628_3"/>
  <p:tag name="KSO_WM_SLIDE_INDEX" val="3"/>
  <p:tag name="KSO_WM_SLIDE_ITEM_CNT" val="0"/>
  <p:tag name="KSO_WM_SLIDE_TYPE" val="text"/>
  <p:tag name="KSO_WM_BEAUTIFY_FLAG" val="#wm#"/>
</p:tagLst>
</file>

<file path=ppt/tags/tag22.xml><?xml version="1.0" encoding="utf-8"?>
<p:tagLst xmlns:p="http://schemas.openxmlformats.org/presentationml/2006/main">
  <p:tag name="KSO_WM_TEMPLATE_CATEGORY" val="basetag"/>
  <p:tag name="KSO_WM_TEMPLATE_INDEX" val="20163628"/>
  <p:tag name="KSO_WM_TAG_VERSION" val="1.0"/>
  <p:tag name="KSO_WM_SLIDE_ID" val="basetag20163628_7"/>
  <p:tag name="KSO_WM_SLIDE_INDEX" val="7"/>
  <p:tag name="KSO_WM_SLIDE_ITEM_CNT" val="0"/>
  <p:tag name="KSO_WM_SLIDE_TYPE" val="sectionTitle"/>
  <p:tag name="KSO_WM_BEAUTIFY_FLAG" val="#wm#"/>
</p:tagLst>
</file>

<file path=ppt/tags/tag23.xml><?xml version="1.0" encoding="utf-8"?>
<p:tagLst xmlns:p="http://schemas.openxmlformats.org/presentationml/2006/main">
  <p:tag name="KSO_WM_TEMPLATE_CATEGORY" val="basetag"/>
  <p:tag name="KSO_WM_TEMPLATE_INDEX" val="20163628"/>
  <p:tag name="KSO_WM_TAG_VERSION" val="1.0"/>
  <p:tag name="KSO_WM_SLIDE_ID" val="basetag20163628_7"/>
  <p:tag name="KSO_WM_SLIDE_INDEX" val="7"/>
  <p:tag name="KSO_WM_SLIDE_ITEM_CNT" val="0"/>
  <p:tag name="KSO_WM_SLIDE_TYPE" val="sectionTitle"/>
  <p:tag name="KSO_WM_BEAUTIFY_FLAG" val="#wm#"/>
</p:tagLst>
</file>

<file path=ppt/tags/tag24.xml><?xml version="1.0" encoding="utf-8"?>
<p:tagLst xmlns:p="http://schemas.openxmlformats.org/presentationml/2006/main">
  <p:tag name="KSO_WM_TEMPLATE_CATEGORY" val="basetag"/>
  <p:tag name="KSO_WM_TEMPLATE_INDEX" val="20163628"/>
  <p:tag name="KSO_WM_TAG_VERSION" val="1.0"/>
  <p:tag name="KSO_WM_SLIDE_ID" val="basetag20163628_3"/>
  <p:tag name="KSO_WM_SLIDE_INDEX" val="3"/>
  <p:tag name="KSO_WM_SLIDE_ITEM_CNT" val="0"/>
  <p:tag name="KSO_WM_SLIDE_TYPE" val="text"/>
  <p:tag name="KSO_WM_BEAUTIFY_FLAG" val="#wm#"/>
</p:tagLst>
</file>

<file path=ppt/tags/tag25.xml><?xml version="1.0" encoding="utf-8"?>
<p:tagLst xmlns:p="http://schemas.openxmlformats.org/presentationml/2006/main">
  <p:tag name="KSO_WM_TEMPLATE_CATEGORY" val="basetag"/>
  <p:tag name="KSO_WM_TEMPLATE_INDEX" val="20163628"/>
  <p:tag name="KSO_WM_TAG_VERSION" val="1.0"/>
  <p:tag name="KSO_WM_SLIDE_ID" val="basetag20163628_4"/>
  <p:tag name="KSO_WM_SLIDE_INDEX" val="4"/>
  <p:tag name="KSO_WM_SLIDE_ITEM_CNT" val="0"/>
  <p:tag name="KSO_WM_SLIDE_TYPE" val="text"/>
  <p:tag name="KSO_WM_BEAUTIFY_FLAG" val="#wm#"/>
</p:tagLst>
</file>

<file path=ppt/tags/tag26.xml><?xml version="1.0" encoding="utf-8"?>
<p:tagLst xmlns:p="http://schemas.openxmlformats.org/presentationml/2006/main">
  <p:tag name="KSO_WM_TEMPLATE_CATEGORY" val="diagram"/>
  <p:tag name="KSO_WM_TEMPLATE_INDEX" val="160048"/>
  <p:tag name="KSO_WM_UNIT_TYPE" val="l_i"/>
  <p:tag name="KSO_WM_UNIT_INDEX" val="1_1"/>
  <p:tag name="KSO_WM_UNIT_ID" val="diagram160048_3*l_i*1_1"/>
  <p:tag name="KSO_WM_UNIT_CLEAR" val="1"/>
  <p:tag name="KSO_WM_UNIT_LAYERLEVEL" val="1_1"/>
  <p:tag name="KSO_WM_BEAUTIFY_FLAG" val="#wm#"/>
  <p:tag name="KSO_WM_TAG_VERSION" val="1.0"/>
  <p:tag name="KSO_WM_DIAGRAM_GROUP_CODE" val="l1-1"/>
  <p:tag name="KSO_WM_UNIT_LINE_FORE_SCHEMECOLOR_INDEX" val="14"/>
  <p:tag name="KSO_WM_UNIT_LINE_FILL_TYPE" val="2"/>
</p:tagLst>
</file>

<file path=ppt/tags/tag27.xml><?xml version="1.0" encoding="utf-8"?>
<p:tagLst xmlns:p="http://schemas.openxmlformats.org/presentationml/2006/main">
  <p:tag name="KSO_WM_TEMPLATE_CATEGORY" val="diagram"/>
  <p:tag name="KSO_WM_TEMPLATE_INDEX" val="160048"/>
  <p:tag name="KSO_WM_UNIT_TYPE" val="l_i"/>
  <p:tag name="KSO_WM_UNIT_INDEX" val="1_2"/>
  <p:tag name="KSO_WM_UNIT_ID" val="diagram160048_3*l_i*1_2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28.xml><?xml version="1.0" encoding="utf-8"?>
<p:tagLst xmlns:p="http://schemas.openxmlformats.org/presentationml/2006/main">
  <p:tag name="KSO_WM_TEMPLATE_CATEGORY" val="diagram"/>
  <p:tag name="KSO_WM_TEMPLATE_INDEX" val="160048"/>
  <p:tag name="KSO_WM_UNIT_TYPE" val="l_h_f"/>
  <p:tag name="KSO_WM_UNIT_INDEX" val="1_1_1"/>
  <p:tag name="KSO_WM_UNIT_ID" val="diagram160048_3*l_h_f*1_1_1"/>
  <p:tag name="KSO_WM_UNIT_CLEAR" val="1"/>
  <p:tag name="KSO_WM_UNIT_LAYERLEVEL" val="1_1_1"/>
  <p:tag name="KSO_WM_UNIT_VALUE" val="46"/>
  <p:tag name="KSO_WM_UNIT_HIGHLIGHT" val="0"/>
  <p:tag name="KSO_WM_UNIT_COMPATIBLE" val="0"/>
  <p:tag name="KSO_WM_BEAUTIFY_FLAG" val="#wm#"/>
  <p:tag name="KSO_WM_UNIT_PRESET_TEXT_INDEX" val="4"/>
  <p:tag name="KSO_WM_UNIT_PRESET_TEXT_LEN" val="85"/>
  <p:tag name="KSO_WM_TAG_VERSION" val="1.0"/>
  <p:tag name="KSO_WM_DIAGRAM_GROUP_CODE" val="l1-1"/>
  <p:tag name="KSO_WM_UNIT_TEXT_FILL_FORE_SCHEMECOLOR_INDEX" val="13"/>
  <p:tag name="KSO_WM_UNIT_TEXT_FILL_TYPE" val="1"/>
</p:tagLst>
</file>

<file path=ppt/tags/tag29.xml><?xml version="1.0" encoding="utf-8"?>
<p:tagLst xmlns:p="http://schemas.openxmlformats.org/presentationml/2006/main">
  <p:tag name="KSO_WM_TEMPLATE_CATEGORY" val="diagram"/>
  <p:tag name="KSO_WM_TEMPLATE_INDEX" val="160048"/>
  <p:tag name="KSO_WM_UNIT_TYPE" val="l_i"/>
  <p:tag name="KSO_WM_UNIT_INDEX" val="1_3"/>
  <p:tag name="KSO_WM_UNIT_ID" val="diagram160048_3*l_i*1_3"/>
  <p:tag name="KSO_WM_UNIT_CLEAR" val="1"/>
  <p:tag name="KSO_WM_UNIT_LAYERLEVEL" val="1_1"/>
  <p:tag name="KSO_WM_BEAUTIFY_FLAG" val="#wm#"/>
  <p:tag name="KSO_WM_TAG_VERSION" val="1.0"/>
  <p:tag name="KSO_WM_DIAGRAM_GROUP_CODE" val="l1-1"/>
  <p:tag name="KSO_WM_UNIT_TEXT_FILL_FORE_SCHEMECOLOR_INDEX" val="5"/>
  <p:tag name="KSO_WM_UNIT_TEXT_FILL_TYPE" val="1"/>
</p:tagLst>
</file>

<file path=ppt/tags/tag3.xml><?xml version="1.0" encoding="utf-8"?>
<p:tagLst xmlns:p="http://schemas.openxmlformats.org/presentationml/2006/main">
  <p:tag name="KSO_WM_TEMPLATE_CATEGORY" val="basetag"/>
  <p:tag name="KSO_WM_TEMPLATE_INDEX" val="20163628"/>
  <p:tag name="KSO_WM_TAG_VERSION" val="1.0"/>
  <p:tag name="KSO_WM_TEMPLATE_THUMBS_INDEX" val="1、5、6、7、11、12、18、19、26、29、35"/>
  <p:tag name="KSO_WM_BEAUTIFY_FLAG" val="#wm#"/>
</p:tagLst>
</file>

<file path=ppt/tags/tag30.xml><?xml version="1.0" encoding="utf-8"?>
<p:tagLst xmlns:p="http://schemas.openxmlformats.org/presentationml/2006/main">
  <p:tag name="KSO_WM_TEMPLATE_CATEGORY" val="diagram"/>
  <p:tag name="KSO_WM_TEMPLATE_INDEX" val="160048"/>
  <p:tag name="KSO_WM_UNIT_TYPE" val="l_i"/>
  <p:tag name="KSO_WM_UNIT_INDEX" val="1_4"/>
  <p:tag name="KSO_WM_UNIT_ID" val="diagram160048_3*l_i*1_4"/>
  <p:tag name="KSO_WM_UNIT_CLEAR" val="1"/>
  <p:tag name="KSO_WM_UNIT_LAYERLEVEL" val="1_1"/>
  <p:tag name="KSO_WM_BEAUTIFY_FLAG" val="#wm#"/>
  <p:tag name="KSO_WM_TAG_VERSION" val="1.0"/>
  <p:tag name="KSO_WM_DIAGRAM_GROUP_CODE" val="l1-1"/>
  <p:tag name="KSO_WM_UNIT_LINE_FORE_SCHEMECOLOR_INDEX" val="14"/>
  <p:tag name="KSO_WM_UNIT_LINE_FILL_TYPE" val="2"/>
</p:tagLst>
</file>

<file path=ppt/tags/tag31.xml><?xml version="1.0" encoding="utf-8"?>
<p:tagLst xmlns:p="http://schemas.openxmlformats.org/presentationml/2006/main">
  <p:tag name="KSO_WM_TEMPLATE_CATEGORY" val="diagram"/>
  <p:tag name="KSO_WM_TEMPLATE_INDEX" val="160048"/>
  <p:tag name="KSO_WM_UNIT_TYPE" val="l_i"/>
  <p:tag name="KSO_WM_UNIT_INDEX" val="1_5"/>
  <p:tag name="KSO_WM_UNIT_ID" val="diagram160048_3*l_i*1_5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32.xml><?xml version="1.0" encoding="utf-8"?>
<p:tagLst xmlns:p="http://schemas.openxmlformats.org/presentationml/2006/main">
  <p:tag name="KSO_WM_TEMPLATE_CATEGORY" val="diagram"/>
  <p:tag name="KSO_WM_TEMPLATE_INDEX" val="160048"/>
  <p:tag name="KSO_WM_UNIT_TYPE" val="l_h_f"/>
  <p:tag name="KSO_WM_UNIT_INDEX" val="1_2_1"/>
  <p:tag name="KSO_WM_UNIT_ID" val="diagram160048_3*l_h_f*1_2_1"/>
  <p:tag name="KSO_WM_UNIT_CLEAR" val="1"/>
  <p:tag name="KSO_WM_UNIT_LAYERLEVEL" val="1_1_1"/>
  <p:tag name="KSO_WM_UNIT_VALUE" val="46"/>
  <p:tag name="KSO_WM_UNIT_HIGHLIGHT" val="0"/>
  <p:tag name="KSO_WM_UNIT_COMPATIBLE" val="0"/>
  <p:tag name="KSO_WM_BEAUTIFY_FLAG" val="#wm#"/>
  <p:tag name="KSO_WM_UNIT_PRESET_TEXT_INDEX" val="4"/>
  <p:tag name="KSO_WM_UNIT_PRESET_TEXT_LEN" val="85"/>
  <p:tag name="KSO_WM_TAG_VERSION" val="1.0"/>
  <p:tag name="KSO_WM_DIAGRAM_GROUP_CODE" val="l1-1"/>
  <p:tag name="KSO_WM_UNIT_TEXT_FILL_FORE_SCHEMECOLOR_INDEX" val="13"/>
  <p:tag name="KSO_WM_UNIT_TEXT_FILL_TYPE" val="1"/>
</p:tagLst>
</file>

<file path=ppt/tags/tag33.xml><?xml version="1.0" encoding="utf-8"?>
<p:tagLst xmlns:p="http://schemas.openxmlformats.org/presentationml/2006/main">
  <p:tag name="KSO_WM_TEMPLATE_CATEGORY" val="diagram"/>
  <p:tag name="KSO_WM_TEMPLATE_INDEX" val="160048"/>
  <p:tag name="KSO_WM_UNIT_TYPE" val="l_i"/>
  <p:tag name="KSO_WM_UNIT_INDEX" val="1_6"/>
  <p:tag name="KSO_WM_UNIT_ID" val="diagram160048_3*l_i*1_6"/>
  <p:tag name="KSO_WM_UNIT_CLEAR" val="1"/>
  <p:tag name="KSO_WM_UNIT_LAYERLEVEL" val="1_1"/>
  <p:tag name="KSO_WM_BEAUTIFY_FLAG" val="#wm#"/>
  <p:tag name="KSO_WM_TAG_VERSION" val="1.0"/>
  <p:tag name="KSO_WM_DIAGRAM_GROUP_CODE" val="l1-1"/>
  <p:tag name="KSO_WM_UNIT_TEXT_FILL_FORE_SCHEMECOLOR_INDEX" val="6"/>
  <p:tag name="KSO_WM_UNIT_TEXT_FILL_TYPE" val="1"/>
</p:tagLst>
</file>

<file path=ppt/tags/tag34.xml><?xml version="1.0" encoding="utf-8"?>
<p:tagLst xmlns:p="http://schemas.openxmlformats.org/presentationml/2006/main">
  <p:tag name="KSO_WM_TEMPLATE_CATEGORY" val="diagram"/>
  <p:tag name="KSO_WM_TEMPLATE_INDEX" val="160048"/>
  <p:tag name="KSO_WM_UNIT_TYPE" val="l_i"/>
  <p:tag name="KSO_WM_UNIT_INDEX" val="1_7"/>
  <p:tag name="KSO_WM_UNIT_ID" val="diagram160048_3*l_i*1_7"/>
  <p:tag name="KSO_WM_UNIT_CLEAR" val="1"/>
  <p:tag name="KSO_WM_UNIT_LAYERLEVEL" val="1_1"/>
  <p:tag name="KSO_WM_BEAUTIFY_FLAG" val="#wm#"/>
  <p:tag name="KSO_WM_TAG_VERSION" val="1.0"/>
  <p:tag name="KSO_WM_DIAGRAM_GROUP_CODE" val="l1-1"/>
  <p:tag name="KSO_WM_UNIT_LINE_FORE_SCHEMECOLOR_INDEX" val="14"/>
  <p:tag name="KSO_WM_UNIT_LINE_FILL_TYPE" val="2"/>
</p:tagLst>
</file>

<file path=ppt/tags/tag35.xml><?xml version="1.0" encoding="utf-8"?>
<p:tagLst xmlns:p="http://schemas.openxmlformats.org/presentationml/2006/main">
  <p:tag name="KSO_WM_TEMPLATE_CATEGORY" val="diagram"/>
  <p:tag name="KSO_WM_TEMPLATE_INDEX" val="160048"/>
  <p:tag name="KSO_WM_UNIT_TYPE" val="l_i"/>
  <p:tag name="KSO_WM_UNIT_INDEX" val="1_8"/>
  <p:tag name="KSO_WM_UNIT_ID" val="diagram160048_3*l_i*1_8"/>
  <p:tag name="KSO_WM_UNIT_CLEAR" val="1"/>
  <p:tag name="KSO_WM_UNIT_LAYERLEVEL" val="1_1"/>
  <p:tag name="KSO_WM_BEAUTIFY_FLAG" val="#wm#"/>
  <p:tag name="KSO_WM_TAG_VERSION" val="1.0"/>
  <p:tag name="KSO_WM_DIAGRAM_GROUP_CODE" val="l1-1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36.xml><?xml version="1.0" encoding="utf-8"?>
<p:tagLst xmlns:p="http://schemas.openxmlformats.org/presentationml/2006/main">
  <p:tag name="KSO_WM_TEMPLATE_CATEGORY" val="diagram"/>
  <p:tag name="KSO_WM_TEMPLATE_INDEX" val="160048"/>
  <p:tag name="KSO_WM_UNIT_TYPE" val="l_h_f"/>
  <p:tag name="KSO_WM_UNIT_INDEX" val="1_3_1"/>
  <p:tag name="KSO_WM_UNIT_ID" val="diagram160048_3*l_h_f*1_3_1"/>
  <p:tag name="KSO_WM_UNIT_CLEAR" val="1"/>
  <p:tag name="KSO_WM_UNIT_LAYERLEVEL" val="1_1_1"/>
  <p:tag name="KSO_WM_UNIT_VALUE" val="46"/>
  <p:tag name="KSO_WM_UNIT_HIGHLIGHT" val="0"/>
  <p:tag name="KSO_WM_UNIT_COMPATIBLE" val="0"/>
  <p:tag name="KSO_WM_BEAUTIFY_FLAG" val="#wm#"/>
  <p:tag name="KSO_WM_UNIT_PRESET_TEXT_INDEX" val="4"/>
  <p:tag name="KSO_WM_UNIT_PRESET_TEXT_LEN" val="85"/>
  <p:tag name="KSO_WM_TAG_VERSION" val="1.0"/>
  <p:tag name="KSO_WM_DIAGRAM_GROUP_CODE" val="l1-1"/>
  <p:tag name="KSO_WM_UNIT_TEXT_FILL_FORE_SCHEMECOLOR_INDEX" val="13"/>
  <p:tag name="KSO_WM_UNIT_TEXT_FILL_TYPE" val="1"/>
</p:tagLst>
</file>

<file path=ppt/tags/tag37.xml><?xml version="1.0" encoding="utf-8"?>
<p:tagLst xmlns:p="http://schemas.openxmlformats.org/presentationml/2006/main">
  <p:tag name="KSO_WM_TEMPLATE_CATEGORY" val="diagram"/>
  <p:tag name="KSO_WM_TEMPLATE_INDEX" val="160048"/>
  <p:tag name="KSO_WM_UNIT_TYPE" val="l_i"/>
  <p:tag name="KSO_WM_UNIT_INDEX" val="1_9"/>
  <p:tag name="KSO_WM_UNIT_ID" val="diagram160048_3*l_i*1_9"/>
  <p:tag name="KSO_WM_UNIT_CLEAR" val="1"/>
  <p:tag name="KSO_WM_UNIT_LAYERLEVEL" val="1_1"/>
  <p:tag name="KSO_WM_BEAUTIFY_FLAG" val="#wm#"/>
  <p:tag name="KSO_WM_TAG_VERSION" val="1.0"/>
  <p:tag name="KSO_WM_DIAGRAM_GROUP_CODE" val="l1-1"/>
  <p:tag name="KSO_WM_UNIT_TEXT_FILL_FORE_SCHEMECOLOR_INDEX" val="7"/>
  <p:tag name="KSO_WM_UNIT_TEXT_FILL_TYPE" val="1"/>
</p:tagLst>
</file>

<file path=ppt/tags/tag38.xml><?xml version="1.0" encoding="utf-8"?>
<p:tagLst xmlns:p="http://schemas.openxmlformats.org/presentationml/2006/main">
  <p:tag name="KSO_WM_TEMPLATE_CATEGORY" val="basetag"/>
  <p:tag name="KSO_WM_TEMPLATE_INDEX" val="20163628"/>
  <p:tag name="KSO_WM_TAG_VERSION" val="1.0"/>
  <p:tag name="KSO_WM_SLIDE_ID" val="basetag20163628_4"/>
  <p:tag name="KSO_WM_SLIDE_INDEX" val="4"/>
  <p:tag name="KSO_WM_SLIDE_ITEM_CNT" val="0"/>
  <p:tag name="KSO_WM_SLIDE_TYPE" val="text"/>
  <p:tag name="KSO_WM_BEAUTIFY_FLAG" val="#wm#"/>
</p:tagLst>
</file>

<file path=ppt/tags/tag39.xml><?xml version="1.0" encoding="utf-8"?>
<p:tagLst xmlns:p="http://schemas.openxmlformats.org/presentationml/2006/main">
  <p:tag name="KSO_WM_TEMPLATE_CATEGORY" val="basetag"/>
  <p:tag name="KSO_WM_TEMPLATE_INDEX" val="20163628"/>
  <p:tag name="KSO_WM_TAG_VERSION" val="1.0"/>
  <p:tag name="KSO_WM_SLIDE_ID" val="basetag20163628_4"/>
  <p:tag name="KSO_WM_SLIDE_INDEX" val="4"/>
  <p:tag name="KSO_WM_SLIDE_ITEM_CNT" val="0"/>
  <p:tag name="KSO_WM_SLIDE_TYPE" val="text"/>
  <p:tag name="KSO_WM_BEAUTIFY_FLAG" val="#wm#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257*i*0"/>
  <p:tag name="KSO_WM_TEMPLATE_CATEGORY" val="custom"/>
  <p:tag name="KSO_WM_TEMPLATE_INDEX" val="9160250"/>
</p:tagLst>
</file>

<file path=ppt/tags/tag4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70"/>
  <p:tag name="KSO_WM_UNIT_TYPE" val="a"/>
  <p:tag name="KSO_WM_UNIT_INDEX" val="1"/>
  <p:tag name="KSO_WM_UNIT_ID" val="custom160570_1*a*1"/>
  <p:tag name="KSO_WM_UNIT_CLEAR" val="1"/>
  <p:tag name="KSO_WM_UNIT_LAYERLEVEL" val="1"/>
  <p:tag name="KSO_WM_UNIT_VALUE" val="28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41.xml><?xml version="1.0" encoding="utf-8"?>
<p:tagLst xmlns:p="http://schemas.openxmlformats.org/presentationml/2006/main">
  <p:tag name="KSO_WM_TEMPLATE_THUMBS_INDEX" val="1、4、5、9、12、17、25、27、29、30、31、32、34、35、36、37"/>
  <p:tag name="KSO_WM_TEMPLATE_CATEGORY" val="custom"/>
  <p:tag name="KSO_WM_TEMPLATE_INDEX" val="160570"/>
  <p:tag name="KSO_WM_TAG_VERSION" val="1.0"/>
  <p:tag name="KSO_WM_SLIDE_ID" val="custom160570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</p:tagLst>
</file>

<file path=ppt/tags/tag4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70"/>
  <p:tag name="KSO_WM_UNIT_TYPE" val="a"/>
  <p:tag name="KSO_WM_UNIT_INDEX" val="1"/>
  <p:tag name="KSO_WM_UNIT_ID" val="custom160570_2*a*1"/>
  <p:tag name="KSO_WM_UNIT_CLEAR" val="1"/>
  <p:tag name="KSO_WM_UNIT_LAYERLEVEL" val="1"/>
  <p:tag name="KSO_WM_UNIT_VALUE" val="50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4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21_3*i*0"/>
  <p:tag name="KSO_WM_TEMPLATE_CATEGORY" val="diagram"/>
  <p:tag name="KSO_WM_TEMPLATE_INDEX" val="160321"/>
  <p:tag name="KSO_WM_UNIT_INDEX" val="0"/>
</p:tagLst>
</file>

<file path=ppt/tags/tag4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21"/>
  <p:tag name="KSO_WM_UNIT_TYPE" val="l_h_f"/>
  <p:tag name="KSO_WM_UNIT_INDEX" val="1_1_1"/>
  <p:tag name="KSO_WM_UNIT_ID" val="diagram160321_3*l_h_f*1_1_1"/>
  <p:tag name="KSO_WM_UNIT_CLEAR" val="1"/>
  <p:tag name="KSO_WM_UNIT_LAYERLEVEL" val="1_1_1"/>
  <p:tag name="KSO_WM_UNIT_VALUE" val="27"/>
  <p:tag name="KSO_WM_UNIT_HIGHLIGHT" val="0"/>
  <p:tag name="KSO_WM_UNIT_COMPATIBLE" val="0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5"/>
  <p:tag name="KSO_WM_UNIT_TEXT_FILL_TYPE" val="1"/>
</p:tagLst>
</file>

<file path=ppt/tags/tag4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21"/>
  <p:tag name="KSO_WM_UNIT_TYPE" val="l_i"/>
  <p:tag name="KSO_WM_UNIT_INDEX" val="1_1"/>
  <p:tag name="KSO_WM_UNIT_ID" val="diagram160321_3*l_i*1_1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21_3*i*5"/>
  <p:tag name="KSO_WM_TEMPLATE_CATEGORY" val="diagram"/>
  <p:tag name="KSO_WM_TEMPLATE_INDEX" val="160321"/>
  <p:tag name="KSO_WM_UNIT_INDEX" val="5"/>
</p:tagLst>
</file>

<file path=ppt/tags/tag4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21"/>
  <p:tag name="KSO_WM_UNIT_TYPE" val="l_h_f"/>
  <p:tag name="KSO_WM_UNIT_INDEX" val="1_2_1"/>
  <p:tag name="KSO_WM_UNIT_ID" val="diagram160321_3*l_h_f*1_2_1"/>
  <p:tag name="KSO_WM_UNIT_CLEAR" val="1"/>
  <p:tag name="KSO_WM_UNIT_LAYERLEVEL" val="1_1_1"/>
  <p:tag name="KSO_WM_UNIT_VALUE" val="27"/>
  <p:tag name="KSO_WM_UNIT_HIGHLIGHT" val="0"/>
  <p:tag name="KSO_WM_UNIT_COMPATIBLE" val="0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5"/>
  <p:tag name="KSO_WM_UNIT_TEXT_FILL_TYPE" val="1"/>
</p:tagLst>
</file>

<file path=ppt/tags/tag4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21"/>
  <p:tag name="KSO_WM_UNIT_TYPE" val="l_i"/>
  <p:tag name="KSO_WM_UNIT_INDEX" val="1_2"/>
  <p:tag name="KSO_WM_UNIT_ID" val="diagram160321_3*l_i*1_2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321_3*i*10"/>
  <p:tag name="KSO_WM_TEMPLATE_CATEGORY" val="diagram"/>
  <p:tag name="KSO_WM_TEMPLATE_INDEX" val="160321"/>
  <p:tag name="KSO_WM_UNIT_INDEX" val="10"/>
</p:tagLst>
</file>

<file path=ppt/tags/tag5.xml><?xml version="1.0" encoding="utf-8"?>
<p:tagLst xmlns:p="http://schemas.openxmlformats.org/presentationml/2006/main">
  <p:tag name="KSO_WM_TAG_VERSION" val="1.0"/>
  <p:tag name="KSO_WM_TEMPLATE_CATEGORY" val="custom"/>
  <p:tag name="KSO_WM_TEMPLATE_INDEX" val="160570"/>
</p:tagLst>
</file>

<file path=ppt/tags/tag5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21"/>
  <p:tag name="KSO_WM_UNIT_TYPE" val="l_h_f"/>
  <p:tag name="KSO_WM_UNIT_INDEX" val="1_3_1"/>
  <p:tag name="KSO_WM_UNIT_ID" val="diagram160321_3*l_h_f*1_3_1"/>
  <p:tag name="KSO_WM_UNIT_CLEAR" val="1"/>
  <p:tag name="KSO_WM_UNIT_LAYERLEVEL" val="1_1_1"/>
  <p:tag name="KSO_WM_UNIT_VALUE" val="27"/>
  <p:tag name="KSO_WM_UNIT_HIGHLIGHT" val="0"/>
  <p:tag name="KSO_WM_UNIT_COMPATIBLE" val="0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5"/>
  <p:tag name="KSO_WM_UNIT_TEXT_FILL_TYPE" val="1"/>
</p:tagLst>
</file>

<file path=ppt/tags/tag5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321"/>
  <p:tag name="KSO_WM_UNIT_TYPE" val="l_i"/>
  <p:tag name="KSO_WM_UNIT_INDEX" val="1_3"/>
  <p:tag name="KSO_WM_UNIT_ID" val="diagram160321_3*l_i*1_3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52.xml><?xml version="1.0" encoding="utf-8"?>
<p:tagLst xmlns:p="http://schemas.openxmlformats.org/presentationml/2006/main">
  <p:tag name="MH_TYPE" val="#NeiR#"/>
  <p:tag name="MH_NUMBER" val="1"/>
  <p:tag name="MH_CATEGORY" val="#QiTTB#"/>
  <p:tag name="MH_LAYOUT" val="Text"/>
  <p:tag name="MH" val="20151026160412"/>
  <p:tag name="MH_LIBRARY" val="GRAPHIC"/>
  <p:tag name="KSO_WM_TEMPLATE_CATEGORY" val="custom"/>
  <p:tag name="KSO_WM_TEMPLATE_INDEX" val="160570"/>
  <p:tag name="KSO_WM_SLIDE_ID" val="custom160570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TAG_VERSION" val="1.0"/>
  <p:tag name="KSO_WM_SLIDE_POSITION" val="66*144"/>
  <p:tag name="KSO_WM_SLIDE_SIZE" val="828*343"/>
</p:tagLst>
</file>

<file path=ppt/tags/tag5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70"/>
  <p:tag name="KSO_WM_UNIT_TYPE" val="a"/>
  <p:tag name="KSO_WM_UNIT_INDEX" val="1"/>
  <p:tag name="KSO_WM_UNIT_ID" val="custom160570_2*a*1"/>
  <p:tag name="KSO_WM_UNIT_CLEAR" val="1"/>
  <p:tag name="KSO_WM_UNIT_LAYERLEVEL" val="1"/>
  <p:tag name="KSO_WM_UNIT_VALUE" val="50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5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61"/>
  <p:tag name="KSO_WM_UNIT_TYPE" val="m_i"/>
  <p:tag name="KSO_WM_UNIT_INDEX" val="1_1"/>
  <p:tag name="KSO_WM_UNIT_ID" val="diagram160061_6*m_i*1_1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3"/>
  <p:tag name="KSO_WM_UNIT_TEXT_FILL_TYPE" val="1"/>
</p:tagLst>
</file>

<file path=ppt/tags/tag5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61"/>
  <p:tag name="KSO_WM_UNIT_TYPE" val="m_i"/>
  <p:tag name="KSO_WM_UNIT_INDEX" val="1_2"/>
  <p:tag name="KSO_WM_UNIT_ID" val="diagram160061_6*m_i*1_2"/>
  <p:tag name="KSO_WM_UNIT_CLEAR" val="1"/>
  <p:tag name="KSO_WM_UNIT_LAYERLEVEL" val="1_1"/>
  <p:tag name="KSO_WM_DIAGRAM_GROUP_CODE" val="m1-1"/>
  <p:tag name="KSO_WM_UNIT_FILL_FORE_SCHEMECOLOR_INDEX" val="5"/>
  <p:tag name="KSO_WM_UNIT_FILL_TYPE" val="1"/>
</p:tagLst>
</file>

<file path=ppt/tags/tag5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61"/>
  <p:tag name="KSO_WM_UNIT_TYPE" val="m_h_f"/>
  <p:tag name="KSO_WM_UNIT_INDEX" val="1_1_1"/>
  <p:tag name="KSO_WM_UNIT_ID" val="diagram160061_6*m_h_f*1_1_1"/>
  <p:tag name="KSO_WM_UNIT_CLEAR" val="1"/>
  <p:tag name="KSO_WM_UNIT_LAYERLEVEL" val="1_1_1"/>
  <p:tag name="KSO_WM_UNIT_VALUE" val="22"/>
  <p:tag name="KSO_WM_UNIT_HIGHLIGHT" val="0"/>
  <p:tag name="KSO_WM_UNIT_COMPATIBLE" val="0"/>
  <p:tag name="KSO_WM_UNIT_PRESET_TEXT_INDEX" val="4"/>
  <p:tag name="KSO_WM_UNIT_PRESET_TEXT_LEN" val="35"/>
  <p:tag name="KSO_WM_DIAGRAM_GROUP_CODE" val="m1-1"/>
  <p:tag name="KSO_WM_UNIT_TEXT_FILL_FORE_SCHEMECOLOR_INDEX" val="5"/>
  <p:tag name="KSO_WM_UNIT_TEXT_FILL_TYPE" val="1"/>
</p:tagLst>
</file>

<file path=ppt/tags/tag5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61"/>
  <p:tag name="KSO_WM_UNIT_TYPE" val="m_h_f"/>
  <p:tag name="KSO_WM_UNIT_INDEX" val="1_2_1"/>
  <p:tag name="KSO_WM_UNIT_ID" val="diagram160061_6*m_h_f*1_2_1"/>
  <p:tag name="KSO_WM_UNIT_CLEAR" val="1"/>
  <p:tag name="KSO_WM_UNIT_LAYERLEVEL" val="1_1_1"/>
  <p:tag name="KSO_WM_UNIT_VALUE" val="22"/>
  <p:tag name="KSO_WM_UNIT_HIGHLIGHT" val="0"/>
  <p:tag name="KSO_WM_UNIT_COMPATIBLE" val="0"/>
  <p:tag name="KSO_WM_UNIT_PRESET_TEXT_INDEX" val="4"/>
  <p:tag name="KSO_WM_UNIT_PRESET_TEXT_LEN" val="35"/>
  <p:tag name="KSO_WM_DIAGRAM_GROUP_CODE" val="m1-1"/>
  <p:tag name="KSO_WM_UNIT_TEXT_FILL_FORE_SCHEMECOLOR_INDEX" val="6"/>
  <p:tag name="KSO_WM_UNIT_TEXT_FILL_TYPE" val="1"/>
</p:tagLst>
</file>

<file path=ppt/tags/tag5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61"/>
  <p:tag name="KSO_WM_UNIT_TYPE" val="m_i"/>
  <p:tag name="KSO_WM_UNIT_INDEX" val="1_3"/>
  <p:tag name="KSO_WM_UNIT_ID" val="diagram160061_6*m_i*1_3"/>
  <p:tag name="KSO_WM_UNIT_CLEAR" val="1"/>
  <p:tag name="KSO_WM_UNIT_LAYERLEVEL" val="1_1"/>
  <p:tag name="KSO_WM_DIAGRAM_GROUP_CODE" val="m1-1"/>
  <p:tag name="KSO_WM_UNIT_FILL_FORE_SCHEMECOLOR_INDEX" val="6"/>
  <p:tag name="KSO_WM_UNIT_FILL_TYPE" val="1"/>
</p:tagLst>
</file>

<file path=ppt/tags/tag5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61"/>
  <p:tag name="KSO_WM_UNIT_TYPE" val="m_h_f"/>
  <p:tag name="KSO_WM_UNIT_INDEX" val="1_3_1"/>
  <p:tag name="KSO_WM_UNIT_ID" val="diagram160061_6*m_h_f*1_3_1"/>
  <p:tag name="KSO_WM_UNIT_CLEAR" val="1"/>
  <p:tag name="KSO_WM_UNIT_LAYERLEVEL" val="1_1_1"/>
  <p:tag name="KSO_WM_UNIT_VALUE" val="22"/>
  <p:tag name="KSO_WM_UNIT_HIGHLIGHT" val="0"/>
  <p:tag name="KSO_WM_UNIT_COMPATIBLE" val="0"/>
  <p:tag name="KSO_WM_UNIT_PRESET_TEXT_INDEX" val="4"/>
  <p:tag name="KSO_WM_UNIT_PRESET_TEXT_LEN" val="35"/>
  <p:tag name="KSO_WM_DIAGRAM_GROUP_CODE" val="m1-1"/>
  <p:tag name="KSO_WM_UNIT_TEXT_FILL_FORE_SCHEMECOLOR_INDEX" val="7"/>
  <p:tag name="KSO_WM_UNIT_TEXT_FILL_TYPE" val="1"/>
</p:tagLst>
</file>

<file path=ppt/tags/tag6.xml><?xml version="1.0" encoding="utf-8"?>
<p:tagLst xmlns:p="http://schemas.openxmlformats.org/presentationml/2006/main">
  <p:tag name="KSO_WM_TAG_VERSION" val="1.0"/>
  <p:tag name="KSO_WM_TEMPLATE_CATEGORY" val="custom"/>
  <p:tag name="KSO_WM_TEMPLATE_INDEX" val="160570"/>
</p:tagLst>
</file>

<file path=ppt/tags/tag6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61"/>
  <p:tag name="KSO_WM_UNIT_TYPE" val="m_i"/>
  <p:tag name="KSO_WM_UNIT_INDEX" val="1_4"/>
  <p:tag name="KSO_WM_UNIT_ID" val="diagram160061_6*m_i*1_4"/>
  <p:tag name="KSO_WM_UNIT_CLEAR" val="1"/>
  <p:tag name="KSO_WM_UNIT_LAYERLEVEL" val="1_1"/>
  <p:tag name="KSO_WM_DIAGRAM_GROUP_CODE" val="m1-1"/>
  <p:tag name="KSO_WM_UNIT_FILL_FORE_SCHEMECOLOR_INDEX" val="7"/>
  <p:tag name="KSO_WM_UNIT_FILL_TYPE" val="1"/>
</p:tagLst>
</file>

<file path=ppt/tags/tag6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61"/>
  <p:tag name="KSO_WM_UNIT_TYPE" val="m_h_f"/>
  <p:tag name="KSO_WM_UNIT_INDEX" val="1_4_1"/>
  <p:tag name="KSO_WM_UNIT_ID" val="diagram160061_6*m_h_f*1_4_1"/>
  <p:tag name="KSO_WM_UNIT_CLEAR" val="1"/>
  <p:tag name="KSO_WM_UNIT_LAYERLEVEL" val="1_1_1"/>
  <p:tag name="KSO_WM_UNIT_VALUE" val="22"/>
  <p:tag name="KSO_WM_UNIT_HIGHLIGHT" val="0"/>
  <p:tag name="KSO_WM_UNIT_COMPATIBLE" val="0"/>
  <p:tag name="KSO_WM_UNIT_PRESET_TEXT_INDEX" val="4"/>
  <p:tag name="KSO_WM_UNIT_PRESET_TEXT_LEN" val="35"/>
  <p:tag name="KSO_WM_DIAGRAM_GROUP_CODE" val="m1-1"/>
  <p:tag name="KSO_WM_UNIT_TEXT_FILL_FORE_SCHEMECOLOR_INDEX" val="5"/>
  <p:tag name="KSO_WM_UNIT_TEXT_FILL_TYPE" val="1"/>
</p:tagLst>
</file>

<file path=ppt/tags/tag6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61"/>
  <p:tag name="KSO_WM_UNIT_TYPE" val="m_i"/>
  <p:tag name="KSO_WM_UNIT_INDEX" val="1_5"/>
  <p:tag name="KSO_WM_UNIT_ID" val="diagram160061_6*m_i*1_5"/>
  <p:tag name="KSO_WM_UNIT_CLEAR" val="1"/>
  <p:tag name="KSO_WM_UNIT_LAYERLEVEL" val="1_1"/>
  <p:tag name="KSO_WM_DIAGRAM_GROUP_CODE" val="m1-1"/>
  <p:tag name="KSO_WM_UNIT_FILL_FORE_SCHEMECOLOR_INDEX" val="5"/>
  <p:tag name="KSO_WM_UNIT_FILL_TYPE" val="1"/>
</p:tagLst>
</file>

<file path=ppt/tags/tag6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61"/>
  <p:tag name="KSO_WM_UNIT_TYPE" val="m_h_f"/>
  <p:tag name="KSO_WM_UNIT_INDEX" val="1_5_1"/>
  <p:tag name="KSO_WM_UNIT_ID" val="diagram160061_6*m_h_f*1_5_1"/>
  <p:tag name="KSO_WM_UNIT_CLEAR" val="1"/>
  <p:tag name="KSO_WM_UNIT_LAYERLEVEL" val="1_1_1"/>
  <p:tag name="KSO_WM_UNIT_VALUE" val="22"/>
  <p:tag name="KSO_WM_UNIT_HIGHLIGHT" val="0"/>
  <p:tag name="KSO_WM_UNIT_COMPATIBLE" val="0"/>
  <p:tag name="KSO_WM_UNIT_PRESET_TEXT_INDEX" val="4"/>
  <p:tag name="KSO_WM_UNIT_PRESET_TEXT_LEN" val="35"/>
  <p:tag name="KSO_WM_DIAGRAM_GROUP_CODE" val="m1-1"/>
  <p:tag name="KSO_WM_UNIT_TEXT_FILL_FORE_SCHEMECOLOR_INDEX" val="6"/>
  <p:tag name="KSO_WM_UNIT_TEXT_FILL_TYPE" val="1"/>
</p:tagLst>
</file>

<file path=ppt/tags/tag6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61"/>
  <p:tag name="KSO_WM_UNIT_TYPE" val="m_i"/>
  <p:tag name="KSO_WM_UNIT_INDEX" val="1_6"/>
  <p:tag name="KSO_WM_UNIT_ID" val="diagram160061_6*m_i*1_6"/>
  <p:tag name="KSO_WM_UNIT_CLEAR" val="1"/>
  <p:tag name="KSO_WM_UNIT_LAYERLEVEL" val="1_1"/>
  <p:tag name="KSO_WM_DIAGRAM_GROUP_CODE" val="m1-1"/>
  <p:tag name="KSO_WM_UNIT_FILL_FORE_SCHEMECOLOR_INDEX" val="6"/>
  <p:tag name="KSO_WM_UNIT_FILL_TYPE" val="1"/>
</p:tagLst>
</file>

<file path=ppt/tags/tag6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61"/>
  <p:tag name="KSO_WM_UNIT_TYPE" val="m_h_f"/>
  <p:tag name="KSO_WM_UNIT_INDEX" val="1_6_1"/>
  <p:tag name="KSO_WM_UNIT_ID" val="diagram160061_6*m_h_f*1_6_1"/>
  <p:tag name="KSO_WM_UNIT_CLEAR" val="1"/>
  <p:tag name="KSO_WM_UNIT_LAYERLEVEL" val="1_1_1"/>
  <p:tag name="KSO_WM_UNIT_VALUE" val="22"/>
  <p:tag name="KSO_WM_UNIT_HIGHLIGHT" val="0"/>
  <p:tag name="KSO_WM_UNIT_COMPATIBLE" val="0"/>
  <p:tag name="KSO_WM_UNIT_PRESET_TEXT_INDEX" val="4"/>
  <p:tag name="KSO_WM_UNIT_PRESET_TEXT_LEN" val="35"/>
  <p:tag name="KSO_WM_DIAGRAM_GROUP_CODE" val="m1-1"/>
  <p:tag name="KSO_WM_UNIT_TEXT_FILL_FORE_SCHEMECOLOR_INDEX" val="7"/>
  <p:tag name="KSO_WM_UNIT_TEXT_FILL_TYPE" val="1"/>
</p:tagLst>
</file>

<file path=ppt/tags/tag6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61"/>
  <p:tag name="KSO_WM_UNIT_TYPE" val="m_i"/>
  <p:tag name="KSO_WM_UNIT_INDEX" val="1_7"/>
  <p:tag name="KSO_WM_UNIT_ID" val="diagram160061_6*m_i*1_7"/>
  <p:tag name="KSO_WM_UNIT_CLEAR" val="1"/>
  <p:tag name="KSO_WM_UNIT_LAYERLEVEL" val="1_1"/>
  <p:tag name="KSO_WM_DIAGRAM_GROUP_CODE" val="m1-1"/>
  <p:tag name="KSO_WM_UNIT_FILL_FORE_SCHEMECOLOR_INDEX" val="7"/>
  <p:tag name="KSO_WM_UNIT_FILL_TYPE" val="1"/>
</p:tagLst>
</file>

<file path=ppt/tags/tag6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61"/>
  <p:tag name="KSO_WM_UNIT_TYPE" val="m_i"/>
  <p:tag name="KSO_WM_UNIT_INDEX" val="1_2"/>
  <p:tag name="KSO_WM_UNIT_ID" val="diagram160061_6*m_i*1_2"/>
  <p:tag name="KSO_WM_UNIT_CLEAR" val="1"/>
  <p:tag name="KSO_WM_UNIT_LAYERLEVEL" val="1_1"/>
  <p:tag name="KSO_WM_DIAGRAM_GROUP_CODE" val="m1-1"/>
  <p:tag name="KSO_WM_UNIT_FILL_FORE_SCHEMECOLOR_INDEX" val="5"/>
  <p:tag name="KSO_WM_UNIT_FILL_TYPE" val="1"/>
</p:tagLst>
</file>

<file path=ppt/tags/tag6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61"/>
  <p:tag name="KSO_WM_UNIT_TYPE" val="m_h_f"/>
  <p:tag name="KSO_WM_UNIT_INDEX" val="1_1_1"/>
  <p:tag name="KSO_WM_UNIT_ID" val="diagram160061_6*m_h_f*1_1_1"/>
  <p:tag name="KSO_WM_UNIT_CLEAR" val="1"/>
  <p:tag name="KSO_WM_UNIT_LAYERLEVEL" val="1_1_1"/>
  <p:tag name="KSO_WM_UNIT_VALUE" val="22"/>
  <p:tag name="KSO_WM_UNIT_HIGHLIGHT" val="0"/>
  <p:tag name="KSO_WM_UNIT_COMPATIBLE" val="0"/>
  <p:tag name="KSO_WM_UNIT_PRESET_TEXT_INDEX" val="4"/>
  <p:tag name="KSO_WM_UNIT_PRESET_TEXT_LEN" val="35"/>
  <p:tag name="KSO_WM_DIAGRAM_GROUP_CODE" val="m1-1"/>
  <p:tag name="KSO_WM_UNIT_TEXT_FILL_FORE_SCHEMECOLOR_INDEX" val="5"/>
  <p:tag name="KSO_WM_UNIT_TEXT_FILL_TYPE" val="1"/>
</p:tagLst>
</file>

<file path=ppt/tags/tag69.xml><?xml version="1.0" encoding="utf-8"?>
<p:tagLst xmlns:p="http://schemas.openxmlformats.org/presentationml/2006/main">
  <p:tag name="MH_TYPE" val="#NeiR#"/>
  <p:tag name="MH_NUMBER" val="1"/>
  <p:tag name="MH_CATEGORY" val="#QiTTB#"/>
  <p:tag name="MH_LAYOUT" val="Text"/>
  <p:tag name="MH" val="20151026160412"/>
  <p:tag name="MH_LIBRARY" val="GRAPHIC"/>
  <p:tag name="KSO_WM_TEMPLATE_CATEGORY" val="custom"/>
  <p:tag name="KSO_WM_TEMPLATE_INDEX" val="160570"/>
  <p:tag name="KSO_WM_SLIDE_ID" val="custom160570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TAG_VERSION" val="1.0"/>
  <p:tag name="KSO_WM_SLIDE_POSITION" val="66*144"/>
  <p:tag name="KSO_WM_SLIDE_SIZE" val="828*343"/>
</p:tagLst>
</file>

<file path=ppt/tags/tag7.xml><?xml version="1.0" encoding="utf-8"?>
<p:tagLst xmlns:p="http://schemas.openxmlformats.org/presentationml/2006/main">
  <p:tag name="KSO_WM_TEMPLATE_CATEGORY" val="basetag"/>
  <p:tag name="KSO_WM_TEMPLATE_INDEX" val="20163628"/>
  <p:tag name="KSO_WM_TAG_VERSION" val="1.0"/>
  <p:tag name="KSO_WM_SLIDE_ID" val="basetag20163628_1"/>
  <p:tag name="KSO_WM_SLIDE_INDEX" val="1"/>
  <p:tag name="KSO_WM_SLIDE_ITEM_CNT" val="0"/>
  <p:tag name="KSO_WM_SLIDE_TYPE" val="title"/>
  <p:tag name="KSO_WM_TEMPLATE_THUMBS_INDEX" val="1、5、6、7、11、12、18、19、26、29、35"/>
  <p:tag name="KSO_WM_BEAUTIFY_FLAG" val="#wm#"/>
</p:tagLst>
</file>

<file path=ppt/tags/tag7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513_3*i*1"/>
  <p:tag name="KSO_WM_TEMPLATE_CATEGORY" val="diagram"/>
  <p:tag name="KSO_WM_TEMPLATE_INDEX" val="160513"/>
  <p:tag name="KSO_WM_UNIT_INDEX" val="1"/>
</p:tagLst>
</file>

<file path=ppt/tags/tag7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513"/>
  <p:tag name="KSO_WM_UNIT_TYPE" val="m_i"/>
  <p:tag name="KSO_WM_UNIT_INDEX" val="1_1"/>
  <p:tag name="KSO_WM_UNIT_ID" val="diagram160513_3*m_i*1_1"/>
  <p:tag name="KSO_WM_UNIT_CLEAR" val="1"/>
  <p:tag name="KSO_WM_UNIT_LAYERLEVEL" val="1_1"/>
  <p:tag name="KSO_WM_DIAGRAM_GROUP_CODE" val="m1-1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7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513"/>
  <p:tag name="KSO_WM_UNIT_TYPE" val="m_h_f"/>
  <p:tag name="KSO_WM_UNIT_INDEX" val="1_1_1"/>
  <p:tag name="KSO_WM_UNIT_ID" val="diagram160513_3*m_h_f*1_1_1"/>
  <p:tag name="KSO_WM_UNIT_CLEAR" val="1"/>
  <p:tag name="KSO_WM_UNIT_LAYERLEVEL" val="1_1_1"/>
  <p:tag name="KSO_WM_UNIT_VALUE" val="87"/>
  <p:tag name="KSO_WM_UNIT_HIGHLIGHT" val="0"/>
  <p:tag name="KSO_WM_UNIT_COMPATIBLE" val="0"/>
  <p:tag name="KSO_WM_DIAGRAM_GROUP_CODE" val="m1-1"/>
  <p:tag name="KSO_WM_UNIT_PRESET_TEXT" val="Lorem ipsum dolor sit amet consectetur"/>
  <p:tag name="KSO_WM_UNIT_LINE_FORE_SCHEMECOLOR_INDEX" val="5"/>
  <p:tag name="KSO_WM_UNIT_LINE_FILL_TYPE" val="2"/>
  <p:tag name="KSO_WM_UNIT_TEXT_FILL_FORE_SCHEMECOLOR_INDEX" val="13"/>
  <p:tag name="KSO_WM_UNIT_TEXT_FILL_TYPE" val="1"/>
</p:tagLst>
</file>

<file path=ppt/tags/tag7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513"/>
  <p:tag name="KSO_WM_UNIT_TYPE" val="m_i"/>
  <p:tag name="KSO_WM_UNIT_INDEX" val="1_2"/>
  <p:tag name="KSO_WM_UNIT_ID" val="diagram160513_3*m_i*1_2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</p:tagLst>
</file>

<file path=ppt/tags/tag7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513_3*i*8"/>
  <p:tag name="KSO_WM_TEMPLATE_CATEGORY" val="diagram"/>
  <p:tag name="KSO_WM_TEMPLATE_INDEX" val="160513"/>
  <p:tag name="KSO_WM_UNIT_INDEX" val="8"/>
</p:tagLst>
</file>

<file path=ppt/tags/tag7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513"/>
  <p:tag name="KSO_WM_UNIT_TYPE" val="m_i"/>
  <p:tag name="KSO_WM_UNIT_INDEX" val="1_3"/>
  <p:tag name="KSO_WM_UNIT_ID" val="diagram160513_3*m_i*1_3"/>
  <p:tag name="KSO_WM_UNIT_CLEAR" val="1"/>
  <p:tag name="KSO_WM_UNIT_LAYERLEVEL" val="1_1"/>
  <p:tag name="KSO_WM_DIAGRAM_GROUP_CODE" val="m1-1"/>
  <p:tag name="KSO_WM_UNIT_LINE_FORE_SCHEMECOLOR_INDEX" val="6"/>
  <p:tag name="KSO_WM_UNIT_LINE_FILL_TYPE" val="2"/>
  <p:tag name="KSO_WM_UNIT_TEXT_FILL_FORE_SCHEMECOLOR_INDEX" val="2"/>
  <p:tag name="KSO_WM_UNIT_TEXT_FILL_TYPE" val="1"/>
</p:tagLst>
</file>

<file path=ppt/tags/tag7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513"/>
  <p:tag name="KSO_WM_UNIT_TYPE" val="m_h_f"/>
  <p:tag name="KSO_WM_UNIT_INDEX" val="1_2_1"/>
  <p:tag name="KSO_WM_UNIT_ID" val="diagram160513_3*m_h_f*1_2_1"/>
  <p:tag name="KSO_WM_UNIT_CLEAR" val="1"/>
  <p:tag name="KSO_WM_UNIT_LAYERLEVEL" val="1_1_1"/>
  <p:tag name="KSO_WM_UNIT_VALUE" val="87"/>
  <p:tag name="KSO_WM_UNIT_HIGHLIGHT" val="0"/>
  <p:tag name="KSO_WM_UNIT_COMPATIBLE" val="0"/>
  <p:tag name="KSO_WM_DIAGRAM_GROUP_CODE" val="m1-1"/>
  <p:tag name="KSO_WM_UNIT_PRESET_TEXT" val="Lorem ipsum dolor sit amet consectetur"/>
  <p:tag name="KSO_WM_UNIT_LINE_FORE_SCHEMECOLOR_INDEX" val="6"/>
  <p:tag name="KSO_WM_UNIT_LINE_FILL_TYPE" val="2"/>
  <p:tag name="KSO_WM_UNIT_TEXT_FILL_FORE_SCHEMECOLOR_INDEX" val="13"/>
  <p:tag name="KSO_WM_UNIT_TEXT_FILL_TYPE" val="1"/>
</p:tagLst>
</file>

<file path=ppt/tags/tag7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513"/>
  <p:tag name="KSO_WM_UNIT_TYPE" val="m_i"/>
  <p:tag name="KSO_WM_UNIT_INDEX" val="1_4"/>
  <p:tag name="KSO_WM_UNIT_ID" val="diagram160513_3*m_i*1_4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LINE_FORE_SCHEMECOLOR_INDEX" val="6"/>
  <p:tag name="KSO_WM_UNIT_LINE_FILL_TYPE" val="2"/>
  <p:tag name="KSO_WM_UNIT_TEXT_FILL_FORE_SCHEMECOLOR_INDEX" val="14"/>
  <p:tag name="KSO_WM_UNIT_TEXT_FILL_TYPE" val="1"/>
</p:tagLst>
</file>

<file path=ppt/tags/tag7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513_3*i*15"/>
  <p:tag name="KSO_WM_TEMPLATE_CATEGORY" val="diagram"/>
  <p:tag name="KSO_WM_TEMPLATE_INDEX" val="160513"/>
  <p:tag name="KSO_WM_UNIT_INDEX" val="15"/>
</p:tagLst>
</file>

<file path=ppt/tags/tag7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513"/>
  <p:tag name="KSO_WM_UNIT_TYPE" val="m_i"/>
  <p:tag name="KSO_WM_UNIT_INDEX" val="1_5"/>
  <p:tag name="KSO_WM_UNIT_ID" val="diagram160513_3*m_i*1_5"/>
  <p:tag name="KSO_WM_UNIT_CLEAR" val="1"/>
  <p:tag name="KSO_WM_UNIT_LAYERLEVEL" val="1_1"/>
  <p:tag name="KSO_WM_DIAGRAM_GROUP_CODE" val="m1-1"/>
  <p:tag name="KSO_WM_UNIT_LINE_FORE_SCHEMECOLOR_INDEX" val="7"/>
  <p:tag name="KSO_WM_UNIT_LINE_FILL_TYPE" val="2"/>
  <p:tag name="KSO_WM_UNIT_TEXT_FILL_FORE_SCHEMECOLOR_INDEX" val="2"/>
  <p:tag name="KSO_WM_UNIT_TEXT_FILL_TYPE" val="1"/>
</p:tagLst>
</file>

<file path=ppt/tags/tag8.xml><?xml version="1.0" encoding="utf-8"?>
<p:tagLst xmlns:p="http://schemas.openxmlformats.org/presentationml/2006/main">
  <p:tag name="KSO_WM_TEMPLATE_CATEGORY" val="basetag"/>
  <p:tag name="KSO_WM_TEMPLATE_INDEX" val="20163628"/>
  <p:tag name="KSO_WM_TAG_VERSION" val="1.0"/>
  <p:tag name="KSO_WM_SLIDE_ID" val="basetag20163628_7"/>
  <p:tag name="KSO_WM_SLIDE_INDEX" val="7"/>
  <p:tag name="KSO_WM_SLIDE_ITEM_CNT" val="0"/>
  <p:tag name="KSO_WM_SLIDE_TYPE" val="sectionTitle"/>
  <p:tag name="KSO_WM_BEAUTIFY_FLAG" val="#wm#"/>
</p:tagLst>
</file>

<file path=ppt/tags/tag8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513"/>
  <p:tag name="KSO_WM_UNIT_TYPE" val="m_h_f"/>
  <p:tag name="KSO_WM_UNIT_INDEX" val="1_3_1"/>
  <p:tag name="KSO_WM_UNIT_ID" val="diagram160513_3*m_h_f*1_3_1"/>
  <p:tag name="KSO_WM_UNIT_CLEAR" val="1"/>
  <p:tag name="KSO_WM_UNIT_LAYERLEVEL" val="1_1_1"/>
  <p:tag name="KSO_WM_UNIT_VALUE" val="87"/>
  <p:tag name="KSO_WM_UNIT_HIGHLIGHT" val="0"/>
  <p:tag name="KSO_WM_UNIT_COMPATIBLE" val="0"/>
  <p:tag name="KSO_WM_DIAGRAM_GROUP_CODE" val="m1-1"/>
  <p:tag name="KSO_WM_UNIT_PRESET_TEXT" val="Lorem ipsum dolor sit amet consectetur"/>
  <p:tag name="KSO_WM_UNIT_LINE_FORE_SCHEMECOLOR_INDEX" val="7"/>
  <p:tag name="KSO_WM_UNIT_LINE_FILL_TYPE" val="2"/>
  <p:tag name="KSO_WM_UNIT_TEXT_FILL_FORE_SCHEMECOLOR_INDEX" val="13"/>
  <p:tag name="KSO_WM_UNIT_TEXT_FILL_TYPE" val="1"/>
</p:tagLst>
</file>

<file path=ppt/tags/tag8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513"/>
  <p:tag name="KSO_WM_UNIT_TYPE" val="m_i"/>
  <p:tag name="KSO_WM_UNIT_INDEX" val="1_6"/>
  <p:tag name="KSO_WM_UNIT_ID" val="diagram160513_3*m_i*1_6"/>
  <p:tag name="KSO_WM_UNIT_CLEAR" val="1"/>
  <p:tag name="KSO_WM_UNIT_LAYERLEVEL" val="1_1"/>
  <p:tag name="KSO_WM_DIAGRAM_GROUP_CODE" val="m1-1"/>
  <p:tag name="KSO_WM_UNIT_FILL_FORE_SCHEMECOLOR_INDEX" val="7"/>
  <p:tag name="KSO_WM_UNIT_FILL_TYPE" val="1"/>
  <p:tag name="KSO_WM_UNIT_LINE_FORE_SCHEMECOLOR_INDEX" val="7"/>
  <p:tag name="KSO_WM_UNIT_LINE_FILL_TYPE" val="2"/>
  <p:tag name="KSO_WM_UNIT_TEXT_FILL_FORE_SCHEMECOLOR_INDEX" val="14"/>
  <p:tag name="KSO_WM_UNIT_TEXT_FILL_TYPE" val="1"/>
</p:tagLst>
</file>

<file path=ppt/tags/tag8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628"/>
  <p:tag name="KSO_WM_UNIT_TYPE" val="m_i"/>
  <p:tag name="KSO_WM_UNIT_INDEX" val="1_1"/>
  <p:tag name="KSO_WM_UNIT_ID" val="diagram160628_3*m_i*1_1"/>
  <p:tag name="KSO_WM_UNIT_CLEAR" val="1"/>
  <p:tag name="KSO_WM_UNIT_LAYERLEVEL" val="1_1"/>
  <p:tag name="KSO_WM_DIAGRAM_GROUP_CODE" val="m1-1"/>
</p:tagLst>
</file>

<file path=ppt/tags/tag8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628"/>
  <p:tag name="KSO_WM_UNIT_TYPE" val="m_i"/>
  <p:tag name="KSO_WM_UNIT_INDEX" val="1_2"/>
  <p:tag name="KSO_WM_UNIT_ID" val="diagram160628_3*m_i*1_2"/>
  <p:tag name="KSO_WM_UNIT_CLEAR" val="1"/>
  <p:tag name="KSO_WM_UNIT_LAYERLEVEL" val="1_1"/>
  <p:tag name="KSO_WM_DIAGRAM_GROUP_CODE" val="m1-1"/>
</p:tagLst>
</file>

<file path=ppt/tags/tag8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628"/>
  <p:tag name="KSO_WM_UNIT_TYPE" val="m_h_a"/>
  <p:tag name="KSO_WM_UNIT_INDEX" val="1_1_1"/>
  <p:tag name="KSO_WM_UNIT_ID" val="diagram160628_3*m_h_a*1_1_1"/>
  <p:tag name="KSO_WM_UNIT_CLEAR" val="1"/>
  <p:tag name="KSO_WM_UNIT_LAYERLEVEL" val="1_1_1"/>
  <p:tag name="KSO_WM_UNIT_VALUE" val="25"/>
  <p:tag name="KSO_WM_UNIT_HIGHLIGHT" val="0"/>
  <p:tag name="KSO_WM_UNIT_COMPATIBLE" val="0"/>
  <p:tag name="KSO_WM_DIAGRAM_GROUP_CODE" val="m1-1"/>
  <p:tag name="KSO_WM_UNIT_PRESET_TEXT" val="LOREM"/>
  <p:tag name="KSO_WM_UNIT_LINE_FORE_SCHEMECOLOR_INDEX" val="5"/>
  <p:tag name="KSO_WM_UNIT_LINE_FILL_TYPE" val="2"/>
  <p:tag name="KSO_WM_UNIT_TEXT_FILL_FORE_SCHEMECOLOR_INDEX" val="5"/>
  <p:tag name="KSO_WM_UNIT_TEXT_FILL_TYPE" val="1"/>
</p:tagLst>
</file>

<file path=ppt/tags/tag8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628"/>
  <p:tag name="KSO_WM_UNIT_TYPE" val="m_h_a"/>
  <p:tag name="KSO_WM_UNIT_INDEX" val="1_2_1"/>
  <p:tag name="KSO_WM_UNIT_ID" val="diagram160628_3*m_h_a*1_2_1"/>
  <p:tag name="KSO_WM_UNIT_CLEAR" val="1"/>
  <p:tag name="KSO_WM_UNIT_LAYERLEVEL" val="1_1_1"/>
  <p:tag name="KSO_WM_UNIT_VALUE" val="25"/>
  <p:tag name="KSO_WM_UNIT_HIGHLIGHT" val="0"/>
  <p:tag name="KSO_WM_UNIT_COMPATIBLE" val="0"/>
  <p:tag name="KSO_WM_DIAGRAM_GROUP_CODE" val="m1-1"/>
  <p:tag name="KSO_WM_UNIT_PRESET_TEXT" val="LOREM"/>
  <p:tag name="KSO_WM_UNIT_LINE_FORE_SCHEMECOLOR_INDEX" val="5"/>
  <p:tag name="KSO_WM_UNIT_LINE_FILL_TYPE" val="2"/>
  <p:tag name="KSO_WM_UNIT_TEXT_FILL_FORE_SCHEMECOLOR_INDEX" val="5"/>
  <p:tag name="KSO_WM_UNIT_TEXT_FILL_TYPE" val="1"/>
</p:tagLst>
</file>

<file path=ppt/tags/tag8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628"/>
  <p:tag name="KSO_WM_UNIT_TYPE" val="m_i"/>
  <p:tag name="KSO_WM_UNIT_INDEX" val="1_3"/>
  <p:tag name="KSO_WM_UNIT_ID" val="diagram160628_3*m_i*1_3"/>
  <p:tag name="KSO_WM_UNIT_CLEAR" val="1"/>
  <p:tag name="KSO_WM_UNIT_LAYERLEVEL" val="1_1"/>
  <p:tag name="KSO_WM_DIAGRAM_GROUP_CODE" val="m1-1"/>
</p:tagLst>
</file>

<file path=ppt/tags/tag8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628"/>
  <p:tag name="KSO_WM_UNIT_TYPE" val="m_h_a"/>
  <p:tag name="KSO_WM_UNIT_INDEX" val="1_3_1"/>
  <p:tag name="KSO_WM_UNIT_ID" val="diagram160628_3*m_h_a*1_3_1"/>
  <p:tag name="KSO_WM_UNIT_CLEAR" val="1"/>
  <p:tag name="KSO_WM_UNIT_LAYERLEVEL" val="1_1_1"/>
  <p:tag name="KSO_WM_UNIT_VALUE" val="25"/>
  <p:tag name="KSO_WM_UNIT_HIGHLIGHT" val="0"/>
  <p:tag name="KSO_WM_UNIT_COMPATIBLE" val="0"/>
  <p:tag name="KSO_WM_DIAGRAM_GROUP_CODE" val="m1-1"/>
  <p:tag name="KSO_WM_UNIT_PRESET_TEXT" val="LOREM"/>
  <p:tag name="KSO_WM_UNIT_LINE_FORE_SCHEMECOLOR_INDEX" val="5"/>
  <p:tag name="KSO_WM_UNIT_LINE_FILL_TYPE" val="2"/>
  <p:tag name="KSO_WM_UNIT_TEXT_FILL_FORE_SCHEMECOLOR_INDEX" val="5"/>
  <p:tag name="KSO_WM_UNIT_TEXT_FILL_TYPE" val="1"/>
</p:tagLst>
</file>

<file path=ppt/tags/tag8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628"/>
  <p:tag name="KSO_WM_UNIT_TYPE" val="m_h_a"/>
  <p:tag name="KSO_WM_UNIT_INDEX" val="1_4_1"/>
  <p:tag name="KSO_WM_UNIT_ID" val="diagram160628_3*m_h_a*1_4_1"/>
  <p:tag name="KSO_WM_UNIT_CLEAR" val="1"/>
  <p:tag name="KSO_WM_UNIT_LAYERLEVEL" val="1_1_1"/>
  <p:tag name="KSO_WM_UNIT_VALUE" val="25"/>
  <p:tag name="KSO_WM_UNIT_HIGHLIGHT" val="0"/>
  <p:tag name="KSO_WM_UNIT_COMPATIBLE" val="0"/>
  <p:tag name="KSO_WM_DIAGRAM_GROUP_CODE" val="m1-1"/>
  <p:tag name="KSO_WM_UNIT_PRESET_TEXT" val="LOREM"/>
  <p:tag name="KSO_WM_UNIT_LINE_FORE_SCHEMECOLOR_INDEX" val="5"/>
  <p:tag name="KSO_WM_UNIT_LINE_FILL_TYPE" val="2"/>
  <p:tag name="KSO_WM_UNIT_TEXT_FILL_FORE_SCHEMECOLOR_INDEX" val="5"/>
  <p:tag name="KSO_WM_UNIT_TEXT_FILL_TYPE" val="1"/>
</p:tagLst>
</file>

<file path=ppt/tags/tag89.xml><?xml version="1.0" encoding="utf-8"?>
<p:tagLst xmlns:p="http://schemas.openxmlformats.org/presentationml/2006/main">
  <p:tag name="MH_TYPE" val="#NeiR#"/>
  <p:tag name="MH_NUMBER" val="1"/>
  <p:tag name="MH_CATEGORY" val="#QiTTB#"/>
  <p:tag name="MH_LAYOUT" val="Text"/>
  <p:tag name="MH" val="20151026160412"/>
  <p:tag name="MH_LIBRARY" val="GRAPHIC"/>
  <p:tag name="KSO_WM_TEMPLATE_CATEGORY" val="custom"/>
  <p:tag name="KSO_WM_TEMPLATE_INDEX" val="160570"/>
  <p:tag name="KSO_WM_SLIDE_ID" val="custom160570_2"/>
  <p:tag name="KSO_WM_SLIDE_INDEX" val="2"/>
  <p:tag name="KSO_WM_SLIDE_ITEM_CNT" val="1"/>
  <p:tag name="KSO_WM_SLIDE_LAYOUT" val="a_f"/>
  <p:tag name="KSO_WM_SLIDE_LAYOUT_CNT" val="1_1"/>
  <p:tag name="KSO_WM_SLIDE_TYPE" val="text"/>
  <p:tag name="KSO_WM_BEAUTIFY_FLAG" val="#wm#"/>
  <p:tag name="KSO_WM_TAG_VERSION" val="1.0"/>
  <p:tag name="KSO_WM_SLIDE_POSITION" val="66*144"/>
  <p:tag name="KSO_WM_SLIDE_SIZE" val="828*343"/>
</p:tagLst>
</file>

<file path=ppt/tags/tag9.xml><?xml version="1.0" encoding="utf-8"?>
<p:tagLst xmlns:p="http://schemas.openxmlformats.org/presentationml/2006/main">
  <p:tag name="KSO_WM_TEMPLATE_CATEGORY" val="basetag"/>
  <p:tag name="KSO_WM_TEMPLATE_INDEX" val="20163628"/>
  <p:tag name="KSO_WM_TAG_VERSION" val="1.0"/>
  <p:tag name="KSO_WM_SLIDE_ID" val="basetag20163628_6"/>
  <p:tag name="KSO_WM_SLIDE_INDEX" val="6"/>
  <p:tag name="KSO_WM_SLIDE_ITEM_CNT" val="0"/>
  <p:tag name="KSO_WM_SLIDE_TYPE" val="contents"/>
  <p:tag name="KSO_WM_BEAUTIFY_FLAG" val="#wm#"/>
</p:tagLst>
</file>

<file path=ppt/tags/tag9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70"/>
  <p:tag name="KSO_WM_UNIT_TYPE" val="a"/>
  <p:tag name="KSO_WM_UNIT_INDEX" val="1"/>
  <p:tag name="KSO_WM_UNIT_ID" val="custom160570_2*a*1"/>
  <p:tag name="KSO_WM_UNIT_CLEAR" val="1"/>
  <p:tag name="KSO_WM_UNIT_LAYERLEVEL" val="1"/>
  <p:tag name="KSO_WM_UNIT_VALUE" val="50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9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01_5*i*0"/>
  <p:tag name="KSO_WM_TEMPLATE_CATEGORY" val="diagram"/>
  <p:tag name="KSO_WM_TEMPLATE_INDEX" val="160001"/>
  <p:tag name="KSO_WM_UNIT_INDEX" val="0"/>
</p:tagLst>
</file>

<file path=ppt/tags/tag9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01"/>
  <p:tag name="KSO_WM_UNIT_TYPE" val="l_h_f"/>
  <p:tag name="KSO_WM_UNIT_INDEX" val="1_1_1"/>
  <p:tag name="KSO_WM_UNIT_ID" val="diagram160001_5*l_h_f*1_1_1"/>
  <p:tag name="KSO_WM_UNIT_CLEAR" val="1"/>
  <p:tag name="KSO_WM_UNIT_LAYERLEVEL" val="1_1_1"/>
  <p:tag name="KSO_WM_UNIT_VALUE" val="25"/>
  <p:tag name="KSO_WM_UNIT_HIGHLIGHT" val="0"/>
  <p:tag name="KSO_WM_UNIT_COMPATIBLE" val="0"/>
  <p:tag name="KSO_WM_DIAGRAM_GROUP_CODE" val="l1-1"/>
  <p:tag name="KSO_WM_UNIT_PRESET_TEXT" val="Lorem ipsum dolor sit amet, consectetur adipisicing elit."/>
  <p:tag name="KSO_WM_UNIT_TEXT_FILL_FORE_SCHEMECOLOR_INDEX" val="5"/>
  <p:tag name="KSO_WM_UNIT_TEXT_FILL_TYPE" val="1"/>
</p:tagLst>
</file>

<file path=ppt/tags/tag9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01"/>
  <p:tag name="KSO_WM_UNIT_TYPE" val="l_i"/>
  <p:tag name="KSO_WM_UNIT_INDEX" val="1_1"/>
  <p:tag name="KSO_WM_UNIT_ID" val="diagram160001_5*l_i*1_1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5"/>
  <p:tag name="KSO_WM_UNIT_TEXT_FILL_TYPE" val="1"/>
</p:tagLst>
</file>

<file path=ppt/tags/tag9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01_5*i*5"/>
  <p:tag name="KSO_WM_TEMPLATE_CATEGORY" val="diagram"/>
  <p:tag name="KSO_WM_TEMPLATE_INDEX" val="160001"/>
  <p:tag name="KSO_WM_UNIT_INDEX" val="5"/>
</p:tagLst>
</file>

<file path=ppt/tags/tag9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01"/>
  <p:tag name="KSO_WM_UNIT_TYPE" val="l_h_f"/>
  <p:tag name="KSO_WM_UNIT_INDEX" val="1_2_1"/>
  <p:tag name="KSO_WM_UNIT_ID" val="diagram160001_5*l_h_f*1_2_1"/>
  <p:tag name="KSO_WM_UNIT_CLEAR" val="1"/>
  <p:tag name="KSO_WM_UNIT_LAYERLEVEL" val="1_1_1"/>
  <p:tag name="KSO_WM_UNIT_VALUE" val="25"/>
  <p:tag name="KSO_WM_UNIT_HIGHLIGHT" val="0"/>
  <p:tag name="KSO_WM_UNIT_COMPATIBLE" val="0"/>
  <p:tag name="KSO_WM_DIAGRAM_GROUP_CODE" val="l1-1"/>
  <p:tag name="KSO_WM_UNIT_PRESET_TEXT" val="Lorem ipsum dolor sit amet, consectetur adipisicing elit."/>
  <p:tag name="KSO_WM_UNIT_TEXT_FILL_FORE_SCHEMECOLOR_INDEX" val="6"/>
  <p:tag name="KSO_WM_UNIT_TEXT_FILL_TYPE" val="1"/>
</p:tagLst>
</file>

<file path=ppt/tags/tag9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01"/>
  <p:tag name="KSO_WM_UNIT_TYPE" val="l_i"/>
  <p:tag name="KSO_WM_UNIT_INDEX" val="1_2"/>
  <p:tag name="KSO_WM_UNIT_ID" val="diagram160001_5*l_i*1_2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6"/>
  <p:tag name="KSO_WM_UNIT_TEXT_FILL_TYPE" val="1"/>
</p:tagLst>
</file>

<file path=ppt/tags/tag9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01_5*i*10"/>
  <p:tag name="KSO_WM_TEMPLATE_CATEGORY" val="diagram"/>
  <p:tag name="KSO_WM_TEMPLATE_INDEX" val="160001"/>
  <p:tag name="KSO_WM_UNIT_INDEX" val="10"/>
</p:tagLst>
</file>

<file path=ppt/tags/tag9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01"/>
  <p:tag name="KSO_WM_UNIT_TYPE" val="l_h_f"/>
  <p:tag name="KSO_WM_UNIT_INDEX" val="1_3_1"/>
  <p:tag name="KSO_WM_UNIT_ID" val="diagram160001_5*l_h_f*1_3_1"/>
  <p:tag name="KSO_WM_UNIT_CLEAR" val="1"/>
  <p:tag name="KSO_WM_UNIT_LAYERLEVEL" val="1_1_1"/>
  <p:tag name="KSO_WM_UNIT_VALUE" val="25"/>
  <p:tag name="KSO_WM_UNIT_HIGHLIGHT" val="0"/>
  <p:tag name="KSO_WM_UNIT_COMPATIBLE" val="0"/>
  <p:tag name="KSO_WM_DIAGRAM_GROUP_CODE" val="l1-1"/>
  <p:tag name="KSO_WM_UNIT_PRESET_TEXT" val="Lorem ipsum dolor sit amet, consectetur adipisicing elit."/>
  <p:tag name="KSO_WM_UNIT_TEXT_FILL_FORE_SCHEMECOLOR_INDEX" val="5"/>
  <p:tag name="KSO_WM_UNIT_TEXT_FILL_TYPE" val="1"/>
</p:tagLst>
</file>

<file path=ppt/tags/tag9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001"/>
  <p:tag name="KSO_WM_UNIT_TYPE" val="l_i"/>
  <p:tag name="KSO_WM_UNIT_INDEX" val="1_3"/>
  <p:tag name="KSO_WM_UNIT_ID" val="diagram160001_5*l_i*1_3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5"/>
  <p:tag name="KSO_WM_UNIT_TEXT_FILL_TYPE" val="1"/>
</p:tagLst>
</file>

<file path=ppt/theme/theme1.xml><?xml version="1.0" encoding="utf-8"?>
<a:theme xmlns:a="http://schemas.openxmlformats.org/drawingml/2006/main" name="果果圈模板www.ggq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果果圈模板www.ggq.com ">
  <a:themeElements>
    <a:clrScheme name="160570">
      <a:dk1>
        <a:srgbClr val="5F5F5F"/>
      </a:dk1>
      <a:lt1>
        <a:sysClr val="window" lastClr="FFFFFF"/>
      </a:lt1>
      <a:dk2>
        <a:srgbClr val="4D4D4D"/>
      </a:dk2>
      <a:lt2>
        <a:srgbClr val="FFFFFF"/>
      </a:lt2>
      <a:accent1>
        <a:srgbClr val="FC6C2C"/>
      </a:accent1>
      <a:accent2>
        <a:srgbClr val="1C2B38"/>
      </a:accent2>
      <a:accent3>
        <a:srgbClr val="FFC543"/>
      </a:accent3>
      <a:accent4>
        <a:srgbClr val="464F5A"/>
      </a:accent4>
      <a:accent5>
        <a:srgbClr val="5E65A6"/>
      </a:accent5>
      <a:accent6>
        <a:srgbClr val="4283D2"/>
      </a:accent6>
      <a:hlink>
        <a:srgbClr val="9B73B1"/>
      </a:hlink>
      <a:folHlink>
        <a:srgbClr val="D6522E"/>
      </a:folHlink>
    </a:clrScheme>
    <a:fontScheme name="自定义 2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2403</Words>
  <Application>WPS 演示</Application>
  <PresentationFormat>宽屏</PresentationFormat>
  <Paragraphs>467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46" baseType="lpstr">
      <vt:lpstr>Arial</vt:lpstr>
      <vt:lpstr>宋体</vt:lpstr>
      <vt:lpstr>Wingdings</vt:lpstr>
      <vt:lpstr>迷你简行楷</vt:lpstr>
      <vt:lpstr>楷体_GB2312</vt:lpstr>
      <vt:lpstr>黑体</vt:lpstr>
      <vt:lpstr>Calibri Light</vt:lpstr>
      <vt:lpstr>微软雅黑</vt:lpstr>
      <vt:lpstr>Open Sans Light</vt:lpstr>
      <vt:lpstr>Agency FB</vt:lpstr>
      <vt:lpstr>Trebuchet MS</vt:lpstr>
      <vt:lpstr>Calibri</vt:lpstr>
      <vt:lpstr>Arial Unicode MS</vt:lpstr>
      <vt:lpstr>Tahoma</vt:lpstr>
      <vt:lpstr>果果圈模板www.ggq.com</vt:lpstr>
      <vt:lpstr>果果圈模板www.ggq.com </vt:lpstr>
      <vt:lpstr>积分制管理           落地实操流程 </vt:lpstr>
      <vt:lpstr>建立积分执行机构 定专人负责（不需要专职）</vt:lpstr>
      <vt:lpstr>PowerPoint 演示文稿</vt:lpstr>
      <vt:lpstr>制定积分奖扣的执行团队</vt:lpstr>
      <vt:lpstr>团队架构</vt:lpstr>
      <vt:lpstr>制定积分制管理实施奖、扣标准</vt:lpstr>
      <vt:lpstr>PowerPoint 演示文稿</vt:lpstr>
      <vt:lpstr>PowerPoint 演示文稿</vt:lpstr>
      <vt:lpstr>制定管理人员的奖分、扣分权限（上限）</vt:lpstr>
      <vt:lpstr>PowerPoint 演示文稿</vt:lpstr>
      <vt:lpstr>有奖扣标准与无奖扣标准的运用原则</vt:lpstr>
      <vt:lpstr>PowerPoint 演示文稿</vt:lpstr>
      <vt:lpstr>制定管理人员的奖分、扣分任务</vt:lpstr>
      <vt:lpstr>PowerPoint 演示文稿</vt:lpstr>
      <vt:lpstr>PowerPoint 演示文稿</vt:lpstr>
      <vt:lpstr>制定员工通过积分可享受的待遇方案</vt:lpstr>
      <vt:lpstr>PowerPoint 演示文稿</vt:lpstr>
      <vt:lpstr>制定积分制管理实际操作流程</vt:lpstr>
      <vt:lpstr>PowerPoint 演示文稿</vt:lpstr>
      <vt:lpstr>实例</vt:lpstr>
      <vt:lpstr>实例      填写《积分奖扣表》要求</vt:lpstr>
      <vt:lpstr>实例   执行部填写奖票</vt:lpstr>
      <vt:lpstr>快乐会议积分奖扣方案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感谢倾听！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一颗苹果</cp:lastModifiedBy>
  <cp:revision>6</cp:revision>
  <dcterms:created xsi:type="dcterms:W3CDTF">2015-05-05T08:02:00Z</dcterms:created>
  <dcterms:modified xsi:type="dcterms:W3CDTF">2021-10-19T06:17:08Z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D51AB049EA0749BF942E6CBEEA5D6CEB</vt:lpwstr>
  </property>
</Properties>
</file>