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2" r:id="rId15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6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92048" y="2844164"/>
            <a:ext cx="11207902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mbria" panose="02040503050406030204"/>
                <a:cs typeface="Cambria" panose="02040503050406030204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mbria" panose="02040503050406030204"/>
                <a:cs typeface="Cambria" panose="02040503050406030204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7847" y="248424"/>
            <a:ext cx="138772" cy="118718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79475" y="313944"/>
            <a:ext cx="0" cy="1054100"/>
          </a:xfrm>
          <a:custGeom>
            <a:avLst/>
            <a:gdLst/>
            <a:ahLst/>
            <a:cxnLst/>
            <a:rect l="l" t="t" r="r" b="b"/>
            <a:pathLst>
              <a:path h="1054100">
                <a:moveTo>
                  <a:pt x="0" y="0"/>
                </a:moveTo>
                <a:lnTo>
                  <a:pt x="0" y="1053718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5968" y="149352"/>
            <a:ext cx="327659" cy="32766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5968" y="137160"/>
            <a:ext cx="327659" cy="326136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2709672" y="2497836"/>
            <a:ext cx="2444750" cy="886460"/>
          </a:xfrm>
          <a:custGeom>
            <a:avLst/>
            <a:gdLst/>
            <a:ahLst/>
            <a:cxnLst/>
            <a:rect l="l" t="t" r="r" b="b"/>
            <a:pathLst>
              <a:path w="2444750" h="886460">
                <a:moveTo>
                  <a:pt x="1018539" y="787908"/>
                </a:moveTo>
                <a:lnTo>
                  <a:pt x="407415" y="787908"/>
                </a:lnTo>
                <a:lnTo>
                  <a:pt x="712977" y="886333"/>
                </a:lnTo>
                <a:lnTo>
                  <a:pt x="1018539" y="787908"/>
                </a:lnTo>
                <a:close/>
              </a:path>
              <a:path w="2444750" h="886460">
                <a:moveTo>
                  <a:pt x="2313178" y="0"/>
                </a:moveTo>
                <a:lnTo>
                  <a:pt x="131317" y="0"/>
                </a:lnTo>
                <a:lnTo>
                  <a:pt x="80206" y="10320"/>
                </a:lnTo>
                <a:lnTo>
                  <a:pt x="38465" y="38465"/>
                </a:lnTo>
                <a:lnTo>
                  <a:pt x="10320" y="80206"/>
                </a:lnTo>
                <a:lnTo>
                  <a:pt x="0" y="131317"/>
                </a:lnTo>
                <a:lnTo>
                  <a:pt x="0" y="656589"/>
                </a:lnTo>
                <a:lnTo>
                  <a:pt x="10320" y="707701"/>
                </a:lnTo>
                <a:lnTo>
                  <a:pt x="38465" y="749442"/>
                </a:lnTo>
                <a:lnTo>
                  <a:pt x="80206" y="777587"/>
                </a:lnTo>
                <a:lnTo>
                  <a:pt x="131317" y="787908"/>
                </a:lnTo>
                <a:lnTo>
                  <a:pt x="2313178" y="787908"/>
                </a:lnTo>
                <a:lnTo>
                  <a:pt x="2364289" y="777587"/>
                </a:lnTo>
                <a:lnTo>
                  <a:pt x="2406030" y="749442"/>
                </a:lnTo>
                <a:lnTo>
                  <a:pt x="2434175" y="707701"/>
                </a:lnTo>
                <a:lnTo>
                  <a:pt x="2444495" y="656589"/>
                </a:lnTo>
                <a:lnTo>
                  <a:pt x="2444495" y="131317"/>
                </a:lnTo>
                <a:lnTo>
                  <a:pt x="2434175" y="80206"/>
                </a:lnTo>
                <a:lnTo>
                  <a:pt x="2406030" y="38465"/>
                </a:lnTo>
                <a:lnTo>
                  <a:pt x="2364289" y="10320"/>
                </a:lnTo>
                <a:lnTo>
                  <a:pt x="2313178" y="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587752" y="2406396"/>
            <a:ext cx="2444750" cy="886460"/>
          </a:xfrm>
          <a:custGeom>
            <a:avLst/>
            <a:gdLst/>
            <a:ahLst/>
            <a:cxnLst/>
            <a:rect l="l" t="t" r="r" b="b"/>
            <a:pathLst>
              <a:path w="2444750" h="886460">
                <a:moveTo>
                  <a:pt x="1018539" y="787907"/>
                </a:moveTo>
                <a:lnTo>
                  <a:pt x="407416" y="787907"/>
                </a:lnTo>
                <a:lnTo>
                  <a:pt x="712977" y="886332"/>
                </a:lnTo>
                <a:lnTo>
                  <a:pt x="1018539" y="787907"/>
                </a:lnTo>
                <a:close/>
              </a:path>
              <a:path w="2444750" h="886460">
                <a:moveTo>
                  <a:pt x="2313178" y="0"/>
                </a:moveTo>
                <a:lnTo>
                  <a:pt x="131318" y="0"/>
                </a:lnTo>
                <a:lnTo>
                  <a:pt x="80206" y="10320"/>
                </a:lnTo>
                <a:lnTo>
                  <a:pt x="38465" y="38465"/>
                </a:lnTo>
                <a:lnTo>
                  <a:pt x="10320" y="80206"/>
                </a:lnTo>
                <a:lnTo>
                  <a:pt x="0" y="131317"/>
                </a:lnTo>
                <a:lnTo>
                  <a:pt x="0" y="656589"/>
                </a:lnTo>
                <a:lnTo>
                  <a:pt x="10320" y="707701"/>
                </a:lnTo>
                <a:lnTo>
                  <a:pt x="38465" y="749442"/>
                </a:lnTo>
                <a:lnTo>
                  <a:pt x="80206" y="777587"/>
                </a:lnTo>
                <a:lnTo>
                  <a:pt x="131318" y="787907"/>
                </a:lnTo>
                <a:lnTo>
                  <a:pt x="2313178" y="787907"/>
                </a:lnTo>
                <a:lnTo>
                  <a:pt x="2364289" y="777587"/>
                </a:lnTo>
                <a:lnTo>
                  <a:pt x="2406030" y="749442"/>
                </a:lnTo>
                <a:lnTo>
                  <a:pt x="2434175" y="707701"/>
                </a:lnTo>
                <a:lnTo>
                  <a:pt x="2444496" y="656589"/>
                </a:lnTo>
                <a:lnTo>
                  <a:pt x="2444496" y="131317"/>
                </a:lnTo>
                <a:lnTo>
                  <a:pt x="2434175" y="80206"/>
                </a:lnTo>
                <a:lnTo>
                  <a:pt x="2406030" y="38465"/>
                </a:lnTo>
                <a:lnTo>
                  <a:pt x="2364289" y="10320"/>
                </a:lnTo>
                <a:lnTo>
                  <a:pt x="2313178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381091" y="3308393"/>
            <a:ext cx="2932396" cy="2264874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6620256" y="2164080"/>
            <a:ext cx="2446020" cy="886460"/>
          </a:xfrm>
          <a:custGeom>
            <a:avLst/>
            <a:gdLst/>
            <a:ahLst/>
            <a:cxnLst/>
            <a:rect l="l" t="t" r="r" b="b"/>
            <a:pathLst>
              <a:path w="2446020" h="886460">
                <a:moveTo>
                  <a:pt x="1019175" y="787908"/>
                </a:moveTo>
                <a:lnTo>
                  <a:pt x="407670" y="787908"/>
                </a:lnTo>
                <a:lnTo>
                  <a:pt x="713486" y="886333"/>
                </a:lnTo>
                <a:lnTo>
                  <a:pt x="1019175" y="787908"/>
                </a:lnTo>
                <a:close/>
              </a:path>
              <a:path w="2446020" h="886460">
                <a:moveTo>
                  <a:pt x="2314702" y="0"/>
                </a:moveTo>
                <a:lnTo>
                  <a:pt x="131318" y="0"/>
                </a:lnTo>
                <a:lnTo>
                  <a:pt x="80206" y="10320"/>
                </a:lnTo>
                <a:lnTo>
                  <a:pt x="38465" y="38465"/>
                </a:lnTo>
                <a:lnTo>
                  <a:pt x="10320" y="80206"/>
                </a:lnTo>
                <a:lnTo>
                  <a:pt x="0" y="131318"/>
                </a:lnTo>
                <a:lnTo>
                  <a:pt x="0" y="656590"/>
                </a:lnTo>
                <a:lnTo>
                  <a:pt x="10320" y="707701"/>
                </a:lnTo>
                <a:lnTo>
                  <a:pt x="38465" y="749442"/>
                </a:lnTo>
                <a:lnTo>
                  <a:pt x="80206" y="777587"/>
                </a:lnTo>
                <a:lnTo>
                  <a:pt x="131318" y="787908"/>
                </a:lnTo>
                <a:lnTo>
                  <a:pt x="2314702" y="787908"/>
                </a:lnTo>
                <a:lnTo>
                  <a:pt x="2365813" y="777587"/>
                </a:lnTo>
                <a:lnTo>
                  <a:pt x="2407554" y="749442"/>
                </a:lnTo>
                <a:lnTo>
                  <a:pt x="2435699" y="707701"/>
                </a:lnTo>
                <a:lnTo>
                  <a:pt x="2446020" y="656590"/>
                </a:lnTo>
                <a:lnTo>
                  <a:pt x="2446020" y="131318"/>
                </a:lnTo>
                <a:lnTo>
                  <a:pt x="2435699" y="80206"/>
                </a:lnTo>
                <a:lnTo>
                  <a:pt x="2407554" y="38465"/>
                </a:lnTo>
                <a:lnTo>
                  <a:pt x="2365813" y="10320"/>
                </a:lnTo>
                <a:lnTo>
                  <a:pt x="2314702" y="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6498336" y="2071116"/>
            <a:ext cx="2446020" cy="886460"/>
          </a:xfrm>
          <a:custGeom>
            <a:avLst/>
            <a:gdLst/>
            <a:ahLst/>
            <a:cxnLst/>
            <a:rect l="l" t="t" r="r" b="b"/>
            <a:pathLst>
              <a:path w="2446020" h="886460">
                <a:moveTo>
                  <a:pt x="1019174" y="787908"/>
                </a:moveTo>
                <a:lnTo>
                  <a:pt x="407669" y="787908"/>
                </a:lnTo>
                <a:lnTo>
                  <a:pt x="713486" y="886333"/>
                </a:lnTo>
                <a:lnTo>
                  <a:pt x="1019174" y="787908"/>
                </a:lnTo>
                <a:close/>
              </a:path>
              <a:path w="2446020" h="886460">
                <a:moveTo>
                  <a:pt x="2314702" y="0"/>
                </a:moveTo>
                <a:lnTo>
                  <a:pt x="131317" y="0"/>
                </a:lnTo>
                <a:lnTo>
                  <a:pt x="80206" y="10320"/>
                </a:lnTo>
                <a:lnTo>
                  <a:pt x="38465" y="38465"/>
                </a:lnTo>
                <a:lnTo>
                  <a:pt x="10320" y="80206"/>
                </a:lnTo>
                <a:lnTo>
                  <a:pt x="0" y="131318"/>
                </a:lnTo>
                <a:lnTo>
                  <a:pt x="0" y="656589"/>
                </a:lnTo>
                <a:lnTo>
                  <a:pt x="10320" y="707701"/>
                </a:lnTo>
                <a:lnTo>
                  <a:pt x="38465" y="749442"/>
                </a:lnTo>
                <a:lnTo>
                  <a:pt x="80206" y="777587"/>
                </a:lnTo>
                <a:lnTo>
                  <a:pt x="131317" y="787908"/>
                </a:lnTo>
                <a:lnTo>
                  <a:pt x="2314702" y="787908"/>
                </a:lnTo>
                <a:lnTo>
                  <a:pt x="2365813" y="777587"/>
                </a:lnTo>
                <a:lnTo>
                  <a:pt x="2407554" y="749442"/>
                </a:lnTo>
                <a:lnTo>
                  <a:pt x="2435699" y="707701"/>
                </a:lnTo>
                <a:lnTo>
                  <a:pt x="2446019" y="656589"/>
                </a:lnTo>
                <a:lnTo>
                  <a:pt x="2446019" y="131318"/>
                </a:lnTo>
                <a:lnTo>
                  <a:pt x="2435699" y="80206"/>
                </a:lnTo>
                <a:lnTo>
                  <a:pt x="2407554" y="38465"/>
                </a:lnTo>
                <a:lnTo>
                  <a:pt x="2365813" y="10320"/>
                </a:lnTo>
                <a:lnTo>
                  <a:pt x="2314702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8642604" y="4015739"/>
            <a:ext cx="2519680" cy="913765"/>
          </a:xfrm>
          <a:custGeom>
            <a:avLst/>
            <a:gdLst/>
            <a:ahLst/>
            <a:cxnLst/>
            <a:rect l="l" t="t" r="r" b="b"/>
            <a:pathLst>
              <a:path w="2519679" h="913764">
                <a:moveTo>
                  <a:pt x="1049654" y="812292"/>
                </a:moveTo>
                <a:lnTo>
                  <a:pt x="419862" y="812292"/>
                </a:lnTo>
                <a:lnTo>
                  <a:pt x="734822" y="913765"/>
                </a:lnTo>
                <a:lnTo>
                  <a:pt x="1049654" y="812292"/>
                </a:lnTo>
                <a:close/>
              </a:path>
              <a:path w="2519679" h="913764">
                <a:moveTo>
                  <a:pt x="2383790" y="0"/>
                </a:moveTo>
                <a:lnTo>
                  <a:pt x="135381" y="0"/>
                </a:lnTo>
                <a:lnTo>
                  <a:pt x="92577" y="6898"/>
                </a:lnTo>
                <a:lnTo>
                  <a:pt x="55412" y="26111"/>
                </a:lnTo>
                <a:lnTo>
                  <a:pt x="26111" y="55412"/>
                </a:lnTo>
                <a:lnTo>
                  <a:pt x="6898" y="92577"/>
                </a:lnTo>
                <a:lnTo>
                  <a:pt x="0" y="135382"/>
                </a:lnTo>
                <a:lnTo>
                  <a:pt x="0" y="676910"/>
                </a:lnTo>
                <a:lnTo>
                  <a:pt x="6898" y="719714"/>
                </a:lnTo>
                <a:lnTo>
                  <a:pt x="26111" y="756879"/>
                </a:lnTo>
                <a:lnTo>
                  <a:pt x="55412" y="786180"/>
                </a:lnTo>
                <a:lnTo>
                  <a:pt x="92577" y="805393"/>
                </a:lnTo>
                <a:lnTo>
                  <a:pt x="135381" y="812292"/>
                </a:lnTo>
                <a:lnTo>
                  <a:pt x="2383790" y="812292"/>
                </a:lnTo>
                <a:lnTo>
                  <a:pt x="2426594" y="805393"/>
                </a:lnTo>
                <a:lnTo>
                  <a:pt x="2463759" y="786180"/>
                </a:lnTo>
                <a:lnTo>
                  <a:pt x="2493060" y="756879"/>
                </a:lnTo>
                <a:lnTo>
                  <a:pt x="2512273" y="719714"/>
                </a:lnTo>
                <a:lnTo>
                  <a:pt x="2519172" y="676910"/>
                </a:lnTo>
                <a:lnTo>
                  <a:pt x="2519172" y="135382"/>
                </a:lnTo>
                <a:lnTo>
                  <a:pt x="2512273" y="92577"/>
                </a:lnTo>
                <a:lnTo>
                  <a:pt x="2493060" y="55412"/>
                </a:lnTo>
                <a:lnTo>
                  <a:pt x="2463759" y="26111"/>
                </a:lnTo>
                <a:lnTo>
                  <a:pt x="2426594" y="6898"/>
                </a:lnTo>
                <a:lnTo>
                  <a:pt x="2383790" y="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8516112" y="3921251"/>
            <a:ext cx="2520950" cy="912494"/>
          </a:xfrm>
          <a:custGeom>
            <a:avLst/>
            <a:gdLst/>
            <a:ahLst/>
            <a:cxnLst/>
            <a:rect l="l" t="t" r="r" b="b"/>
            <a:pathLst>
              <a:path w="2520950" h="912495">
                <a:moveTo>
                  <a:pt x="1050290" y="810768"/>
                </a:moveTo>
                <a:lnTo>
                  <a:pt x="420116" y="810768"/>
                </a:lnTo>
                <a:lnTo>
                  <a:pt x="735203" y="912114"/>
                </a:lnTo>
                <a:lnTo>
                  <a:pt x="1050290" y="810768"/>
                </a:lnTo>
                <a:close/>
              </a:path>
              <a:path w="2520950" h="912495">
                <a:moveTo>
                  <a:pt x="2385568" y="0"/>
                </a:moveTo>
                <a:lnTo>
                  <a:pt x="135128" y="0"/>
                </a:lnTo>
                <a:lnTo>
                  <a:pt x="92399" y="6884"/>
                </a:lnTo>
                <a:lnTo>
                  <a:pt x="55302" y="26058"/>
                </a:lnTo>
                <a:lnTo>
                  <a:pt x="26058" y="55302"/>
                </a:lnTo>
                <a:lnTo>
                  <a:pt x="6884" y="92399"/>
                </a:lnTo>
                <a:lnTo>
                  <a:pt x="0" y="135128"/>
                </a:lnTo>
                <a:lnTo>
                  <a:pt x="0" y="675640"/>
                </a:lnTo>
                <a:lnTo>
                  <a:pt x="6884" y="718368"/>
                </a:lnTo>
                <a:lnTo>
                  <a:pt x="26058" y="755465"/>
                </a:lnTo>
                <a:lnTo>
                  <a:pt x="55302" y="784709"/>
                </a:lnTo>
                <a:lnTo>
                  <a:pt x="92399" y="803883"/>
                </a:lnTo>
                <a:lnTo>
                  <a:pt x="135128" y="810768"/>
                </a:lnTo>
                <a:lnTo>
                  <a:pt x="2385568" y="810768"/>
                </a:lnTo>
                <a:lnTo>
                  <a:pt x="2428296" y="803883"/>
                </a:lnTo>
                <a:lnTo>
                  <a:pt x="2465393" y="784709"/>
                </a:lnTo>
                <a:lnTo>
                  <a:pt x="2494637" y="755465"/>
                </a:lnTo>
                <a:lnTo>
                  <a:pt x="2513811" y="718368"/>
                </a:lnTo>
                <a:lnTo>
                  <a:pt x="2520696" y="675640"/>
                </a:lnTo>
                <a:lnTo>
                  <a:pt x="2520696" y="135128"/>
                </a:lnTo>
                <a:lnTo>
                  <a:pt x="2513811" y="92399"/>
                </a:lnTo>
                <a:lnTo>
                  <a:pt x="2494637" y="55302"/>
                </a:lnTo>
                <a:lnTo>
                  <a:pt x="2465393" y="26058"/>
                </a:lnTo>
                <a:lnTo>
                  <a:pt x="2428296" y="6884"/>
                </a:lnTo>
                <a:lnTo>
                  <a:pt x="2385568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155192" y="4434839"/>
            <a:ext cx="2514600" cy="910590"/>
          </a:xfrm>
          <a:custGeom>
            <a:avLst/>
            <a:gdLst/>
            <a:ahLst/>
            <a:cxnLst/>
            <a:rect l="l" t="t" r="r" b="b"/>
            <a:pathLst>
              <a:path w="2514600" h="910589">
                <a:moveTo>
                  <a:pt x="1047750" y="809244"/>
                </a:moveTo>
                <a:lnTo>
                  <a:pt x="419100" y="809244"/>
                </a:lnTo>
                <a:lnTo>
                  <a:pt x="733425" y="910463"/>
                </a:lnTo>
                <a:lnTo>
                  <a:pt x="1047750" y="809244"/>
                </a:lnTo>
                <a:close/>
              </a:path>
              <a:path w="2514600" h="910589">
                <a:moveTo>
                  <a:pt x="2379726" y="0"/>
                </a:moveTo>
                <a:lnTo>
                  <a:pt x="134874" y="0"/>
                </a:lnTo>
                <a:lnTo>
                  <a:pt x="92244" y="6870"/>
                </a:lnTo>
                <a:lnTo>
                  <a:pt x="55220" y="26005"/>
                </a:lnTo>
                <a:lnTo>
                  <a:pt x="26023" y="55193"/>
                </a:lnTo>
                <a:lnTo>
                  <a:pt x="6876" y="92220"/>
                </a:lnTo>
                <a:lnTo>
                  <a:pt x="0" y="134874"/>
                </a:lnTo>
                <a:lnTo>
                  <a:pt x="0" y="674370"/>
                </a:lnTo>
                <a:lnTo>
                  <a:pt x="6876" y="717023"/>
                </a:lnTo>
                <a:lnTo>
                  <a:pt x="26023" y="754050"/>
                </a:lnTo>
                <a:lnTo>
                  <a:pt x="55220" y="783238"/>
                </a:lnTo>
                <a:lnTo>
                  <a:pt x="92244" y="802373"/>
                </a:lnTo>
                <a:lnTo>
                  <a:pt x="134874" y="809244"/>
                </a:lnTo>
                <a:lnTo>
                  <a:pt x="2379726" y="809244"/>
                </a:lnTo>
                <a:lnTo>
                  <a:pt x="2422379" y="802373"/>
                </a:lnTo>
                <a:lnTo>
                  <a:pt x="2459406" y="783238"/>
                </a:lnTo>
                <a:lnTo>
                  <a:pt x="2488594" y="754050"/>
                </a:lnTo>
                <a:lnTo>
                  <a:pt x="2507729" y="717023"/>
                </a:lnTo>
                <a:lnTo>
                  <a:pt x="2514600" y="674370"/>
                </a:lnTo>
                <a:lnTo>
                  <a:pt x="2514600" y="134874"/>
                </a:lnTo>
                <a:lnTo>
                  <a:pt x="2507729" y="92220"/>
                </a:lnTo>
                <a:lnTo>
                  <a:pt x="2488594" y="55193"/>
                </a:lnTo>
                <a:lnTo>
                  <a:pt x="2459406" y="26005"/>
                </a:lnTo>
                <a:lnTo>
                  <a:pt x="2422379" y="6870"/>
                </a:lnTo>
                <a:lnTo>
                  <a:pt x="2379726" y="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1030224" y="4340351"/>
            <a:ext cx="2513330" cy="910590"/>
          </a:xfrm>
          <a:custGeom>
            <a:avLst/>
            <a:gdLst/>
            <a:ahLst/>
            <a:cxnLst/>
            <a:rect l="l" t="t" r="r" b="b"/>
            <a:pathLst>
              <a:path w="2513329" h="910589">
                <a:moveTo>
                  <a:pt x="1047114" y="809244"/>
                </a:moveTo>
                <a:lnTo>
                  <a:pt x="418845" y="809244"/>
                </a:lnTo>
                <a:lnTo>
                  <a:pt x="733044" y="910336"/>
                </a:lnTo>
                <a:lnTo>
                  <a:pt x="1047114" y="809244"/>
                </a:lnTo>
                <a:close/>
              </a:path>
              <a:path w="2513329" h="910589">
                <a:moveTo>
                  <a:pt x="2378202" y="0"/>
                </a:moveTo>
                <a:lnTo>
                  <a:pt x="134873" y="0"/>
                </a:lnTo>
                <a:lnTo>
                  <a:pt x="92244" y="6870"/>
                </a:lnTo>
                <a:lnTo>
                  <a:pt x="55220" y="26005"/>
                </a:lnTo>
                <a:lnTo>
                  <a:pt x="26023" y="55193"/>
                </a:lnTo>
                <a:lnTo>
                  <a:pt x="6876" y="92220"/>
                </a:lnTo>
                <a:lnTo>
                  <a:pt x="0" y="134874"/>
                </a:lnTo>
                <a:lnTo>
                  <a:pt x="0" y="674370"/>
                </a:lnTo>
                <a:lnTo>
                  <a:pt x="6876" y="717023"/>
                </a:lnTo>
                <a:lnTo>
                  <a:pt x="26023" y="754050"/>
                </a:lnTo>
                <a:lnTo>
                  <a:pt x="55220" y="783238"/>
                </a:lnTo>
                <a:lnTo>
                  <a:pt x="92244" y="802373"/>
                </a:lnTo>
                <a:lnTo>
                  <a:pt x="134873" y="809244"/>
                </a:lnTo>
                <a:lnTo>
                  <a:pt x="2378202" y="809244"/>
                </a:lnTo>
                <a:lnTo>
                  <a:pt x="2420855" y="802373"/>
                </a:lnTo>
                <a:lnTo>
                  <a:pt x="2457882" y="783238"/>
                </a:lnTo>
                <a:lnTo>
                  <a:pt x="2487070" y="754050"/>
                </a:lnTo>
                <a:lnTo>
                  <a:pt x="2506205" y="717023"/>
                </a:lnTo>
                <a:lnTo>
                  <a:pt x="2513076" y="674370"/>
                </a:lnTo>
                <a:lnTo>
                  <a:pt x="2513076" y="134874"/>
                </a:lnTo>
                <a:lnTo>
                  <a:pt x="2506205" y="92220"/>
                </a:lnTo>
                <a:lnTo>
                  <a:pt x="2487070" y="55193"/>
                </a:lnTo>
                <a:lnTo>
                  <a:pt x="2457882" y="26005"/>
                </a:lnTo>
                <a:lnTo>
                  <a:pt x="2420855" y="6870"/>
                </a:lnTo>
                <a:lnTo>
                  <a:pt x="2378202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mbria" panose="02040503050406030204"/>
                <a:cs typeface="Cambria" panose="02040503050406030204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mbria" panose="02040503050406030204"/>
                <a:cs typeface="Cambria" panose="02040503050406030204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mbria" panose="02040503050406030204"/>
                <a:cs typeface="Cambria" panose="02040503050406030204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6357" y="2786329"/>
            <a:ext cx="9019285" cy="848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tx1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4174" y="2188591"/>
            <a:ext cx="9575800" cy="3624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5423" y="6272753"/>
            <a:ext cx="216534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mbria" panose="02040503050406030204"/>
                <a:cs typeface="Cambria" panose="02040503050406030204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47.png"/><Relationship Id="rId8" Type="http://schemas.openxmlformats.org/officeDocument/2006/relationships/image" Target="../media/image46.png"/><Relationship Id="rId7" Type="http://schemas.openxmlformats.org/officeDocument/2006/relationships/image" Target="../media/image45.png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3" Type="http://schemas.openxmlformats.org/officeDocument/2006/relationships/image" Target="../media/image41.png"/><Relationship Id="rId2" Type="http://schemas.openxmlformats.org/officeDocument/2006/relationships/image" Target="../media/image21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52.jpeg"/><Relationship Id="rId8" Type="http://schemas.openxmlformats.org/officeDocument/2006/relationships/image" Target="../media/image51.jpeg"/><Relationship Id="rId7" Type="http://schemas.openxmlformats.org/officeDocument/2006/relationships/image" Target="../media/image50.jpeg"/><Relationship Id="rId6" Type="http://schemas.openxmlformats.org/officeDocument/2006/relationships/image" Target="../media/image49.jpeg"/><Relationship Id="rId5" Type="http://schemas.openxmlformats.org/officeDocument/2006/relationships/image" Target="../media/image43.png"/><Relationship Id="rId4" Type="http://schemas.openxmlformats.org/officeDocument/2006/relationships/image" Target="../media/image48.png"/><Relationship Id="rId3" Type="http://schemas.openxmlformats.org/officeDocument/2006/relationships/image" Target="../media/image41.png"/><Relationship Id="rId2" Type="http://schemas.openxmlformats.org/officeDocument/2006/relationships/image" Target="../media/image21.png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56.jpeg"/><Relationship Id="rId12" Type="http://schemas.openxmlformats.org/officeDocument/2006/relationships/image" Target="../media/image55.png"/><Relationship Id="rId11" Type="http://schemas.openxmlformats.org/officeDocument/2006/relationships/image" Target="../media/image54.png"/><Relationship Id="rId10" Type="http://schemas.openxmlformats.org/officeDocument/2006/relationships/image" Target="../media/image53.png"/><Relationship Id="rId1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19.png"/><Relationship Id="rId12" Type="http://schemas.openxmlformats.org/officeDocument/2006/relationships/image" Target="../media/image18.png"/><Relationship Id="rId11" Type="http://schemas.openxmlformats.org/officeDocument/2006/relationships/image" Target="../media/image17.png"/><Relationship Id="rId10" Type="http://schemas.openxmlformats.org/officeDocument/2006/relationships/image" Target="../media/image16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28.png"/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33.png"/><Relationship Id="rId13" Type="http://schemas.openxmlformats.org/officeDocument/2006/relationships/image" Target="../media/image32.png"/><Relationship Id="rId12" Type="http://schemas.openxmlformats.org/officeDocument/2006/relationships/image" Target="../media/image31.png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1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24.png"/><Relationship Id="rId4" Type="http://schemas.openxmlformats.org/officeDocument/2006/relationships/image" Target="../media/image34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3" Type="http://schemas.openxmlformats.org/officeDocument/2006/relationships/image" Target="../media/image36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40.png"/><Relationship Id="rId4" Type="http://schemas.openxmlformats.org/officeDocument/2006/relationships/image" Target="../media/image36.png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524000" y="2438400"/>
            <a:ext cx="9300845" cy="1028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人才盘点之能力模型应用</a:t>
            </a:r>
            <a:endParaRPr sz="6600" b="1" dirty="0"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5375" y="3986606"/>
            <a:ext cx="41408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——盘点4.0时代的数字化工具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723" y="364236"/>
            <a:ext cx="1571625" cy="1571625"/>
            <a:chOff x="458723" y="364236"/>
            <a:chExt cx="1571625" cy="1571625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458723" y="364236"/>
              <a:ext cx="1571244" cy="15712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0351" y="435864"/>
              <a:ext cx="1432560" cy="1432560"/>
            </a:xfrm>
            <a:custGeom>
              <a:avLst/>
              <a:gdLst/>
              <a:ahLst/>
              <a:cxnLst/>
              <a:rect l="l" t="t" r="r" b="b"/>
              <a:pathLst>
                <a:path w="1432560" h="1432560">
                  <a:moveTo>
                    <a:pt x="0" y="716280"/>
                  </a:moveTo>
                  <a:lnTo>
                    <a:pt x="1523" y="669182"/>
                  </a:lnTo>
                  <a:lnTo>
                    <a:pt x="6031" y="622899"/>
                  </a:lnTo>
                  <a:lnTo>
                    <a:pt x="13428" y="577523"/>
                  </a:lnTo>
                  <a:lnTo>
                    <a:pt x="23622" y="533150"/>
                  </a:lnTo>
                  <a:lnTo>
                    <a:pt x="36516" y="489874"/>
                  </a:lnTo>
                  <a:lnTo>
                    <a:pt x="52017" y="447789"/>
                  </a:lnTo>
                  <a:lnTo>
                    <a:pt x="70030" y="406989"/>
                  </a:lnTo>
                  <a:lnTo>
                    <a:pt x="90461" y="367570"/>
                  </a:lnTo>
                  <a:lnTo>
                    <a:pt x="113216" y="329624"/>
                  </a:lnTo>
                  <a:lnTo>
                    <a:pt x="138199" y="293248"/>
                  </a:lnTo>
                  <a:lnTo>
                    <a:pt x="165318" y="258534"/>
                  </a:lnTo>
                  <a:lnTo>
                    <a:pt x="194477" y="225577"/>
                  </a:lnTo>
                  <a:lnTo>
                    <a:pt x="225582" y="194473"/>
                  </a:lnTo>
                  <a:lnTo>
                    <a:pt x="258539" y="165314"/>
                  </a:lnTo>
                  <a:lnTo>
                    <a:pt x="293253" y="138196"/>
                  </a:lnTo>
                  <a:lnTo>
                    <a:pt x="329630" y="113212"/>
                  </a:lnTo>
                  <a:lnTo>
                    <a:pt x="367575" y="90458"/>
                  </a:lnTo>
                  <a:lnTo>
                    <a:pt x="406995" y="70028"/>
                  </a:lnTo>
                  <a:lnTo>
                    <a:pt x="447794" y="52015"/>
                  </a:lnTo>
                  <a:lnTo>
                    <a:pt x="489879" y="36515"/>
                  </a:lnTo>
                  <a:lnTo>
                    <a:pt x="533155" y="23621"/>
                  </a:lnTo>
                  <a:lnTo>
                    <a:pt x="577527" y="13428"/>
                  </a:lnTo>
                  <a:lnTo>
                    <a:pt x="622901" y="6031"/>
                  </a:lnTo>
                  <a:lnTo>
                    <a:pt x="669184" y="1523"/>
                  </a:lnTo>
                  <a:lnTo>
                    <a:pt x="716280" y="0"/>
                  </a:lnTo>
                  <a:lnTo>
                    <a:pt x="763377" y="1523"/>
                  </a:lnTo>
                  <a:lnTo>
                    <a:pt x="809660" y="6031"/>
                  </a:lnTo>
                  <a:lnTo>
                    <a:pt x="855036" y="13428"/>
                  </a:lnTo>
                  <a:lnTo>
                    <a:pt x="899409" y="23621"/>
                  </a:lnTo>
                  <a:lnTo>
                    <a:pt x="942685" y="36515"/>
                  </a:lnTo>
                  <a:lnTo>
                    <a:pt x="984770" y="52015"/>
                  </a:lnTo>
                  <a:lnTo>
                    <a:pt x="1025570" y="70028"/>
                  </a:lnTo>
                  <a:lnTo>
                    <a:pt x="1064989" y="90458"/>
                  </a:lnTo>
                  <a:lnTo>
                    <a:pt x="1102935" y="113212"/>
                  </a:lnTo>
                  <a:lnTo>
                    <a:pt x="1139311" y="138196"/>
                  </a:lnTo>
                  <a:lnTo>
                    <a:pt x="1174025" y="165314"/>
                  </a:lnTo>
                  <a:lnTo>
                    <a:pt x="1206982" y="194473"/>
                  </a:lnTo>
                  <a:lnTo>
                    <a:pt x="1238086" y="225577"/>
                  </a:lnTo>
                  <a:lnTo>
                    <a:pt x="1267245" y="258534"/>
                  </a:lnTo>
                  <a:lnTo>
                    <a:pt x="1294363" y="293248"/>
                  </a:lnTo>
                  <a:lnTo>
                    <a:pt x="1319347" y="329624"/>
                  </a:lnTo>
                  <a:lnTo>
                    <a:pt x="1342101" y="367570"/>
                  </a:lnTo>
                  <a:lnTo>
                    <a:pt x="1362531" y="406989"/>
                  </a:lnTo>
                  <a:lnTo>
                    <a:pt x="1380544" y="447789"/>
                  </a:lnTo>
                  <a:lnTo>
                    <a:pt x="1396044" y="489874"/>
                  </a:lnTo>
                  <a:lnTo>
                    <a:pt x="1408938" y="533150"/>
                  </a:lnTo>
                  <a:lnTo>
                    <a:pt x="1419131" y="577523"/>
                  </a:lnTo>
                  <a:lnTo>
                    <a:pt x="1426528" y="622899"/>
                  </a:lnTo>
                  <a:lnTo>
                    <a:pt x="1431036" y="669182"/>
                  </a:lnTo>
                  <a:lnTo>
                    <a:pt x="1432560" y="716280"/>
                  </a:lnTo>
                  <a:lnTo>
                    <a:pt x="1431036" y="763377"/>
                  </a:lnTo>
                  <a:lnTo>
                    <a:pt x="1426528" y="809660"/>
                  </a:lnTo>
                  <a:lnTo>
                    <a:pt x="1419131" y="855036"/>
                  </a:lnTo>
                  <a:lnTo>
                    <a:pt x="1408938" y="899409"/>
                  </a:lnTo>
                  <a:lnTo>
                    <a:pt x="1396044" y="942685"/>
                  </a:lnTo>
                  <a:lnTo>
                    <a:pt x="1380544" y="984770"/>
                  </a:lnTo>
                  <a:lnTo>
                    <a:pt x="1362531" y="1025570"/>
                  </a:lnTo>
                  <a:lnTo>
                    <a:pt x="1342101" y="1064989"/>
                  </a:lnTo>
                  <a:lnTo>
                    <a:pt x="1319347" y="1102935"/>
                  </a:lnTo>
                  <a:lnTo>
                    <a:pt x="1294363" y="1139311"/>
                  </a:lnTo>
                  <a:lnTo>
                    <a:pt x="1267245" y="1174025"/>
                  </a:lnTo>
                  <a:lnTo>
                    <a:pt x="1238086" y="1206982"/>
                  </a:lnTo>
                  <a:lnTo>
                    <a:pt x="1206982" y="1238086"/>
                  </a:lnTo>
                  <a:lnTo>
                    <a:pt x="1174025" y="1267245"/>
                  </a:lnTo>
                  <a:lnTo>
                    <a:pt x="1139311" y="1294363"/>
                  </a:lnTo>
                  <a:lnTo>
                    <a:pt x="1102935" y="1319347"/>
                  </a:lnTo>
                  <a:lnTo>
                    <a:pt x="1064989" y="1342101"/>
                  </a:lnTo>
                  <a:lnTo>
                    <a:pt x="1025570" y="1362531"/>
                  </a:lnTo>
                  <a:lnTo>
                    <a:pt x="984770" y="1380544"/>
                  </a:lnTo>
                  <a:lnTo>
                    <a:pt x="942685" y="1396044"/>
                  </a:lnTo>
                  <a:lnTo>
                    <a:pt x="899409" y="1408938"/>
                  </a:lnTo>
                  <a:lnTo>
                    <a:pt x="855036" y="1419131"/>
                  </a:lnTo>
                  <a:lnTo>
                    <a:pt x="809660" y="1426528"/>
                  </a:lnTo>
                  <a:lnTo>
                    <a:pt x="763377" y="1431036"/>
                  </a:lnTo>
                  <a:lnTo>
                    <a:pt x="716280" y="1432560"/>
                  </a:lnTo>
                  <a:lnTo>
                    <a:pt x="669184" y="1431036"/>
                  </a:lnTo>
                  <a:lnTo>
                    <a:pt x="622901" y="1426528"/>
                  </a:lnTo>
                  <a:lnTo>
                    <a:pt x="577527" y="1419131"/>
                  </a:lnTo>
                  <a:lnTo>
                    <a:pt x="533155" y="1408938"/>
                  </a:lnTo>
                  <a:lnTo>
                    <a:pt x="489879" y="1396044"/>
                  </a:lnTo>
                  <a:lnTo>
                    <a:pt x="447794" y="1380544"/>
                  </a:lnTo>
                  <a:lnTo>
                    <a:pt x="406995" y="1362531"/>
                  </a:lnTo>
                  <a:lnTo>
                    <a:pt x="367575" y="1342101"/>
                  </a:lnTo>
                  <a:lnTo>
                    <a:pt x="329630" y="1319347"/>
                  </a:lnTo>
                  <a:lnTo>
                    <a:pt x="293253" y="1294363"/>
                  </a:lnTo>
                  <a:lnTo>
                    <a:pt x="258539" y="1267245"/>
                  </a:lnTo>
                  <a:lnTo>
                    <a:pt x="225582" y="1238086"/>
                  </a:lnTo>
                  <a:lnTo>
                    <a:pt x="194477" y="1206982"/>
                  </a:lnTo>
                  <a:lnTo>
                    <a:pt x="165318" y="1174025"/>
                  </a:lnTo>
                  <a:lnTo>
                    <a:pt x="138199" y="1139311"/>
                  </a:lnTo>
                  <a:lnTo>
                    <a:pt x="113216" y="1102935"/>
                  </a:lnTo>
                  <a:lnTo>
                    <a:pt x="90461" y="1064989"/>
                  </a:lnTo>
                  <a:lnTo>
                    <a:pt x="70030" y="1025570"/>
                  </a:lnTo>
                  <a:lnTo>
                    <a:pt x="52017" y="984770"/>
                  </a:lnTo>
                  <a:lnTo>
                    <a:pt x="36516" y="942685"/>
                  </a:lnTo>
                  <a:lnTo>
                    <a:pt x="23622" y="899409"/>
                  </a:lnTo>
                  <a:lnTo>
                    <a:pt x="13428" y="855036"/>
                  </a:lnTo>
                  <a:lnTo>
                    <a:pt x="6031" y="809660"/>
                  </a:lnTo>
                  <a:lnTo>
                    <a:pt x="1523" y="763377"/>
                  </a:lnTo>
                  <a:lnTo>
                    <a:pt x="0" y="716280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631" y="432803"/>
              <a:ext cx="507492" cy="50598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0915" y="406920"/>
              <a:ext cx="545579" cy="63701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163" y="498348"/>
              <a:ext cx="380999" cy="3794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923" y="470928"/>
              <a:ext cx="419849" cy="51128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70661" y="386359"/>
            <a:ext cx="1129030" cy="913765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18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90170">
              <a:lnSpc>
                <a:spcPct val="100000"/>
              </a:lnSpc>
              <a:spcBef>
                <a:spcPts val="1285"/>
              </a:spcBef>
            </a:pPr>
            <a:r>
              <a:rPr sz="2000" b="1" spc="5" dirty="0">
                <a:latin typeface="黑体" panose="02010609060101010101" charset="-122"/>
                <a:cs typeface="黑体" panose="02010609060101010101" charset="-122"/>
              </a:rPr>
              <a:t>灵活动态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75154" y="846835"/>
            <a:ext cx="5993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动态了解对不同任务的匹配度</a:t>
            </a:r>
            <a:endParaRPr sz="3600"/>
          </a:p>
        </p:txBody>
      </p:sp>
      <p:grpSp>
        <p:nvGrpSpPr>
          <p:cNvPr id="11" name="object 11"/>
          <p:cNvGrpSpPr/>
          <p:nvPr/>
        </p:nvGrpSpPr>
        <p:grpSpPr>
          <a:xfrm>
            <a:off x="1962911" y="1755584"/>
            <a:ext cx="3656329" cy="2231390"/>
            <a:chOff x="1962911" y="1755584"/>
            <a:chExt cx="3656329" cy="223139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62911" y="2147315"/>
              <a:ext cx="3656076" cy="18394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769107" y="1757172"/>
              <a:ext cx="2060575" cy="399415"/>
            </a:xfrm>
            <a:custGeom>
              <a:avLst/>
              <a:gdLst/>
              <a:ahLst/>
              <a:cxnLst/>
              <a:rect l="l" t="t" r="r" b="b"/>
              <a:pathLst>
                <a:path w="2060575" h="399414">
                  <a:moveTo>
                    <a:pt x="1993900" y="0"/>
                  </a:moveTo>
                  <a:lnTo>
                    <a:pt x="66548" y="0"/>
                  </a:lnTo>
                  <a:lnTo>
                    <a:pt x="40665" y="5236"/>
                  </a:lnTo>
                  <a:lnTo>
                    <a:pt x="19510" y="19510"/>
                  </a:lnTo>
                  <a:lnTo>
                    <a:pt x="5236" y="40665"/>
                  </a:lnTo>
                  <a:lnTo>
                    <a:pt x="0" y="66548"/>
                  </a:lnTo>
                  <a:lnTo>
                    <a:pt x="0" y="332739"/>
                  </a:lnTo>
                  <a:lnTo>
                    <a:pt x="5236" y="358622"/>
                  </a:lnTo>
                  <a:lnTo>
                    <a:pt x="19510" y="379777"/>
                  </a:lnTo>
                  <a:lnTo>
                    <a:pt x="40665" y="394051"/>
                  </a:lnTo>
                  <a:lnTo>
                    <a:pt x="66548" y="399288"/>
                  </a:lnTo>
                  <a:lnTo>
                    <a:pt x="1993900" y="399288"/>
                  </a:lnTo>
                  <a:lnTo>
                    <a:pt x="2019782" y="394051"/>
                  </a:lnTo>
                  <a:lnTo>
                    <a:pt x="2040937" y="379777"/>
                  </a:lnTo>
                  <a:lnTo>
                    <a:pt x="2055211" y="358622"/>
                  </a:lnTo>
                  <a:lnTo>
                    <a:pt x="2060447" y="332739"/>
                  </a:lnTo>
                  <a:lnTo>
                    <a:pt x="2060447" y="66548"/>
                  </a:lnTo>
                  <a:lnTo>
                    <a:pt x="2055211" y="40665"/>
                  </a:lnTo>
                  <a:lnTo>
                    <a:pt x="2040937" y="19510"/>
                  </a:lnTo>
                  <a:lnTo>
                    <a:pt x="2019782" y="5236"/>
                  </a:lnTo>
                  <a:lnTo>
                    <a:pt x="1993900" y="0"/>
                  </a:lnTo>
                  <a:close/>
                </a:path>
              </a:pathLst>
            </a:custGeom>
            <a:solidFill>
              <a:srgbClr val="D687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769107" y="1757172"/>
              <a:ext cx="2060575" cy="399415"/>
            </a:xfrm>
            <a:custGeom>
              <a:avLst/>
              <a:gdLst/>
              <a:ahLst/>
              <a:cxnLst/>
              <a:rect l="l" t="t" r="r" b="b"/>
              <a:pathLst>
                <a:path w="2060575" h="399414">
                  <a:moveTo>
                    <a:pt x="0" y="66548"/>
                  </a:moveTo>
                  <a:lnTo>
                    <a:pt x="5236" y="40665"/>
                  </a:lnTo>
                  <a:lnTo>
                    <a:pt x="19510" y="19510"/>
                  </a:lnTo>
                  <a:lnTo>
                    <a:pt x="40665" y="5236"/>
                  </a:lnTo>
                  <a:lnTo>
                    <a:pt x="66548" y="0"/>
                  </a:lnTo>
                  <a:lnTo>
                    <a:pt x="1993900" y="0"/>
                  </a:lnTo>
                  <a:lnTo>
                    <a:pt x="2019782" y="5236"/>
                  </a:lnTo>
                  <a:lnTo>
                    <a:pt x="2040937" y="19510"/>
                  </a:lnTo>
                  <a:lnTo>
                    <a:pt x="2055211" y="40665"/>
                  </a:lnTo>
                  <a:lnTo>
                    <a:pt x="2060447" y="66548"/>
                  </a:lnTo>
                  <a:lnTo>
                    <a:pt x="2060447" y="332739"/>
                  </a:lnTo>
                  <a:lnTo>
                    <a:pt x="2055211" y="358622"/>
                  </a:lnTo>
                  <a:lnTo>
                    <a:pt x="2040937" y="379777"/>
                  </a:lnTo>
                  <a:lnTo>
                    <a:pt x="2019782" y="394051"/>
                  </a:lnTo>
                  <a:lnTo>
                    <a:pt x="1993900" y="399288"/>
                  </a:lnTo>
                  <a:lnTo>
                    <a:pt x="66548" y="399288"/>
                  </a:lnTo>
                  <a:lnTo>
                    <a:pt x="40665" y="394051"/>
                  </a:lnTo>
                  <a:lnTo>
                    <a:pt x="19510" y="379777"/>
                  </a:lnTo>
                  <a:lnTo>
                    <a:pt x="5236" y="358622"/>
                  </a:lnTo>
                  <a:lnTo>
                    <a:pt x="0" y="332739"/>
                  </a:lnTo>
                  <a:lnTo>
                    <a:pt x="0" y="66548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3320922" y="1803349"/>
            <a:ext cx="939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探索方向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8032940" y="1755584"/>
            <a:ext cx="2063750" cy="402590"/>
            <a:chOff x="8032940" y="1755584"/>
            <a:chExt cx="2063750" cy="402590"/>
          </a:xfrm>
        </p:grpSpPr>
        <p:sp>
          <p:nvSpPr>
            <p:cNvPr id="17" name="object 17"/>
            <p:cNvSpPr/>
            <p:nvPr/>
          </p:nvSpPr>
          <p:spPr>
            <a:xfrm>
              <a:off x="8034528" y="1757172"/>
              <a:ext cx="2060575" cy="399415"/>
            </a:xfrm>
            <a:custGeom>
              <a:avLst/>
              <a:gdLst/>
              <a:ahLst/>
              <a:cxnLst/>
              <a:rect l="l" t="t" r="r" b="b"/>
              <a:pathLst>
                <a:path w="2060575" h="399414">
                  <a:moveTo>
                    <a:pt x="1993900" y="0"/>
                  </a:moveTo>
                  <a:lnTo>
                    <a:pt x="66548" y="0"/>
                  </a:lnTo>
                  <a:lnTo>
                    <a:pt x="40665" y="5236"/>
                  </a:lnTo>
                  <a:lnTo>
                    <a:pt x="19510" y="19510"/>
                  </a:lnTo>
                  <a:lnTo>
                    <a:pt x="5236" y="40665"/>
                  </a:lnTo>
                  <a:lnTo>
                    <a:pt x="0" y="66548"/>
                  </a:lnTo>
                  <a:lnTo>
                    <a:pt x="0" y="332739"/>
                  </a:lnTo>
                  <a:lnTo>
                    <a:pt x="5236" y="358622"/>
                  </a:lnTo>
                  <a:lnTo>
                    <a:pt x="19510" y="379777"/>
                  </a:lnTo>
                  <a:lnTo>
                    <a:pt x="40665" y="394051"/>
                  </a:lnTo>
                  <a:lnTo>
                    <a:pt x="66548" y="399288"/>
                  </a:lnTo>
                  <a:lnTo>
                    <a:pt x="1993900" y="399288"/>
                  </a:lnTo>
                  <a:lnTo>
                    <a:pt x="2019782" y="394051"/>
                  </a:lnTo>
                  <a:lnTo>
                    <a:pt x="2040937" y="379777"/>
                  </a:lnTo>
                  <a:lnTo>
                    <a:pt x="2055211" y="358622"/>
                  </a:lnTo>
                  <a:lnTo>
                    <a:pt x="2060448" y="332739"/>
                  </a:lnTo>
                  <a:lnTo>
                    <a:pt x="2060448" y="66548"/>
                  </a:lnTo>
                  <a:lnTo>
                    <a:pt x="2055211" y="40665"/>
                  </a:lnTo>
                  <a:lnTo>
                    <a:pt x="2040937" y="19510"/>
                  </a:lnTo>
                  <a:lnTo>
                    <a:pt x="2019782" y="5236"/>
                  </a:lnTo>
                  <a:lnTo>
                    <a:pt x="1993900" y="0"/>
                  </a:lnTo>
                  <a:close/>
                </a:path>
              </a:pathLst>
            </a:custGeom>
            <a:solidFill>
              <a:srgbClr val="8685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8034528" y="1757172"/>
              <a:ext cx="2060575" cy="399415"/>
            </a:xfrm>
            <a:custGeom>
              <a:avLst/>
              <a:gdLst/>
              <a:ahLst/>
              <a:cxnLst/>
              <a:rect l="l" t="t" r="r" b="b"/>
              <a:pathLst>
                <a:path w="2060575" h="399414">
                  <a:moveTo>
                    <a:pt x="0" y="66548"/>
                  </a:moveTo>
                  <a:lnTo>
                    <a:pt x="5236" y="40665"/>
                  </a:lnTo>
                  <a:lnTo>
                    <a:pt x="19510" y="19510"/>
                  </a:lnTo>
                  <a:lnTo>
                    <a:pt x="40665" y="5236"/>
                  </a:lnTo>
                  <a:lnTo>
                    <a:pt x="66548" y="0"/>
                  </a:lnTo>
                  <a:lnTo>
                    <a:pt x="1993900" y="0"/>
                  </a:lnTo>
                  <a:lnTo>
                    <a:pt x="2019782" y="5236"/>
                  </a:lnTo>
                  <a:lnTo>
                    <a:pt x="2040937" y="19510"/>
                  </a:lnTo>
                  <a:lnTo>
                    <a:pt x="2055211" y="40665"/>
                  </a:lnTo>
                  <a:lnTo>
                    <a:pt x="2060448" y="66548"/>
                  </a:lnTo>
                  <a:lnTo>
                    <a:pt x="2060448" y="332739"/>
                  </a:lnTo>
                  <a:lnTo>
                    <a:pt x="2055211" y="358622"/>
                  </a:lnTo>
                  <a:lnTo>
                    <a:pt x="2040937" y="379777"/>
                  </a:lnTo>
                  <a:lnTo>
                    <a:pt x="2019782" y="394051"/>
                  </a:lnTo>
                  <a:lnTo>
                    <a:pt x="1993900" y="399288"/>
                  </a:lnTo>
                  <a:lnTo>
                    <a:pt x="66548" y="399288"/>
                  </a:lnTo>
                  <a:lnTo>
                    <a:pt x="40665" y="394051"/>
                  </a:lnTo>
                  <a:lnTo>
                    <a:pt x="19510" y="379777"/>
                  </a:lnTo>
                  <a:lnTo>
                    <a:pt x="5236" y="358622"/>
                  </a:lnTo>
                  <a:lnTo>
                    <a:pt x="0" y="332739"/>
                  </a:lnTo>
                  <a:lnTo>
                    <a:pt x="0" y="66548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8630157" y="1786204"/>
            <a:ext cx="939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驱动增长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753804" y="4137596"/>
            <a:ext cx="2063750" cy="401320"/>
            <a:chOff x="2753804" y="4137596"/>
            <a:chExt cx="2063750" cy="401320"/>
          </a:xfrm>
        </p:grpSpPr>
        <p:sp>
          <p:nvSpPr>
            <p:cNvPr id="21" name="object 21"/>
            <p:cNvSpPr/>
            <p:nvPr/>
          </p:nvSpPr>
          <p:spPr>
            <a:xfrm>
              <a:off x="2755392" y="4139184"/>
              <a:ext cx="2060575" cy="398145"/>
            </a:xfrm>
            <a:custGeom>
              <a:avLst/>
              <a:gdLst/>
              <a:ahLst/>
              <a:cxnLst/>
              <a:rect l="l" t="t" r="r" b="b"/>
              <a:pathLst>
                <a:path w="2060575" h="398145">
                  <a:moveTo>
                    <a:pt x="1994154" y="0"/>
                  </a:moveTo>
                  <a:lnTo>
                    <a:pt x="66293" y="0"/>
                  </a:lnTo>
                  <a:lnTo>
                    <a:pt x="40505" y="5214"/>
                  </a:lnTo>
                  <a:lnTo>
                    <a:pt x="19431" y="19431"/>
                  </a:lnTo>
                  <a:lnTo>
                    <a:pt x="5214" y="40505"/>
                  </a:lnTo>
                  <a:lnTo>
                    <a:pt x="0" y="66294"/>
                  </a:lnTo>
                  <a:lnTo>
                    <a:pt x="0" y="331470"/>
                  </a:lnTo>
                  <a:lnTo>
                    <a:pt x="5214" y="357258"/>
                  </a:lnTo>
                  <a:lnTo>
                    <a:pt x="19431" y="378333"/>
                  </a:lnTo>
                  <a:lnTo>
                    <a:pt x="40505" y="392549"/>
                  </a:lnTo>
                  <a:lnTo>
                    <a:pt x="66293" y="397764"/>
                  </a:lnTo>
                  <a:lnTo>
                    <a:pt x="1994154" y="397764"/>
                  </a:lnTo>
                  <a:lnTo>
                    <a:pt x="2019942" y="392549"/>
                  </a:lnTo>
                  <a:lnTo>
                    <a:pt x="2041017" y="378333"/>
                  </a:lnTo>
                  <a:lnTo>
                    <a:pt x="2055233" y="357258"/>
                  </a:lnTo>
                  <a:lnTo>
                    <a:pt x="2060447" y="331470"/>
                  </a:lnTo>
                  <a:lnTo>
                    <a:pt x="2060447" y="66294"/>
                  </a:lnTo>
                  <a:lnTo>
                    <a:pt x="2055233" y="40505"/>
                  </a:lnTo>
                  <a:lnTo>
                    <a:pt x="2041017" y="19431"/>
                  </a:lnTo>
                  <a:lnTo>
                    <a:pt x="2019942" y="5214"/>
                  </a:lnTo>
                  <a:lnTo>
                    <a:pt x="1994154" y="0"/>
                  </a:lnTo>
                  <a:close/>
                </a:path>
              </a:pathLst>
            </a:custGeom>
            <a:solidFill>
              <a:srgbClr val="CC52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755392" y="4139184"/>
              <a:ext cx="2060575" cy="398145"/>
            </a:xfrm>
            <a:custGeom>
              <a:avLst/>
              <a:gdLst/>
              <a:ahLst/>
              <a:cxnLst/>
              <a:rect l="l" t="t" r="r" b="b"/>
              <a:pathLst>
                <a:path w="2060575" h="398145">
                  <a:moveTo>
                    <a:pt x="0" y="66294"/>
                  </a:moveTo>
                  <a:lnTo>
                    <a:pt x="5214" y="40505"/>
                  </a:lnTo>
                  <a:lnTo>
                    <a:pt x="19431" y="19431"/>
                  </a:lnTo>
                  <a:lnTo>
                    <a:pt x="40505" y="5214"/>
                  </a:lnTo>
                  <a:lnTo>
                    <a:pt x="66293" y="0"/>
                  </a:lnTo>
                  <a:lnTo>
                    <a:pt x="1994154" y="0"/>
                  </a:lnTo>
                  <a:lnTo>
                    <a:pt x="2019942" y="5214"/>
                  </a:lnTo>
                  <a:lnTo>
                    <a:pt x="2041017" y="19431"/>
                  </a:lnTo>
                  <a:lnTo>
                    <a:pt x="2055233" y="40505"/>
                  </a:lnTo>
                  <a:lnTo>
                    <a:pt x="2060447" y="66294"/>
                  </a:lnTo>
                  <a:lnTo>
                    <a:pt x="2060447" y="331470"/>
                  </a:lnTo>
                  <a:lnTo>
                    <a:pt x="2055233" y="357258"/>
                  </a:lnTo>
                  <a:lnTo>
                    <a:pt x="2041017" y="378333"/>
                  </a:lnTo>
                  <a:lnTo>
                    <a:pt x="2019942" y="392549"/>
                  </a:lnTo>
                  <a:lnTo>
                    <a:pt x="1994154" y="397764"/>
                  </a:lnTo>
                  <a:lnTo>
                    <a:pt x="66293" y="397764"/>
                  </a:lnTo>
                  <a:lnTo>
                    <a:pt x="40505" y="392549"/>
                  </a:lnTo>
                  <a:lnTo>
                    <a:pt x="19431" y="378333"/>
                  </a:lnTo>
                  <a:lnTo>
                    <a:pt x="5214" y="357258"/>
                  </a:lnTo>
                  <a:lnTo>
                    <a:pt x="0" y="331470"/>
                  </a:lnTo>
                  <a:lnTo>
                    <a:pt x="0" y="66294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3334639" y="4167581"/>
            <a:ext cx="939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强化执行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032940" y="4193984"/>
            <a:ext cx="2063750" cy="402590"/>
            <a:chOff x="8032940" y="4193984"/>
            <a:chExt cx="2063750" cy="402590"/>
          </a:xfrm>
        </p:grpSpPr>
        <p:sp>
          <p:nvSpPr>
            <p:cNvPr id="25" name="object 25"/>
            <p:cNvSpPr/>
            <p:nvPr/>
          </p:nvSpPr>
          <p:spPr>
            <a:xfrm>
              <a:off x="8034528" y="4195571"/>
              <a:ext cx="2060575" cy="399415"/>
            </a:xfrm>
            <a:custGeom>
              <a:avLst/>
              <a:gdLst/>
              <a:ahLst/>
              <a:cxnLst/>
              <a:rect l="l" t="t" r="r" b="b"/>
              <a:pathLst>
                <a:path w="2060575" h="399414">
                  <a:moveTo>
                    <a:pt x="1993900" y="0"/>
                  </a:moveTo>
                  <a:lnTo>
                    <a:pt x="66548" y="0"/>
                  </a:lnTo>
                  <a:lnTo>
                    <a:pt x="40665" y="5236"/>
                  </a:lnTo>
                  <a:lnTo>
                    <a:pt x="19510" y="19510"/>
                  </a:lnTo>
                  <a:lnTo>
                    <a:pt x="5236" y="40665"/>
                  </a:lnTo>
                  <a:lnTo>
                    <a:pt x="0" y="66547"/>
                  </a:lnTo>
                  <a:lnTo>
                    <a:pt x="0" y="332739"/>
                  </a:lnTo>
                  <a:lnTo>
                    <a:pt x="5236" y="358622"/>
                  </a:lnTo>
                  <a:lnTo>
                    <a:pt x="19510" y="379777"/>
                  </a:lnTo>
                  <a:lnTo>
                    <a:pt x="40665" y="394051"/>
                  </a:lnTo>
                  <a:lnTo>
                    <a:pt x="66548" y="399288"/>
                  </a:lnTo>
                  <a:lnTo>
                    <a:pt x="1993900" y="399288"/>
                  </a:lnTo>
                  <a:lnTo>
                    <a:pt x="2019782" y="394051"/>
                  </a:lnTo>
                  <a:lnTo>
                    <a:pt x="2040937" y="379777"/>
                  </a:lnTo>
                  <a:lnTo>
                    <a:pt x="2055211" y="358622"/>
                  </a:lnTo>
                  <a:lnTo>
                    <a:pt x="2060448" y="332739"/>
                  </a:lnTo>
                  <a:lnTo>
                    <a:pt x="2060448" y="66547"/>
                  </a:lnTo>
                  <a:lnTo>
                    <a:pt x="2055211" y="40665"/>
                  </a:lnTo>
                  <a:lnTo>
                    <a:pt x="2040937" y="19510"/>
                  </a:lnTo>
                  <a:lnTo>
                    <a:pt x="2019782" y="5236"/>
                  </a:lnTo>
                  <a:lnTo>
                    <a:pt x="1993900" y="0"/>
                  </a:lnTo>
                  <a:close/>
                </a:path>
              </a:pathLst>
            </a:custGeom>
            <a:solidFill>
              <a:srgbClr val="7C1D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8034528" y="4195571"/>
              <a:ext cx="2060575" cy="399415"/>
            </a:xfrm>
            <a:custGeom>
              <a:avLst/>
              <a:gdLst/>
              <a:ahLst/>
              <a:cxnLst/>
              <a:rect l="l" t="t" r="r" b="b"/>
              <a:pathLst>
                <a:path w="2060575" h="399414">
                  <a:moveTo>
                    <a:pt x="0" y="66547"/>
                  </a:moveTo>
                  <a:lnTo>
                    <a:pt x="5236" y="40665"/>
                  </a:lnTo>
                  <a:lnTo>
                    <a:pt x="19510" y="19510"/>
                  </a:lnTo>
                  <a:lnTo>
                    <a:pt x="40665" y="5236"/>
                  </a:lnTo>
                  <a:lnTo>
                    <a:pt x="66548" y="0"/>
                  </a:lnTo>
                  <a:lnTo>
                    <a:pt x="1993900" y="0"/>
                  </a:lnTo>
                  <a:lnTo>
                    <a:pt x="2019782" y="5236"/>
                  </a:lnTo>
                  <a:lnTo>
                    <a:pt x="2040937" y="19510"/>
                  </a:lnTo>
                  <a:lnTo>
                    <a:pt x="2055211" y="40665"/>
                  </a:lnTo>
                  <a:lnTo>
                    <a:pt x="2060448" y="66547"/>
                  </a:lnTo>
                  <a:lnTo>
                    <a:pt x="2060448" y="332739"/>
                  </a:lnTo>
                  <a:lnTo>
                    <a:pt x="2055211" y="358622"/>
                  </a:lnTo>
                  <a:lnTo>
                    <a:pt x="2040937" y="379777"/>
                  </a:lnTo>
                  <a:lnTo>
                    <a:pt x="2019782" y="394051"/>
                  </a:lnTo>
                  <a:lnTo>
                    <a:pt x="1993900" y="399288"/>
                  </a:lnTo>
                  <a:lnTo>
                    <a:pt x="66548" y="399288"/>
                  </a:lnTo>
                  <a:lnTo>
                    <a:pt x="40665" y="394051"/>
                  </a:lnTo>
                  <a:lnTo>
                    <a:pt x="19510" y="379777"/>
                  </a:lnTo>
                  <a:lnTo>
                    <a:pt x="5236" y="358622"/>
                  </a:lnTo>
                  <a:lnTo>
                    <a:pt x="0" y="332739"/>
                  </a:lnTo>
                  <a:lnTo>
                    <a:pt x="0" y="66547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8619235" y="4245355"/>
            <a:ext cx="939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塑造环境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8" name="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46035" y="2182367"/>
            <a:ext cx="3654552" cy="1839467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62911" y="4533900"/>
            <a:ext cx="3829812" cy="195072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46035" y="4642103"/>
            <a:ext cx="3578352" cy="1775460"/>
          </a:xfrm>
          <a:prstGeom prst="rect">
            <a:avLst/>
          </a:prstGeom>
        </p:spPr>
      </p:pic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723" y="364236"/>
            <a:ext cx="1571625" cy="1571625"/>
            <a:chOff x="458723" y="364236"/>
            <a:chExt cx="1571625" cy="1571625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458723" y="364236"/>
              <a:ext cx="1571244" cy="15712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0351" y="435864"/>
              <a:ext cx="1432560" cy="1432560"/>
            </a:xfrm>
            <a:custGeom>
              <a:avLst/>
              <a:gdLst/>
              <a:ahLst/>
              <a:cxnLst/>
              <a:rect l="l" t="t" r="r" b="b"/>
              <a:pathLst>
                <a:path w="1432560" h="1432560">
                  <a:moveTo>
                    <a:pt x="0" y="716280"/>
                  </a:moveTo>
                  <a:lnTo>
                    <a:pt x="1523" y="669182"/>
                  </a:lnTo>
                  <a:lnTo>
                    <a:pt x="6031" y="622899"/>
                  </a:lnTo>
                  <a:lnTo>
                    <a:pt x="13428" y="577523"/>
                  </a:lnTo>
                  <a:lnTo>
                    <a:pt x="23622" y="533150"/>
                  </a:lnTo>
                  <a:lnTo>
                    <a:pt x="36516" y="489874"/>
                  </a:lnTo>
                  <a:lnTo>
                    <a:pt x="52017" y="447789"/>
                  </a:lnTo>
                  <a:lnTo>
                    <a:pt x="70030" y="406989"/>
                  </a:lnTo>
                  <a:lnTo>
                    <a:pt x="90461" y="367570"/>
                  </a:lnTo>
                  <a:lnTo>
                    <a:pt x="113216" y="329624"/>
                  </a:lnTo>
                  <a:lnTo>
                    <a:pt x="138199" y="293248"/>
                  </a:lnTo>
                  <a:lnTo>
                    <a:pt x="165318" y="258534"/>
                  </a:lnTo>
                  <a:lnTo>
                    <a:pt x="194477" y="225577"/>
                  </a:lnTo>
                  <a:lnTo>
                    <a:pt x="225582" y="194473"/>
                  </a:lnTo>
                  <a:lnTo>
                    <a:pt x="258539" y="165314"/>
                  </a:lnTo>
                  <a:lnTo>
                    <a:pt x="293253" y="138196"/>
                  </a:lnTo>
                  <a:lnTo>
                    <a:pt x="329630" y="113212"/>
                  </a:lnTo>
                  <a:lnTo>
                    <a:pt x="367575" y="90458"/>
                  </a:lnTo>
                  <a:lnTo>
                    <a:pt x="406995" y="70028"/>
                  </a:lnTo>
                  <a:lnTo>
                    <a:pt x="447794" y="52015"/>
                  </a:lnTo>
                  <a:lnTo>
                    <a:pt x="489879" y="36515"/>
                  </a:lnTo>
                  <a:lnTo>
                    <a:pt x="533155" y="23621"/>
                  </a:lnTo>
                  <a:lnTo>
                    <a:pt x="577527" y="13428"/>
                  </a:lnTo>
                  <a:lnTo>
                    <a:pt x="622901" y="6031"/>
                  </a:lnTo>
                  <a:lnTo>
                    <a:pt x="669184" y="1523"/>
                  </a:lnTo>
                  <a:lnTo>
                    <a:pt x="716280" y="0"/>
                  </a:lnTo>
                  <a:lnTo>
                    <a:pt x="763377" y="1523"/>
                  </a:lnTo>
                  <a:lnTo>
                    <a:pt x="809660" y="6031"/>
                  </a:lnTo>
                  <a:lnTo>
                    <a:pt x="855036" y="13428"/>
                  </a:lnTo>
                  <a:lnTo>
                    <a:pt x="899409" y="23621"/>
                  </a:lnTo>
                  <a:lnTo>
                    <a:pt x="942685" y="36515"/>
                  </a:lnTo>
                  <a:lnTo>
                    <a:pt x="984770" y="52015"/>
                  </a:lnTo>
                  <a:lnTo>
                    <a:pt x="1025570" y="70028"/>
                  </a:lnTo>
                  <a:lnTo>
                    <a:pt x="1064989" y="90458"/>
                  </a:lnTo>
                  <a:lnTo>
                    <a:pt x="1102935" y="113212"/>
                  </a:lnTo>
                  <a:lnTo>
                    <a:pt x="1139311" y="138196"/>
                  </a:lnTo>
                  <a:lnTo>
                    <a:pt x="1174025" y="165314"/>
                  </a:lnTo>
                  <a:lnTo>
                    <a:pt x="1206982" y="194473"/>
                  </a:lnTo>
                  <a:lnTo>
                    <a:pt x="1238086" y="225577"/>
                  </a:lnTo>
                  <a:lnTo>
                    <a:pt x="1267245" y="258534"/>
                  </a:lnTo>
                  <a:lnTo>
                    <a:pt x="1294363" y="293248"/>
                  </a:lnTo>
                  <a:lnTo>
                    <a:pt x="1319347" y="329624"/>
                  </a:lnTo>
                  <a:lnTo>
                    <a:pt x="1342101" y="367570"/>
                  </a:lnTo>
                  <a:lnTo>
                    <a:pt x="1362531" y="406989"/>
                  </a:lnTo>
                  <a:lnTo>
                    <a:pt x="1380544" y="447789"/>
                  </a:lnTo>
                  <a:lnTo>
                    <a:pt x="1396044" y="489874"/>
                  </a:lnTo>
                  <a:lnTo>
                    <a:pt x="1408938" y="533150"/>
                  </a:lnTo>
                  <a:lnTo>
                    <a:pt x="1419131" y="577523"/>
                  </a:lnTo>
                  <a:lnTo>
                    <a:pt x="1426528" y="622899"/>
                  </a:lnTo>
                  <a:lnTo>
                    <a:pt x="1431036" y="669182"/>
                  </a:lnTo>
                  <a:lnTo>
                    <a:pt x="1432560" y="716280"/>
                  </a:lnTo>
                  <a:lnTo>
                    <a:pt x="1431036" y="763377"/>
                  </a:lnTo>
                  <a:lnTo>
                    <a:pt x="1426528" y="809660"/>
                  </a:lnTo>
                  <a:lnTo>
                    <a:pt x="1419131" y="855036"/>
                  </a:lnTo>
                  <a:lnTo>
                    <a:pt x="1408938" y="899409"/>
                  </a:lnTo>
                  <a:lnTo>
                    <a:pt x="1396044" y="942685"/>
                  </a:lnTo>
                  <a:lnTo>
                    <a:pt x="1380544" y="984770"/>
                  </a:lnTo>
                  <a:lnTo>
                    <a:pt x="1362531" y="1025570"/>
                  </a:lnTo>
                  <a:lnTo>
                    <a:pt x="1342101" y="1064989"/>
                  </a:lnTo>
                  <a:lnTo>
                    <a:pt x="1319347" y="1102935"/>
                  </a:lnTo>
                  <a:lnTo>
                    <a:pt x="1294363" y="1139311"/>
                  </a:lnTo>
                  <a:lnTo>
                    <a:pt x="1267245" y="1174025"/>
                  </a:lnTo>
                  <a:lnTo>
                    <a:pt x="1238086" y="1206982"/>
                  </a:lnTo>
                  <a:lnTo>
                    <a:pt x="1206982" y="1238086"/>
                  </a:lnTo>
                  <a:lnTo>
                    <a:pt x="1174025" y="1267245"/>
                  </a:lnTo>
                  <a:lnTo>
                    <a:pt x="1139311" y="1294363"/>
                  </a:lnTo>
                  <a:lnTo>
                    <a:pt x="1102935" y="1319347"/>
                  </a:lnTo>
                  <a:lnTo>
                    <a:pt x="1064989" y="1342101"/>
                  </a:lnTo>
                  <a:lnTo>
                    <a:pt x="1025570" y="1362531"/>
                  </a:lnTo>
                  <a:lnTo>
                    <a:pt x="984770" y="1380544"/>
                  </a:lnTo>
                  <a:lnTo>
                    <a:pt x="942685" y="1396044"/>
                  </a:lnTo>
                  <a:lnTo>
                    <a:pt x="899409" y="1408938"/>
                  </a:lnTo>
                  <a:lnTo>
                    <a:pt x="855036" y="1419131"/>
                  </a:lnTo>
                  <a:lnTo>
                    <a:pt x="809660" y="1426528"/>
                  </a:lnTo>
                  <a:lnTo>
                    <a:pt x="763377" y="1431036"/>
                  </a:lnTo>
                  <a:lnTo>
                    <a:pt x="716280" y="1432560"/>
                  </a:lnTo>
                  <a:lnTo>
                    <a:pt x="669184" y="1431036"/>
                  </a:lnTo>
                  <a:lnTo>
                    <a:pt x="622901" y="1426528"/>
                  </a:lnTo>
                  <a:lnTo>
                    <a:pt x="577527" y="1419131"/>
                  </a:lnTo>
                  <a:lnTo>
                    <a:pt x="533155" y="1408938"/>
                  </a:lnTo>
                  <a:lnTo>
                    <a:pt x="489879" y="1396044"/>
                  </a:lnTo>
                  <a:lnTo>
                    <a:pt x="447794" y="1380544"/>
                  </a:lnTo>
                  <a:lnTo>
                    <a:pt x="406995" y="1362531"/>
                  </a:lnTo>
                  <a:lnTo>
                    <a:pt x="367575" y="1342101"/>
                  </a:lnTo>
                  <a:lnTo>
                    <a:pt x="329630" y="1319347"/>
                  </a:lnTo>
                  <a:lnTo>
                    <a:pt x="293253" y="1294363"/>
                  </a:lnTo>
                  <a:lnTo>
                    <a:pt x="258539" y="1267245"/>
                  </a:lnTo>
                  <a:lnTo>
                    <a:pt x="225582" y="1238086"/>
                  </a:lnTo>
                  <a:lnTo>
                    <a:pt x="194477" y="1206982"/>
                  </a:lnTo>
                  <a:lnTo>
                    <a:pt x="165318" y="1174025"/>
                  </a:lnTo>
                  <a:lnTo>
                    <a:pt x="138199" y="1139311"/>
                  </a:lnTo>
                  <a:lnTo>
                    <a:pt x="113216" y="1102935"/>
                  </a:lnTo>
                  <a:lnTo>
                    <a:pt x="90461" y="1064989"/>
                  </a:lnTo>
                  <a:lnTo>
                    <a:pt x="70030" y="1025570"/>
                  </a:lnTo>
                  <a:lnTo>
                    <a:pt x="52017" y="984770"/>
                  </a:lnTo>
                  <a:lnTo>
                    <a:pt x="36516" y="942685"/>
                  </a:lnTo>
                  <a:lnTo>
                    <a:pt x="23622" y="899409"/>
                  </a:lnTo>
                  <a:lnTo>
                    <a:pt x="13428" y="855036"/>
                  </a:lnTo>
                  <a:lnTo>
                    <a:pt x="6031" y="809660"/>
                  </a:lnTo>
                  <a:lnTo>
                    <a:pt x="1523" y="763377"/>
                  </a:lnTo>
                  <a:lnTo>
                    <a:pt x="0" y="716280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631" y="432803"/>
              <a:ext cx="507492" cy="50598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0915" y="406920"/>
              <a:ext cx="545579" cy="63701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163" y="498348"/>
              <a:ext cx="380999" cy="3794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923" y="470928"/>
              <a:ext cx="419849" cy="51128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70661" y="386359"/>
            <a:ext cx="1069975" cy="913765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18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33020">
              <a:lnSpc>
                <a:spcPct val="100000"/>
              </a:lnSpc>
              <a:spcBef>
                <a:spcPts val="1285"/>
              </a:spcBef>
            </a:pPr>
            <a:r>
              <a:rPr sz="2000" b="1" spc="5" dirty="0">
                <a:latin typeface="黑体" panose="02010609060101010101" charset="-122"/>
                <a:cs typeface="黑体" panose="02010609060101010101" charset="-122"/>
              </a:rPr>
              <a:t>灵活动态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75154" y="846835"/>
            <a:ext cx="36982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灵活微调人员位置</a:t>
            </a:r>
            <a:endParaRPr sz="3600"/>
          </a:p>
        </p:txBody>
      </p:sp>
      <p:sp>
        <p:nvSpPr>
          <p:cNvPr id="11" name="object 11"/>
          <p:cNvSpPr txBox="1"/>
          <p:nvPr/>
        </p:nvSpPr>
        <p:spPr>
          <a:xfrm>
            <a:off x="7589646" y="2287016"/>
            <a:ext cx="3764279" cy="208343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80"/>
              </a:spcBef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800" b="1" dirty="0">
                <a:latin typeface="黑体" panose="02010609060101010101" charset="-122"/>
                <a:cs typeface="黑体" panose="02010609060101010101" charset="-122"/>
              </a:rPr>
              <a:t>多部门、多维度盘点结果同时呈现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  <a:p>
            <a:pPr marL="299085" marR="5080" indent="-287020">
              <a:lnSpc>
                <a:spcPts val="3240"/>
              </a:lnSpc>
              <a:spcBef>
                <a:spcPts val="285"/>
              </a:spcBef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800" b="1" dirty="0">
                <a:latin typeface="黑体" panose="02010609060101010101" charset="-122"/>
                <a:cs typeface="黑体" panose="02010609060101010101" charset="-122"/>
              </a:rPr>
              <a:t>九宫格一键生成，盘点报告一键导 </a:t>
            </a:r>
            <a:r>
              <a:rPr sz="1800" b="1" spc="-10" dirty="0">
                <a:latin typeface="黑体" panose="02010609060101010101" charset="-122"/>
                <a:cs typeface="黑体" panose="02010609060101010101" charset="-122"/>
              </a:rPr>
              <a:t>出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  <a:p>
            <a:pPr marL="299085" indent="-287020">
              <a:lnSpc>
                <a:spcPct val="100000"/>
              </a:lnSpc>
              <a:spcBef>
                <a:spcPts val="795"/>
              </a:spcBef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800" b="1" dirty="0">
                <a:latin typeface="黑体" panose="02010609060101010101" charset="-122"/>
                <a:cs typeface="黑体" panose="02010609060101010101" charset="-122"/>
              </a:rPr>
              <a:t>校准轨迹和原因实时保存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800" b="1" dirty="0">
                <a:latin typeface="黑体" panose="02010609060101010101" charset="-122"/>
                <a:cs typeface="黑体" panose="02010609060101010101" charset="-122"/>
              </a:rPr>
              <a:t>高潜人员一键入库和导出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46632" y="2389632"/>
            <a:ext cx="5128260" cy="3858895"/>
            <a:chOff x="1246632" y="2389632"/>
            <a:chExt cx="5128260" cy="3858895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46632" y="2389632"/>
              <a:ext cx="5128260" cy="385876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98904" y="5763767"/>
              <a:ext cx="3015996" cy="37338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554979" y="2500884"/>
              <a:ext cx="713231" cy="20421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59508" y="2656332"/>
              <a:ext cx="3499104" cy="56845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828032" y="3336036"/>
              <a:ext cx="1229867" cy="18592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914900" y="2473452"/>
              <a:ext cx="1301496" cy="19964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406139" y="5951220"/>
              <a:ext cx="1275715" cy="182880"/>
            </a:xfrm>
            <a:custGeom>
              <a:avLst/>
              <a:gdLst/>
              <a:ahLst/>
              <a:cxnLst/>
              <a:rect l="l" t="t" r="r" b="b"/>
              <a:pathLst>
                <a:path w="1275714" h="182879">
                  <a:moveTo>
                    <a:pt x="1275588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275588" y="182879"/>
                  </a:lnTo>
                  <a:lnTo>
                    <a:pt x="12755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831336" y="5910072"/>
              <a:ext cx="492251" cy="22402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70304" y="2462784"/>
              <a:ext cx="1301495" cy="220979"/>
            </a:xfrm>
            <a:prstGeom prst="rect">
              <a:avLst/>
            </a:prstGeom>
          </p:spPr>
        </p:pic>
      </p:grp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92048" y="2844164"/>
            <a:ext cx="11079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latin typeface="黑体" panose="02010609060101010101" charset="-122"/>
                <a:cs typeface="黑体" panose="02010609060101010101" charset="-122"/>
              </a:rPr>
              <a:t>“</a:t>
            </a:r>
            <a:r>
              <a:rPr sz="2800" b="1" spc="-10" dirty="0">
                <a:latin typeface="黑体" panose="02010609060101010101" charset="-122"/>
                <a:cs typeface="黑体" panose="02010609060101010101" charset="-122"/>
              </a:rPr>
              <a:t>动荡时</a:t>
            </a:r>
            <a:r>
              <a:rPr sz="2800" b="1" spc="5" dirty="0">
                <a:latin typeface="黑体" panose="02010609060101010101" charset="-122"/>
                <a:cs typeface="黑体" panose="02010609060101010101" charset="-122"/>
              </a:rPr>
              <a:t>代</a:t>
            </a:r>
            <a:r>
              <a:rPr sz="2800" b="1" spc="-10" dirty="0">
                <a:latin typeface="黑体" panose="02010609060101010101" charset="-122"/>
                <a:cs typeface="黑体" panose="02010609060101010101" charset="-122"/>
              </a:rPr>
              <a:t>最大的</a:t>
            </a:r>
            <a:r>
              <a:rPr sz="2800" b="1" spc="5" dirty="0">
                <a:latin typeface="黑体" panose="02010609060101010101" charset="-122"/>
                <a:cs typeface="黑体" panose="02010609060101010101" charset="-122"/>
              </a:rPr>
              <a:t>危</a:t>
            </a:r>
            <a:r>
              <a:rPr sz="2800" b="1" spc="-10" dirty="0">
                <a:latin typeface="黑体" panose="02010609060101010101" charset="-122"/>
                <a:cs typeface="黑体" panose="02010609060101010101" charset="-122"/>
              </a:rPr>
              <a:t>险不是</a:t>
            </a:r>
            <a:r>
              <a:rPr sz="2800" b="1" spc="5" dirty="0"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2800" b="1" spc="-10" dirty="0">
                <a:latin typeface="黑体" panose="02010609060101010101" charset="-122"/>
                <a:cs typeface="黑体" panose="02010609060101010101" charset="-122"/>
              </a:rPr>
              <a:t>荡本身</a:t>
            </a:r>
            <a:r>
              <a:rPr sz="2800" b="1" spc="5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2800" b="1" spc="-10" dirty="0">
                <a:latin typeface="黑体" panose="02010609060101010101" charset="-122"/>
                <a:cs typeface="黑体" panose="02010609060101010101" charset="-122"/>
              </a:rPr>
              <a:t>而是仍</a:t>
            </a:r>
            <a:r>
              <a:rPr sz="2800" b="1" spc="5" dirty="0">
                <a:latin typeface="黑体" panose="02010609060101010101" charset="-122"/>
                <a:cs typeface="黑体" panose="02010609060101010101" charset="-122"/>
              </a:rPr>
              <a:t>然</a:t>
            </a:r>
            <a:r>
              <a:rPr sz="2800" b="1" spc="-10" dirty="0">
                <a:latin typeface="黑体" panose="02010609060101010101" charset="-122"/>
                <a:cs typeface="黑体" panose="02010609060101010101" charset="-122"/>
              </a:rPr>
              <a:t>用过去</a:t>
            </a:r>
            <a:r>
              <a:rPr sz="2800" b="1" spc="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2800" b="1" spc="-10" dirty="0">
                <a:latin typeface="黑体" panose="02010609060101010101" charset="-122"/>
                <a:cs typeface="黑体" panose="02010609060101010101" charset="-122"/>
              </a:rPr>
              <a:t>逻辑做</a:t>
            </a:r>
            <a:r>
              <a:rPr sz="2800" b="1" spc="5" dirty="0">
                <a:latin typeface="黑体" panose="02010609060101010101" charset="-122"/>
                <a:cs typeface="黑体" panose="02010609060101010101" charset="-122"/>
              </a:rPr>
              <a:t>事</a:t>
            </a:r>
            <a:r>
              <a:rPr sz="2800" b="1" spc="-10" dirty="0"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2800" b="1" spc="-15" dirty="0">
                <a:latin typeface="黑体" panose="02010609060101010101" charset="-122"/>
                <a:cs typeface="黑体" panose="02010609060101010101" charset="-122"/>
              </a:rPr>
              <a:t>”</a:t>
            </a:r>
            <a:endParaRPr sz="2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58833" y="3633596"/>
            <a:ext cx="2476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黑体" panose="02010609060101010101" charset="-122"/>
                <a:cs typeface="黑体" panose="02010609060101010101" charset="-122"/>
              </a:rPr>
              <a:t>——彼得·德鲁克</a:t>
            </a:r>
            <a:endParaRPr sz="24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30877" y="2745181"/>
            <a:ext cx="232092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谢谢！</a:t>
            </a:r>
            <a:endParaRPr sz="60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8690" y="638302"/>
            <a:ext cx="45142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你过往的人</a:t>
            </a:r>
            <a:r>
              <a:rPr sz="4000" spc="-15" dirty="0"/>
              <a:t>才</a:t>
            </a:r>
            <a:r>
              <a:rPr sz="4000" dirty="0"/>
              <a:t>盘</a:t>
            </a:r>
            <a:r>
              <a:rPr sz="4000" spc="20" dirty="0"/>
              <a:t>点</a:t>
            </a:r>
            <a:r>
              <a:rPr sz="4000" spc="-10" dirty="0">
                <a:latin typeface="Calibri" panose="020F0502020204030204"/>
                <a:cs typeface="Calibri" panose="020F0502020204030204"/>
              </a:rPr>
              <a:t>...</a:t>
            </a:r>
            <a:endParaRPr sz="4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24188" y="3134867"/>
            <a:ext cx="767080" cy="485140"/>
          </a:xfrm>
          <a:custGeom>
            <a:avLst/>
            <a:gdLst/>
            <a:ahLst/>
            <a:cxnLst/>
            <a:rect l="l" t="t" r="r" b="b"/>
            <a:pathLst>
              <a:path w="767079" h="485139">
                <a:moveTo>
                  <a:pt x="31241" y="449961"/>
                </a:moveTo>
                <a:lnTo>
                  <a:pt x="24256" y="449961"/>
                </a:lnTo>
                <a:lnTo>
                  <a:pt x="24256" y="453517"/>
                </a:lnTo>
                <a:lnTo>
                  <a:pt x="13890" y="463867"/>
                </a:lnTo>
                <a:lnTo>
                  <a:pt x="3428" y="474218"/>
                </a:lnTo>
                <a:lnTo>
                  <a:pt x="0" y="474218"/>
                </a:lnTo>
                <a:lnTo>
                  <a:pt x="0" y="481203"/>
                </a:lnTo>
                <a:lnTo>
                  <a:pt x="3428" y="481203"/>
                </a:lnTo>
                <a:lnTo>
                  <a:pt x="6984" y="484632"/>
                </a:lnTo>
                <a:lnTo>
                  <a:pt x="13842" y="484632"/>
                </a:lnTo>
                <a:lnTo>
                  <a:pt x="13842" y="481203"/>
                </a:lnTo>
                <a:lnTo>
                  <a:pt x="19061" y="476519"/>
                </a:lnTo>
                <a:lnTo>
                  <a:pt x="29452" y="468487"/>
                </a:lnTo>
                <a:lnTo>
                  <a:pt x="34600" y="463867"/>
                </a:lnTo>
                <a:lnTo>
                  <a:pt x="34670" y="453517"/>
                </a:lnTo>
                <a:lnTo>
                  <a:pt x="31241" y="449961"/>
                </a:lnTo>
                <a:close/>
              </a:path>
              <a:path w="767079" h="485139">
                <a:moveTo>
                  <a:pt x="79755" y="401574"/>
                </a:moveTo>
                <a:lnTo>
                  <a:pt x="76326" y="401574"/>
                </a:lnTo>
                <a:lnTo>
                  <a:pt x="72897" y="405003"/>
                </a:lnTo>
                <a:lnTo>
                  <a:pt x="67661" y="409684"/>
                </a:lnTo>
                <a:lnTo>
                  <a:pt x="57235" y="417665"/>
                </a:lnTo>
                <a:lnTo>
                  <a:pt x="52069" y="422275"/>
                </a:lnTo>
                <a:lnTo>
                  <a:pt x="48513" y="425831"/>
                </a:lnTo>
                <a:lnTo>
                  <a:pt x="48513" y="429260"/>
                </a:lnTo>
                <a:lnTo>
                  <a:pt x="52069" y="432689"/>
                </a:lnTo>
                <a:lnTo>
                  <a:pt x="55498" y="436118"/>
                </a:lnTo>
                <a:lnTo>
                  <a:pt x="62483" y="436118"/>
                </a:lnTo>
                <a:lnTo>
                  <a:pt x="62483" y="432689"/>
                </a:lnTo>
                <a:lnTo>
                  <a:pt x="67647" y="427579"/>
                </a:lnTo>
                <a:lnTo>
                  <a:pt x="72834" y="422767"/>
                </a:lnTo>
                <a:lnTo>
                  <a:pt x="78021" y="418597"/>
                </a:lnTo>
                <a:lnTo>
                  <a:pt x="83184" y="415417"/>
                </a:lnTo>
                <a:lnTo>
                  <a:pt x="86740" y="411988"/>
                </a:lnTo>
                <a:lnTo>
                  <a:pt x="86740" y="408432"/>
                </a:lnTo>
                <a:lnTo>
                  <a:pt x="83184" y="405003"/>
                </a:lnTo>
                <a:lnTo>
                  <a:pt x="79755" y="401574"/>
                </a:lnTo>
                <a:close/>
              </a:path>
              <a:path w="767079" h="485139">
                <a:moveTo>
                  <a:pt x="131825" y="356489"/>
                </a:moveTo>
                <a:lnTo>
                  <a:pt x="128396" y="356489"/>
                </a:lnTo>
                <a:lnTo>
                  <a:pt x="124840" y="360045"/>
                </a:lnTo>
                <a:lnTo>
                  <a:pt x="119675" y="363225"/>
                </a:lnTo>
                <a:lnTo>
                  <a:pt x="114474" y="367395"/>
                </a:lnTo>
                <a:lnTo>
                  <a:pt x="109249" y="372207"/>
                </a:lnTo>
                <a:lnTo>
                  <a:pt x="104012" y="377317"/>
                </a:lnTo>
                <a:lnTo>
                  <a:pt x="100583" y="377317"/>
                </a:lnTo>
                <a:lnTo>
                  <a:pt x="100583" y="384302"/>
                </a:lnTo>
                <a:lnTo>
                  <a:pt x="104012" y="384302"/>
                </a:lnTo>
                <a:lnTo>
                  <a:pt x="104012" y="387731"/>
                </a:lnTo>
                <a:lnTo>
                  <a:pt x="114426" y="387731"/>
                </a:lnTo>
                <a:lnTo>
                  <a:pt x="119663" y="382567"/>
                </a:lnTo>
                <a:lnTo>
                  <a:pt x="124888" y="377761"/>
                </a:lnTo>
                <a:lnTo>
                  <a:pt x="130089" y="373622"/>
                </a:lnTo>
                <a:lnTo>
                  <a:pt x="135254" y="370459"/>
                </a:lnTo>
                <a:lnTo>
                  <a:pt x="138683" y="366903"/>
                </a:lnTo>
                <a:lnTo>
                  <a:pt x="138683" y="363474"/>
                </a:lnTo>
                <a:lnTo>
                  <a:pt x="135254" y="360045"/>
                </a:lnTo>
                <a:lnTo>
                  <a:pt x="131825" y="356489"/>
                </a:lnTo>
                <a:close/>
              </a:path>
              <a:path w="767079" h="485139">
                <a:moveTo>
                  <a:pt x="190753" y="314960"/>
                </a:moveTo>
                <a:lnTo>
                  <a:pt x="187325" y="314960"/>
                </a:lnTo>
                <a:lnTo>
                  <a:pt x="183895" y="318516"/>
                </a:lnTo>
                <a:lnTo>
                  <a:pt x="176674" y="321625"/>
                </a:lnTo>
                <a:lnTo>
                  <a:pt x="170418" y="325389"/>
                </a:lnTo>
                <a:lnTo>
                  <a:pt x="164804" y="329178"/>
                </a:lnTo>
                <a:lnTo>
                  <a:pt x="159511" y="332359"/>
                </a:lnTo>
                <a:lnTo>
                  <a:pt x="156082" y="335788"/>
                </a:lnTo>
                <a:lnTo>
                  <a:pt x="156082" y="339217"/>
                </a:lnTo>
                <a:lnTo>
                  <a:pt x="159511" y="342646"/>
                </a:lnTo>
                <a:lnTo>
                  <a:pt x="159511" y="346202"/>
                </a:lnTo>
                <a:lnTo>
                  <a:pt x="166496" y="346202"/>
                </a:lnTo>
                <a:lnTo>
                  <a:pt x="172269" y="341518"/>
                </a:lnTo>
                <a:lnTo>
                  <a:pt x="185052" y="333486"/>
                </a:lnTo>
                <a:lnTo>
                  <a:pt x="190753" y="328803"/>
                </a:lnTo>
                <a:lnTo>
                  <a:pt x="194182" y="328803"/>
                </a:lnTo>
                <a:lnTo>
                  <a:pt x="194182" y="321945"/>
                </a:lnTo>
                <a:lnTo>
                  <a:pt x="190753" y="318516"/>
                </a:lnTo>
                <a:lnTo>
                  <a:pt x="190753" y="314960"/>
                </a:lnTo>
                <a:close/>
              </a:path>
              <a:path w="767079" h="485139">
                <a:moveTo>
                  <a:pt x="246252" y="280416"/>
                </a:moveTo>
                <a:lnTo>
                  <a:pt x="242823" y="283845"/>
                </a:lnTo>
                <a:lnTo>
                  <a:pt x="230647" y="289480"/>
                </a:lnTo>
                <a:lnTo>
                  <a:pt x="224268" y="293114"/>
                </a:lnTo>
                <a:lnTo>
                  <a:pt x="218566" y="297688"/>
                </a:lnTo>
                <a:lnTo>
                  <a:pt x="215010" y="297688"/>
                </a:lnTo>
                <a:lnTo>
                  <a:pt x="215010" y="304673"/>
                </a:lnTo>
                <a:lnTo>
                  <a:pt x="218566" y="308102"/>
                </a:lnTo>
                <a:lnTo>
                  <a:pt x="225425" y="308102"/>
                </a:lnTo>
                <a:lnTo>
                  <a:pt x="231197" y="304974"/>
                </a:lnTo>
                <a:lnTo>
                  <a:pt x="243980" y="297386"/>
                </a:lnTo>
                <a:lnTo>
                  <a:pt x="249681" y="294259"/>
                </a:lnTo>
                <a:lnTo>
                  <a:pt x="253237" y="294259"/>
                </a:lnTo>
                <a:lnTo>
                  <a:pt x="253237" y="287274"/>
                </a:lnTo>
                <a:lnTo>
                  <a:pt x="249681" y="283845"/>
                </a:lnTo>
                <a:lnTo>
                  <a:pt x="246252" y="280416"/>
                </a:lnTo>
                <a:close/>
              </a:path>
              <a:path w="767079" h="485139">
                <a:moveTo>
                  <a:pt x="312165" y="266573"/>
                </a:moveTo>
                <a:lnTo>
                  <a:pt x="277494" y="266573"/>
                </a:lnTo>
                <a:lnTo>
                  <a:pt x="277494" y="276987"/>
                </a:lnTo>
                <a:lnTo>
                  <a:pt x="287908" y="276987"/>
                </a:lnTo>
                <a:lnTo>
                  <a:pt x="293663" y="274341"/>
                </a:lnTo>
                <a:lnTo>
                  <a:pt x="306411" y="269146"/>
                </a:lnTo>
                <a:lnTo>
                  <a:pt x="312165" y="266573"/>
                </a:lnTo>
                <a:close/>
              </a:path>
              <a:path w="767079" h="485139">
                <a:moveTo>
                  <a:pt x="312165" y="252730"/>
                </a:moveTo>
                <a:lnTo>
                  <a:pt x="308736" y="252730"/>
                </a:lnTo>
                <a:lnTo>
                  <a:pt x="301462" y="255357"/>
                </a:lnTo>
                <a:lnTo>
                  <a:pt x="294830" y="258318"/>
                </a:lnTo>
                <a:lnTo>
                  <a:pt x="288198" y="261945"/>
                </a:lnTo>
                <a:lnTo>
                  <a:pt x="280923" y="266573"/>
                </a:lnTo>
                <a:lnTo>
                  <a:pt x="315594" y="266573"/>
                </a:lnTo>
                <a:lnTo>
                  <a:pt x="319150" y="263144"/>
                </a:lnTo>
                <a:lnTo>
                  <a:pt x="315594" y="259587"/>
                </a:lnTo>
                <a:lnTo>
                  <a:pt x="315594" y="256159"/>
                </a:lnTo>
                <a:lnTo>
                  <a:pt x="312165" y="252730"/>
                </a:lnTo>
                <a:close/>
              </a:path>
              <a:path w="767079" h="485139">
                <a:moveTo>
                  <a:pt x="378078" y="228473"/>
                </a:moveTo>
                <a:lnTo>
                  <a:pt x="374650" y="231902"/>
                </a:lnTo>
                <a:lnTo>
                  <a:pt x="366893" y="233939"/>
                </a:lnTo>
                <a:lnTo>
                  <a:pt x="359457" y="235346"/>
                </a:lnTo>
                <a:lnTo>
                  <a:pt x="352665" y="236777"/>
                </a:lnTo>
                <a:lnTo>
                  <a:pt x="346836" y="238887"/>
                </a:lnTo>
                <a:lnTo>
                  <a:pt x="339978" y="245745"/>
                </a:lnTo>
                <a:lnTo>
                  <a:pt x="343407" y="249301"/>
                </a:lnTo>
                <a:lnTo>
                  <a:pt x="343407" y="252730"/>
                </a:lnTo>
                <a:lnTo>
                  <a:pt x="350392" y="252730"/>
                </a:lnTo>
                <a:lnTo>
                  <a:pt x="357594" y="250191"/>
                </a:lnTo>
                <a:lnTo>
                  <a:pt x="364188" y="247951"/>
                </a:lnTo>
                <a:lnTo>
                  <a:pt x="370806" y="246354"/>
                </a:lnTo>
                <a:lnTo>
                  <a:pt x="378078" y="245745"/>
                </a:lnTo>
                <a:lnTo>
                  <a:pt x="381507" y="242316"/>
                </a:lnTo>
                <a:lnTo>
                  <a:pt x="381507" y="231902"/>
                </a:lnTo>
                <a:lnTo>
                  <a:pt x="378078" y="228473"/>
                </a:lnTo>
                <a:close/>
              </a:path>
              <a:path w="767079" h="485139">
                <a:moveTo>
                  <a:pt x="443991" y="211201"/>
                </a:moveTo>
                <a:lnTo>
                  <a:pt x="440562" y="211201"/>
                </a:lnTo>
                <a:lnTo>
                  <a:pt x="433577" y="214630"/>
                </a:lnTo>
                <a:lnTo>
                  <a:pt x="430148" y="214630"/>
                </a:lnTo>
                <a:lnTo>
                  <a:pt x="423163" y="218059"/>
                </a:lnTo>
                <a:lnTo>
                  <a:pt x="412750" y="218059"/>
                </a:lnTo>
                <a:lnTo>
                  <a:pt x="409320" y="221487"/>
                </a:lnTo>
                <a:lnTo>
                  <a:pt x="405891" y="225044"/>
                </a:lnTo>
                <a:lnTo>
                  <a:pt x="409320" y="228473"/>
                </a:lnTo>
                <a:lnTo>
                  <a:pt x="409320" y="231902"/>
                </a:lnTo>
                <a:lnTo>
                  <a:pt x="426592" y="231902"/>
                </a:lnTo>
                <a:lnTo>
                  <a:pt x="433577" y="228473"/>
                </a:lnTo>
                <a:lnTo>
                  <a:pt x="437006" y="228473"/>
                </a:lnTo>
                <a:lnTo>
                  <a:pt x="443991" y="225044"/>
                </a:lnTo>
                <a:lnTo>
                  <a:pt x="447420" y="225044"/>
                </a:lnTo>
                <a:lnTo>
                  <a:pt x="450976" y="221487"/>
                </a:lnTo>
                <a:lnTo>
                  <a:pt x="447420" y="218059"/>
                </a:lnTo>
                <a:lnTo>
                  <a:pt x="447420" y="214630"/>
                </a:lnTo>
                <a:lnTo>
                  <a:pt x="443991" y="211201"/>
                </a:lnTo>
                <a:close/>
              </a:path>
              <a:path w="767079" h="485139">
                <a:moveTo>
                  <a:pt x="509904" y="190373"/>
                </a:moveTo>
                <a:lnTo>
                  <a:pt x="506475" y="193802"/>
                </a:lnTo>
                <a:lnTo>
                  <a:pt x="499201" y="195911"/>
                </a:lnTo>
                <a:lnTo>
                  <a:pt x="485937" y="198749"/>
                </a:lnTo>
                <a:lnTo>
                  <a:pt x="478662" y="200787"/>
                </a:lnTo>
                <a:lnTo>
                  <a:pt x="475233" y="204216"/>
                </a:lnTo>
                <a:lnTo>
                  <a:pt x="475233" y="214630"/>
                </a:lnTo>
                <a:lnTo>
                  <a:pt x="485647" y="214630"/>
                </a:lnTo>
                <a:lnTo>
                  <a:pt x="492505" y="211201"/>
                </a:lnTo>
                <a:lnTo>
                  <a:pt x="502919" y="207645"/>
                </a:lnTo>
                <a:lnTo>
                  <a:pt x="509904" y="207645"/>
                </a:lnTo>
                <a:lnTo>
                  <a:pt x="513333" y="204216"/>
                </a:lnTo>
                <a:lnTo>
                  <a:pt x="516889" y="200787"/>
                </a:lnTo>
                <a:lnTo>
                  <a:pt x="513333" y="197358"/>
                </a:lnTo>
                <a:lnTo>
                  <a:pt x="513333" y="193802"/>
                </a:lnTo>
                <a:lnTo>
                  <a:pt x="509904" y="190373"/>
                </a:lnTo>
                <a:close/>
              </a:path>
              <a:path w="767079" h="485139">
                <a:moveTo>
                  <a:pt x="575817" y="166116"/>
                </a:moveTo>
                <a:lnTo>
                  <a:pt x="568832" y="166116"/>
                </a:lnTo>
                <a:lnTo>
                  <a:pt x="556752" y="171799"/>
                </a:lnTo>
                <a:lnTo>
                  <a:pt x="550348" y="175402"/>
                </a:lnTo>
                <a:lnTo>
                  <a:pt x="544576" y="179959"/>
                </a:lnTo>
                <a:lnTo>
                  <a:pt x="541146" y="179959"/>
                </a:lnTo>
                <a:lnTo>
                  <a:pt x="541146" y="190373"/>
                </a:lnTo>
                <a:lnTo>
                  <a:pt x="551560" y="190373"/>
                </a:lnTo>
                <a:lnTo>
                  <a:pt x="557262" y="187799"/>
                </a:lnTo>
                <a:lnTo>
                  <a:pt x="570045" y="182604"/>
                </a:lnTo>
                <a:lnTo>
                  <a:pt x="575817" y="179959"/>
                </a:lnTo>
                <a:lnTo>
                  <a:pt x="579246" y="176530"/>
                </a:lnTo>
                <a:lnTo>
                  <a:pt x="579246" y="169672"/>
                </a:lnTo>
                <a:lnTo>
                  <a:pt x="575817" y="166116"/>
                </a:lnTo>
                <a:close/>
              </a:path>
              <a:path w="767079" h="485139">
                <a:moveTo>
                  <a:pt x="634745" y="131572"/>
                </a:moveTo>
                <a:lnTo>
                  <a:pt x="627887" y="131572"/>
                </a:lnTo>
                <a:lnTo>
                  <a:pt x="622651" y="136199"/>
                </a:lnTo>
                <a:lnTo>
                  <a:pt x="612225" y="144216"/>
                </a:lnTo>
                <a:lnTo>
                  <a:pt x="607059" y="148844"/>
                </a:lnTo>
                <a:lnTo>
                  <a:pt x="603503" y="148844"/>
                </a:lnTo>
                <a:lnTo>
                  <a:pt x="600075" y="152273"/>
                </a:lnTo>
                <a:lnTo>
                  <a:pt x="603503" y="155829"/>
                </a:lnTo>
                <a:lnTo>
                  <a:pt x="603503" y="159258"/>
                </a:lnTo>
                <a:lnTo>
                  <a:pt x="613917" y="159258"/>
                </a:lnTo>
                <a:lnTo>
                  <a:pt x="620902" y="155829"/>
                </a:lnTo>
                <a:lnTo>
                  <a:pt x="627887" y="148844"/>
                </a:lnTo>
                <a:lnTo>
                  <a:pt x="634745" y="145415"/>
                </a:lnTo>
                <a:lnTo>
                  <a:pt x="641730" y="138430"/>
                </a:lnTo>
                <a:lnTo>
                  <a:pt x="638175" y="135001"/>
                </a:lnTo>
                <a:lnTo>
                  <a:pt x="634745" y="131572"/>
                </a:lnTo>
                <a:close/>
              </a:path>
              <a:path w="767079" h="485139">
                <a:moveTo>
                  <a:pt x="690244" y="86487"/>
                </a:moveTo>
                <a:lnTo>
                  <a:pt x="683386" y="86487"/>
                </a:lnTo>
                <a:lnTo>
                  <a:pt x="679830" y="90043"/>
                </a:lnTo>
                <a:lnTo>
                  <a:pt x="676401" y="96901"/>
                </a:lnTo>
                <a:lnTo>
                  <a:pt x="669416" y="103886"/>
                </a:lnTo>
                <a:lnTo>
                  <a:pt x="662558" y="107315"/>
                </a:lnTo>
                <a:lnTo>
                  <a:pt x="659002" y="110744"/>
                </a:lnTo>
                <a:lnTo>
                  <a:pt x="659002" y="117729"/>
                </a:lnTo>
                <a:lnTo>
                  <a:pt x="662558" y="121158"/>
                </a:lnTo>
                <a:lnTo>
                  <a:pt x="669416" y="121158"/>
                </a:lnTo>
                <a:lnTo>
                  <a:pt x="669416" y="117729"/>
                </a:lnTo>
                <a:lnTo>
                  <a:pt x="674653" y="114492"/>
                </a:lnTo>
                <a:lnTo>
                  <a:pt x="679878" y="110315"/>
                </a:lnTo>
                <a:lnTo>
                  <a:pt x="685079" y="105495"/>
                </a:lnTo>
                <a:lnTo>
                  <a:pt x="693673" y="96901"/>
                </a:lnTo>
                <a:lnTo>
                  <a:pt x="693673" y="93472"/>
                </a:lnTo>
                <a:lnTo>
                  <a:pt x="690244" y="90043"/>
                </a:lnTo>
                <a:lnTo>
                  <a:pt x="690244" y="86487"/>
                </a:lnTo>
                <a:close/>
              </a:path>
              <a:path w="767079" h="485139">
                <a:moveTo>
                  <a:pt x="738758" y="38100"/>
                </a:moveTo>
                <a:lnTo>
                  <a:pt x="728471" y="38100"/>
                </a:lnTo>
                <a:lnTo>
                  <a:pt x="728471" y="41529"/>
                </a:lnTo>
                <a:lnTo>
                  <a:pt x="723288" y="46747"/>
                </a:lnTo>
                <a:lnTo>
                  <a:pt x="718438" y="51943"/>
                </a:lnTo>
                <a:lnTo>
                  <a:pt x="714255" y="57138"/>
                </a:lnTo>
                <a:lnTo>
                  <a:pt x="711072" y="62357"/>
                </a:lnTo>
                <a:lnTo>
                  <a:pt x="707643" y="62357"/>
                </a:lnTo>
                <a:lnTo>
                  <a:pt x="707643" y="69215"/>
                </a:lnTo>
                <a:lnTo>
                  <a:pt x="711072" y="69215"/>
                </a:lnTo>
                <a:lnTo>
                  <a:pt x="711072" y="72644"/>
                </a:lnTo>
                <a:lnTo>
                  <a:pt x="718057" y="72644"/>
                </a:lnTo>
                <a:lnTo>
                  <a:pt x="721486" y="69215"/>
                </a:lnTo>
                <a:lnTo>
                  <a:pt x="724667" y="64051"/>
                </a:lnTo>
                <a:lnTo>
                  <a:pt x="728837" y="58864"/>
                </a:lnTo>
                <a:lnTo>
                  <a:pt x="733649" y="53677"/>
                </a:lnTo>
                <a:lnTo>
                  <a:pt x="738758" y="48514"/>
                </a:lnTo>
                <a:lnTo>
                  <a:pt x="742314" y="44958"/>
                </a:lnTo>
                <a:lnTo>
                  <a:pt x="738758" y="41529"/>
                </a:lnTo>
                <a:lnTo>
                  <a:pt x="738758" y="38100"/>
                </a:lnTo>
                <a:close/>
              </a:path>
              <a:path w="767079" h="485139">
                <a:moveTo>
                  <a:pt x="759586" y="0"/>
                </a:moveTo>
                <a:lnTo>
                  <a:pt x="756157" y="3429"/>
                </a:lnTo>
                <a:lnTo>
                  <a:pt x="752728" y="3429"/>
                </a:lnTo>
                <a:lnTo>
                  <a:pt x="752728" y="6985"/>
                </a:lnTo>
                <a:lnTo>
                  <a:pt x="749172" y="10414"/>
                </a:lnTo>
                <a:lnTo>
                  <a:pt x="749172" y="13843"/>
                </a:lnTo>
                <a:lnTo>
                  <a:pt x="752728" y="17272"/>
                </a:lnTo>
                <a:lnTo>
                  <a:pt x="763142" y="17272"/>
                </a:lnTo>
                <a:lnTo>
                  <a:pt x="763142" y="13843"/>
                </a:lnTo>
                <a:lnTo>
                  <a:pt x="766571" y="13843"/>
                </a:lnTo>
                <a:lnTo>
                  <a:pt x="766571" y="6985"/>
                </a:lnTo>
                <a:lnTo>
                  <a:pt x="763142" y="3429"/>
                </a:lnTo>
                <a:lnTo>
                  <a:pt x="7595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53360" y="2513457"/>
            <a:ext cx="2082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盘点年年做，想要更 好的展现盘点价值？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13652" y="2174494"/>
            <a:ext cx="2311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想要盘点更好得到业 务部门的支持和认可？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93911" y="4045457"/>
            <a:ext cx="2085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每年盘点都是年度手 工excel大赛？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7122" y="4455667"/>
            <a:ext cx="2082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大量数据整合，容易 出错，焦头烂额？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100"/>
              </a:spcBef>
            </a:pPr>
            <a:r>
              <a:rPr dirty="0"/>
              <a:t>是时候升级你的人才盘点了！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13432" y="2383535"/>
            <a:ext cx="899160" cy="71755"/>
          </a:xfrm>
          <a:custGeom>
            <a:avLst/>
            <a:gdLst/>
            <a:ahLst/>
            <a:cxnLst/>
            <a:rect l="l" t="t" r="r" b="b"/>
            <a:pathLst>
              <a:path w="899160" h="71755">
                <a:moveTo>
                  <a:pt x="897128" y="0"/>
                </a:moveTo>
                <a:lnTo>
                  <a:pt x="2031" y="0"/>
                </a:lnTo>
                <a:lnTo>
                  <a:pt x="0" y="2031"/>
                </a:lnTo>
                <a:lnTo>
                  <a:pt x="0" y="4572"/>
                </a:lnTo>
                <a:lnTo>
                  <a:pt x="0" y="69596"/>
                </a:lnTo>
                <a:lnTo>
                  <a:pt x="2031" y="71627"/>
                </a:lnTo>
                <a:lnTo>
                  <a:pt x="897128" y="71627"/>
                </a:lnTo>
                <a:lnTo>
                  <a:pt x="899160" y="69596"/>
                </a:lnTo>
                <a:lnTo>
                  <a:pt x="899160" y="2031"/>
                </a:lnTo>
                <a:lnTo>
                  <a:pt x="897128" y="0"/>
                </a:lnTo>
                <a:close/>
              </a:path>
            </a:pathLst>
          </a:custGeom>
          <a:solidFill>
            <a:srgbClr val="123E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7170" y="2548509"/>
            <a:ext cx="2874010" cy="875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5"/>
              </a:lnSpc>
              <a:spcBef>
                <a:spcPts val="100"/>
              </a:spcBef>
            </a:pPr>
            <a:r>
              <a:rPr sz="2400" b="0" dirty="0">
                <a:solidFill>
                  <a:srgbClr val="404040"/>
                </a:solidFill>
                <a:latin typeface="Microsoft JhengHei UI" panose="020B0604030504040204" charset="-120"/>
                <a:cs typeface="Microsoft JhengHei UI" panose="020B0604030504040204" charset="-120"/>
              </a:rPr>
              <a:t>数字时代下的领导力</a:t>
            </a:r>
            <a:endParaRPr sz="2400">
              <a:latin typeface="Microsoft JhengHei UI" panose="020B0604030504040204" charset="-120"/>
              <a:cs typeface="Microsoft JhengHei UI" panose="020B0604030504040204" charset="-120"/>
            </a:endParaRPr>
          </a:p>
          <a:p>
            <a:pPr marL="12700">
              <a:lnSpc>
                <a:spcPts val="3825"/>
              </a:lnSpc>
            </a:pPr>
            <a:r>
              <a:rPr sz="3200" dirty="0">
                <a:solidFill>
                  <a:srgbClr val="404040"/>
                </a:solidFill>
                <a:latin typeface="Microsoft JhengHei UI" panose="020B0604030504040204" charset="-120"/>
                <a:cs typeface="Microsoft JhengHei UI" panose="020B0604030504040204" charset="-120"/>
              </a:rPr>
              <a:t>未来人才新标准</a:t>
            </a:r>
            <a:endParaRPr sz="3200">
              <a:latin typeface="Microsoft JhengHei UI" panose="020B0604030504040204" charset="-120"/>
              <a:cs typeface="Microsoft JhengHei UI" panose="020B0604030504040204" charset="-120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498591" y="1261872"/>
            <a:ext cx="4539996" cy="45339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122668" y="4068317"/>
            <a:ext cx="12928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404040"/>
                </a:solidFill>
                <a:latin typeface="Microsoft JhengHei UI" panose="020B0604030504040204" charset="-120"/>
                <a:cs typeface="Microsoft JhengHei UI" panose="020B0604030504040204" charset="-120"/>
              </a:rPr>
              <a:t>SUCCESS</a:t>
            </a:r>
            <a:r>
              <a:rPr sz="1100" spc="-60" dirty="0">
                <a:solidFill>
                  <a:srgbClr val="404040"/>
                </a:solidFill>
                <a:latin typeface="Microsoft JhengHei UI" panose="020B0604030504040204" charset="-120"/>
                <a:cs typeface="Microsoft JhengHei UI" panose="020B0604030504040204" charset="-120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Microsoft JhengHei UI" panose="020B0604030504040204" charset="-120"/>
                <a:cs typeface="Microsoft JhengHei UI" panose="020B0604030504040204" charset="-120"/>
              </a:rPr>
              <a:t>PROFILES</a:t>
            </a:r>
            <a:endParaRPr sz="1100">
              <a:latin typeface="Microsoft JhengHei UI" panose="020B0604030504040204" charset="-120"/>
              <a:cs typeface="Microsoft JhengHei UI" panose="020B060403050404020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7847" y="248424"/>
            <a:ext cx="139065" cy="1187450"/>
            <a:chOff x="307847" y="248424"/>
            <a:chExt cx="139065" cy="118745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07847" y="248424"/>
              <a:ext cx="138772" cy="118718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9475" y="313944"/>
              <a:ext cx="0" cy="1054100"/>
            </a:xfrm>
            <a:custGeom>
              <a:avLst/>
              <a:gdLst/>
              <a:ahLst/>
              <a:cxnLst/>
              <a:rect l="l" t="t" r="r" b="b"/>
              <a:pathLst>
                <a:path h="1054100">
                  <a:moveTo>
                    <a:pt x="0" y="0"/>
                  </a:moveTo>
                  <a:lnTo>
                    <a:pt x="0" y="1053718"/>
                  </a:lnTo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505968" y="137160"/>
            <a:ext cx="327660" cy="340360"/>
            <a:chOff x="505968" y="137160"/>
            <a:chExt cx="327660" cy="340360"/>
          </a:xfrm>
        </p:grpSpPr>
        <p:sp>
          <p:nvSpPr>
            <p:cNvPr id="6" name="object 6"/>
            <p:cNvSpPr/>
            <p:nvPr/>
          </p:nvSpPr>
          <p:spPr>
            <a:xfrm>
              <a:off x="513588" y="160020"/>
              <a:ext cx="313055" cy="314960"/>
            </a:xfrm>
            <a:custGeom>
              <a:avLst/>
              <a:gdLst/>
              <a:ahLst/>
              <a:cxnLst/>
              <a:rect l="l" t="t" r="r" b="b"/>
              <a:pathLst>
                <a:path w="313055" h="314959">
                  <a:moveTo>
                    <a:pt x="312851" y="228091"/>
                  </a:moveTo>
                  <a:lnTo>
                    <a:pt x="281940" y="42672"/>
                  </a:lnTo>
                </a:path>
                <a:path w="313055" h="314959">
                  <a:moveTo>
                    <a:pt x="163068" y="308228"/>
                  </a:moveTo>
                  <a:lnTo>
                    <a:pt x="312585" y="228600"/>
                  </a:lnTo>
                </a:path>
                <a:path w="313055" h="314959">
                  <a:moveTo>
                    <a:pt x="3048" y="198119"/>
                  </a:moveTo>
                  <a:lnTo>
                    <a:pt x="157607" y="306324"/>
                  </a:lnTo>
                </a:path>
                <a:path w="313055" h="314959">
                  <a:moveTo>
                    <a:pt x="35052" y="25653"/>
                  </a:moveTo>
                  <a:lnTo>
                    <a:pt x="189611" y="0"/>
                  </a:lnTo>
                </a:path>
                <a:path w="313055" h="314959">
                  <a:moveTo>
                    <a:pt x="188976" y="0"/>
                  </a:moveTo>
                  <a:lnTo>
                    <a:pt x="281711" y="44957"/>
                  </a:lnTo>
                </a:path>
                <a:path w="313055" h="314959">
                  <a:moveTo>
                    <a:pt x="0" y="192912"/>
                  </a:moveTo>
                  <a:lnTo>
                    <a:pt x="34696" y="25907"/>
                  </a:lnTo>
                </a:path>
                <a:path w="313055" h="314959">
                  <a:moveTo>
                    <a:pt x="281317" y="44196"/>
                  </a:moveTo>
                  <a:lnTo>
                    <a:pt x="227076" y="151129"/>
                  </a:lnTo>
                </a:path>
                <a:path w="313055" h="314959">
                  <a:moveTo>
                    <a:pt x="189877" y="179831"/>
                  </a:moveTo>
                  <a:lnTo>
                    <a:pt x="161544" y="314705"/>
                  </a:lnTo>
                </a:path>
                <a:path w="313055" h="314959">
                  <a:moveTo>
                    <a:pt x="230428" y="147827"/>
                  </a:moveTo>
                  <a:lnTo>
                    <a:pt x="195072" y="175005"/>
                  </a:lnTo>
                </a:path>
                <a:path w="313055" h="314959">
                  <a:moveTo>
                    <a:pt x="131064" y="103631"/>
                  </a:moveTo>
                  <a:lnTo>
                    <a:pt x="162483" y="313689"/>
                  </a:lnTo>
                </a:path>
                <a:path w="313055" h="314959">
                  <a:moveTo>
                    <a:pt x="126225" y="97535"/>
                  </a:moveTo>
                  <a:lnTo>
                    <a:pt x="0" y="197612"/>
                  </a:lnTo>
                </a:path>
                <a:path w="313055" h="314959">
                  <a:moveTo>
                    <a:pt x="36576" y="28955"/>
                  </a:moveTo>
                  <a:lnTo>
                    <a:pt x="63741" y="98425"/>
                  </a:lnTo>
                </a:path>
                <a:path w="313055" h="314959">
                  <a:moveTo>
                    <a:pt x="32004" y="21335"/>
                  </a:moveTo>
                  <a:lnTo>
                    <a:pt x="128765" y="103504"/>
                  </a:lnTo>
                </a:path>
                <a:path w="313055" h="314959">
                  <a:moveTo>
                    <a:pt x="187629" y="0"/>
                  </a:moveTo>
                  <a:lnTo>
                    <a:pt x="132588" y="98425"/>
                  </a:lnTo>
                </a:path>
                <a:path w="313055" h="314959">
                  <a:moveTo>
                    <a:pt x="188976" y="0"/>
                  </a:moveTo>
                  <a:lnTo>
                    <a:pt x="232232" y="148462"/>
                  </a:lnTo>
                </a:path>
                <a:path w="313055" h="314959">
                  <a:moveTo>
                    <a:pt x="135636" y="103631"/>
                  </a:moveTo>
                  <a:lnTo>
                    <a:pt x="194259" y="177673"/>
                  </a:lnTo>
                </a:path>
                <a:path w="313055" h="314959">
                  <a:moveTo>
                    <a:pt x="63118" y="103631"/>
                  </a:moveTo>
                  <a:lnTo>
                    <a:pt x="0" y="197738"/>
                  </a:lnTo>
                </a:path>
                <a:path w="313055" h="314959">
                  <a:moveTo>
                    <a:pt x="310769" y="225805"/>
                  </a:moveTo>
                  <a:lnTo>
                    <a:pt x="193548" y="179831"/>
                  </a:lnTo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05968" y="149351"/>
              <a:ext cx="327660" cy="327660"/>
            </a:xfrm>
            <a:custGeom>
              <a:avLst/>
              <a:gdLst/>
              <a:ahLst/>
              <a:cxnLst/>
              <a:rect l="l" t="t" r="r" b="b"/>
              <a:pathLst>
                <a:path w="327659" h="327659">
                  <a:moveTo>
                    <a:pt x="19812" y="199517"/>
                  </a:moveTo>
                  <a:lnTo>
                    <a:pt x="15379" y="195072"/>
                  </a:lnTo>
                  <a:lnTo>
                    <a:pt x="4432" y="195072"/>
                  </a:lnTo>
                  <a:lnTo>
                    <a:pt x="0" y="199517"/>
                  </a:lnTo>
                  <a:lnTo>
                    <a:pt x="0" y="210439"/>
                  </a:lnTo>
                  <a:lnTo>
                    <a:pt x="4432" y="214884"/>
                  </a:lnTo>
                  <a:lnTo>
                    <a:pt x="15379" y="214884"/>
                  </a:lnTo>
                  <a:lnTo>
                    <a:pt x="19812" y="210439"/>
                  </a:lnTo>
                  <a:lnTo>
                    <a:pt x="19812" y="204978"/>
                  </a:lnTo>
                  <a:lnTo>
                    <a:pt x="19812" y="199517"/>
                  </a:lnTo>
                  <a:close/>
                </a:path>
                <a:path w="327659" h="327659">
                  <a:moveTo>
                    <a:pt x="53340" y="30353"/>
                  </a:moveTo>
                  <a:lnTo>
                    <a:pt x="48907" y="25908"/>
                  </a:lnTo>
                  <a:lnTo>
                    <a:pt x="37960" y="25908"/>
                  </a:lnTo>
                  <a:lnTo>
                    <a:pt x="33528" y="30353"/>
                  </a:lnTo>
                  <a:lnTo>
                    <a:pt x="33528" y="41275"/>
                  </a:lnTo>
                  <a:lnTo>
                    <a:pt x="37960" y="45720"/>
                  </a:lnTo>
                  <a:lnTo>
                    <a:pt x="48907" y="45720"/>
                  </a:lnTo>
                  <a:lnTo>
                    <a:pt x="53340" y="41275"/>
                  </a:lnTo>
                  <a:lnTo>
                    <a:pt x="53340" y="35814"/>
                  </a:lnTo>
                  <a:lnTo>
                    <a:pt x="53340" y="30353"/>
                  </a:lnTo>
                  <a:close/>
                </a:path>
                <a:path w="327659" h="327659">
                  <a:moveTo>
                    <a:pt x="77724" y="105410"/>
                  </a:moveTo>
                  <a:lnTo>
                    <a:pt x="72948" y="100584"/>
                  </a:lnTo>
                  <a:lnTo>
                    <a:pt x="61163" y="100584"/>
                  </a:lnTo>
                  <a:lnTo>
                    <a:pt x="56388" y="105410"/>
                  </a:lnTo>
                  <a:lnTo>
                    <a:pt x="56388" y="117094"/>
                  </a:lnTo>
                  <a:lnTo>
                    <a:pt x="61163" y="121920"/>
                  </a:lnTo>
                  <a:lnTo>
                    <a:pt x="72948" y="121920"/>
                  </a:lnTo>
                  <a:lnTo>
                    <a:pt x="77724" y="117094"/>
                  </a:lnTo>
                  <a:lnTo>
                    <a:pt x="77724" y="111252"/>
                  </a:lnTo>
                  <a:lnTo>
                    <a:pt x="77724" y="105410"/>
                  </a:lnTo>
                  <a:close/>
                </a:path>
                <a:path w="327659" h="327659">
                  <a:moveTo>
                    <a:pt x="150876" y="105410"/>
                  </a:moveTo>
                  <a:lnTo>
                    <a:pt x="146100" y="100584"/>
                  </a:lnTo>
                  <a:lnTo>
                    <a:pt x="134315" y="100584"/>
                  </a:lnTo>
                  <a:lnTo>
                    <a:pt x="129540" y="105410"/>
                  </a:lnTo>
                  <a:lnTo>
                    <a:pt x="129540" y="117094"/>
                  </a:lnTo>
                  <a:lnTo>
                    <a:pt x="134315" y="121920"/>
                  </a:lnTo>
                  <a:lnTo>
                    <a:pt x="146100" y="121920"/>
                  </a:lnTo>
                  <a:lnTo>
                    <a:pt x="150876" y="117094"/>
                  </a:lnTo>
                  <a:lnTo>
                    <a:pt x="150876" y="111252"/>
                  </a:lnTo>
                  <a:lnTo>
                    <a:pt x="150876" y="105410"/>
                  </a:lnTo>
                  <a:close/>
                </a:path>
                <a:path w="327659" h="327659">
                  <a:moveTo>
                    <a:pt x="179832" y="311150"/>
                  </a:moveTo>
                  <a:lnTo>
                    <a:pt x="175399" y="306324"/>
                  </a:lnTo>
                  <a:lnTo>
                    <a:pt x="164452" y="306324"/>
                  </a:lnTo>
                  <a:lnTo>
                    <a:pt x="160020" y="311150"/>
                  </a:lnTo>
                  <a:lnTo>
                    <a:pt x="160020" y="322834"/>
                  </a:lnTo>
                  <a:lnTo>
                    <a:pt x="164452" y="327660"/>
                  </a:lnTo>
                  <a:lnTo>
                    <a:pt x="175399" y="327660"/>
                  </a:lnTo>
                  <a:lnTo>
                    <a:pt x="179832" y="322834"/>
                  </a:lnTo>
                  <a:lnTo>
                    <a:pt x="179832" y="316992"/>
                  </a:lnTo>
                  <a:lnTo>
                    <a:pt x="179832" y="311150"/>
                  </a:lnTo>
                  <a:close/>
                </a:path>
                <a:path w="327659" h="327659">
                  <a:moveTo>
                    <a:pt x="205740" y="4826"/>
                  </a:moveTo>
                  <a:lnTo>
                    <a:pt x="200964" y="0"/>
                  </a:lnTo>
                  <a:lnTo>
                    <a:pt x="189179" y="0"/>
                  </a:lnTo>
                  <a:lnTo>
                    <a:pt x="184404" y="4826"/>
                  </a:lnTo>
                  <a:lnTo>
                    <a:pt x="184404" y="16510"/>
                  </a:lnTo>
                  <a:lnTo>
                    <a:pt x="189179" y="21336"/>
                  </a:lnTo>
                  <a:lnTo>
                    <a:pt x="200964" y="21336"/>
                  </a:lnTo>
                  <a:lnTo>
                    <a:pt x="205740" y="16510"/>
                  </a:lnTo>
                  <a:lnTo>
                    <a:pt x="205740" y="10668"/>
                  </a:lnTo>
                  <a:lnTo>
                    <a:pt x="205740" y="4826"/>
                  </a:lnTo>
                  <a:close/>
                </a:path>
                <a:path w="327659" h="327659">
                  <a:moveTo>
                    <a:pt x="211836" y="181229"/>
                  </a:moveTo>
                  <a:lnTo>
                    <a:pt x="207403" y="176784"/>
                  </a:lnTo>
                  <a:lnTo>
                    <a:pt x="196456" y="176784"/>
                  </a:lnTo>
                  <a:lnTo>
                    <a:pt x="192024" y="181229"/>
                  </a:lnTo>
                  <a:lnTo>
                    <a:pt x="192024" y="192151"/>
                  </a:lnTo>
                  <a:lnTo>
                    <a:pt x="196456" y="196596"/>
                  </a:lnTo>
                  <a:lnTo>
                    <a:pt x="207403" y="196596"/>
                  </a:lnTo>
                  <a:lnTo>
                    <a:pt x="211836" y="192151"/>
                  </a:lnTo>
                  <a:lnTo>
                    <a:pt x="211836" y="186702"/>
                  </a:lnTo>
                  <a:lnTo>
                    <a:pt x="211836" y="181229"/>
                  </a:lnTo>
                  <a:close/>
                </a:path>
                <a:path w="327659" h="327659">
                  <a:moveTo>
                    <a:pt x="246888" y="152273"/>
                  </a:moveTo>
                  <a:lnTo>
                    <a:pt x="242112" y="147828"/>
                  </a:lnTo>
                  <a:lnTo>
                    <a:pt x="230327" y="147828"/>
                  </a:lnTo>
                  <a:lnTo>
                    <a:pt x="225552" y="152273"/>
                  </a:lnTo>
                  <a:lnTo>
                    <a:pt x="225552" y="163195"/>
                  </a:lnTo>
                  <a:lnTo>
                    <a:pt x="230327" y="167652"/>
                  </a:lnTo>
                  <a:lnTo>
                    <a:pt x="242112" y="167652"/>
                  </a:lnTo>
                  <a:lnTo>
                    <a:pt x="246888" y="163195"/>
                  </a:lnTo>
                  <a:lnTo>
                    <a:pt x="246888" y="157734"/>
                  </a:lnTo>
                  <a:lnTo>
                    <a:pt x="246888" y="152273"/>
                  </a:lnTo>
                  <a:close/>
                </a:path>
                <a:path w="327659" h="327659">
                  <a:moveTo>
                    <a:pt x="301752" y="49022"/>
                  </a:moveTo>
                  <a:lnTo>
                    <a:pt x="296976" y="44196"/>
                  </a:lnTo>
                  <a:lnTo>
                    <a:pt x="285191" y="44196"/>
                  </a:lnTo>
                  <a:lnTo>
                    <a:pt x="280416" y="49022"/>
                  </a:lnTo>
                  <a:lnTo>
                    <a:pt x="280416" y="60706"/>
                  </a:lnTo>
                  <a:lnTo>
                    <a:pt x="285191" y="65532"/>
                  </a:lnTo>
                  <a:lnTo>
                    <a:pt x="296976" y="65532"/>
                  </a:lnTo>
                  <a:lnTo>
                    <a:pt x="301752" y="60706"/>
                  </a:lnTo>
                  <a:lnTo>
                    <a:pt x="301752" y="54876"/>
                  </a:lnTo>
                  <a:lnTo>
                    <a:pt x="301752" y="49022"/>
                  </a:lnTo>
                  <a:close/>
                </a:path>
                <a:path w="327659" h="327659">
                  <a:moveTo>
                    <a:pt x="327660" y="230378"/>
                  </a:moveTo>
                  <a:lnTo>
                    <a:pt x="323227" y="225552"/>
                  </a:lnTo>
                  <a:lnTo>
                    <a:pt x="312280" y="225552"/>
                  </a:lnTo>
                  <a:lnTo>
                    <a:pt x="307848" y="230378"/>
                  </a:lnTo>
                  <a:lnTo>
                    <a:pt x="307848" y="242062"/>
                  </a:lnTo>
                  <a:lnTo>
                    <a:pt x="312280" y="246888"/>
                  </a:lnTo>
                  <a:lnTo>
                    <a:pt x="323227" y="246888"/>
                  </a:lnTo>
                  <a:lnTo>
                    <a:pt x="327660" y="242062"/>
                  </a:lnTo>
                  <a:lnTo>
                    <a:pt x="327660" y="236220"/>
                  </a:lnTo>
                  <a:lnTo>
                    <a:pt x="327660" y="230378"/>
                  </a:lnTo>
                  <a:close/>
                </a:path>
              </a:pathLst>
            </a:custGeom>
            <a:solidFill>
              <a:srgbClr val="0D0D0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13588" y="146304"/>
              <a:ext cx="313055" cy="315595"/>
            </a:xfrm>
            <a:custGeom>
              <a:avLst/>
              <a:gdLst/>
              <a:ahLst/>
              <a:cxnLst/>
              <a:rect l="l" t="t" r="r" b="b"/>
              <a:pathLst>
                <a:path w="313055" h="315595">
                  <a:moveTo>
                    <a:pt x="312851" y="229616"/>
                  </a:moveTo>
                  <a:lnTo>
                    <a:pt x="281940" y="44196"/>
                  </a:lnTo>
                </a:path>
                <a:path w="313055" h="315595">
                  <a:moveTo>
                    <a:pt x="163068" y="308229"/>
                  </a:moveTo>
                  <a:lnTo>
                    <a:pt x="312585" y="228600"/>
                  </a:lnTo>
                </a:path>
                <a:path w="313055" h="315595">
                  <a:moveTo>
                    <a:pt x="3048" y="198120"/>
                  </a:moveTo>
                  <a:lnTo>
                    <a:pt x="157607" y="306324"/>
                  </a:lnTo>
                </a:path>
                <a:path w="313055" h="315595">
                  <a:moveTo>
                    <a:pt x="35052" y="25653"/>
                  </a:moveTo>
                  <a:lnTo>
                    <a:pt x="189611" y="0"/>
                  </a:lnTo>
                </a:path>
                <a:path w="313055" h="315595">
                  <a:moveTo>
                    <a:pt x="188976" y="0"/>
                  </a:moveTo>
                  <a:lnTo>
                    <a:pt x="281711" y="44957"/>
                  </a:lnTo>
                </a:path>
                <a:path w="313055" h="315595">
                  <a:moveTo>
                    <a:pt x="0" y="194437"/>
                  </a:moveTo>
                  <a:lnTo>
                    <a:pt x="34696" y="27431"/>
                  </a:lnTo>
                </a:path>
                <a:path w="313055" h="315595">
                  <a:moveTo>
                    <a:pt x="281317" y="44196"/>
                  </a:moveTo>
                  <a:lnTo>
                    <a:pt x="227076" y="151129"/>
                  </a:lnTo>
                </a:path>
                <a:path w="313055" h="315595">
                  <a:moveTo>
                    <a:pt x="189877" y="179831"/>
                  </a:moveTo>
                  <a:lnTo>
                    <a:pt x="161544" y="314706"/>
                  </a:lnTo>
                </a:path>
                <a:path w="313055" h="315595">
                  <a:moveTo>
                    <a:pt x="230428" y="147827"/>
                  </a:moveTo>
                  <a:lnTo>
                    <a:pt x="195072" y="175005"/>
                  </a:lnTo>
                </a:path>
                <a:path w="313055" h="315595">
                  <a:moveTo>
                    <a:pt x="131064" y="105155"/>
                  </a:moveTo>
                  <a:lnTo>
                    <a:pt x="162483" y="315213"/>
                  </a:lnTo>
                </a:path>
                <a:path w="313055" h="315595">
                  <a:moveTo>
                    <a:pt x="126225" y="99060"/>
                  </a:moveTo>
                  <a:lnTo>
                    <a:pt x="0" y="199136"/>
                  </a:lnTo>
                </a:path>
                <a:path w="313055" h="315595">
                  <a:moveTo>
                    <a:pt x="36576" y="28955"/>
                  </a:moveTo>
                  <a:lnTo>
                    <a:pt x="63741" y="98425"/>
                  </a:lnTo>
                </a:path>
                <a:path w="313055" h="315595">
                  <a:moveTo>
                    <a:pt x="32004" y="22860"/>
                  </a:moveTo>
                  <a:lnTo>
                    <a:pt x="128765" y="105028"/>
                  </a:lnTo>
                </a:path>
                <a:path w="313055" h="315595">
                  <a:moveTo>
                    <a:pt x="187629" y="0"/>
                  </a:moveTo>
                  <a:lnTo>
                    <a:pt x="132588" y="98425"/>
                  </a:lnTo>
                </a:path>
                <a:path w="313055" h="315595">
                  <a:moveTo>
                    <a:pt x="188976" y="0"/>
                  </a:moveTo>
                  <a:lnTo>
                    <a:pt x="232232" y="148463"/>
                  </a:lnTo>
                </a:path>
                <a:path w="313055" h="315595">
                  <a:moveTo>
                    <a:pt x="135636" y="105155"/>
                  </a:moveTo>
                  <a:lnTo>
                    <a:pt x="194259" y="179197"/>
                  </a:lnTo>
                </a:path>
                <a:path w="313055" h="315595">
                  <a:moveTo>
                    <a:pt x="63118" y="105155"/>
                  </a:moveTo>
                  <a:lnTo>
                    <a:pt x="0" y="199263"/>
                  </a:lnTo>
                </a:path>
                <a:path w="313055" h="315595">
                  <a:moveTo>
                    <a:pt x="310769" y="225806"/>
                  </a:moveTo>
                  <a:lnTo>
                    <a:pt x="193548" y="179831"/>
                  </a:lnTo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05968" y="137159"/>
              <a:ext cx="327660" cy="326390"/>
            </a:xfrm>
            <a:custGeom>
              <a:avLst/>
              <a:gdLst/>
              <a:ahLst/>
              <a:cxnLst/>
              <a:rect l="l" t="t" r="r" b="b"/>
              <a:pathLst>
                <a:path w="327659" h="326390">
                  <a:moveTo>
                    <a:pt x="19812" y="198374"/>
                  </a:moveTo>
                  <a:lnTo>
                    <a:pt x="15379" y="193548"/>
                  </a:lnTo>
                  <a:lnTo>
                    <a:pt x="4432" y="193548"/>
                  </a:lnTo>
                  <a:lnTo>
                    <a:pt x="0" y="198374"/>
                  </a:lnTo>
                  <a:lnTo>
                    <a:pt x="0" y="210070"/>
                  </a:lnTo>
                  <a:lnTo>
                    <a:pt x="4432" y="214884"/>
                  </a:lnTo>
                  <a:lnTo>
                    <a:pt x="15379" y="214884"/>
                  </a:lnTo>
                  <a:lnTo>
                    <a:pt x="19812" y="210070"/>
                  </a:lnTo>
                  <a:lnTo>
                    <a:pt x="19812" y="204216"/>
                  </a:lnTo>
                  <a:lnTo>
                    <a:pt x="19812" y="198374"/>
                  </a:lnTo>
                  <a:close/>
                </a:path>
                <a:path w="327659" h="326390">
                  <a:moveTo>
                    <a:pt x="53340" y="29210"/>
                  </a:moveTo>
                  <a:lnTo>
                    <a:pt x="48907" y="24384"/>
                  </a:lnTo>
                  <a:lnTo>
                    <a:pt x="37960" y="24384"/>
                  </a:lnTo>
                  <a:lnTo>
                    <a:pt x="33528" y="29210"/>
                  </a:lnTo>
                  <a:lnTo>
                    <a:pt x="33528" y="40894"/>
                  </a:lnTo>
                  <a:lnTo>
                    <a:pt x="37960" y="45720"/>
                  </a:lnTo>
                  <a:lnTo>
                    <a:pt x="48907" y="45720"/>
                  </a:lnTo>
                  <a:lnTo>
                    <a:pt x="53340" y="40894"/>
                  </a:lnTo>
                  <a:lnTo>
                    <a:pt x="53340" y="35052"/>
                  </a:lnTo>
                  <a:lnTo>
                    <a:pt x="53340" y="29210"/>
                  </a:lnTo>
                  <a:close/>
                </a:path>
                <a:path w="327659" h="326390">
                  <a:moveTo>
                    <a:pt x="77724" y="103886"/>
                  </a:moveTo>
                  <a:lnTo>
                    <a:pt x="72948" y="99060"/>
                  </a:lnTo>
                  <a:lnTo>
                    <a:pt x="61163" y="99060"/>
                  </a:lnTo>
                  <a:lnTo>
                    <a:pt x="56388" y="103886"/>
                  </a:lnTo>
                  <a:lnTo>
                    <a:pt x="56388" y="115570"/>
                  </a:lnTo>
                  <a:lnTo>
                    <a:pt x="61163" y="120396"/>
                  </a:lnTo>
                  <a:lnTo>
                    <a:pt x="72948" y="120396"/>
                  </a:lnTo>
                  <a:lnTo>
                    <a:pt x="77724" y="115570"/>
                  </a:lnTo>
                  <a:lnTo>
                    <a:pt x="77724" y="109740"/>
                  </a:lnTo>
                  <a:lnTo>
                    <a:pt x="77724" y="103886"/>
                  </a:lnTo>
                  <a:close/>
                </a:path>
                <a:path w="327659" h="326390">
                  <a:moveTo>
                    <a:pt x="150876" y="103886"/>
                  </a:moveTo>
                  <a:lnTo>
                    <a:pt x="146100" y="99060"/>
                  </a:lnTo>
                  <a:lnTo>
                    <a:pt x="134315" y="99060"/>
                  </a:lnTo>
                  <a:lnTo>
                    <a:pt x="129540" y="103886"/>
                  </a:lnTo>
                  <a:lnTo>
                    <a:pt x="129540" y="115570"/>
                  </a:lnTo>
                  <a:lnTo>
                    <a:pt x="134315" y="120396"/>
                  </a:lnTo>
                  <a:lnTo>
                    <a:pt x="146100" y="120396"/>
                  </a:lnTo>
                  <a:lnTo>
                    <a:pt x="150876" y="115570"/>
                  </a:lnTo>
                  <a:lnTo>
                    <a:pt x="150876" y="109740"/>
                  </a:lnTo>
                  <a:lnTo>
                    <a:pt x="150876" y="103886"/>
                  </a:lnTo>
                  <a:close/>
                </a:path>
                <a:path w="327659" h="326390">
                  <a:moveTo>
                    <a:pt x="179832" y="310769"/>
                  </a:moveTo>
                  <a:lnTo>
                    <a:pt x="175399" y="306324"/>
                  </a:lnTo>
                  <a:lnTo>
                    <a:pt x="164452" y="306324"/>
                  </a:lnTo>
                  <a:lnTo>
                    <a:pt x="160020" y="310769"/>
                  </a:lnTo>
                  <a:lnTo>
                    <a:pt x="160020" y="321691"/>
                  </a:lnTo>
                  <a:lnTo>
                    <a:pt x="164452" y="326136"/>
                  </a:lnTo>
                  <a:lnTo>
                    <a:pt x="175399" y="326136"/>
                  </a:lnTo>
                  <a:lnTo>
                    <a:pt x="179832" y="321691"/>
                  </a:lnTo>
                  <a:lnTo>
                    <a:pt x="179832" y="316230"/>
                  </a:lnTo>
                  <a:lnTo>
                    <a:pt x="179832" y="310769"/>
                  </a:lnTo>
                  <a:close/>
                </a:path>
                <a:path w="327659" h="326390">
                  <a:moveTo>
                    <a:pt x="205740" y="4445"/>
                  </a:moveTo>
                  <a:lnTo>
                    <a:pt x="200964" y="0"/>
                  </a:lnTo>
                  <a:lnTo>
                    <a:pt x="189179" y="0"/>
                  </a:lnTo>
                  <a:lnTo>
                    <a:pt x="184404" y="4445"/>
                  </a:lnTo>
                  <a:lnTo>
                    <a:pt x="184404" y="15367"/>
                  </a:lnTo>
                  <a:lnTo>
                    <a:pt x="189179" y="19812"/>
                  </a:lnTo>
                  <a:lnTo>
                    <a:pt x="200964" y="19812"/>
                  </a:lnTo>
                  <a:lnTo>
                    <a:pt x="205740" y="15367"/>
                  </a:lnTo>
                  <a:lnTo>
                    <a:pt x="205740" y="9906"/>
                  </a:lnTo>
                  <a:lnTo>
                    <a:pt x="205740" y="4445"/>
                  </a:lnTo>
                  <a:close/>
                </a:path>
                <a:path w="327659" h="326390">
                  <a:moveTo>
                    <a:pt x="211836" y="180086"/>
                  </a:moveTo>
                  <a:lnTo>
                    <a:pt x="207403" y="175260"/>
                  </a:lnTo>
                  <a:lnTo>
                    <a:pt x="196456" y="175260"/>
                  </a:lnTo>
                  <a:lnTo>
                    <a:pt x="192024" y="180086"/>
                  </a:lnTo>
                  <a:lnTo>
                    <a:pt x="192024" y="191770"/>
                  </a:lnTo>
                  <a:lnTo>
                    <a:pt x="196456" y="196596"/>
                  </a:lnTo>
                  <a:lnTo>
                    <a:pt x="207403" y="196596"/>
                  </a:lnTo>
                  <a:lnTo>
                    <a:pt x="211836" y="191770"/>
                  </a:lnTo>
                  <a:lnTo>
                    <a:pt x="211836" y="185940"/>
                  </a:lnTo>
                  <a:lnTo>
                    <a:pt x="211836" y="180086"/>
                  </a:lnTo>
                  <a:close/>
                </a:path>
                <a:path w="327659" h="326390">
                  <a:moveTo>
                    <a:pt x="246888" y="151142"/>
                  </a:moveTo>
                  <a:lnTo>
                    <a:pt x="242112" y="146316"/>
                  </a:lnTo>
                  <a:lnTo>
                    <a:pt x="230327" y="146316"/>
                  </a:lnTo>
                  <a:lnTo>
                    <a:pt x="225552" y="151142"/>
                  </a:lnTo>
                  <a:lnTo>
                    <a:pt x="225552" y="162814"/>
                  </a:lnTo>
                  <a:lnTo>
                    <a:pt x="230327" y="167640"/>
                  </a:lnTo>
                  <a:lnTo>
                    <a:pt x="242112" y="167640"/>
                  </a:lnTo>
                  <a:lnTo>
                    <a:pt x="246888" y="162814"/>
                  </a:lnTo>
                  <a:lnTo>
                    <a:pt x="246888" y="156972"/>
                  </a:lnTo>
                  <a:lnTo>
                    <a:pt x="246888" y="151142"/>
                  </a:lnTo>
                  <a:close/>
                </a:path>
                <a:path w="327659" h="326390">
                  <a:moveTo>
                    <a:pt x="301752" y="48641"/>
                  </a:moveTo>
                  <a:lnTo>
                    <a:pt x="296976" y="44196"/>
                  </a:lnTo>
                  <a:lnTo>
                    <a:pt x="285191" y="44196"/>
                  </a:lnTo>
                  <a:lnTo>
                    <a:pt x="280416" y="48641"/>
                  </a:lnTo>
                  <a:lnTo>
                    <a:pt x="280416" y="59563"/>
                  </a:lnTo>
                  <a:lnTo>
                    <a:pt x="285191" y="64020"/>
                  </a:lnTo>
                  <a:lnTo>
                    <a:pt x="296976" y="64020"/>
                  </a:lnTo>
                  <a:lnTo>
                    <a:pt x="301752" y="59563"/>
                  </a:lnTo>
                  <a:lnTo>
                    <a:pt x="301752" y="54102"/>
                  </a:lnTo>
                  <a:lnTo>
                    <a:pt x="301752" y="48641"/>
                  </a:lnTo>
                  <a:close/>
                </a:path>
                <a:path w="327659" h="326390">
                  <a:moveTo>
                    <a:pt x="327660" y="228854"/>
                  </a:moveTo>
                  <a:lnTo>
                    <a:pt x="323227" y="224028"/>
                  </a:lnTo>
                  <a:lnTo>
                    <a:pt x="312280" y="224028"/>
                  </a:lnTo>
                  <a:lnTo>
                    <a:pt x="307848" y="228854"/>
                  </a:lnTo>
                  <a:lnTo>
                    <a:pt x="307848" y="240538"/>
                  </a:lnTo>
                  <a:lnTo>
                    <a:pt x="312280" y="245364"/>
                  </a:lnTo>
                  <a:lnTo>
                    <a:pt x="323227" y="245364"/>
                  </a:lnTo>
                  <a:lnTo>
                    <a:pt x="327660" y="240538"/>
                  </a:lnTo>
                  <a:lnTo>
                    <a:pt x="327660" y="234696"/>
                  </a:lnTo>
                  <a:lnTo>
                    <a:pt x="327660" y="228854"/>
                  </a:lnTo>
                  <a:close/>
                </a:path>
              </a:pathLst>
            </a:custGeom>
            <a:solidFill>
              <a:srgbClr val="0D0D0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48690" y="677925"/>
            <a:ext cx="71513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开</a:t>
            </a:r>
            <a:r>
              <a:rPr sz="4000" spc="-15" dirty="0"/>
              <a:t>展贴</a:t>
            </a:r>
            <a:r>
              <a:rPr sz="4000" dirty="0"/>
              <a:t>合</a:t>
            </a:r>
            <a:r>
              <a:rPr sz="4000" spc="-15" dirty="0"/>
              <a:t>业务</a:t>
            </a:r>
            <a:r>
              <a:rPr sz="4000" dirty="0"/>
              <a:t>的</a:t>
            </a:r>
            <a:r>
              <a:rPr sz="4000" spc="-15" dirty="0"/>
              <a:t>精细</a:t>
            </a:r>
            <a:r>
              <a:rPr sz="4000" dirty="0"/>
              <a:t>化</a:t>
            </a:r>
            <a:r>
              <a:rPr sz="4000" spc="-15" dirty="0"/>
              <a:t>人才</a:t>
            </a:r>
            <a:r>
              <a:rPr sz="4000" dirty="0"/>
              <a:t>盘</a:t>
            </a:r>
            <a:r>
              <a:rPr sz="4000" spc="-20" dirty="0"/>
              <a:t>点</a:t>
            </a:r>
            <a:endParaRPr sz="4000"/>
          </a:p>
        </p:txBody>
      </p:sp>
      <p:grpSp>
        <p:nvGrpSpPr>
          <p:cNvPr id="11" name="object 11"/>
          <p:cNvGrpSpPr/>
          <p:nvPr/>
        </p:nvGrpSpPr>
        <p:grpSpPr>
          <a:xfrm>
            <a:off x="1235963" y="2442972"/>
            <a:ext cx="2514600" cy="2514600"/>
            <a:chOff x="1235963" y="2442972"/>
            <a:chExt cx="2514600" cy="251460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5963" y="2442972"/>
              <a:ext cx="2514600" cy="251460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307591" y="2514600"/>
              <a:ext cx="2376170" cy="2376170"/>
            </a:xfrm>
            <a:custGeom>
              <a:avLst/>
              <a:gdLst/>
              <a:ahLst/>
              <a:cxnLst/>
              <a:rect l="l" t="t" r="r" b="b"/>
              <a:pathLst>
                <a:path w="2376170" h="2376170">
                  <a:moveTo>
                    <a:pt x="0" y="1187958"/>
                  </a:moveTo>
                  <a:lnTo>
                    <a:pt x="943" y="1140179"/>
                  </a:lnTo>
                  <a:lnTo>
                    <a:pt x="3749" y="1092879"/>
                  </a:lnTo>
                  <a:lnTo>
                    <a:pt x="8383" y="1046094"/>
                  </a:lnTo>
                  <a:lnTo>
                    <a:pt x="14808" y="999859"/>
                  </a:lnTo>
                  <a:lnTo>
                    <a:pt x="22990" y="954208"/>
                  </a:lnTo>
                  <a:lnTo>
                    <a:pt x="32894" y="909179"/>
                  </a:lnTo>
                  <a:lnTo>
                    <a:pt x="44482" y="864806"/>
                  </a:lnTo>
                  <a:lnTo>
                    <a:pt x="57721" y="821125"/>
                  </a:lnTo>
                  <a:lnTo>
                    <a:pt x="72574" y="778170"/>
                  </a:lnTo>
                  <a:lnTo>
                    <a:pt x="89006" y="735979"/>
                  </a:lnTo>
                  <a:lnTo>
                    <a:pt x="106981" y="694586"/>
                  </a:lnTo>
                  <a:lnTo>
                    <a:pt x="126465" y="654026"/>
                  </a:lnTo>
                  <a:lnTo>
                    <a:pt x="147421" y="614336"/>
                  </a:lnTo>
                  <a:lnTo>
                    <a:pt x="169815" y="575551"/>
                  </a:lnTo>
                  <a:lnTo>
                    <a:pt x="193609" y="537705"/>
                  </a:lnTo>
                  <a:lnTo>
                    <a:pt x="218770" y="500836"/>
                  </a:lnTo>
                  <a:lnTo>
                    <a:pt x="245262" y="464977"/>
                  </a:lnTo>
                  <a:lnTo>
                    <a:pt x="273048" y="430165"/>
                  </a:lnTo>
                  <a:lnTo>
                    <a:pt x="302094" y="396436"/>
                  </a:lnTo>
                  <a:lnTo>
                    <a:pt x="332365" y="363824"/>
                  </a:lnTo>
                  <a:lnTo>
                    <a:pt x="363824" y="332365"/>
                  </a:lnTo>
                  <a:lnTo>
                    <a:pt x="396436" y="302094"/>
                  </a:lnTo>
                  <a:lnTo>
                    <a:pt x="430165" y="273048"/>
                  </a:lnTo>
                  <a:lnTo>
                    <a:pt x="464977" y="245262"/>
                  </a:lnTo>
                  <a:lnTo>
                    <a:pt x="500836" y="218770"/>
                  </a:lnTo>
                  <a:lnTo>
                    <a:pt x="537705" y="193609"/>
                  </a:lnTo>
                  <a:lnTo>
                    <a:pt x="575551" y="169815"/>
                  </a:lnTo>
                  <a:lnTo>
                    <a:pt x="614336" y="147421"/>
                  </a:lnTo>
                  <a:lnTo>
                    <a:pt x="654026" y="126465"/>
                  </a:lnTo>
                  <a:lnTo>
                    <a:pt x="694586" y="106981"/>
                  </a:lnTo>
                  <a:lnTo>
                    <a:pt x="735979" y="89006"/>
                  </a:lnTo>
                  <a:lnTo>
                    <a:pt x="778170" y="72574"/>
                  </a:lnTo>
                  <a:lnTo>
                    <a:pt x="821125" y="57721"/>
                  </a:lnTo>
                  <a:lnTo>
                    <a:pt x="864806" y="44482"/>
                  </a:lnTo>
                  <a:lnTo>
                    <a:pt x="909179" y="32894"/>
                  </a:lnTo>
                  <a:lnTo>
                    <a:pt x="954208" y="22990"/>
                  </a:lnTo>
                  <a:lnTo>
                    <a:pt x="999859" y="14808"/>
                  </a:lnTo>
                  <a:lnTo>
                    <a:pt x="1046094" y="8383"/>
                  </a:lnTo>
                  <a:lnTo>
                    <a:pt x="1092879" y="3749"/>
                  </a:lnTo>
                  <a:lnTo>
                    <a:pt x="1140179" y="943"/>
                  </a:lnTo>
                  <a:lnTo>
                    <a:pt x="1187958" y="0"/>
                  </a:lnTo>
                  <a:lnTo>
                    <a:pt x="1235736" y="943"/>
                  </a:lnTo>
                  <a:lnTo>
                    <a:pt x="1283036" y="3749"/>
                  </a:lnTo>
                  <a:lnTo>
                    <a:pt x="1329821" y="8383"/>
                  </a:lnTo>
                  <a:lnTo>
                    <a:pt x="1376056" y="14808"/>
                  </a:lnTo>
                  <a:lnTo>
                    <a:pt x="1421707" y="22990"/>
                  </a:lnTo>
                  <a:lnTo>
                    <a:pt x="1466736" y="32894"/>
                  </a:lnTo>
                  <a:lnTo>
                    <a:pt x="1511109" y="44482"/>
                  </a:lnTo>
                  <a:lnTo>
                    <a:pt x="1554790" y="57721"/>
                  </a:lnTo>
                  <a:lnTo>
                    <a:pt x="1597745" y="72574"/>
                  </a:lnTo>
                  <a:lnTo>
                    <a:pt x="1639936" y="89006"/>
                  </a:lnTo>
                  <a:lnTo>
                    <a:pt x="1681329" y="106981"/>
                  </a:lnTo>
                  <a:lnTo>
                    <a:pt x="1721889" y="126465"/>
                  </a:lnTo>
                  <a:lnTo>
                    <a:pt x="1761579" y="147421"/>
                  </a:lnTo>
                  <a:lnTo>
                    <a:pt x="1800364" y="169815"/>
                  </a:lnTo>
                  <a:lnTo>
                    <a:pt x="1838210" y="193609"/>
                  </a:lnTo>
                  <a:lnTo>
                    <a:pt x="1875079" y="218770"/>
                  </a:lnTo>
                  <a:lnTo>
                    <a:pt x="1910938" y="245262"/>
                  </a:lnTo>
                  <a:lnTo>
                    <a:pt x="1945750" y="273048"/>
                  </a:lnTo>
                  <a:lnTo>
                    <a:pt x="1979479" y="302094"/>
                  </a:lnTo>
                  <a:lnTo>
                    <a:pt x="2012091" y="332365"/>
                  </a:lnTo>
                  <a:lnTo>
                    <a:pt x="2043550" y="363824"/>
                  </a:lnTo>
                  <a:lnTo>
                    <a:pt x="2073821" y="396436"/>
                  </a:lnTo>
                  <a:lnTo>
                    <a:pt x="2102867" y="430165"/>
                  </a:lnTo>
                  <a:lnTo>
                    <a:pt x="2130653" y="464977"/>
                  </a:lnTo>
                  <a:lnTo>
                    <a:pt x="2157145" y="500836"/>
                  </a:lnTo>
                  <a:lnTo>
                    <a:pt x="2182306" y="537705"/>
                  </a:lnTo>
                  <a:lnTo>
                    <a:pt x="2206100" y="575551"/>
                  </a:lnTo>
                  <a:lnTo>
                    <a:pt x="2228494" y="614336"/>
                  </a:lnTo>
                  <a:lnTo>
                    <a:pt x="2249450" y="654026"/>
                  </a:lnTo>
                  <a:lnTo>
                    <a:pt x="2268934" y="694586"/>
                  </a:lnTo>
                  <a:lnTo>
                    <a:pt x="2286909" y="735979"/>
                  </a:lnTo>
                  <a:lnTo>
                    <a:pt x="2303341" y="778170"/>
                  </a:lnTo>
                  <a:lnTo>
                    <a:pt x="2318194" y="821125"/>
                  </a:lnTo>
                  <a:lnTo>
                    <a:pt x="2331433" y="864806"/>
                  </a:lnTo>
                  <a:lnTo>
                    <a:pt x="2343021" y="909179"/>
                  </a:lnTo>
                  <a:lnTo>
                    <a:pt x="2352925" y="954208"/>
                  </a:lnTo>
                  <a:lnTo>
                    <a:pt x="2361107" y="999859"/>
                  </a:lnTo>
                  <a:lnTo>
                    <a:pt x="2367532" y="1046094"/>
                  </a:lnTo>
                  <a:lnTo>
                    <a:pt x="2372166" y="1092879"/>
                  </a:lnTo>
                  <a:lnTo>
                    <a:pt x="2374972" y="1140179"/>
                  </a:lnTo>
                  <a:lnTo>
                    <a:pt x="2375916" y="1187958"/>
                  </a:lnTo>
                  <a:lnTo>
                    <a:pt x="2374972" y="1235736"/>
                  </a:lnTo>
                  <a:lnTo>
                    <a:pt x="2372166" y="1283036"/>
                  </a:lnTo>
                  <a:lnTo>
                    <a:pt x="2367532" y="1329821"/>
                  </a:lnTo>
                  <a:lnTo>
                    <a:pt x="2361107" y="1376056"/>
                  </a:lnTo>
                  <a:lnTo>
                    <a:pt x="2352925" y="1421707"/>
                  </a:lnTo>
                  <a:lnTo>
                    <a:pt x="2343021" y="1466736"/>
                  </a:lnTo>
                  <a:lnTo>
                    <a:pt x="2331433" y="1511109"/>
                  </a:lnTo>
                  <a:lnTo>
                    <a:pt x="2318194" y="1554790"/>
                  </a:lnTo>
                  <a:lnTo>
                    <a:pt x="2303341" y="1597745"/>
                  </a:lnTo>
                  <a:lnTo>
                    <a:pt x="2286909" y="1639936"/>
                  </a:lnTo>
                  <a:lnTo>
                    <a:pt x="2268934" y="1681329"/>
                  </a:lnTo>
                  <a:lnTo>
                    <a:pt x="2249450" y="1721889"/>
                  </a:lnTo>
                  <a:lnTo>
                    <a:pt x="2228494" y="1761579"/>
                  </a:lnTo>
                  <a:lnTo>
                    <a:pt x="2206100" y="1800364"/>
                  </a:lnTo>
                  <a:lnTo>
                    <a:pt x="2182306" y="1838210"/>
                  </a:lnTo>
                  <a:lnTo>
                    <a:pt x="2157145" y="1875079"/>
                  </a:lnTo>
                  <a:lnTo>
                    <a:pt x="2130653" y="1910938"/>
                  </a:lnTo>
                  <a:lnTo>
                    <a:pt x="2102867" y="1945750"/>
                  </a:lnTo>
                  <a:lnTo>
                    <a:pt x="2073821" y="1979479"/>
                  </a:lnTo>
                  <a:lnTo>
                    <a:pt x="2043550" y="2012091"/>
                  </a:lnTo>
                  <a:lnTo>
                    <a:pt x="2012091" y="2043550"/>
                  </a:lnTo>
                  <a:lnTo>
                    <a:pt x="1979479" y="2073821"/>
                  </a:lnTo>
                  <a:lnTo>
                    <a:pt x="1945750" y="2102867"/>
                  </a:lnTo>
                  <a:lnTo>
                    <a:pt x="1910938" y="2130653"/>
                  </a:lnTo>
                  <a:lnTo>
                    <a:pt x="1875079" y="2157145"/>
                  </a:lnTo>
                  <a:lnTo>
                    <a:pt x="1838210" y="2182306"/>
                  </a:lnTo>
                  <a:lnTo>
                    <a:pt x="1800364" y="2206100"/>
                  </a:lnTo>
                  <a:lnTo>
                    <a:pt x="1761579" y="2228494"/>
                  </a:lnTo>
                  <a:lnTo>
                    <a:pt x="1721889" y="2249450"/>
                  </a:lnTo>
                  <a:lnTo>
                    <a:pt x="1681329" y="2268934"/>
                  </a:lnTo>
                  <a:lnTo>
                    <a:pt x="1639936" y="2286909"/>
                  </a:lnTo>
                  <a:lnTo>
                    <a:pt x="1597745" y="2303341"/>
                  </a:lnTo>
                  <a:lnTo>
                    <a:pt x="1554790" y="2318194"/>
                  </a:lnTo>
                  <a:lnTo>
                    <a:pt x="1511109" y="2331433"/>
                  </a:lnTo>
                  <a:lnTo>
                    <a:pt x="1466736" y="2343021"/>
                  </a:lnTo>
                  <a:lnTo>
                    <a:pt x="1421707" y="2352925"/>
                  </a:lnTo>
                  <a:lnTo>
                    <a:pt x="1376056" y="2361107"/>
                  </a:lnTo>
                  <a:lnTo>
                    <a:pt x="1329821" y="2367532"/>
                  </a:lnTo>
                  <a:lnTo>
                    <a:pt x="1283036" y="2372166"/>
                  </a:lnTo>
                  <a:lnTo>
                    <a:pt x="1235736" y="2374972"/>
                  </a:lnTo>
                  <a:lnTo>
                    <a:pt x="1187958" y="2375916"/>
                  </a:lnTo>
                  <a:lnTo>
                    <a:pt x="1140179" y="2374972"/>
                  </a:lnTo>
                  <a:lnTo>
                    <a:pt x="1092879" y="2372166"/>
                  </a:lnTo>
                  <a:lnTo>
                    <a:pt x="1046094" y="2367532"/>
                  </a:lnTo>
                  <a:lnTo>
                    <a:pt x="999859" y="2361107"/>
                  </a:lnTo>
                  <a:lnTo>
                    <a:pt x="954208" y="2352925"/>
                  </a:lnTo>
                  <a:lnTo>
                    <a:pt x="909179" y="2343021"/>
                  </a:lnTo>
                  <a:lnTo>
                    <a:pt x="864806" y="2331433"/>
                  </a:lnTo>
                  <a:lnTo>
                    <a:pt x="821125" y="2318194"/>
                  </a:lnTo>
                  <a:lnTo>
                    <a:pt x="778170" y="2303341"/>
                  </a:lnTo>
                  <a:lnTo>
                    <a:pt x="735979" y="2286909"/>
                  </a:lnTo>
                  <a:lnTo>
                    <a:pt x="694586" y="2268934"/>
                  </a:lnTo>
                  <a:lnTo>
                    <a:pt x="654026" y="2249450"/>
                  </a:lnTo>
                  <a:lnTo>
                    <a:pt x="614336" y="2228494"/>
                  </a:lnTo>
                  <a:lnTo>
                    <a:pt x="575551" y="2206100"/>
                  </a:lnTo>
                  <a:lnTo>
                    <a:pt x="537705" y="2182306"/>
                  </a:lnTo>
                  <a:lnTo>
                    <a:pt x="500836" y="2157145"/>
                  </a:lnTo>
                  <a:lnTo>
                    <a:pt x="464977" y="2130653"/>
                  </a:lnTo>
                  <a:lnTo>
                    <a:pt x="430165" y="2102867"/>
                  </a:lnTo>
                  <a:lnTo>
                    <a:pt x="396436" y="2073821"/>
                  </a:lnTo>
                  <a:lnTo>
                    <a:pt x="363824" y="2043550"/>
                  </a:lnTo>
                  <a:lnTo>
                    <a:pt x="332365" y="2012091"/>
                  </a:lnTo>
                  <a:lnTo>
                    <a:pt x="302094" y="1979479"/>
                  </a:lnTo>
                  <a:lnTo>
                    <a:pt x="273048" y="1945750"/>
                  </a:lnTo>
                  <a:lnTo>
                    <a:pt x="245262" y="1910938"/>
                  </a:lnTo>
                  <a:lnTo>
                    <a:pt x="218770" y="1875079"/>
                  </a:lnTo>
                  <a:lnTo>
                    <a:pt x="193609" y="1838210"/>
                  </a:lnTo>
                  <a:lnTo>
                    <a:pt x="169815" y="1800364"/>
                  </a:lnTo>
                  <a:lnTo>
                    <a:pt x="147421" y="1761579"/>
                  </a:lnTo>
                  <a:lnTo>
                    <a:pt x="126465" y="1721889"/>
                  </a:lnTo>
                  <a:lnTo>
                    <a:pt x="106981" y="1681329"/>
                  </a:lnTo>
                  <a:lnTo>
                    <a:pt x="89006" y="1639936"/>
                  </a:lnTo>
                  <a:lnTo>
                    <a:pt x="72574" y="1597745"/>
                  </a:lnTo>
                  <a:lnTo>
                    <a:pt x="57721" y="1554790"/>
                  </a:lnTo>
                  <a:lnTo>
                    <a:pt x="44482" y="1511109"/>
                  </a:lnTo>
                  <a:lnTo>
                    <a:pt x="32894" y="1466736"/>
                  </a:lnTo>
                  <a:lnTo>
                    <a:pt x="22990" y="1421707"/>
                  </a:lnTo>
                  <a:lnTo>
                    <a:pt x="14808" y="1376056"/>
                  </a:lnTo>
                  <a:lnTo>
                    <a:pt x="8383" y="1329821"/>
                  </a:lnTo>
                  <a:lnTo>
                    <a:pt x="3749" y="1283036"/>
                  </a:lnTo>
                  <a:lnTo>
                    <a:pt x="943" y="1235736"/>
                  </a:lnTo>
                  <a:lnTo>
                    <a:pt x="0" y="1187958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75587" y="2552712"/>
              <a:ext cx="757415" cy="75741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67027" y="2651772"/>
              <a:ext cx="583666" cy="63701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41119" y="2618232"/>
              <a:ext cx="630936" cy="63093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31035" y="2715780"/>
              <a:ext cx="457974" cy="511289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1567941" y="2778633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74672" y="3426663"/>
            <a:ext cx="18605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黑体" panose="02010609060101010101" charset="-122"/>
                <a:cs typeface="黑体" panose="02010609060101010101" charset="-122"/>
              </a:rPr>
              <a:t>业务聚焦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742688" y="2442972"/>
            <a:ext cx="2514600" cy="2514600"/>
            <a:chOff x="4742688" y="2442972"/>
            <a:chExt cx="2514600" cy="2514600"/>
          </a:xfrm>
        </p:grpSpPr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42688" y="2442972"/>
              <a:ext cx="2514600" cy="251460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4814316" y="2514600"/>
              <a:ext cx="2376170" cy="2376170"/>
            </a:xfrm>
            <a:custGeom>
              <a:avLst/>
              <a:gdLst/>
              <a:ahLst/>
              <a:cxnLst/>
              <a:rect l="l" t="t" r="r" b="b"/>
              <a:pathLst>
                <a:path w="2376170" h="2376170">
                  <a:moveTo>
                    <a:pt x="0" y="1187958"/>
                  </a:moveTo>
                  <a:lnTo>
                    <a:pt x="943" y="1140179"/>
                  </a:lnTo>
                  <a:lnTo>
                    <a:pt x="3749" y="1092879"/>
                  </a:lnTo>
                  <a:lnTo>
                    <a:pt x="8383" y="1046094"/>
                  </a:lnTo>
                  <a:lnTo>
                    <a:pt x="14808" y="999859"/>
                  </a:lnTo>
                  <a:lnTo>
                    <a:pt x="22990" y="954208"/>
                  </a:lnTo>
                  <a:lnTo>
                    <a:pt x="32894" y="909179"/>
                  </a:lnTo>
                  <a:lnTo>
                    <a:pt x="44482" y="864806"/>
                  </a:lnTo>
                  <a:lnTo>
                    <a:pt x="57721" y="821125"/>
                  </a:lnTo>
                  <a:lnTo>
                    <a:pt x="72574" y="778170"/>
                  </a:lnTo>
                  <a:lnTo>
                    <a:pt x="89006" y="735979"/>
                  </a:lnTo>
                  <a:lnTo>
                    <a:pt x="106981" y="694586"/>
                  </a:lnTo>
                  <a:lnTo>
                    <a:pt x="126465" y="654026"/>
                  </a:lnTo>
                  <a:lnTo>
                    <a:pt x="147421" y="614336"/>
                  </a:lnTo>
                  <a:lnTo>
                    <a:pt x="169815" y="575551"/>
                  </a:lnTo>
                  <a:lnTo>
                    <a:pt x="193609" y="537705"/>
                  </a:lnTo>
                  <a:lnTo>
                    <a:pt x="218770" y="500836"/>
                  </a:lnTo>
                  <a:lnTo>
                    <a:pt x="245262" y="464977"/>
                  </a:lnTo>
                  <a:lnTo>
                    <a:pt x="273048" y="430165"/>
                  </a:lnTo>
                  <a:lnTo>
                    <a:pt x="302094" y="396436"/>
                  </a:lnTo>
                  <a:lnTo>
                    <a:pt x="332365" y="363824"/>
                  </a:lnTo>
                  <a:lnTo>
                    <a:pt x="363824" y="332365"/>
                  </a:lnTo>
                  <a:lnTo>
                    <a:pt x="396436" y="302094"/>
                  </a:lnTo>
                  <a:lnTo>
                    <a:pt x="430165" y="273048"/>
                  </a:lnTo>
                  <a:lnTo>
                    <a:pt x="464977" y="245262"/>
                  </a:lnTo>
                  <a:lnTo>
                    <a:pt x="500836" y="218770"/>
                  </a:lnTo>
                  <a:lnTo>
                    <a:pt x="537705" y="193609"/>
                  </a:lnTo>
                  <a:lnTo>
                    <a:pt x="575551" y="169815"/>
                  </a:lnTo>
                  <a:lnTo>
                    <a:pt x="614336" y="147421"/>
                  </a:lnTo>
                  <a:lnTo>
                    <a:pt x="654026" y="126465"/>
                  </a:lnTo>
                  <a:lnTo>
                    <a:pt x="694586" y="106981"/>
                  </a:lnTo>
                  <a:lnTo>
                    <a:pt x="735979" y="89006"/>
                  </a:lnTo>
                  <a:lnTo>
                    <a:pt x="778170" y="72574"/>
                  </a:lnTo>
                  <a:lnTo>
                    <a:pt x="821125" y="57721"/>
                  </a:lnTo>
                  <a:lnTo>
                    <a:pt x="864806" y="44482"/>
                  </a:lnTo>
                  <a:lnTo>
                    <a:pt x="909179" y="32894"/>
                  </a:lnTo>
                  <a:lnTo>
                    <a:pt x="954208" y="22990"/>
                  </a:lnTo>
                  <a:lnTo>
                    <a:pt x="999859" y="14808"/>
                  </a:lnTo>
                  <a:lnTo>
                    <a:pt x="1046094" y="8383"/>
                  </a:lnTo>
                  <a:lnTo>
                    <a:pt x="1092879" y="3749"/>
                  </a:lnTo>
                  <a:lnTo>
                    <a:pt x="1140179" y="943"/>
                  </a:lnTo>
                  <a:lnTo>
                    <a:pt x="1187958" y="0"/>
                  </a:lnTo>
                  <a:lnTo>
                    <a:pt x="1235736" y="943"/>
                  </a:lnTo>
                  <a:lnTo>
                    <a:pt x="1283036" y="3749"/>
                  </a:lnTo>
                  <a:lnTo>
                    <a:pt x="1329821" y="8383"/>
                  </a:lnTo>
                  <a:lnTo>
                    <a:pt x="1376056" y="14808"/>
                  </a:lnTo>
                  <a:lnTo>
                    <a:pt x="1421707" y="22990"/>
                  </a:lnTo>
                  <a:lnTo>
                    <a:pt x="1466736" y="32894"/>
                  </a:lnTo>
                  <a:lnTo>
                    <a:pt x="1511109" y="44482"/>
                  </a:lnTo>
                  <a:lnTo>
                    <a:pt x="1554790" y="57721"/>
                  </a:lnTo>
                  <a:lnTo>
                    <a:pt x="1597745" y="72574"/>
                  </a:lnTo>
                  <a:lnTo>
                    <a:pt x="1639936" y="89006"/>
                  </a:lnTo>
                  <a:lnTo>
                    <a:pt x="1681329" y="106981"/>
                  </a:lnTo>
                  <a:lnTo>
                    <a:pt x="1721889" y="126465"/>
                  </a:lnTo>
                  <a:lnTo>
                    <a:pt x="1761579" y="147421"/>
                  </a:lnTo>
                  <a:lnTo>
                    <a:pt x="1800364" y="169815"/>
                  </a:lnTo>
                  <a:lnTo>
                    <a:pt x="1838210" y="193609"/>
                  </a:lnTo>
                  <a:lnTo>
                    <a:pt x="1875079" y="218770"/>
                  </a:lnTo>
                  <a:lnTo>
                    <a:pt x="1910938" y="245262"/>
                  </a:lnTo>
                  <a:lnTo>
                    <a:pt x="1945750" y="273048"/>
                  </a:lnTo>
                  <a:lnTo>
                    <a:pt x="1979479" y="302094"/>
                  </a:lnTo>
                  <a:lnTo>
                    <a:pt x="2012091" y="332365"/>
                  </a:lnTo>
                  <a:lnTo>
                    <a:pt x="2043550" y="363824"/>
                  </a:lnTo>
                  <a:lnTo>
                    <a:pt x="2073821" y="396436"/>
                  </a:lnTo>
                  <a:lnTo>
                    <a:pt x="2102867" y="430165"/>
                  </a:lnTo>
                  <a:lnTo>
                    <a:pt x="2130653" y="464977"/>
                  </a:lnTo>
                  <a:lnTo>
                    <a:pt x="2157145" y="500836"/>
                  </a:lnTo>
                  <a:lnTo>
                    <a:pt x="2182306" y="537705"/>
                  </a:lnTo>
                  <a:lnTo>
                    <a:pt x="2206100" y="575551"/>
                  </a:lnTo>
                  <a:lnTo>
                    <a:pt x="2228494" y="614336"/>
                  </a:lnTo>
                  <a:lnTo>
                    <a:pt x="2249450" y="654026"/>
                  </a:lnTo>
                  <a:lnTo>
                    <a:pt x="2268934" y="694586"/>
                  </a:lnTo>
                  <a:lnTo>
                    <a:pt x="2286909" y="735979"/>
                  </a:lnTo>
                  <a:lnTo>
                    <a:pt x="2303341" y="778170"/>
                  </a:lnTo>
                  <a:lnTo>
                    <a:pt x="2318194" y="821125"/>
                  </a:lnTo>
                  <a:lnTo>
                    <a:pt x="2331433" y="864806"/>
                  </a:lnTo>
                  <a:lnTo>
                    <a:pt x="2343021" y="909179"/>
                  </a:lnTo>
                  <a:lnTo>
                    <a:pt x="2352925" y="954208"/>
                  </a:lnTo>
                  <a:lnTo>
                    <a:pt x="2361107" y="999859"/>
                  </a:lnTo>
                  <a:lnTo>
                    <a:pt x="2367532" y="1046094"/>
                  </a:lnTo>
                  <a:lnTo>
                    <a:pt x="2372166" y="1092879"/>
                  </a:lnTo>
                  <a:lnTo>
                    <a:pt x="2374972" y="1140179"/>
                  </a:lnTo>
                  <a:lnTo>
                    <a:pt x="2375916" y="1187958"/>
                  </a:lnTo>
                  <a:lnTo>
                    <a:pt x="2374972" y="1235736"/>
                  </a:lnTo>
                  <a:lnTo>
                    <a:pt x="2372166" y="1283036"/>
                  </a:lnTo>
                  <a:lnTo>
                    <a:pt x="2367532" y="1329821"/>
                  </a:lnTo>
                  <a:lnTo>
                    <a:pt x="2361107" y="1376056"/>
                  </a:lnTo>
                  <a:lnTo>
                    <a:pt x="2352925" y="1421707"/>
                  </a:lnTo>
                  <a:lnTo>
                    <a:pt x="2343021" y="1466736"/>
                  </a:lnTo>
                  <a:lnTo>
                    <a:pt x="2331433" y="1511109"/>
                  </a:lnTo>
                  <a:lnTo>
                    <a:pt x="2318194" y="1554790"/>
                  </a:lnTo>
                  <a:lnTo>
                    <a:pt x="2303341" y="1597745"/>
                  </a:lnTo>
                  <a:lnTo>
                    <a:pt x="2286909" y="1639936"/>
                  </a:lnTo>
                  <a:lnTo>
                    <a:pt x="2268934" y="1681329"/>
                  </a:lnTo>
                  <a:lnTo>
                    <a:pt x="2249450" y="1721889"/>
                  </a:lnTo>
                  <a:lnTo>
                    <a:pt x="2228494" y="1761579"/>
                  </a:lnTo>
                  <a:lnTo>
                    <a:pt x="2206100" y="1800364"/>
                  </a:lnTo>
                  <a:lnTo>
                    <a:pt x="2182306" y="1838210"/>
                  </a:lnTo>
                  <a:lnTo>
                    <a:pt x="2157145" y="1875079"/>
                  </a:lnTo>
                  <a:lnTo>
                    <a:pt x="2130653" y="1910938"/>
                  </a:lnTo>
                  <a:lnTo>
                    <a:pt x="2102867" y="1945750"/>
                  </a:lnTo>
                  <a:lnTo>
                    <a:pt x="2073821" y="1979479"/>
                  </a:lnTo>
                  <a:lnTo>
                    <a:pt x="2043550" y="2012091"/>
                  </a:lnTo>
                  <a:lnTo>
                    <a:pt x="2012091" y="2043550"/>
                  </a:lnTo>
                  <a:lnTo>
                    <a:pt x="1979479" y="2073821"/>
                  </a:lnTo>
                  <a:lnTo>
                    <a:pt x="1945750" y="2102867"/>
                  </a:lnTo>
                  <a:lnTo>
                    <a:pt x="1910938" y="2130653"/>
                  </a:lnTo>
                  <a:lnTo>
                    <a:pt x="1875079" y="2157145"/>
                  </a:lnTo>
                  <a:lnTo>
                    <a:pt x="1838210" y="2182306"/>
                  </a:lnTo>
                  <a:lnTo>
                    <a:pt x="1800364" y="2206100"/>
                  </a:lnTo>
                  <a:lnTo>
                    <a:pt x="1761579" y="2228494"/>
                  </a:lnTo>
                  <a:lnTo>
                    <a:pt x="1721889" y="2249450"/>
                  </a:lnTo>
                  <a:lnTo>
                    <a:pt x="1681329" y="2268934"/>
                  </a:lnTo>
                  <a:lnTo>
                    <a:pt x="1639936" y="2286909"/>
                  </a:lnTo>
                  <a:lnTo>
                    <a:pt x="1597745" y="2303341"/>
                  </a:lnTo>
                  <a:lnTo>
                    <a:pt x="1554790" y="2318194"/>
                  </a:lnTo>
                  <a:lnTo>
                    <a:pt x="1511109" y="2331433"/>
                  </a:lnTo>
                  <a:lnTo>
                    <a:pt x="1466736" y="2343021"/>
                  </a:lnTo>
                  <a:lnTo>
                    <a:pt x="1421707" y="2352925"/>
                  </a:lnTo>
                  <a:lnTo>
                    <a:pt x="1376056" y="2361107"/>
                  </a:lnTo>
                  <a:lnTo>
                    <a:pt x="1329821" y="2367532"/>
                  </a:lnTo>
                  <a:lnTo>
                    <a:pt x="1283036" y="2372166"/>
                  </a:lnTo>
                  <a:lnTo>
                    <a:pt x="1235736" y="2374972"/>
                  </a:lnTo>
                  <a:lnTo>
                    <a:pt x="1187958" y="2375916"/>
                  </a:lnTo>
                  <a:lnTo>
                    <a:pt x="1140179" y="2374972"/>
                  </a:lnTo>
                  <a:lnTo>
                    <a:pt x="1092879" y="2372166"/>
                  </a:lnTo>
                  <a:lnTo>
                    <a:pt x="1046094" y="2367532"/>
                  </a:lnTo>
                  <a:lnTo>
                    <a:pt x="999859" y="2361107"/>
                  </a:lnTo>
                  <a:lnTo>
                    <a:pt x="954208" y="2352925"/>
                  </a:lnTo>
                  <a:lnTo>
                    <a:pt x="909179" y="2343021"/>
                  </a:lnTo>
                  <a:lnTo>
                    <a:pt x="864806" y="2331433"/>
                  </a:lnTo>
                  <a:lnTo>
                    <a:pt x="821125" y="2318194"/>
                  </a:lnTo>
                  <a:lnTo>
                    <a:pt x="778170" y="2303341"/>
                  </a:lnTo>
                  <a:lnTo>
                    <a:pt x="735979" y="2286909"/>
                  </a:lnTo>
                  <a:lnTo>
                    <a:pt x="694586" y="2268934"/>
                  </a:lnTo>
                  <a:lnTo>
                    <a:pt x="654026" y="2249450"/>
                  </a:lnTo>
                  <a:lnTo>
                    <a:pt x="614336" y="2228494"/>
                  </a:lnTo>
                  <a:lnTo>
                    <a:pt x="575551" y="2206100"/>
                  </a:lnTo>
                  <a:lnTo>
                    <a:pt x="537705" y="2182306"/>
                  </a:lnTo>
                  <a:lnTo>
                    <a:pt x="500836" y="2157145"/>
                  </a:lnTo>
                  <a:lnTo>
                    <a:pt x="464977" y="2130653"/>
                  </a:lnTo>
                  <a:lnTo>
                    <a:pt x="430165" y="2102867"/>
                  </a:lnTo>
                  <a:lnTo>
                    <a:pt x="396436" y="2073821"/>
                  </a:lnTo>
                  <a:lnTo>
                    <a:pt x="363824" y="2043550"/>
                  </a:lnTo>
                  <a:lnTo>
                    <a:pt x="332365" y="2012091"/>
                  </a:lnTo>
                  <a:lnTo>
                    <a:pt x="302094" y="1979479"/>
                  </a:lnTo>
                  <a:lnTo>
                    <a:pt x="273048" y="1945750"/>
                  </a:lnTo>
                  <a:lnTo>
                    <a:pt x="245262" y="1910938"/>
                  </a:lnTo>
                  <a:lnTo>
                    <a:pt x="218770" y="1875079"/>
                  </a:lnTo>
                  <a:lnTo>
                    <a:pt x="193609" y="1838210"/>
                  </a:lnTo>
                  <a:lnTo>
                    <a:pt x="169815" y="1800364"/>
                  </a:lnTo>
                  <a:lnTo>
                    <a:pt x="147421" y="1761579"/>
                  </a:lnTo>
                  <a:lnTo>
                    <a:pt x="126465" y="1721889"/>
                  </a:lnTo>
                  <a:lnTo>
                    <a:pt x="106981" y="1681329"/>
                  </a:lnTo>
                  <a:lnTo>
                    <a:pt x="89006" y="1639936"/>
                  </a:lnTo>
                  <a:lnTo>
                    <a:pt x="72574" y="1597745"/>
                  </a:lnTo>
                  <a:lnTo>
                    <a:pt x="57721" y="1554790"/>
                  </a:lnTo>
                  <a:lnTo>
                    <a:pt x="44482" y="1511109"/>
                  </a:lnTo>
                  <a:lnTo>
                    <a:pt x="32894" y="1466736"/>
                  </a:lnTo>
                  <a:lnTo>
                    <a:pt x="22990" y="1421707"/>
                  </a:lnTo>
                  <a:lnTo>
                    <a:pt x="14808" y="1376056"/>
                  </a:lnTo>
                  <a:lnTo>
                    <a:pt x="8383" y="1329821"/>
                  </a:lnTo>
                  <a:lnTo>
                    <a:pt x="3749" y="1283036"/>
                  </a:lnTo>
                  <a:lnTo>
                    <a:pt x="943" y="1235736"/>
                  </a:lnTo>
                  <a:lnTo>
                    <a:pt x="0" y="1187958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48784" y="2552712"/>
              <a:ext cx="755891" cy="75741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40224" y="2651772"/>
              <a:ext cx="583666" cy="63701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814316" y="2618232"/>
              <a:ext cx="629412" cy="63093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904232" y="2715780"/>
              <a:ext cx="457974" cy="511289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5041138" y="2778633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61584" y="3470909"/>
            <a:ext cx="1861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黑体" panose="02010609060101010101" charset="-122"/>
                <a:cs typeface="黑体" panose="02010609060101010101" charset="-122"/>
              </a:rPr>
              <a:t>精细分析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8223504" y="2442972"/>
            <a:ext cx="2540635" cy="2514600"/>
            <a:chOff x="8223504" y="2442972"/>
            <a:chExt cx="2540635" cy="2514600"/>
          </a:xfrm>
        </p:grpSpPr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49412" y="2442972"/>
              <a:ext cx="2514600" cy="2514600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8321040" y="2514600"/>
              <a:ext cx="2376170" cy="2376170"/>
            </a:xfrm>
            <a:custGeom>
              <a:avLst/>
              <a:gdLst/>
              <a:ahLst/>
              <a:cxnLst/>
              <a:rect l="l" t="t" r="r" b="b"/>
              <a:pathLst>
                <a:path w="2376170" h="2376170">
                  <a:moveTo>
                    <a:pt x="0" y="1187958"/>
                  </a:moveTo>
                  <a:lnTo>
                    <a:pt x="943" y="1140179"/>
                  </a:lnTo>
                  <a:lnTo>
                    <a:pt x="3749" y="1092879"/>
                  </a:lnTo>
                  <a:lnTo>
                    <a:pt x="8383" y="1046094"/>
                  </a:lnTo>
                  <a:lnTo>
                    <a:pt x="14808" y="999859"/>
                  </a:lnTo>
                  <a:lnTo>
                    <a:pt x="22990" y="954208"/>
                  </a:lnTo>
                  <a:lnTo>
                    <a:pt x="32894" y="909179"/>
                  </a:lnTo>
                  <a:lnTo>
                    <a:pt x="44482" y="864806"/>
                  </a:lnTo>
                  <a:lnTo>
                    <a:pt x="57721" y="821125"/>
                  </a:lnTo>
                  <a:lnTo>
                    <a:pt x="72574" y="778170"/>
                  </a:lnTo>
                  <a:lnTo>
                    <a:pt x="89006" y="735979"/>
                  </a:lnTo>
                  <a:lnTo>
                    <a:pt x="106981" y="694586"/>
                  </a:lnTo>
                  <a:lnTo>
                    <a:pt x="126465" y="654026"/>
                  </a:lnTo>
                  <a:lnTo>
                    <a:pt x="147421" y="614336"/>
                  </a:lnTo>
                  <a:lnTo>
                    <a:pt x="169815" y="575551"/>
                  </a:lnTo>
                  <a:lnTo>
                    <a:pt x="193609" y="537705"/>
                  </a:lnTo>
                  <a:lnTo>
                    <a:pt x="218770" y="500836"/>
                  </a:lnTo>
                  <a:lnTo>
                    <a:pt x="245262" y="464977"/>
                  </a:lnTo>
                  <a:lnTo>
                    <a:pt x="273048" y="430165"/>
                  </a:lnTo>
                  <a:lnTo>
                    <a:pt x="302094" y="396436"/>
                  </a:lnTo>
                  <a:lnTo>
                    <a:pt x="332365" y="363824"/>
                  </a:lnTo>
                  <a:lnTo>
                    <a:pt x="363824" y="332365"/>
                  </a:lnTo>
                  <a:lnTo>
                    <a:pt x="396436" y="302094"/>
                  </a:lnTo>
                  <a:lnTo>
                    <a:pt x="430165" y="273048"/>
                  </a:lnTo>
                  <a:lnTo>
                    <a:pt x="464977" y="245262"/>
                  </a:lnTo>
                  <a:lnTo>
                    <a:pt x="500836" y="218770"/>
                  </a:lnTo>
                  <a:lnTo>
                    <a:pt x="537705" y="193609"/>
                  </a:lnTo>
                  <a:lnTo>
                    <a:pt x="575551" y="169815"/>
                  </a:lnTo>
                  <a:lnTo>
                    <a:pt x="614336" y="147421"/>
                  </a:lnTo>
                  <a:lnTo>
                    <a:pt x="654026" y="126465"/>
                  </a:lnTo>
                  <a:lnTo>
                    <a:pt x="694586" y="106981"/>
                  </a:lnTo>
                  <a:lnTo>
                    <a:pt x="735979" y="89006"/>
                  </a:lnTo>
                  <a:lnTo>
                    <a:pt x="778170" y="72574"/>
                  </a:lnTo>
                  <a:lnTo>
                    <a:pt x="821125" y="57721"/>
                  </a:lnTo>
                  <a:lnTo>
                    <a:pt x="864806" y="44482"/>
                  </a:lnTo>
                  <a:lnTo>
                    <a:pt x="909179" y="32894"/>
                  </a:lnTo>
                  <a:lnTo>
                    <a:pt x="954208" y="22990"/>
                  </a:lnTo>
                  <a:lnTo>
                    <a:pt x="999859" y="14808"/>
                  </a:lnTo>
                  <a:lnTo>
                    <a:pt x="1046094" y="8383"/>
                  </a:lnTo>
                  <a:lnTo>
                    <a:pt x="1092879" y="3749"/>
                  </a:lnTo>
                  <a:lnTo>
                    <a:pt x="1140179" y="943"/>
                  </a:lnTo>
                  <a:lnTo>
                    <a:pt x="1187957" y="0"/>
                  </a:lnTo>
                  <a:lnTo>
                    <a:pt x="1235736" y="943"/>
                  </a:lnTo>
                  <a:lnTo>
                    <a:pt x="1283036" y="3749"/>
                  </a:lnTo>
                  <a:lnTo>
                    <a:pt x="1329821" y="8383"/>
                  </a:lnTo>
                  <a:lnTo>
                    <a:pt x="1376056" y="14808"/>
                  </a:lnTo>
                  <a:lnTo>
                    <a:pt x="1421707" y="22990"/>
                  </a:lnTo>
                  <a:lnTo>
                    <a:pt x="1466736" y="32894"/>
                  </a:lnTo>
                  <a:lnTo>
                    <a:pt x="1511109" y="44482"/>
                  </a:lnTo>
                  <a:lnTo>
                    <a:pt x="1554790" y="57721"/>
                  </a:lnTo>
                  <a:lnTo>
                    <a:pt x="1597745" y="72574"/>
                  </a:lnTo>
                  <a:lnTo>
                    <a:pt x="1639936" y="89006"/>
                  </a:lnTo>
                  <a:lnTo>
                    <a:pt x="1681329" y="106981"/>
                  </a:lnTo>
                  <a:lnTo>
                    <a:pt x="1721889" y="126465"/>
                  </a:lnTo>
                  <a:lnTo>
                    <a:pt x="1761579" y="147421"/>
                  </a:lnTo>
                  <a:lnTo>
                    <a:pt x="1800364" y="169815"/>
                  </a:lnTo>
                  <a:lnTo>
                    <a:pt x="1838210" y="193609"/>
                  </a:lnTo>
                  <a:lnTo>
                    <a:pt x="1875079" y="218770"/>
                  </a:lnTo>
                  <a:lnTo>
                    <a:pt x="1910938" y="245262"/>
                  </a:lnTo>
                  <a:lnTo>
                    <a:pt x="1945750" y="273048"/>
                  </a:lnTo>
                  <a:lnTo>
                    <a:pt x="1979479" y="302094"/>
                  </a:lnTo>
                  <a:lnTo>
                    <a:pt x="2012091" y="332365"/>
                  </a:lnTo>
                  <a:lnTo>
                    <a:pt x="2043550" y="363824"/>
                  </a:lnTo>
                  <a:lnTo>
                    <a:pt x="2073821" y="396436"/>
                  </a:lnTo>
                  <a:lnTo>
                    <a:pt x="2102867" y="430165"/>
                  </a:lnTo>
                  <a:lnTo>
                    <a:pt x="2130653" y="464977"/>
                  </a:lnTo>
                  <a:lnTo>
                    <a:pt x="2157145" y="500836"/>
                  </a:lnTo>
                  <a:lnTo>
                    <a:pt x="2182306" y="537705"/>
                  </a:lnTo>
                  <a:lnTo>
                    <a:pt x="2206100" y="575551"/>
                  </a:lnTo>
                  <a:lnTo>
                    <a:pt x="2228494" y="614336"/>
                  </a:lnTo>
                  <a:lnTo>
                    <a:pt x="2249450" y="654026"/>
                  </a:lnTo>
                  <a:lnTo>
                    <a:pt x="2268934" y="694586"/>
                  </a:lnTo>
                  <a:lnTo>
                    <a:pt x="2286909" y="735979"/>
                  </a:lnTo>
                  <a:lnTo>
                    <a:pt x="2303341" y="778170"/>
                  </a:lnTo>
                  <a:lnTo>
                    <a:pt x="2318194" y="821125"/>
                  </a:lnTo>
                  <a:lnTo>
                    <a:pt x="2331433" y="864806"/>
                  </a:lnTo>
                  <a:lnTo>
                    <a:pt x="2343021" y="909179"/>
                  </a:lnTo>
                  <a:lnTo>
                    <a:pt x="2352925" y="954208"/>
                  </a:lnTo>
                  <a:lnTo>
                    <a:pt x="2361107" y="999859"/>
                  </a:lnTo>
                  <a:lnTo>
                    <a:pt x="2367532" y="1046094"/>
                  </a:lnTo>
                  <a:lnTo>
                    <a:pt x="2372166" y="1092879"/>
                  </a:lnTo>
                  <a:lnTo>
                    <a:pt x="2374972" y="1140179"/>
                  </a:lnTo>
                  <a:lnTo>
                    <a:pt x="2375915" y="1187958"/>
                  </a:lnTo>
                  <a:lnTo>
                    <a:pt x="2374972" y="1235736"/>
                  </a:lnTo>
                  <a:lnTo>
                    <a:pt x="2372166" y="1283036"/>
                  </a:lnTo>
                  <a:lnTo>
                    <a:pt x="2367532" y="1329821"/>
                  </a:lnTo>
                  <a:lnTo>
                    <a:pt x="2361107" y="1376056"/>
                  </a:lnTo>
                  <a:lnTo>
                    <a:pt x="2352925" y="1421707"/>
                  </a:lnTo>
                  <a:lnTo>
                    <a:pt x="2343021" y="1466736"/>
                  </a:lnTo>
                  <a:lnTo>
                    <a:pt x="2331433" y="1511109"/>
                  </a:lnTo>
                  <a:lnTo>
                    <a:pt x="2318194" y="1554790"/>
                  </a:lnTo>
                  <a:lnTo>
                    <a:pt x="2303341" y="1597745"/>
                  </a:lnTo>
                  <a:lnTo>
                    <a:pt x="2286909" y="1639936"/>
                  </a:lnTo>
                  <a:lnTo>
                    <a:pt x="2268934" y="1681329"/>
                  </a:lnTo>
                  <a:lnTo>
                    <a:pt x="2249450" y="1721889"/>
                  </a:lnTo>
                  <a:lnTo>
                    <a:pt x="2228494" y="1761579"/>
                  </a:lnTo>
                  <a:lnTo>
                    <a:pt x="2206100" y="1800364"/>
                  </a:lnTo>
                  <a:lnTo>
                    <a:pt x="2182306" y="1838210"/>
                  </a:lnTo>
                  <a:lnTo>
                    <a:pt x="2157145" y="1875079"/>
                  </a:lnTo>
                  <a:lnTo>
                    <a:pt x="2130653" y="1910938"/>
                  </a:lnTo>
                  <a:lnTo>
                    <a:pt x="2102867" y="1945750"/>
                  </a:lnTo>
                  <a:lnTo>
                    <a:pt x="2073821" y="1979479"/>
                  </a:lnTo>
                  <a:lnTo>
                    <a:pt x="2043550" y="2012091"/>
                  </a:lnTo>
                  <a:lnTo>
                    <a:pt x="2012091" y="2043550"/>
                  </a:lnTo>
                  <a:lnTo>
                    <a:pt x="1979479" y="2073821"/>
                  </a:lnTo>
                  <a:lnTo>
                    <a:pt x="1945750" y="2102867"/>
                  </a:lnTo>
                  <a:lnTo>
                    <a:pt x="1910938" y="2130653"/>
                  </a:lnTo>
                  <a:lnTo>
                    <a:pt x="1875079" y="2157145"/>
                  </a:lnTo>
                  <a:lnTo>
                    <a:pt x="1838210" y="2182306"/>
                  </a:lnTo>
                  <a:lnTo>
                    <a:pt x="1800364" y="2206100"/>
                  </a:lnTo>
                  <a:lnTo>
                    <a:pt x="1761579" y="2228494"/>
                  </a:lnTo>
                  <a:lnTo>
                    <a:pt x="1721889" y="2249450"/>
                  </a:lnTo>
                  <a:lnTo>
                    <a:pt x="1681329" y="2268934"/>
                  </a:lnTo>
                  <a:lnTo>
                    <a:pt x="1639936" y="2286909"/>
                  </a:lnTo>
                  <a:lnTo>
                    <a:pt x="1597745" y="2303341"/>
                  </a:lnTo>
                  <a:lnTo>
                    <a:pt x="1554790" y="2318194"/>
                  </a:lnTo>
                  <a:lnTo>
                    <a:pt x="1511109" y="2331433"/>
                  </a:lnTo>
                  <a:lnTo>
                    <a:pt x="1466736" y="2343021"/>
                  </a:lnTo>
                  <a:lnTo>
                    <a:pt x="1421707" y="2352925"/>
                  </a:lnTo>
                  <a:lnTo>
                    <a:pt x="1376056" y="2361107"/>
                  </a:lnTo>
                  <a:lnTo>
                    <a:pt x="1329821" y="2367532"/>
                  </a:lnTo>
                  <a:lnTo>
                    <a:pt x="1283036" y="2372166"/>
                  </a:lnTo>
                  <a:lnTo>
                    <a:pt x="1235736" y="2374972"/>
                  </a:lnTo>
                  <a:lnTo>
                    <a:pt x="1187957" y="2375916"/>
                  </a:lnTo>
                  <a:lnTo>
                    <a:pt x="1140179" y="2374972"/>
                  </a:lnTo>
                  <a:lnTo>
                    <a:pt x="1092879" y="2372166"/>
                  </a:lnTo>
                  <a:lnTo>
                    <a:pt x="1046094" y="2367532"/>
                  </a:lnTo>
                  <a:lnTo>
                    <a:pt x="999859" y="2361107"/>
                  </a:lnTo>
                  <a:lnTo>
                    <a:pt x="954208" y="2352925"/>
                  </a:lnTo>
                  <a:lnTo>
                    <a:pt x="909179" y="2343021"/>
                  </a:lnTo>
                  <a:lnTo>
                    <a:pt x="864806" y="2331433"/>
                  </a:lnTo>
                  <a:lnTo>
                    <a:pt x="821125" y="2318194"/>
                  </a:lnTo>
                  <a:lnTo>
                    <a:pt x="778170" y="2303341"/>
                  </a:lnTo>
                  <a:lnTo>
                    <a:pt x="735979" y="2286909"/>
                  </a:lnTo>
                  <a:lnTo>
                    <a:pt x="694586" y="2268934"/>
                  </a:lnTo>
                  <a:lnTo>
                    <a:pt x="654026" y="2249450"/>
                  </a:lnTo>
                  <a:lnTo>
                    <a:pt x="614336" y="2228494"/>
                  </a:lnTo>
                  <a:lnTo>
                    <a:pt x="575551" y="2206100"/>
                  </a:lnTo>
                  <a:lnTo>
                    <a:pt x="537705" y="2182306"/>
                  </a:lnTo>
                  <a:lnTo>
                    <a:pt x="500836" y="2157145"/>
                  </a:lnTo>
                  <a:lnTo>
                    <a:pt x="464977" y="2130653"/>
                  </a:lnTo>
                  <a:lnTo>
                    <a:pt x="430165" y="2102867"/>
                  </a:lnTo>
                  <a:lnTo>
                    <a:pt x="396436" y="2073821"/>
                  </a:lnTo>
                  <a:lnTo>
                    <a:pt x="363824" y="2043550"/>
                  </a:lnTo>
                  <a:lnTo>
                    <a:pt x="332365" y="2012091"/>
                  </a:lnTo>
                  <a:lnTo>
                    <a:pt x="302094" y="1979479"/>
                  </a:lnTo>
                  <a:lnTo>
                    <a:pt x="273048" y="1945750"/>
                  </a:lnTo>
                  <a:lnTo>
                    <a:pt x="245262" y="1910938"/>
                  </a:lnTo>
                  <a:lnTo>
                    <a:pt x="218770" y="1875079"/>
                  </a:lnTo>
                  <a:lnTo>
                    <a:pt x="193609" y="1838210"/>
                  </a:lnTo>
                  <a:lnTo>
                    <a:pt x="169815" y="1800364"/>
                  </a:lnTo>
                  <a:lnTo>
                    <a:pt x="147421" y="1761579"/>
                  </a:lnTo>
                  <a:lnTo>
                    <a:pt x="126465" y="1721889"/>
                  </a:lnTo>
                  <a:lnTo>
                    <a:pt x="106981" y="1681329"/>
                  </a:lnTo>
                  <a:lnTo>
                    <a:pt x="89006" y="1639936"/>
                  </a:lnTo>
                  <a:lnTo>
                    <a:pt x="72574" y="1597745"/>
                  </a:lnTo>
                  <a:lnTo>
                    <a:pt x="57721" y="1554790"/>
                  </a:lnTo>
                  <a:lnTo>
                    <a:pt x="44482" y="1511109"/>
                  </a:lnTo>
                  <a:lnTo>
                    <a:pt x="32894" y="1466736"/>
                  </a:lnTo>
                  <a:lnTo>
                    <a:pt x="22990" y="1421707"/>
                  </a:lnTo>
                  <a:lnTo>
                    <a:pt x="14808" y="1376056"/>
                  </a:lnTo>
                  <a:lnTo>
                    <a:pt x="8383" y="1329821"/>
                  </a:lnTo>
                  <a:lnTo>
                    <a:pt x="3749" y="1283036"/>
                  </a:lnTo>
                  <a:lnTo>
                    <a:pt x="943" y="1235736"/>
                  </a:lnTo>
                  <a:lnTo>
                    <a:pt x="0" y="1187958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3504" y="2552712"/>
              <a:ext cx="757402" cy="757415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308848" y="2651772"/>
              <a:ext cx="595909" cy="63701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289036" y="2618232"/>
              <a:ext cx="630935" cy="63093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372856" y="2715780"/>
              <a:ext cx="470141" cy="511289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8510396" y="2778633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C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539098" y="3470909"/>
            <a:ext cx="1860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黑体" panose="02010609060101010101" charset="-122"/>
                <a:cs typeface="黑体" panose="02010609060101010101" charset="-122"/>
              </a:rPr>
              <a:t>灵活动态</a:t>
            </a:r>
            <a:endParaRPr sz="36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364236"/>
            <a:ext cx="1579245" cy="1571625"/>
            <a:chOff x="451104" y="364236"/>
            <a:chExt cx="1579245" cy="1571625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458724" y="364236"/>
              <a:ext cx="1571244" cy="15712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0352" y="435864"/>
              <a:ext cx="1432560" cy="1432560"/>
            </a:xfrm>
            <a:custGeom>
              <a:avLst/>
              <a:gdLst/>
              <a:ahLst/>
              <a:cxnLst/>
              <a:rect l="l" t="t" r="r" b="b"/>
              <a:pathLst>
                <a:path w="1432560" h="1432560">
                  <a:moveTo>
                    <a:pt x="0" y="716280"/>
                  </a:moveTo>
                  <a:lnTo>
                    <a:pt x="1523" y="669182"/>
                  </a:lnTo>
                  <a:lnTo>
                    <a:pt x="6031" y="622899"/>
                  </a:lnTo>
                  <a:lnTo>
                    <a:pt x="13428" y="577523"/>
                  </a:lnTo>
                  <a:lnTo>
                    <a:pt x="23622" y="533150"/>
                  </a:lnTo>
                  <a:lnTo>
                    <a:pt x="36516" y="489874"/>
                  </a:lnTo>
                  <a:lnTo>
                    <a:pt x="52017" y="447789"/>
                  </a:lnTo>
                  <a:lnTo>
                    <a:pt x="70030" y="406989"/>
                  </a:lnTo>
                  <a:lnTo>
                    <a:pt x="90461" y="367570"/>
                  </a:lnTo>
                  <a:lnTo>
                    <a:pt x="113216" y="329624"/>
                  </a:lnTo>
                  <a:lnTo>
                    <a:pt x="138199" y="293248"/>
                  </a:lnTo>
                  <a:lnTo>
                    <a:pt x="165318" y="258534"/>
                  </a:lnTo>
                  <a:lnTo>
                    <a:pt x="194477" y="225577"/>
                  </a:lnTo>
                  <a:lnTo>
                    <a:pt x="225582" y="194473"/>
                  </a:lnTo>
                  <a:lnTo>
                    <a:pt x="258539" y="165314"/>
                  </a:lnTo>
                  <a:lnTo>
                    <a:pt x="293253" y="138196"/>
                  </a:lnTo>
                  <a:lnTo>
                    <a:pt x="329630" y="113212"/>
                  </a:lnTo>
                  <a:lnTo>
                    <a:pt x="367575" y="90458"/>
                  </a:lnTo>
                  <a:lnTo>
                    <a:pt x="406995" y="70028"/>
                  </a:lnTo>
                  <a:lnTo>
                    <a:pt x="447794" y="52015"/>
                  </a:lnTo>
                  <a:lnTo>
                    <a:pt x="489879" y="36515"/>
                  </a:lnTo>
                  <a:lnTo>
                    <a:pt x="533155" y="23621"/>
                  </a:lnTo>
                  <a:lnTo>
                    <a:pt x="577527" y="13428"/>
                  </a:lnTo>
                  <a:lnTo>
                    <a:pt x="622901" y="6031"/>
                  </a:lnTo>
                  <a:lnTo>
                    <a:pt x="669184" y="1523"/>
                  </a:lnTo>
                  <a:lnTo>
                    <a:pt x="716280" y="0"/>
                  </a:lnTo>
                  <a:lnTo>
                    <a:pt x="763377" y="1523"/>
                  </a:lnTo>
                  <a:lnTo>
                    <a:pt x="809660" y="6031"/>
                  </a:lnTo>
                  <a:lnTo>
                    <a:pt x="855036" y="13428"/>
                  </a:lnTo>
                  <a:lnTo>
                    <a:pt x="899409" y="23621"/>
                  </a:lnTo>
                  <a:lnTo>
                    <a:pt x="942685" y="36515"/>
                  </a:lnTo>
                  <a:lnTo>
                    <a:pt x="984770" y="52015"/>
                  </a:lnTo>
                  <a:lnTo>
                    <a:pt x="1025570" y="70028"/>
                  </a:lnTo>
                  <a:lnTo>
                    <a:pt x="1064989" y="90458"/>
                  </a:lnTo>
                  <a:lnTo>
                    <a:pt x="1102935" y="113212"/>
                  </a:lnTo>
                  <a:lnTo>
                    <a:pt x="1139311" y="138196"/>
                  </a:lnTo>
                  <a:lnTo>
                    <a:pt x="1174025" y="165314"/>
                  </a:lnTo>
                  <a:lnTo>
                    <a:pt x="1206982" y="194473"/>
                  </a:lnTo>
                  <a:lnTo>
                    <a:pt x="1238086" y="225577"/>
                  </a:lnTo>
                  <a:lnTo>
                    <a:pt x="1267245" y="258534"/>
                  </a:lnTo>
                  <a:lnTo>
                    <a:pt x="1294363" y="293248"/>
                  </a:lnTo>
                  <a:lnTo>
                    <a:pt x="1319347" y="329624"/>
                  </a:lnTo>
                  <a:lnTo>
                    <a:pt x="1342101" y="367570"/>
                  </a:lnTo>
                  <a:lnTo>
                    <a:pt x="1362531" y="406989"/>
                  </a:lnTo>
                  <a:lnTo>
                    <a:pt x="1380544" y="447789"/>
                  </a:lnTo>
                  <a:lnTo>
                    <a:pt x="1396044" y="489874"/>
                  </a:lnTo>
                  <a:lnTo>
                    <a:pt x="1408938" y="533150"/>
                  </a:lnTo>
                  <a:lnTo>
                    <a:pt x="1419131" y="577523"/>
                  </a:lnTo>
                  <a:lnTo>
                    <a:pt x="1426528" y="622899"/>
                  </a:lnTo>
                  <a:lnTo>
                    <a:pt x="1431036" y="669182"/>
                  </a:lnTo>
                  <a:lnTo>
                    <a:pt x="1432560" y="716280"/>
                  </a:lnTo>
                  <a:lnTo>
                    <a:pt x="1431036" y="763377"/>
                  </a:lnTo>
                  <a:lnTo>
                    <a:pt x="1426528" y="809660"/>
                  </a:lnTo>
                  <a:lnTo>
                    <a:pt x="1419131" y="855036"/>
                  </a:lnTo>
                  <a:lnTo>
                    <a:pt x="1408938" y="899409"/>
                  </a:lnTo>
                  <a:lnTo>
                    <a:pt x="1396044" y="942685"/>
                  </a:lnTo>
                  <a:lnTo>
                    <a:pt x="1380544" y="984770"/>
                  </a:lnTo>
                  <a:lnTo>
                    <a:pt x="1362531" y="1025570"/>
                  </a:lnTo>
                  <a:lnTo>
                    <a:pt x="1342101" y="1064989"/>
                  </a:lnTo>
                  <a:lnTo>
                    <a:pt x="1319347" y="1102935"/>
                  </a:lnTo>
                  <a:lnTo>
                    <a:pt x="1294363" y="1139311"/>
                  </a:lnTo>
                  <a:lnTo>
                    <a:pt x="1267245" y="1174025"/>
                  </a:lnTo>
                  <a:lnTo>
                    <a:pt x="1238086" y="1206982"/>
                  </a:lnTo>
                  <a:lnTo>
                    <a:pt x="1206982" y="1238086"/>
                  </a:lnTo>
                  <a:lnTo>
                    <a:pt x="1174025" y="1267245"/>
                  </a:lnTo>
                  <a:lnTo>
                    <a:pt x="1139311" y="1294363"/>
                  </a:lnTo>
                  <a:lnTo>
                    <a:pt x="1102935" y="1319347"/>
                  </a:lnTo>
                  <a:lnTo>
                    <a:pt x="1064989" y="1342101"/>
                  </a:lnTo>
                  <a:lnTo>
                    <a:pt x="1025570" y="1362531"/>
                  </a:lnTo>
                  <a:lnTo>
                    <a:pt x="984770" y="1380544"/>
                  </a:lnTo>
                  <a:lnTo>
                    <a:pt x="942685" y="1396044"/>
                  </a:lnTo>
                  <a:lnTo>
                    <a:pt x="899409" y="1408938"/>
                  </a:lnTo>
                  <a:lnTo>
                    <a:pt x="855036" y="1419131"/>
                  </a:lnTo>
                  <a:lnTo>
                    <a:pt x="809660" y="1426528"/>
                  </a:lnTo>
                  <a:lnTo>
                    <a:pt x="763377" y="1431036"/>
                  </a:lnTo>
                  <a:lnTo>
                    <a:pt x="716280" y="1432560"/>
                  </a:lnTo>
                  <a:lnTo>
                    <a:pt x="669184" y="1431036"/>
                  </a:lnTo>
                  <a:lnTo>
                    <a:pt x="622901" y="1426528"/>
                  </a:lnTo>
                  <a:lnTo>
                    <a:pt x="577527" y="1419131"/>
                  </a:lnTo>
                  <a:lnTo>
                    <a:pt x="533155" y="1408938"/>
                  </a:lnTo>
                  <a:lnTo>
                    <a:pt x="489879" y="1396044"/>
                  </a:lnTo>
                  <a:lnTo>
                    <a:pt x="447794" y="1380544"/>
                  </a:lnTo>
                  <a:lnTo>
                    <a:pt x="406995" y="1362531"/>
                  </a:lnTo>
                  <a:lnTo>
                    <a:pt x="367575" y="1342101"/>
                  </a:lnTo>
                  <a:lnTo>
                    <a:pt x="329630" y="1319347"/>
                  </a:lnTo>
                  <a:lnTo>
                    <a:pt x="293253" y="1294363"/>
                  </a:lnTo>
                  <a:lnTo>
                    <a:pt x="258539" y="1267245"/>
                  </a:lnTo>
                  <a:lnTo>
                    <a:pt x="225582" y="1238086"/>
                  </a:lnTo>
                  <a:lnTo>
                    <a:pt x="194477" y="1206982"/>
                  </a:lnTo>
                  <a:lnTo>
                    <a:pt x="165318" y="1174025"/>
                  </a:lnTo>
                  <a:lnTo>
                    <a:pt x="138199" y="1139311"/>
                  </a:lnTo>
                  <a:lnTo>
                    <a:pt x="113216" y="1102935"/>
                  </a:lnTo>
                  <a:lnTo>
                    <a:pt x="90461" y="1064989"/>
                  </a:lnTo>
                  <a:lnTo>
                    <a:pt x="70030" y="1025570"/>
                  </a:lnTo>
                  <a:lnTo>
                    <a:pt x="52017" y="984770"/>
                  </a:lnTo>
                  <a:lnTo>
                    <a:pt x="36516" y="942685"/>
                  </a:lnTo>
                  <a:lnTo>
                    <a:pt x="23622" y="899409"/>
                  </a:lnTo>
                  <a:lnTo>
                    <a:pt x="13428" y="855036"/>
                  </a:lnTo>
                  <a:lnTo>
                    <a:pt x="6031" y="809660"/>
                  </a:lnTo>
                  <a:lnTo>
                    <a:pt x="1523" y="763377"/>
                  </a:lnTo>
                  <a:lnTo>
                    <a:pt x="0" y="716280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632" y="432803"/>
              <a:ext cx="507492" cy="50598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104" y="406920"/>
              <a:ext cx="583666" cy="63701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164" y="498348"/>
              <a:ext cx="380999" cy="3794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5112" y="470928"/>
              <a:ext cx="457974" cy="51128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51763" y="53225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2172" y="997407"/>
            <a:ext cx="1049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黑体" panose="02010609060101010101" charset="-122"/>
                <a:cs typeface="黑体" panose="02010609060101010101" charset="-122"/>
              </a:rPr>
              <a:t>业务聚焦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375154" y="841375"/>
            <a:ext cx="36982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盘点标准来自哪里</a:t>
            </a:r>
            <a:endParaRPr sz="3600"/>
          </a:p>
        </p:txBody>
      </p:sp>
      <p:grpSp>
        <p:nvGrpSpPr>
          <p:cNvPr id="12" name="object 12"/>
          <p:cNvGrpSpPr/>
          <p:nvPr/>
        </p:nvGrpSpPr>
        <p:grpSpPr>
          <a:xfrm>
            <a:off x="1645920" y="2319527"/>
            <a:ext cx="2059305" cy="1122045"/>
            <a:chOff x="1645920" y="2319527"/>
            <a:chExt cx="2059305" cy="1122045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45920" y="2319527"/>
              <a:ext cx="2058924" cy="112166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70304" y="2474963"/>
              <a:ext cx="2011680" cy="88088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99260" y="2372867"/>
              <a:ext cx="1932939" cy="995680"/>
            </a:xfrm>
            <a:custGeom>
              <a:avLst/>
              <a:gdLst/>
              <a:ahLst/>
              <a:cxnLst/>
              <a:rect l="l" t="t" r="r" b="b"/>
              <a:pathLst>
                <a:path w="1932939" h="995679">
                  <a:moveTo>
                    <a:pt x="1766569" y="0"/>
                  </a:moveTo>
                  <a:lnTo>
                    <a:pt x="165862" y="0"/>
                  </a:lnTo>
                  <a:lnTo>
                    <a:pt x="121781" y="5927"/>
                  </a:lnTo>
                  <a:lnTo>
                    <a:pt x="82164" y="22653"/>
                  </a:lnTo>
                  <a:lnTo>
                    <a:pt x="48593" y="48593"/>
                  </a:lnTo>
                  <a:lnTo>
                    <a:pt x="22653" y="82164"/>
                  </a:lnTo>
                  <a:lnTo>
                    <a:pt x="5927" y="121781"/>
                  </a:lnTo>
                  <a:lnTo>
                    <a:pt x="0" y="165862"/>
                  </a:lnTo>
                  <a:lnTo>
                    <a:pt x="0" y="829310"/>
                  </a:lnTo>
                  <a:lnTo>
                    <a:pt x="5927" y="873390"/>
                  </a:lnTo>
                  <a:lnTo>
                    <a:pt x="22653" y="913007"/>
                  </a:lnTo>
                  <a:lnTo>
                    <a:pt x="48593" y="946578"/>
                  </a:lnTo>
                  <a:lnTo>
                    <a:pt x="82164" y="972518"/>
                  </a:lnTo>
                  <a:lnTo>
                    <a:pt x="121781" y="989244"/>
                  </a:lnTo>
                  <a:lnTo>
                    <a:pt x="165862" y="995172"/>
                  </a:lnTo>
                  <a:lnTo>
                    <a:pt x="1766569" y="995172"/>
                  </a:lnTo>
                  <a:lnTo>
                    <a:pt x="1810650" y="989244"/>
                  </a:lnTo>
                  <a:lnTo>
                    <a:pt x="1850267" y="972518"/>
                  </a:lnTo>
                  <a:lnTo>
                    <a:pt x="1883838" y="946578"/>
                  </a:lnTo>
                  <a:lnTo>
                    <a:pt x="1909778" y="913007"/>
                  </a:lnTo>
                  <a:lnTo>
                    <a:pt x="1926504" y="873390"/>
                  </a:lnTo>
                  <a:lnTo>
                    <a:pt x="1932431" y="829310"/>
                  </a:lnTo>
                  <a:lnTo>
                    <a:pt x="1932431" y="165862"/>
                  </a:lnTo>
                  <a:lnTo>
                    <a:pt x="1926504" y="121781"/>
                  </a:lnTo>
                  <a:lnTo>
                    <a:pt x="1909778" y="82164"/>
                  </a:lnTo>
                  <a:lnTo>
                    <a:pt x="1883838" y="48593"/>
                  </a:lnTo>
                  <a:lnTo>
                    <a:pt x="1850267" y="22653"/>
                  </a:lnTo>
                  <a:lnTo>
                    <a:pt x="1810650" y="5927"/>
                  </a:lnTo>
                  <a:lnTo>
                    <a:pt x="1766569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1847214" y="2591561"/>
            <a:ext cx="1636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企业战略方向 </a:t>
            </a:r>
            <a:r>
              <a:rPr sz="1800" b="1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企业文化价值观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096511" y="2319527"/>
            <a:ext cx="1847214" cy="1122045"/>
            <a:chOff x="4096511" y="2319527"/>
            <a:chExt cx="1847214" cy="1122045"/>
          </a:xfrm>
        </p:grpSpPr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96511" y="2319527"/>
              <a:ext cx="1847088" cy="112166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60163" y="2612123"/>
              <a:ext cx="1321308" cy="60656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149851" y="2372867"/>
              <a:ext cx="1720850" cy="995680"/>
            </a:xfrm>
            <a:custGeom>
              <a:avLst/>
              <a:gdLst/>
              <a:ahLst/>
              <a:cxnLst/>
              <a:rect l="l" t="t" r="r" b="b"/>
              <a:pathLst>
                <a:path w="1720850" h="995679">
                  <a:moveTo>
                    <a:pt x="1554734" y="0"/>
                  </a:moveTo>
                  <a:lnTo>
                    <a:pt x="165862" y="0"/>
                  </a:lnTo>
                  <a:lnTo>
                    <a:pt x="121781" y="5927"/>
                  </a:lnTo>
                  <a:lnTo>
                    <a:pt x="82164" y="22653"/>
                  </a:lnTo>
                  <a:lnTo>
                    <a:pt x="48593" y="48593"/>
                  </a:lnTo>
                  <a:lnTo>
                    <a:pt x="22653" y="82164"/>
                  </a:lnTo>
                  <a:lnTo>
                    <a:pt x="5927" y="121781"/>
                  </a:lnTo>
                  <a:lnTo>
                    <a:pt x="0" y="165862"/>
                  </a:lnTo>
                  <a:lnTo>
                    <a:pt x="0" y="829310"/>
                  </a:lnTo>
                  <a:lnTo>
                    <a:pt x="5927" y="873390"/>
                  </a:lnTo>
                  <a:lnTo>
                    <a:pt x="22653" y="913007"/>
                  </a:lnTo>
                  <a:lnTo>
                    <a:pt x="48593" y="946578"/>
                  </a:lnTo>
                  <a:lnTo>
                    <a:pt x="82164" y="972518"/>
                  </a:lnTo>
                  <a:lnTo>
                    <a:pt x="121781" y="989244"/>
                  </a:lnTo>
                  <a:lnTo>
                    <a:pt x="165862" y="995172"/>
                  </a:lnTo>
                  <a:lnTo>
                    <a:pt x="1554734" y="995172"/>
                  </a:lnTo>
                  <a:lnTo>
                    <a:pt x="1598814" y="989244"/>
                  </a:lnTo>
                  <a:lnTo>
                    <a:pt x="1638431" y="972518"/>
                  </a:lnTo>
                  <a:lnTo>
                    <a:pt x="1672002" y="946578"/>
                  </a:lnTo>
                  <a:lnTo>
                    <a:pt x="1697942" y="913007"/>
                  </a:lnTo>
                  <a:lnTo>
                    <a:pt x="1714668" y="873390"/>
                  </a:lnTo>
                  <a:lnTo>
                    <a:pt x="1720596" y="829310"/>
                  </a:lnTo>
                  <a:lnTo>
                    <a:pt x="1720596" y="165862"/>
                  </a:lnTo>
                  <a:lnTo>
                    <a:pt x="1714668" y="121781"/>
                  </a:lnTo>
                  <a:lnTo>
                    <a:pt x="1697942" y="82164"/>
                  </a:lnTo>
                  <a:lnTo>
                    <a:pt x="1672002" y="48593"/>
                  </a:lnTo>
                  <a:lnTo>
                    <a:pt x="1638431" y="22653"/>
                  </a:lnTo>
                  <a:lnTo>
                    <a:pt x="1598814" y="5927"/>
                  </a:lnTo>
                  <a:lnTo>
                    <a:pt x="1554734" y="0"/>
                  </a:lnTo>
                  <a:close/>
                </a:path>
              </a:pathLst>
            </a:custGeom>
            <a:solidFill>
              <a:srgbClr val="FFBE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4538217" y="2728721"/>
            <a:ext cx="946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关键任务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397752" y="2287523"/>
            <a:ext cx="1845945" cy="1122045"/>
            <a:chOff x="6397752" y="2287523"/>
            <a:chExt cx="1845945" cy="1122045"/>
          </a:xfrm>
        </p:grpSpPr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97752" y="2287523"/>
              <a:ext cx="1845563" cy="112166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31280" y="2580119"/>
              <a:ext cx="1781555" cy="60656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6451092" y="2340863"/>
              <a:ext cx="1719580" cy="995680"/>
            </a:xfrm>
            <a:custGeom>
              <a:avLst/>
              <a:gdLst/>
              <a:ahLst/>
              <a:cxnLst/>
              <a:rect l="l" t="t" r="r" b="b"/>
              <a:pathLst>
                <a:path w="1719579" h="995679">
                  <a:moveTo>
                    <a:pt x="1553210" y="0"/>
                  </a:moveTo>
                  <a:lnTo>
                    <a:pt x="165862" y="0"/>
                  </a:lnTo>
                  <a:lnTo>
                    <a:pt x="121781" y="5927"/>
                  </a:lnTo>
                  <a:lnTo>
                    <a:pt x="82164" y="22653"/>
                  </a:lnTo>
                  <a:lnTo>
                    <a:pt x="48593" y="48593"/>
                  </a:lnTo>
                  <a:lnTo>
                    <a:pt x="22653" y="82164"/>
                  </a:lnTo>
                  <a:lnTo>
                    <a:pt x="5927" y="121781"/>
                  </a:lnTo>
                  <a:lnTo>
                    <a:pt x="0" y="165862"/>
                  </a:lnTo>
                  <a:lnTo>
                    <a:pt x="0" y="829310"/>
                  </a:lnTo>
                  <a:lnTo>
                    <a:pt x="5927" y="873390"/>
                  </a:lnTo>
                  <a:lnTo>
                    <a:pt x="22653" y="913007"/>
                  </a:lnTo>
                  <a:lnTo>
                    <a:pt x="48593" y="946578"/>
                  </a:lnTo>
                  <a:lnTo>
                    <a:pt x="82164" y="972518"/>
                  </a:lnTo>
                  <a:lnTo>
                    <a:pt x="121781" y="989244"/>
                  </a:lnTo>
                  <a:lnTo>
                    <a:pt x="165862" y="995172"/>
                  </a:lnTo>
                  <a:lnTo>
                    <a:pt x="1553210" y="995172"/>
                  </a:lnTo>
                  <a:lnTo>
                    <a:pt x="1597290" y="989244"/>
                  </a:lnTo>
                  <a:lnTo>
                    <a:pt x="1636907" y="972518"/>
                  </a:lnTo>
                  <a:lnTo>
                    <a:pt x="1670478" y="946578"/>
                  </a:lnTo>
                  <a:lnTo>
                    <a:pt x="1696418" y="913007"/>
                  </a:lnTo>
                  <a:lnTo>
                    <a:pt x="1713144" y="873390"/>
                  </a:lnTo>
                  <a:lnTo>
                    <a:pt x="1719072" y="829310"/>
                  </a:lnTo>
                  <a:lnTo>
                    <a:pt x="1719072" y="165862"/>
                  </a:lnTo>
                  <a:lnTo>
                    <a:pt x="1713144" y="121781"/>
                  </a:lnTo>
                  <a:lnTo>
                    <a:pt x="1696418" y="82164"/>
                  </a:lnTo>
                  <a:lnTo>
                    <a:pt x="1670478" y="48593"/>
                  </a:lnTo>
                  <a:lnTo>
                    <a:pt x="1636907" y="22653"/>
                  </a:lnTo>
                  <a:lnTo>
                    <a:pt x="1597290" y="5927"/>
                  </a:lnTo>
                  <a:lnTo>
                    <a:pt x="1553210" y="0"/>
                  </a:lnTo>
                  <a:close/>
                </a:path>
              </a:pathLst>
            </a:custGeom>
            <a:solidFill>
              <a:srgbClr val="FFBE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6608826" y="2696717"/>
            <a:ext cx="1406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对能力的要求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726423" y="1905000"/>
            <a:ext cx="1720850" cy="497205"/>
          </a:xfrm>
          <a:custGeom>
            <a:avLst/>
            <a:gdLst/>
            <a:ahLst/>
            <a:cxnLst/>
            <a:rect l="l" t="t" r="r" b="b"/>
            <a:pathLst>
              <a:path w="1720850" h="497205">
                <a:moveTo>
                  <a:pt x="1637792" y="0"/>
                </a:moveTo>
                <a:lnTo>
                  <a:pt x="82803" y="0"/>
                </a:lnTo>
                <a:lnTo>
                  <a:pt x="50577" y="6508"/>
                </a:lnTo>
                <a:lnTo>
                  <a:pt x="24257" y="24257"/>
                </a:lnTo>
                <a:lnTo>
                  <a:pt x="6508" y="50577"/>
                </a:lnTo>
                <a:lnTo>
                  <a:pt x="0" y="82803"/>
                </a:lnTo>
                <a:lnTo>
                  <a:pt x="0" y="414020"/>
                </a:lnTo>
                <a:lnTo>
                  <a:pt x="6508" y="446246"/>
                </a:lnTo>
                <a:lnTo>
                  <a:pt x="24256" y="472567"/>
                </a:lnTo>
                <a:lnTo>
                  <a:pt x="50577" y="490315"/>
                </a:lnTo>
                <a:lnTo>
                  <a:pt x="82803" y="496824"/>
                </a:lnTo>
                <a:lnTo>
                  <a:pt x="1637792" y="496824"/>
                </a:lnTo>
                <a:lnTo>
                  <a:pt x="1670018" y="490315"/>
                </a:lnTo>
                <a:lnTo>
                  <a:pt x="1696338" y="472566"/>
                </a:lnTo>
                <a:lnTo>
                  <a:pt x="1714087" y="446246"/>
                </a:lnTo>
                <a:lnTo>
                  <a:pt x="1720596" y="414020"/>
                </a:lnTo>
                <a:lnTo>
                  <a:pt x="1720596" y="82803"/>
                </a:lnTo>
                <a:lnTo>
                  <a:pt x="1714087" y="50577"/>
                </a:lnTo>
                <a:lnTo>
                  <a:pt x="1696338" y="24256"/>
                </a:lnTo>
                <a:lnTo>
                  <a:pt x="1670018" y="6508"/>
                </a:lnTo>
                <a:lnTo>
                  <a:pt x="163779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9114790" y="1970913"/>
            <a:ext cx="9474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能力名称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704082" y="2799079"/>
            <a:ext cx="2747645" cy="142875"/>
          </a:xfrm>
          <a:custGeom>
            <a:avLst/>
            <a:gdLst/>
            <a:ahLst/>
            <a:cxnLst/>
            <a:rect l="l" t="t" r="r" b="b"/>
            <a:pathLst>
              <a:path w="2747645" h="142875">
                <a:moveTo>
                  <a:pt x="429133" y="71374"/>
                </a:moveTo>
                <a:lnTo>
                  <a:pt x="286258" y="0"/>
                </a:lnTo>
                <a:lnTo>
                  <a:pt x="286258" y="57150"/>
                </a:lnTo>
                <a:lnTo>
                  <a:pt x="0" y="57023"/>
                </a:lnTo>
                <a:lnTo>
                  <a:pt x="0" y="85598"/>
                </a:lnTo>
                <a:lnTo>
                  <a:pt x="286258" y="85725"/>
                </a:lnTo>
                <a:lnTo>
                  <a:pt x="286258" y="142875"/>
                </a:lnTo>
                <a:lnTo>
                  <a:pt x="400456" y="85725"/>
                </a:lnTo>
                <a:lnTo>
                  <a:pt x="429133" y="71374"/>
                </a:lnTo>
                <a:close/>
              </a:path>
              <a:path w="2747645" h="142875">
                <a:moveTo>
                  <a:pt x="2747264" y="71374"/>
                </a:moveTo>
                <a:lnTo>
                  <a:pt x="2604389" y="0"/>
                </a:lnTo>
                <a:lnTo>
                  <a:pt x="2604389" y="57150"/>
                </a:lnTo>
                <a:lnTo>
                  <a:pt x="2193036" y="57023"/>
                </a:lnTo>
                <a:lnTo>
                  <a:pt x="2193036" y="85598"/>
                </a:lnTo>
                <a:lnTo>
                  <a:pt x="2604389" y="85725"/>
                </a:lnTo>
                <a:lnTo>
                  <a:pt x="2604389" y="142875"/>
                </a:lnTo>
                <a:lnTo>
                  <a:pt x="2718587" y="85725"/>
                </a:lnTo>
                <a:lnTo>
                  <a:pt x="2747264" y="71374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752331" y="2590800"/>
            <a:ext cx="1719580" cy="495300"/>
          </a:xfrm>
          <a:custGeom>
            <a:avLst/>
            <a:gdLst/>
            <a:ahLst/>
            <a:cxnLst/>
            <a:rect l="l" t="t" r="r" b="b"/>
            <a:pathLst>
              <a:path w="1719579" h="495300">
                <a:moveTo>
                  <a:pt x="1636522" y="0"/>
                </a:moveTo>
                <a:lnTo>
                  <a:pt x="82550" y="0"/>
                </a:lnTo>
                <a:lnTo>
                  <a:pt x="50417" y="6486"/>
                </a:lnTo>
                <a:lnTo>
                  <a:pt x="24177" y="24177"/>
                </a:lnTo>
                <a:lnTo>
                  <a:pt x="6486" y="50417"/>
                </a:lnTo>
                <a:lnTo>
                  <a:pt x="0" y="82550"/>
                </a:lnTo>
                <a:lnTo>
                  <a:pt x="0" y="412750"/>
                </a:lnTo>
                <a:lnTo>
                  <a:pt x="6486" y="444882"/>
                </a:lnTo>
                <a:lnTo>
                  <a:pt x="24177" y="471122"/>
                </a:lnTo>
                <a:lnTo>
                  <a:pt x="50417" y="488813"/>
                </a:lnTo>
                <a:lnTo>
                  <a:pt x="82550" y="495300"/>
                </a:lnTo>
                <a:lnTo>
                  <a:pt x="1636522" y="495300"/>
                </a:lnTo>
                <a:lnTo>
                  <a:pt x="1668654" y="488813"/>
                </a:lnTo>
                <a:lnTo>
                  <a:pt x="1694894" y="471122"/>
                </a:lnTo>
                <a:lnTo>
                  <a:pt x="1712585" y="444882"/>
                </a:lnTo>
                <a:lnTo>
                  <a:pt x="1719072" y="412750"/>
                </a:lnTo>
                <a:lnTo>
                  <a:pt x="1719072" y="82550"/>
                </a:lnTo>
                <a:lnTo>
                  <a:pt x="1712585" y="50417"/>
                </a:lnTo>
                <a:lnTo>
                  <a:pt x="1694894" y="24177"/>
                </a:lnTo>
                <a:lnTo>
                  <a:pt x="1668654" y="6486"/>
                </a:lnTo>
                <a:lnTo>
                  <a:pt x="163652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370314" y="2655823"/>
            <a:ext cx="485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定义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752331" y="3275076"/>
            <a:ext cx="1719580" cy="497205"/>
          </a:xfrm>
          <a:custGeom>
            <a:avLst/>
            <a:gdLst/>
            <a:ahLst/>
            <a:cxnLst/>
            <a:rect l="l" t="t" r="r" b="b"/>
            <a:pathLst>
              <a:path w="1719579" h="497204">
                <a:moveTo>
                  <a:pt x="1636268" y="0"/>
                </a:moveTo>
                <a:lnTo>
                  <a:pt x="82803" y="0"/>
                </a:lnTo>
                <a:lnTo>
                  <a:pt x="50577" y="6508"/>
                </a:lnTo>
                <a:lnTo>
                  <a:pt x="24257" y="24257"/>
                </a:lnTo>
                <a:lnTo>
                  <a:pt x="6508" y="50577"/>
                </a:lnTo>
                <a:lnTo>
                  <a:pt x="0" y="82803"/>
                </a:lnTo>
                <a:lnTo>
                  <a:pt x="0" y="414019"/>
                </a:lnTo>
                <a:lnTo>
                  <a:pt x="6508" y="446246"/>
                </a:lnTo>
                <a:lnTo>
                  <a:pt x="24257" y="472567"/>
                </a:lnTo>
                <a:lnTo>
                  <a:pt x="50577" y="490315"/>
                </a:lnTo>
                <a:lnTo>
                  <a:pt x="82803" y="496824"/>
                </a:lnTo>
                <a:lnTo>
                  <a:pt x="1636268" y="496824"/>
                </a:lnTo>
                <a:lnTo>
                  <a:pt x="1668494" y="490315"/>
                </a:lnTo>
                <a:lnTo>
                  <a:pt x="1694814" y="472567"/>
                </a:lnTo>
                <a:lnTo>
                  <a:pt x="1712563" y="446246"/>
                </a:lnTo>
                <a:lnTo>
                  <a:pt x="1719072" y="414019"/>
                </a:lnTo>
                <a:lnTo>
                  <a:pt x="1719072" y="82803"/>
                </a:lnTo>
                <a:lnTo>
                  <a:pt x="1712563" y="50577"/>
                </a:lnTo>
                <a:lnTo>
                  <a:pt x="1694815" y="24256"/>
                </a:lnTo>
                <a:lnTo>
                  <a:pt x="1668494" y="6508"/>
                </a:lnTo>
                <a:lnTo>
                  <a:pt x="1636268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9140190" y="3341370"/>
            <a:ext cx="946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关键行为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507606" y="4752594"/>
            <a:ext cx="15494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黑体" panose="02010609060101010101" charset="-122"/>
                <a:cs typeface="黑体" panose="02010609060101010101" charset="-122"/>
              </a:rPr>
              <a:t>1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能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力与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任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务重 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点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链接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07606" y="5392927"/>
            <a:ext cx="15494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黑体" panose="02010609060101010101" charset="-122"/>
                <a:cs typeface="黑体" panose="02010609060101010101" charset="-122"/>
              </a:rPr>
              <a:t>2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能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力多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合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一， 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突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出重点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pic>
        <p:nvPicPr>
          <p:cNvPr id="36" name="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127747" y="3950195"/>
            <a:ext cx="365010" cy="653046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4180459" y="4739766"/>
            <a:ext cx="15494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黑体" panose="02010609060101010101" charset="-122"/>
                <a:cs typeface="黑体" panose="02010609060101010101" charset="-122"/>
              </a:rPr>
              <a:t>1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战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略重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点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分类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80459" y="5136007"/>
            <a:ext cx="1751964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黑体" panose="02010609060101010101" charset="-122"/>
                <a:cs typeface="黑体" panose="02010609060101010101" charset="-122"/>
              </a:rPr>
              <a:t>2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理干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推动战 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略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落地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关键任务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01495" y="4779009"/>
            <a:ext cx="15494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黑体" panose="02010609060101010101" charset="-122"/>
                <a:cs typeface="黑体" panose="02010609060101010101" charset="-122"/>
              </a:rPr>
              <a:t>1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明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确战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略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框架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01495" y="5175250"/>
            <a:ext cx="15494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黑体" panose="02010609060101010101" charset="-122"/>
                <a:cs typeface="黑体" panose="02010609060101010101" charset="-122"/>
              </a:rPr>
              <a:t>2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洞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察战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略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和文 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化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价值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观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重心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pic>
        <p:nvPicPr>
          <p:cNvPr id="41" name="object 4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375916" y="3953230"/>
            <a:ext cx="366560" cy="654583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774691" y="3953230"/>
            <a:ext cx="365010" cy="654583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8782050" y="4757165"/>
            <a:ext cx="17538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黑体" panose="02010609060101010101" charset="-122"/>
                <a:cs typeface="黑体" panose="02010609060101010101" charset="-122"/>
              </a:rPr>
              <a:t>1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1600" spc="10" dirty="0"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为化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易于观 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察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、便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于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评估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782050" y="5396890"/>
            <a:ext cx="17545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2、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逻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辑清</a:t>
            </a: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晰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，易于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落</a:t>
            </a:r>
            <a:r>
              <a:rPr sz="1600" spc="-5" dirty="0">
                <a:latin typeface="黑体" panose="02010609060101010101" charset="-122"/>
                <a:cs typeface="黑体" panose="02010609060101010101" charset="-122"/>
              </a:rPr>
              <a:t>地发展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pic>
        <p:nvPicPr>
          <p:cNvPr id="45" name="object 4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393935" y="3950195"/>
            <a:ext cx="365010" cy="653046"/>
          </a:xfrm>
          <a:prstGeom prst="rect">
            <a:avLst/>
          </a:prstGeom>
        </p:spPr>
      </p:pic>
      <p:sp>
        <p:nvSpPr>
          <p:cNvPr id="46" name="object 46"/>
          <p:cNvSpPr/>
          <p:nvPr/>
        </p:nvSpPr>
        <p:spPr>
          <a:xfrm>
            <a:off x="3915155" y="2153411"/>
            <a:ext cx="4348480" cy="1434465"/>
          </a:xfrm>
          <a:custGeom>
            <a:avLst/>
            <a:gdLst/>
            <a:ahLst/>
            <a:cxnLst/>
            <a:rect l="l" t="t" r="r" b="b"/>
            <a:pathLst>
              <a:path w="4348480" h="1434464">
                <a:moveTo>
                  <a:pt x="0" y="163702"/>
                </a:moveTo>
                <a:lnTo>
                  <a:pt x="5846" y="120179"/>
                </a:lnTo>
                <a:lnTo>
                  <a:pt x="22347" y="81073"/>
                </a:lnTo>
                <a:lnTo>
                  <a:pt x="47942" y="47942"/>
                </a:lnTo>
                <a:lnTo>
                  <a:pt x="81073" y="22347"/>
                </a:lnTo>
                <a:lnTo>
                  <a:pt x="120179" y="5846"/>
                </a:lnTo>
                <a:lnTo>
                  <a:pt x="163703" y="0"/>
                </a:lnTo>
                <a:lnTo>
                  <a:pt x="4184269" y="0"/>
                </a:lnTo>
                <a:lnTo>
                  <a:pt x="4227792" y="5846"/>
                </a:lnTo>
                <a:lnTo>
                  <a:pt x="4266898" y="22347"/>
                </a:lnTo>
                <a:lnTo>
                  <a:pt x="4300029" y="47942"/>
                </a:lnTo>
                <a:lnTo>
                  <a:pt x="4325624" y="81073"/>
                </a:lnTo>
                <a:lnTo>
                  <a:pt x="4342125" y="120179"/>
                </a:lnTo>
                <a:lnTo>
                  <a:pt x="4347972" y="163702"/>
                </a:lnTo>
                <a:lnTo>
                  <a:pt x="4347972" y="1270380"/>
                </a:lnTo>
                <a:lnTo>
                  <a:pt x="4342125" y="1313904"/>
                </a:lnTo>
                <a:lnTo>
                  <a:pt x="4325624" y="1353010"/>
                </a:lnTo>
                <a:lnTo>
                  <a:pt x="4300029" y="1386141"/>
                </a:lnTo>
                <a:lnTo>
                  <a:pt x="4266898" y="1411736"/>
                </a:lnTo>
                <a:lnTo>
                  <a:pt x="4227792" y="1428237"/>
                </a:lnTo>
                <a:lnTo>
                  <a:pt x="4184269" y="1434084"/>
                </a:lnTo>
                <a:lnTo>
                  <a:pt x="163703" y="1434084"/>
                </a:lnTo>
                <a:lnTo>
                  <a:pt x="120179" y="1428237"/>
                </a:lnTo>
                <a:lnTo>
                  <a:pt x="81073" y="1411736"/>
                </a:lnTo>
                <a:lnTo>
                  <a:pt x="47942" y="1386141"/>
                </a:lnTo>
                <a:lnTo>
                  <a:pt x="22347" y="1353010"/>
                </a:lnTo>
                <a:lnTo>
                  <a:pt x="5846" y="1313904"/>
                </a:lnTo>
                <a:lnTo>
                  <a:pt x="0" y="1270380"/>
                </a:lnTo>
                <a:lnTo>
                  <a:pt x="0" y="163702"/>
                </a:lnTo>
                <a:close/>
              </a:path>
            </a:pathLst>
          </a:custGeom>
          <a:ln w="12700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355330" y="2000250"/>
            <a:ext cx="291465" cy="1717675"/>
          </a:xfrm>
          <a:custGeom>
            <a:avLst/>
            <a:gdLst/>
            <a:ahLst/>
            <a:cxnLst/>
            <a:rect l="l" t="t" r="r" b="b"/>
            <a:pathLst>
              <a:path w="291465" h="1717675">
                <a:moveTo>
                  <a:pt x="291084" y="0"/>
                </a:moveTo>
                <a:lnTo>
                  <a:pt x="234428" y="1914"/>
                </a:lnTo>
                <a:lnTo>
                  <a:pt x="188166" y="7127"/>
                </a:lnTo>
                <a:lnTo>
                  <a:pt x="156977" y="14841"/>
                </a:lnTo>
                <a:lnTo>
                  <a:pt x="145542" y="24257"/>
                </a:lnTo>
                <a:lnTo>
                  <a:pt x="145542" y="834516"/>
                </a:lnTo>
                <a:lnTo>
                  <a:pt x="134106" y="843932"/>
                </a:lnTo>
                <a:lnTo>
                  <a:pt x="102917" y="851646"/>
                </a:lnTo>
                <a:lnTo>
                  <a:pt x="56655" y="856859"/>
                </a:lnTo>
                <a:lnTo>
                  <a:pt x="0" y="858774"/>
                </a:lnTo>
                <a:lnTo>
                  <a:pt x="56655" y="860688"/>
                </a:lnTo>
                <a:lnTo>
                  <a:pt x="102917" y="865901"/>
                </a:lnTo>
                <a:lnTo>
                  <a:pt x="134106" y="873615"/>
                </a:lnTo>
                <a:lnTo>
                  <a:pt x="145542" y="883030"/>
                </a:lnTo>
                <a:lnTo>
                  <a:pt x="145542" y="1693291"/>
                </a:lnTo>
                <a:lnTo>
                  <a:pt x="156977" y="1702706"/>
                </a:lnTo>
                <a:lnTo>
                  <a:pt x="188166" y="1710420"/>
                </a:lnTo>
                <a:lnTo>
                  <a:pt x="234428" y="1715633"/>
                </a:lnTo>
                <a:lnTo>
                  <a:pt x="291084" y="1717548"/>
                </a:lnTo>
              </a:path>
            </a:pathLst>
          </a:custGeom>
          <a:ln w="2857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364236"/>
            <a:ext cx="1579245" cy="1571625"/>
            <a:chOff x="451104" y="364236"/>
            <a:chExt cx="1579245" cy="1571625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458724" y="364236"/>
              <a:ext cx="1571244" cy="15712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0352" y="435864"/>
              <a:ext cx="1432560" cy="1432560"/>
            </a:xfrm>
            <a:custGeom>
              <a:avLst/>
              <a:gdLst/>
              <a:ahLst/>
              <a:cxnLst/>
              <a:rect l="l" t="t" r="r" b="b"/>
              <a:pathLst>
                <a:path w="1432560" h="1432560">
                  <a:moveTo>
                    <a:pt x="0" y="716280"/>
                  </a:moveTo>
                  <a:lnTo>
                    <a:pt x="1523" y="669182"/>
                  </a:lnTo>
                  <a:lnTo>
                    <a:pt x="6031" y="622899"/>
                  </a:lnTo>
                  <a:lnTo>
                    <a:pt x="13428" y="577523"/>
                  </a:lnTo>
                  <a:lnTo>
                    <a:pt x="23622" y="533150"/>
                  </a:lnTo>
                  <a:lnTo>
                    <a:pt x="36516" y="489874"/>
                  </a:lnTo>
                  <a:lnTo>
                    <a:pt x="52017" y="447789"/>
                  </a:lnTo>
                  <a:lnTo>
                    <a:pt x="70030" y="406989"/>
                  </a:lnTo>
                  <a:lnTo>
                    <a:pt x="90461" y="367570"/>
                  </a:lnTo>
                  <a:lnTo>
                    <a:pt x="113216" y="329624"/>
                  </a:lnTo>
                  <a:lnTo>
                    <a:pt x="138199" y="293248"/>
                  </a:lnTo>
                  <a:lnTo>
                    <a:pt x="165318" y="258534"/>
                  </a:lnTo>
                  <a:lnTo>
                    <a:pt x="194477" y="225577"/>
                  </a:lnTo>
                  <a:lnTo>
                    <a:pt x="225582" y="194473"/>
                  </a:lnTo>
                  <a:lnTo>
                    <a:pt x="258539" y="165314"/>
                  </a:lnTo>
                  <a:lnTo>
                    <a:pt x="293253" y="138196"/>
                  </a:lnTo>
                  <a:lnTo>
                    <a:pt x="329630" y="113212"/>
                  </a:lnTo>
                  <a:lnTo>
                    <a:pt x="367575" y="90458"/>
                  </a:lnTo>
                  <a:lnTo>
                    <a:pt x="406995" y="70028"/>
                  </a:lnTo>
                  <a:lnTo>
                    <a:pt x="447794" y="52015"/>
                  </a:lnTo>
                  <a:lnTo>
                    <a:pt x="489879" y="36515"/>
                  </a:lnTo>
                  <a:lnTo>
                    <a:pt x="533155" y="23621"/>
                  </a:lnTo>
                  <a:lnTo>
                    <a:pt x="577527" y="13428"/>
                  </a:lnTo>
                  <a:lnTo>
                    <a:pt x="622901" y="6031"/>
                  </a:lnTo>
                  <a:lnTo>
                    <a:pt x="669184" y="1523"/>
                  </a:lnTo>
                  <a:lnTo>
                    <a:pt x="716280" y="0"/>
                  </a:lnTo>
                  <a:lnTo>
                    <a:pt x="763377" y="1523"/>
                  </a:lnTo>
                  <a:lnTo>
                    <a:pt x="809660" y="6031"/>
                  </a:lnTo>
                  <a:lnTo>
                    <a:pt x="855036" y="13428"/>
                  </a:lnTo>
                  <a:lnTo>
                    <a:pt x="899409" y="23621"/>
                  </a:lnTo>
                  <a:lnTo>
                    <a:pt x="942685" y="36515"/>
                  </a:lnTo>
                  <a:lnTo>
                    <a:pt x="984770" y="52015"/>
                  </a:lnTo>
                  <a:lnTo>
                    <a:pt x="1025570" y="70028"/>
                  </a:lnTo>
                  <a:lnTo>
                    <a:pt x="1064989" y="90458"/>
                  </a:lnTo>
                  <a:lnTo>
                    <a:pt x="1102935" y="113212"/>
                  </a:lnTo>
                  <a:lnTo>
                    <a:pt x="1139311" y="138196"/>
                  </a:lnTo>
                  <a:lnTo>
                    <a:pt x="1174025" y="165314"/>
                  </a:lnTo>
                  <a:lnTo>
                    <a:pt x="1206982" y="194473"/>
                  </a:lnTo>
                  <a:lnTo>
                    <a:pt x="1238086" y="225577"/>
                  </a:lnTo>
                  <a:lnTo>
                    <a:pt x="1267245" y="258534"/>
                  </a:lnTo>
                  <a:lnTo>
                    <a:pt x="1294363" y="293248"/>
                  </a:lnTo>
                  <a:lnTo>
                    <a:pt x="1319347" y="329624"/>
                  </a:lnTo>
                  <a:lnTo>
                    <a:pt x="1342101" y="367570"/>
                  </a:lnTo>
                  <a:lnTo>
                    <a:pt x="1362531" y="406989"/>
                  </a:lnTo>
                  <a:lnTo>
                    <a:pt x="1380544" y="447789"/>
                  </a:lnTo>
                  <a:lnTo>
                    <a:pt x="1396044" y="489874"/>
                  </a:lnTo>
                  <a:lnTo>
                    <a:pt x="1408938" y="533150"/>
                  </a:lnTo>
                  <a:lnTo>
                    <a:pt x="1419131" y="577523"/>
                  </a:lnTo>
                  <a:lnTo>
                    <a:pt x="1426528" y="622899"/>
                  </a:lnTo>
                  <a:lnTo>
                    <a:pt x="1431036" y="669182"/>
                  </a:lnTo>
                  <a:lnTo>
                    <a:pt x="1432560" y="716280"/>
                  </a:lnTo>
                  <a:lnTo>
                    <a:pt x="1431036" y="763377"/>
                  </a:lnTo>
                  <a:lnTo>
                    <a:pt x="1426528" y="809660"/>
                  </a:lnTo>
                  <a:lnTo>
                    <a:pt x="1419131" y="855036"/>
                  </a:lnTo>
                  <a:lnTo>
                    <a:pt x="1408938" y="899409"/>
                  </a:lnTo>
                  <a:lnTo>
                    <a:pt x="1396044" y="942685"/>
                  </a:lnTo>
                  <a:lnTo>
                    <a:pt x="1380544" y="984770"/>
                  </a:lnTo>
                  <a:lnTo>
                    <a:pt x="1362531" y="1025570"/>
                  </a:lnTo>
                  <a:lnTo>
                    <a:pt x="1342101" y="1064989"/>
                  </a:lnTo>
                  <a:lnTo>
                    <a:pt x="1319347" y="1102935"/>
                  </a:lnTo>
                  <a:lnTo>
                    <a:pt x="1294363" y="1139311"/>
                  </a:lnTo>
                  <a:lnTo>
                    <a:pt x="1267245" y="1174025"/>
                  </a:lnTo>
                  <a:lnTo>
                    <a:pt x="1238086" y="1206982"/>
                  </a:lnTo>
                  <a:lnTo>
                    <a:pt x="1206982" y="1238086"/>
                  </a:lnTo>
                  <a:lnTo>
                    <a:pt x="1174025" y="1267245"/>
                  </a:lnTo>
                  <a:lnTo>
                    <a:pt x="1139311" y="1294363"/>
                  </a:lnTo>
                  <a:lnTo>
                    <a:pt x="1102935" y="1319347"/>
                  </a:lnTo>
                  <a:lnTo>
                    <a:pt x="1064989" y="1342101"/>
                  </a:lnTo>
                  <a:lnTo>
                    <a:pt x="1025570" y="1362531"/>
                  </a:lnTo>
                  <a:lnTo>
                    <a:pt x="984770" y="1380544"/>
                  </a:lnTo>
                  <a:lnTo>
                    <a:pt x="942685" y="1396044"/>
                  </a:lnTo>
                  <a:lnTo>
                    <a:pt x="899409" y="1408938"/>
                  </a:lnTo>
                  <a:lnTo>
                    <a:pt x="855036" y="1419131"/>
                  </a:lnTo>
                  <a:lnTo>
                    <a:pt x="809660" y="1426528"/>
                  </a:lnTo>
                  <a:lnTo>
                    <a:pt x="763377" y="1431036"/>
                  </a:lnTo>
                  <a:lnTo>
                    <a:pt x="716280" y="1432560"/>
                  </a:lnTo>
                  <a:lnTo>
                    <a:pt x="669184" y="1431036"/>
                  </a:lnTo>
                  <a:lnTo>
                    <a:pt x="622901" y="1426528"/>
                  </a:lnTo>
                  <a:lnTo>
                    <a:pt x="577527" y="1419131"/>
                  </a:lnTo>
                  <a:lnTo>
                    <a:pt x="533155" y="1408938"/>
                  </a:lnTo>
                  <a:lnTo>
                    <a:pt x="489879" y="1396044"/>
                  </a:lnTo>
                  <a:lnTo>
                    <a:pt x="447794" y="1380544"/>
                  </a:lnTo>
                  <a:lnTo>
                    <a:pt x="406995" y="1362531"/>
                  </a:lnTo>
                  <a:lnTo>
                    <a:pt x="367575" y="1342101"/>
                  </a:lnTo>
                  <a:lnTo>
                    <a:pt x="329630" y="1319347"/>
                  </a:lnTo>
                  <a:lnTo>
                    <a:pt x="293253" y="1294363"/>
                  </a:lnTo>
                  <a:lnTo>
                    <a:pt x="258539" y="1267245"/>
                  </a:lnTo>
                  <a:lnTo>
                    <a:pt x="225582" y="1238086"/>
                  </a:lnTo>
                  <a:lnTo>
                    <a:pt x="194477" y="1206982"/>
                  </a:lnTo>
                  <a:lnTo>
                    <a:pt x="165318" y="1174025"/>
                  </a:lnTo>
                  <a:lnTo>
                    <a:pt x="138199" y="1139311"/>
                  </a:lnTo>
                  <a:lnTo>
                    <a:pt x="113216" y="1102935"/>
                  </a:lnTo>
                  <a:lnTo>
                    <a:pt x="90461" y="1064989"/>
                  </a:lnTo>
                  <a:lnTo>
                    <a:pt x="70030" y="1025570"/>
                  </a:lnTo>
                  <a:lnTo>
                    <a:pt x="52017" y="984770"/>
                  </a:lnTo>
                  <a:lnTo>
                    <a:pt x="36516" y="942685"/>
                  </a:lnTo>
                  <a:lnTo>
                    <a:pt x="23622" y="899409"/>
                  </a:lnTo>
                  <a:lnTo>
                    <a:pt x="13428" y="855036"/>
                  </a:lnTo>
                  <a:lnTo>
                    <a:pt x="6031" y="809660"/>
                  </a:lnTo>
                  <a:lnTo>
                    <a:pt x="1523" y="763377"/>
                  </a:lnTo>
                  <a:lnTo>
                    <a:pt x="0" y="716280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632" y="432803"/>
              <a:ext cx="507492" cy="50598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104" y="406920"/>
              <a:ext cx="583666" cy="63701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164" y="498348"/>
              <a:ext cx="380999" cy="3794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5112" y="470928"/>
              <a:ext cx="457974" cy="51128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51763" y="53225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2172" y="997407"/>
            <a:ext cx="10496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黑体" panose="02010609060101010101" charset="-122"/>
                <a:cs typeface="黑体" panose="02010609060101010101" charset="-122"/>
              </a:rPr>
              <a:t>业务聚焦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375154" y="841375"/>
            <a:ext cx="5074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以业务为基础的人才标准</a:t>
            </a:r>
            <a:endParaRPr sz="3600"/>
          </a:p>
        </p:txBody>
      </p:sp>
      <p:pic>
        <p:nvPicPr>
          <p:cNvPr id="12" name="object 12"/>
          <p:cNvPicPr/>
          <p:nvPr/>
        </p:nvPicPr>
        <p:blipFill>
          <a:blip r:embed="rId6"/>
          <a:stretch>
            <a:fillRect/>
          </a:stretch>
        </p:blipFill>
        <p:spPr>
          <a:xfrm>
            <a:off x="2886201" y="1829054"/>
            <a:ext cx="6419088" cy="3912108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621274" y="5867451"/>
            <a:ext cx="939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 panose="020B0503020204020204" charset="-122"/>
                <a:cs typeface="微软雅黑" panose="020B0503020204020204" charset="-122"/>
              </a:rPr>
              <a:t>能力模型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1104" y="364236"/>
            <a:ext cx="1579245" cy="1571625"/>
            <a:chOff x="451104" y="364236"/>
            <a:chExt cx="1579245" cy="1571625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458724" y="364236"/>
              <a:ext cx="1571244" cy="15712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0352" y="435864"/>
              <a:ext cx="1432560" cy="1432560"/>
            </a:xfrm>
            <a:custGeom>
              <a:avLst/>
              <a:gdLst/>
              <a:ahLst/>
              <a:cxnLst/>
              <a:rect l="l" t="t" r="r" b="b"/>
              <a:pathLst>
                <a:path w="1432560" h="1432560">
                  <a:moveTo>
                    <a:pt x="0" y="716280"/>
                  </a:moveTo>
                  <a:lnTo>
                    <a:pt x="1523" y="669182"/>
                  </a:lnTo>
                  <a:lnTo>
                    <a:pt x="6031" y="622899"/>
                  </a:lnTo>
                  <a:lnTo>
                    <a:pt x="13428" y="577523"/>
                  </a:lnTo>
                  <a:lnTo>
                    <a:pt x="23622" y="533150"/>
                  </a:lnTo>
                  <a:lnTo>
                    <a:pt x="36516" y="489874"/>
                  </a:lnTo>
                  <a:lnTo>
                    <a:pt x="52017" y="447789"/>
                  </a:lnTo>
                  <a:lnTo>
                    <a:pt x="70030" y="406989"/>
                  </a:lnTo>
                  <a:lnTo>
                    <a:pt x="90461" y="367570"/>
                  </a:lnTo>
                  <a:lnTo>
                    <a:pt x="113216" y="329624"/>
                  </a:lnTo>
                  <a:lnTo>
                    <a:pt x="138199" y="293248"/>
                  </a:lnTo>
                  <a:lnTo>
                    <a:pt x="165318" y="258534"/>
                  </a:lnTo>
                  <a:lnTo>
                    <a:pt x="194477" y="225577"/>
                  </a:lnTo>
                  <a:lnTo>
                    <a:pt x="225582" y="194473"/>
                  </a:lnTo>
                  <a:lnTo>
                    <a:pt x="258539" y="165314"/>
                  </a:lnTo>
                  <a:lnTo>
                    <a:pt x="293253" y="138196"/>
                  </a:lnTo>
                  <a:lnTo>
                    <a:pt x="329630" y="113212"/>
                  </a:lnTo>
                  <a:lnTo>
                    <a:pt x="367575" y="90458"/>
                  </a:lnTo>
                  <a:lnTo>
                    <a:pt x="406995" y="70028"/>
                  </a:lnTo>
                  <a:lnTo>
                    <a:pt x="447794" y="52015"/>
                  </a:lnTo>
                  <a:lnTo>
                    <a:pt x="489879" y="36515"/>
                  </a:lnTo>
                  <a:lnTo>
                    <a:pt x="533155" y="23621"/>
                  </a:lnTo>
                  <a:lnTo>
                    <a:pt x="577527" y="13428"/>
                  </a:lnTo>
                  <a:lnTo>
                    <a:pt x="622901" y="6031"/>
                  </a:lnTo>
                  <a:lnTo>
                    <a:pt x="669184" y="1523"/>
                  </a:lnTo>
                  <a:lnTo>
                    <a:pt x="716280" y="0"/>
                  </a:lnTo>
                  <a:lnTo>
                    <a:pt x="763377" y="1523"/>
                  </a:lnTo>
                  <a:lnTo>
                    <a:pt x="809660" y="6031"/>
                  </a:lnTo>
                  <a:lnTo>
                    <a:pt x="855036" y="13428"/>
                  </a:lnTo>
                  <a:lnTo>
                    <a:pt x="899409" y="23621"/>
                  </a:lnTo>
                  <a:lnTo>
                    <a:pt x="942685" y="36515"/>
                  </a:lnTo>
                  <a:lnTo>
                    <a:pt x="984770" y="52015"/>
                  </a:lnTo>
                  <a:lnTo>
                    <a:pt x="1025570" y="70028"/>
                  </a:lnTo>
                  <a:lnTo>
                    <a:pt x="1064989" y="90458"/>
                  </a:lnTo>
                  <a:lnTo>
                    <a:pt x="1102935" y="113212"/>
                  </a:lnTo>
                  <a:lnTo>
                    <a:pt x="1139311" y="138196"/>
                  </a:lnTo>
                  <a:lnTo>
                    <a:pt x="1174025" y="165314"/>
                  </a:lnTo>
                  <a:lnTo>
                    <a:pt x="1206982" y="194473"/>
                  </a:lnTo>
                  <a:lnTo>
                    <a:pt x="1238086" y="225577"/>
                  </a:lnTo>
                  <a:lnTo>
                    <a:pt x="1267245" y="258534"/>
                  </a:lnTo>
                  <a:lnTo>
                    <a:pt x="1294363" y="293248"/>
                  </a:lnTo>
                  <a:lnTo>
                    <a:pt x="1319347" y="329624"/>
                  </a:lnTo>
                  <a:lnTo>
                    <a:pt x="1342101" y="367570"/>
                  </a:lnTo>
                  <a:lnTo>
                    <a:pt x="1362531" y="406989"/>
                  </a:lnTo>
                  <a:lnTo>
                    <a:pt x="1380544" y="447789"/>
                  </a:lnTo>
                  <a:lnTo>
                    <a:pt x="1396044" y="489874"/>
                  </a:lnTo>
                  <a:lnTo>
                    <a:pt x="1408938" y="533150"/>
                  </a:lnTo>
                  <a:lnTo>
                    <a:pt x="1419131" y="577523"/>
                  </a:lnTo>
                  <a:lnTo>
                    <a:pt x="1426528" y="622899"/>
                  </a:lnTo>
                  <a:lnTo>
                    <a:pt x="1431036" y="669182"/>
                  </a:lnTo>
                  <a:lnTo>
                    <a:pt x="1432560" y="716280"/>
                  </a:lnTo>
                  <a:lnTo>
                    <a:pt x="1431036" y="763377"/>
                  </a:lnTo>
                  <a:lnTo>
                    <a:pt x="1426528" y="809660"/>
                  </a:lnTo>
                  <a:lnTo>
                    <a:pt x="1419131" y="855036"/>
                  </a:lnTo>
                  <a:lnTo>
                    <a:pt x="1408938" y="899409"/>
                  </a:lnTo>
                  <a:lnTo>
                    <a:pt x="1396044" y="942685"/>
                  </a:lnTo>
                  <a:lnTo>
                    <a:pt x="1380544" y="984770"/>
                  </a:lnTo>
                  <a:lnTo>
                    <a:pt x="1362531" y="1025570"/>
                  </a:lnTo>
                  <a:lnTo>
                    <a:pt x="1342101" y="1064989"/>
                  </a:lnTo>
                  <a:lnTo>
                    <a:pt x="1319347" y="1102935"/>
                  </a:lnTo>
                  <a:lnTo>
                    <a:pt x="1294363" y="1139311"/>
                  </a:lnTo>
                  <a:lnTo>
                    <a:pt x="1267245" y="1174025"/>
                  </a:lnTo>
                  <a:lnTo>
                    <a:pt x="1238086" y="1206982"/>
                  </a:lnTo>
                  <a:lnTo>
                    <a:pt x="1206982" y="1238086"/>
                  </a:lnTo>
                  <a:lnTo>
                    <a:pt x="1174025" y="1267245"/>
                  </a:lnTo>
                  <a:lnTo>
                    <a:pt x="1139311" y="1294363"/>
                  </a:lnTo>
                  <a:lnTo>
                    <a:pt x="1102935" y="1319347"/>
                  </a:lnTo>
                  <a:lnTo>
                    <a:pt x="1064989" y="1342101"/>
                  </a:lnTo>
                  <a:lnTo>
                    <a:pt x="1025570" y="1362531"/>
                  </a:lnTo>
                  <a:lnTo>
                    <a:pt x="984770" y="1380544"/>
                  </a:lnTo>
                  <a:lnTo>
                    <a:pt x="942685" y="1396044"/>
                  </a:lnTo>
                  <a:lnTo>
                    <a:pt x="899409" y="1408938"/>
                  </a:lnTo>
                  <a:lnTo>
                    <a:pt x="855036" y="1419131"/>
                  </a:lnTo>
                  <a:lnTo>
                    <a:pt x="809660" y="1426528"/>
                  </a:lnTo>
                  <a:lnTo>
                    <a:pt x="763377" y="1431036"/>
                  </a:lnTo>
                  <a:lnTo>
                    <a:pt x="716280" y="1432560"/>
                  </a:lnTo>
                  <a:lnTo>
                    <a:pt x="669184" y="1431036"/>
                  </a:lnTo>
                  <a:lnTo>
                    <a:pt x="622901" y="1426528"/>
                  </a:lnTo>
                  <a:lnTo>
                    <a:pt x="577527" y="1419131"/>
                  </a:lnTo>
                  <a:lnTo>
                    <a:pt x="533155" y="1408938"/>
                  </a:lnTo>
                  <a:lnTo>
                    <a:pt x="489879" y="1396044"/>
                  </a:lnTo>
                  <a:lnTo>
                    <a:pt x="447794" y="1380544"/>
                  </a:lnTo>
                  <a:lnTo>
                    <a:pt x="406995" y="1362531"/>
                  </a:lnTo>
                  <a:lnTo>
                    <a:pt x="367575" y="1342101"/>
                  </a:lnTo>
                  <a:lnTo>
                    <a:pt x="329630" y="1319347"/>
                  </a:lnTo>
                  <a:lnTo>
                    <a:pt x="293253" y="1294363"/>
                  </a:lnTo>
                  <a:lnTo>
                    <a:pt x="258539" y="1267245"/>
                  </a:lnTo>
                  <a:lnTo>
                    <a:pt x="225582" y="1238086"/>
                  </a:lnTo>
                  <a:lnTo>
                    <a:pt x="194477" y="1206982"/>
                  </a:lnTo>
                  <a:lnTo>
                    <a:pt x="165318" y="1174025"/>
                  </a:lnTo>
                  <a:lnTo>
                    <a:pt x="138199" y="1139311"/>
                  </a:lnTo>
                  <a:lnTo>
                    <a:pt x="113216" y="1102935"/>
                  </a:lnTo>
                  <a:lnTo>
                    <a:pt x="90461" y="1064989"/>
                  </a:lnTo>
                  <a:lnTo>
                    <a:pt x="70030" y="1025570"/>
                  </a:lnTo>
                  <a:lnTo>
                    <a:pt x="52017" y="984770"/>
                  </a:lnTo>
                  <a:lnTo>
                    <a:pt x="36516" y="942685"/>
                  </a:lnTo>
                  <a:lnTo>
                    <a:pt x="23622" y="899409"/>
                  </a:lnTo>
                  <a:lnTo>
                    <a:pt x="13428" y="855036"/>
                  </a:lnTo>
                  <a:lnTo>
                    <a:pt x="6031" y="809660"/>
                  </a:lnTo>
                  <a:lnTo>
                    <a:pt x="1523" y="763377"/>
                  </a:lnTo>
                  <a:lnTo>
                    <a:pt x="0" y="716280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632" y="432803"/>
              <a:ext cx="507492" cy="50598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104" y="406920"/>
              <a:ext cx="583666" cy="63701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164" y="498348"/>
              <a:ext cx="380999" cy="3794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5112" y="470928"/>
              <a:ext cx="457974" cy="51128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51763" y="386359"/>
            <a:ext cx="1130935" cy="913765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18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93345">
              <a:lnSpc>
                <a:spcPct val="100000"/>
              </a:lnSpc>
              <a:spcBef>
                <a:spcPts val="1285"/>
              </a:spcBef>
            </a:pPr>
            <a:r>
              <a:rPr sz="2000" b="1" spc="5" dirty="0">
                <a:latin typeface="黑体" panose="02010609060101010101" charset="-122"/>
                <a:cs typeface="黑体" panose="02010609060101010101" charset="-122"/>
              </a:rPr>
              <a:t>精细分析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75154" y="841375"/>
            <a:ext cx="3239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它们是不一样的</a:t>
            </a:r>
            <a:endParaRPr sz="3600"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734174" y="2188591"/>
          <a:ext cx="9575800" cy="3624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3815"/>
                <a:gridCol w="5459730"/>
                <a:gridCol w="2783204"/>
              </a:tblGrid>
              <a:tr h="58280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维度</a:t>
                      </a:r>
                      <a:endParaRPr sz="2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b="1" spc="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定义</a:t>
                      </a:r>
                      <a:endParaRPr sz="2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8801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b="1" spc="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代表什么</a:t>
                      </a:r>
                      <a:endParaRPr sz="2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</a:tr>
              <a:tr h="54635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2000" b="1" spc="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绩效</a:t>
                      </a:r>
                      <a:endParaRPr sz="2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95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spc="-5" dirty="0">
                          <a:latin typeface="黑体" panose="02010609060101010101" charset="-122"/>
                          <a:cs typeface="黑体" panose="02010609060101010101" charset="-122"/>
                        </a:rPr>
                        <a:t>一个人在现任职务角色上的表现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spc="-5" dirty="0">
                          <a:latin typeface="黑体" panose="02010609060101010101" charset="-122"/>
                          <a:cs typeface="黑体" panose="02010609060101010101" charset="-122"/>
                        </a:rPr>
                        <a:t>过去的表现情况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1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1" spc="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能力</a:t>
                      </a:r>
                      <a:endParaRPr sz="2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黑体" panose="02010609060101010101" charset="-122"/>
                          <a:cs typeface="黑体" panose="02010609060101010101" charset="-122"/>
                        </a:rPr>
                        <a:t>成功完成任务所需具备的一系列行为</a:t>
                      </a: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；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51435" marR="14160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若是高潜之胜任度，通常指比现职上一阶以上的职务 要求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现在掌握的情况：</a:t>
                      </a:r>
                      <a:r>
                        <a:rPr sz="1800" dirty="0">
                          <a:latin typeface="微软雅黑" panose="020B0503020204020204" charset="-122"/>
                          <a:cs typeface="微软雅黑" panose="020B0503020204020204" charset="-122"/>
                        </a:rPr>
                        <a:t>在哪里</a:t>
                      </a:r>
                      <a:endParaRPr sz="18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518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2000" b="1" spc="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潜力</a:t>
                      </a:r>
                      <a:endParaRPr sz="2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一个人在领导能力上</a:t>
                      </a:r>
                      <a:r>
                        <a:rPr sz="1800" spc="-5" dirty="0">
                          <a:latin typeface="黑体" panose="02010609060101010101" charset="-122"/>
                          <a:cs typeface="黑体" panose="02010609060101010101" charset="-122"/>
                        </a:rPr>
                        <a:t>，</a:t>
                      </a: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被发展的可能性/发展速度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未来的可能：跑多快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58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5555">
                <a:tc>
                  <a:txBody>
                    <a:bodyPr/>
                    <a:lstStyle/>
                    <a:p>
                      <a:pPr marL="40068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2000" b="1" spc="1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个人</a:t>
                      </a:r>
                      <a:endParaRPr sz="2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400685">
                        <a:lnSpc>
                          <a:spcPct val="100000"/>
                        </a:lnSpc>
                      </a:pPr>
                      <a:r>
                        <a:rPr sz="2000" b="1" spc="1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信息</a:t>
                      </a:r>
                      <a:endParaRPr sz="2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2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5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个人基础信息及过往经验信息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5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20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黑体" panose="02010609060101010101" charset="-122"/>
                          <a:cs typeface="黑体" panose="02010609060101010101" charset="-122"/>
                        </a:rPr>
                        <a:t>如何成长为现在的样子</a:t>
                      </a:r>
                      <a:endParaRPr sz="18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0351" y="1996389"/>
            <a:ext cx="11356340" cy="4286250"/>
            <a:chOff x="530351" y="1996389"/>
            <a:chExt cx="11356340" cy="428625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530351" y="1996389"/>
              <a:ext cx="11356086" cy="428625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9891" y="2252471"/>
              <a:ext cx="10860405" cy="3790315"/>
            </a:xfrm>
            <a:custGeom>
              <a:avLst/>
              <a:gdLst/>
              <a:ahLst/>
              <a:cxnLst/>
              <a:rect l="l" t="t" r="r" b="b"/>
              <a:pathLst>
                <a:path w="10860405" h="3790315">
                  <a:moveTo>
                    <a:pt x="10746359" y="0"/>
                  </a:moveTo>
                  <a:lnTo>
                    <a:pt x="113703" y="0"/>
                  </a:lnTo>
                  <a:lnTo>
                    <a:pt x="69447" y="8937"/>
                  </a:lnTo>
                  <a:lnTo>
                    <a:pt x="33305" y="33305"/>
                  </a:lnTo>
                  <a:lnTo>
                    <a:pt x="8936" y="69437"/>
                  </a:lnTo>
                  <a:lnTo>
                    <a:pt x="0" y="113664"/>
                  </a:lnTo>
                  <a:lnTo>
                    <a:pt x="0" y="3676484"/>
                  </a:lnTo>
                  <a:lnTo>
                    <a:pt x="8936" y="3720740"/>
                  </a:lnTo>
                  <a:lnTo>
                    <a:pt x="33305" y="3756882"/>
                  </a:lnTo>
                  <a:lnTo>
                    <a:pt x="69447" y="3781251"/>
                  </a:lnTo>
                  <a:lnTo>
                    <a:pt x="113703" y="3790188"/>
                  </a:lnTo>
                  <a:lnTo>
                    <a:pt x="10746359" y="3790188"/>
                  </a:lnTo>
                  <a:lnTo>
                    <a:pt x="10790586" y="3781251"/>
                  </a:lnTo>
                  <a:lnTo>
                    <a:pt x="10826718" y="3756882"/>
                  </a:lnTo>
                  <a:lnTo>
                    <a:pt x="10851086" y="3720740"/>
                  </a:lnTo>
                  <a:lnTo>
                    <a:pt x="10860024" y="3676484"/>
                  </a:lnTo>
                  <a:lnTo>
                    <a:pt x="10860024" y="113664"/>
                  </a:lnTo>
                  <a:lnTo>
                    <a:pt x="10851086" y="69437"/>
                  </a:lnTo>
                  <a:lnTo>
                    <a:pt x="10826718" y="33305"/>
                  </a:lnTo>
                  <a:lnTo>
                    <a:pt x="10790586" y="8937"/>
                  </a:lnTo>
                  <a:lnTo>
                    <a:pt x="107463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73302" y="2474213"/>
              <a:ext cx="9286240" cy="1946275"/>
            </a:xfrm>
            <a:custGeom>
              <a:avLst/>
              <a:gdLst/>
              <a:ahLst/>
              <a:cxnLst/>
              <a:rect l="l" t="t" r="r" b="b"/>
              <a:pathLst>
                <a:path w="9286240" h="1946275">
                  <a:moveTo>
                    <a:pt x="2339594" y="1908048"/>
                  </a:moveTo>
                  <a:lnTo>
                    <a:pt x="2320544" y="1898523"/>
                  </a:lnTo>
                  <a:lnTo>
                    <a:pt x="2263394" y="1869948"/>
                  </a:lnTo>
                  <a:lnTo>
                    <a:pt x="2263394" y="1898523"/>
                  </a:lnTo>
                  <a:lnTo>
                    <a:pt x="47625" y="1898523"/>
                  </a:lnTo>
                  <a:lnTo>
                    <a:pt x="47625" y="76200"/>
                  </a:lnTo>
                  <a:lnTo>
                    <a:pt x="76200" y="76200"/>
                  </a:lnTo>
                  <a:lnTo>
                    <a:pt x="69850" y="63500"/>
                  </a:lnTo>
                  <a:lnTo>
                    <a:pt x="38100" y="0"/>
                  </a:lnTo>
                  <a:lnTo>
                    <a:pt x="0" y="76200"/>
                  </a:lnTo>
                  <a:lnTo>
                    <a:pt x="28575" y="76200"/>
                  </a:lnTo>
                  <a:lnTo>
                    <a:pt x="28575" y="1908302"/>
                  </a:lnTo>
                  <a:lnTo>
                    <a:pt x="38100" y="1908302"/>
                  </a:lnTo>
                  <a:lnTo>
                    <a:pt x="38100" y="1917573"/>
                  </a:lnTo>
                  <a:lnTo>
                    <a:pt x="2263394" y="1917573"/>
                  </a:lnTo>
                  <a:lnTo>
                    <a:pt x="2263394" y="1946148"/>
                  </a:lnTo>
                  <a:lnTo>
                    <a:pt x="2320544" y="1917573"/>
                  </a:lnTo>
                  <a:lnTo>
                    <a:pt x="2339594" y="1908048"/>
                  </a:lnTo>
                  <a:close/>
                </a:path>
                <a:path w="9286240" h="1946275">
                  <a:moveTo>
                    <a:pt x="5812790" y="1908048"/>
                  </a:moveTo>
                  <a:lnTo>
                    <a:pt x="5793740" y="1898523"/>
                  </a:lnTo>
                  <a:lnTo>
                    <a:pt x="5736590" y="1869948"/>
                  </a:lnTo>
                  <a:lnTo>
                    <a:pt x="5736590" y="1898523"/>
                  </a:lnTo>
                  <a:lnTo>
                    <a:pt x="3520821" y="1898523"/>
                  </a:lnTo>
                  <a:lnTo>
                    <a:pt x="3520821" y="76200"/>
                  </a:lnTo>
                  <a:lnTo>
                    <a:pt x="3549396" y="76200"/>
                  </a:lnTo>
                  <a:lnTo>
                    <a:pt x="3543046" y="63500"/>
                  </a:lnTo>
                  <a:lnTo>
                    <a:pt x="3511296" y="0"/>
                  </a:lnTo>
                  <a:lnTo>
                    <a:pt x="3473196" y="76200"/>
                  </a:lnTo>
                  <a:lnTo>
                    <a:pt x="3501771" y="76200"/>
                  </a:lnTo>
                  <a:lnTo>
                    <a:pt x="3501771" y="1908302"/>
                  </a:lnTo>
                  <a:lnTo>
                    <a:pt x="3511296" y="1908302"/>
                  </a:lnTo>
                  <a:lnTo>
                    <a:pt x="3511296" y="1917573"/>
                  </a:lnTo>
                  <a:lnTo>
                    <a:pt x="5736590" y="1917573"/>
                  </a:lnTo>
                  <a:lnTo>
                    <a:pt x="5736590" y="1946148"/>
                  </a:lnTo>
                  <a:lnTo>
                    <a:pt x="5793740" y="1917573"/>
                  </a:lnTo>
                  <a:lnTo>
                    <a:pt x="5812790" y="1908048"/>
                  </a:lnTo>
                  <a:close/>
                </a:path>
                <a:path w="9286240" h="1946275">
                  <a:moveTo>
                    <a:pt x="9285986" y="1908048"/>
                  </a:moveTo>
                  <a:lnTo>
                    <a:pt x="9266936" y="1898523"/>
                  </a:lnTo>
                  <a:lnTo>
                    <a:pt x="9209786" y="1869948"/>
                  </a:lnTo>
                  <a:lnTo>
                    <a:pt x="9209786" y="1898523"/>
                  </a:lnTo>
                  <a:lnTo>
                    <a:pt x="6994017" y="1898523"/>
                  </a:lnTo>
                  <a:lnTo>
                    <a:pt x="6994017" y="76200"/>
                  </a:lnTo>
                  <a:lnTo>
                    <a:pt x="7022592" y="76200"/>
                  </a:lnTo>
                  <a:lnTo>
                    <a:pt x="7016242" y="63500"/>
                  </a:lnTo>
                  <a:lnTo>
                    <a:pt x="6984492" y="0"/>
                  </a:lnTo>
                  <a:lnTo>
                    <a:pt x="6946392" y="76200"/>
                  </a:lnTo>
                  <a:lnTo>
                    <a:pt x="6974967" y="76200"/>
                  </a:lnTo>
                  <a:lnTo>
                    <a:pt x="6974967" y="1908302"/>
                  </a:lnTo>
                  <a:lnTo>
                    <a:pt x="6984492" y="1908302"/>
                  </a:lnTo>
                  <a:lnTo>
                    <a:pt x="6984492" y="1917573"/>
                  </a:lnTo>
                  <a:lnTo>
                    <a:pt x="9209786" y="1917573"/>
                  </a:lnTo>
                  <a:lnTo>
                    <a:pt x="9209786" y="1946148"/>
                  </a:lnTo>
                  <a:lnTo>
                    <a:pt x="9266936" y="1917573"/>
                  </a:lnTo>
                  <a:lnTo>
                    <a:pt x="9285986" y="19080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451104" y="364236"/>
            <a:ext cx="1579245" cy="1571625"/>
            <a:chOff x="451104" y="364236"/>
            <a:chExt cx="1579245" cy="157162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8724" y="364236"/>
              <a:ext cx="1571244" cy="15712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30352" y="435864"/>
              <a:ext cx="1432560" cy="1432560"/>
            </a:xfrm>
            <a:custGeom>
              <a:avLst/>
              <a:gdLst/>
              <a:ahLst/>
              <a:cxnLst/>
              <a:rect l="l" t="t" r="r" b="b"/>
              <a:pathLst>
                <a:path w="1432560" h="1432560">
                  <a:moveTo>
                    <a:pt x="0" y="716280"/>
                  </a:moveTo>
                  <a:lnTo>
                    <a:pt x="1523" y="669182"/>
                  </a:lnTo>
                  <a:lnTo>
                    <a:pt x="6031" y="622899"/>
                  </a:lnTo>
                  <a:lnTo>
                    <a:pt x="13428" y="577523"/>
                  </a:lnTo>
                  <a:lnTo>
                    <a:pt x="23622" y="533150"/>
                  </a:lnTo>
                  <a:lnTo>
                    <a:pt x="36516" y="489874"/>
                  </a:lnTo>
                  <a:lnTo>
                    <a:pt x="52017" y="447789"/>
                  </a:lnTo>
                  <a:lnTo>
                    <a:pt x="70030" y="406989"/>
                  </a:lnTo>
                  <a:lnTo>
                    <a:pt x="90461" y="367570"/>
                  </a:lnTo>
                  <a:lnTo>
                    <a:pt x="113216" y="329624"/>
                  </a:lnTo>
                  <a:lnTo>
                    <a:pt x="138199" y="293248"/>
                  </a:lnTo>
                  <a:lnTo>
                    <a:pt x="165318" y="258534"/>
                  </a:lnTo>
                  <a:lnTo>
                    <a:pt x="194477" y="225577"/>
                  </a:lnTo>
                  <a:lnTo>
                    <a:pt x="225582" y="194473"/>
                  </a:lnTo>
                  <a:lnTo>
                    <a:pt x="258539" y="165314"/>
                  </a:lnTo>
                  <a:lnTo>
                    <a:pt x="293253" y="138196"/>
                  </a:lnTo>
                  <a:lnTo>
                    <a:pt x="329630" y="113212"/>
                  </a:lnTo>
                  <a:lnTo>
                    <a:pt x="367575" y="90458"/>
                  </a:lnTo>
                  <a:lnTo>
                    <a:pt x="406995" y="70028"/>
                  </a:lnTo>
                  <a:lnTo>
                    <a:pt x="447794" y="52015"/>
                  </a:lnTo>
                  <a:lnTo>
                    <a:pt x="489879" y="36515"/>
                  </a:lnTo>
                  <a:lnTo>
                    <a:pt x="533155" y="23621"/>
                  </a:lnTo>
                  <a:lnTo>
                    <a:pt x="577527" y="13428"/>
                  </a:lnTo>
                  <a:lnTo>
                    <a:pt x="622901" y="6031"/>
                  </a:lnTo>
                  <a:lnTo>
                    <a:pt x="669184" y="1523"/>
                  </a:lnTo>
                  <a:lnTo>
                    <a:pt x="716280" y="0"/>
                  </a:lnTo>
                  <a:lnTo>
                    <a:pt x="763377" y="1523"/>
                  </a:lnTo>
                  <a:lnTo>
                    <a:pt x="809660" y="6031"/>
                  </a:lnTo>
                  <a:lnTo>
                    <a:pt x="855036" y="13428"/>
                  </a:lnTo>
                  <a:lnTo>
                    <a:pt x="899409" y="23621"/>
                  </a:lnTo>
                  <a:lnTo>
                    <a:pt x="942685" y="36515"/>
                  </a:lnTo>
                  <a:lnTo>
                    <a:pt x="984770" y="52015"/>
                  </a:lnTo>
                  <a:lnTo>
                    <a:pt x="1025570" y="70028"/>
                  </a:lnTo>
                  <a:lnTo>
                    <a:pt x="1064989" y="90458"/>
                  </a:lnTo>
                  <a:lnTo>
                    <a:pt x="1102935" y="113212"/>
                  </a:lnTo>
                  <a:lnTo>
                    <a:pt x="1139311" y="138196"/>
                  </a:lnTo>
                  <a:lnTo>
                    <a:pt x="1174025" y="165314"/>
                  </a:lnTo>
                  <a:lnTo>
                    <a:pt x="1206982" y="194473"/>
                  </a:lnTo>
                  <a:lnTo>
                    <a:pt x="1238086" y="225577"/>
                  </a:lnTo>
                  <a:lnTo>
                    <a:pt x="1267245" y="258534"/>
                  </a:lnTo>
                  <a:lnTo>
                    <a:pt x="1294363" y="293248"/>
                  </a:lnTo>
                  <a:lnTo>
                    <a:pt x="1319347" y="329624"/>
                  </a:lnTo>
                  <a:lnTo>
                    <a:pt x="1342101" y="367570"/>
                  </a:lnTo>
                  <a:lnTo>
                    <a:pt x="1362531" y="406989"/>
                  </a:lnTo>
                  <a:lnTo>
                    <a:pt x="1380544" y="447789"/>
                  </a:lnTo>
                  <a:lnTo>
                    <a:pt x="1396044" y="489874"/>
                  </a:lnTo>
                  <a:lnTo>
                    <a:pt x="1408938" y="533150"/>
                  </a:lnTo>
                  <a:lnTo>
                    <a:pt x="1419131" y="577523"/>
                  </a:lnTo>
                  <a:lnTo>
                    <a:pt x="1426528" y="622899"/>
                  </a:lnTo>
                  <a:lnTo>
                    <a:pt x="1431036" y="669182"/>
                  </a:lnTo>
                  <a:lnTo>
                    <a:pt x="1432560" y="716280"/>
                  </a:lnTo>
                  <a:lnTo>
                    <a:pt x="1431036" y="763377"/>
                  </a:lnTo>
                  <a:lnTo>
                    <a:pt x="1426528" y="809660"/>
                  </a:lnTo>
                  <a:lnTo>
                    <a:pt x="1419131" y="855036"/>
                  </a:lnTo>
                  <a:lnTo>
                    <a:pt x="1408938" y="899409"/>
                  </a:lnTo>
                  <a:lnTo>
                    <a:pt x="1396044" y="942685"/>
                  </a:lnTo>
                  <a:lnTo>
                    <a:pt x="1380544" y="984770"/>
                  </a:lnTo>
                  <a:lnTo>
                    <a:pt x="1362531" y="1025570"/>
                  </a:lnTo>
                  <a:lnTo>
                    <a:pt x="1342101" y="1064989"/>
                  </a:lnTo>
                  <a:lnTo>
                    <a:pt x="1319347" y="1102935"/>
                  </a:lnTo>
                  <a:lnTo>
                    <a:pt x="1294363" y="1139311"/>
                  </a:lnTo>
                  <a:lnTo>
                    <a:pt x="1267245" y="1174025"/>
                  </a:lnTo>
                  <a:lnTo>
                    <a:pt x="1238086" y="1206982"/>
                  </a:lnTo>
                  <a:lnTo>
                    <a:pt x="1206982" y="1238086"/>
                  </a:lnTo>
                  <a:lnTo>
                    <a:pt x="1174025" y="1267245"/>
                  </a:lnTo>
                  <a:lnTo>
                    <a:pt x="1139311" y="1294363"/>
                  </a:lnTo>
                  <a:lnTo>
                    <a:pt x="1102935" y="1319347"/>
                  </a:lnTo>
                  <a:lnTo>
                    <a:pt x="1064989" y="1342101"/>
                  </a:lnTo>
                  <a:lnTo>
                    <a:pt x="1025570" y="1362531"/>
                  </a:lnTo>
                  <a:lnTo>
                    <a:pt x="984770" y="1380544"/>
                  </a:lnTo>
                  <a:lnTo>
                    <a:pt x="942685" y="1396044"/>
                  </a:lnTo>
                  <a:lnTo>
                    <a:pt x="899409" y="1408938"/>
                  </a:lnTo>
                  <a:lnTo>
                    <a:pt x="855036" y="1419131"/>
                  </a:lnTo>
                  <a:lnTo>
                    <a:pt x="809660" y="1426528"/>
                  </a:lnTo>
                  <a:lnTo>
                    <a:pt x="763377" y="1431036"/>
                  </a:lnTo>
                  <a:lnTo>
                    <a:pt x="716280" y="1432560"/>
                  </a:lnTo>
                  <a:lnTo>
                    <a:pt x="669184" y="1431036"/>
                  </a:lnTo>
                  <a:lnTo>
                    <a:pt x="622901" y="1426528"/>
                  </a:lnTo>
                  <a:lnTo>
                    <a:pt x="577527" y="1419131"/>
                  </a:lnTo>
                  <a:lnTo>
                    <a:pt x="533155" y="1408938"/>
                  </a:lnTo>
                  <a:lnTo>
                    <a:pt x="489879" y="1396044"/>
                  </a:lnTo>
                  <a:lnTo>
                    <a:pt x="447794" y="1380544"/>
                  </a:lnTo>
                  <a:lnTo>
                    <a:pt x="406995" y="1362531"/>
                  </a:lnTo>
                  <a:lnTo>
                    <a:pt x="367575" y="1342101"/>
                  </a:lnTo>
                  <a:lnTo>
                    <a:pt x="329630" y="1319347"/>
                  </a:lnTo>
                  <a:lnTo>
                    <a:pt x="293253" y="1294363"/>
                  </a:lnTo>
                  <a:lnTo>
                    <a:pt x="258539" y="1267245"/>
                  </a:lnTo>
                  <a:lnTo>
                    <a:pt x="225582" y="1238086"/>
                  </a:lnTo>
                  <a:lnTo>
                    <a:pt x="194477" y="1206982"/>
                  </a:lnTo>
                  <a:lnTo>
                    <a:pt x="165318" y="1174025"/>
                  </a:lnTo>
                  <a:lnTo>
                    <a:pt x="138199" y="1139311"/>
                  </a:lnTo>
                  <a:lnTo>
                    <a:pt x="113216" y="1102935"/>
                  </a:lnTo>
                  <a:lnTo>
                    <a:pt x="90461" y="1064989"/>
                  </a:lnTo>
                  <a:lnTo>
                    <a:pt x="70030" y="1025570"/>
                  </a:lnTo>
                  <a:lnTo>
                    <a:pt x="52017" y="984770"/>
                  </a:lnTo>
                  <a:lnTo>
                    <a:pt x="36516" y="942685"/>
                  </a:lnTo>
                  <a:lnTo>
                    <a:pt x="23622" y="899409"/>
                  </a:lnTo>
                  <a:lnTo>
                    <a:pt x="13428" y="855036"/>
                  </a:lnTo>
                  <a:lnTo>
                    <a:pt x="6031" y="809660"/>
                  </a:lnTo>
                  <a:lnTo>
                    <a:pt x="1523" y="763377"/>
                  </a:lnTo>
                  <a:lnTo>
                    <a:pt x="0" y="716280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4632" y="432803"/>
              <a:ext cx="507492" cy="50598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104" y="406920"/>
              <a:ext cx="583666" cy="6370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0164" y="498348"/>
              <a:ext cx="380999" cy="37947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5112" y="470928"/>
              <a:ext cx="457974" cy="51128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651763" y="53225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B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8936" y="997407"/>
            <a:ext cx="105092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" dirty="0">
                <a:latin typeface="黑体" panose="02010609060101010101" charset="-122"/>
                <a:cs typeface="黑体" panose="02010609060101010101" charset="-122"/>
              </a:rPr>
              <a:t>精细分析</a:t>
            </a:r>
            <a:endParaRPr sz="20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375154" y="806958"/>
            <a:ext cx="6911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不同类型九宫格满足不同业务需求</a:t>
            </a:r>
            <a:endParaRPr sz="3600"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304797" y="2819019"/>
          <a:ext cx="1989455" cy="1569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6590"/>
                <a:gridCol w="656590"/>
                <a:gridCol w="656590"/>
              </a:tblGrid>
              <a:tr h="5187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6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7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777740" y="2819019"/>
          <a:ext cx="1989455" cy="1569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6590"/>
                <a:gridCol w="656590"/>
                <a:gridCol w="656590"/>
              </a:tblGrid>
              <a:tr h="5187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6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7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8250681" y="2819019"/>
          <a:ext cx="1989455" cy="1569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6590"/>
                <a:gridCol w="656590"/>
                <a:gridCol w="656590"/>
              </a:tblGrid>
              <a:tr h="5187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6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7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3113913" y="4437126"/>
            <a:ext cx="434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潜力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9403" y="2464054"/>
            <a:ext cx="434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能力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60591" y="4437126"/>
            <a:ext cx="434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潜力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92600" y="2464054"/>
            <a:ext cx="4349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绩效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170032" y="4437126"/>
            <a:ext cx="434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能力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65542" y="2506472"/>
            <a:ext cx="434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黑体" panose="02010609060101010101" charset="-122"/>
                <a:cs typeface="黑体" panose="02010609060101010101" charset="-122"/>
              </a:rPr>
              <a:t>绩效</a:t>
            </a:r>
            <a:endParaRPr sz="1600">
              <a:latin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687081" y="2018252"/>
            <a:ext cx="941705" cy="881380"/>
            <a:chOff x="10687081" y="2018252"/>
            <a:chExt cx="941705" cy="881380"/>
          </a:xfrm>
        </p:grpSpPr>
        <p:sp>
          <p:nvSpPr>
            <p:cNvPr id="26" name="object 26"/>
            <p:cNvSpPr/>
            <p:nvPr/>
          </p:nvSpPr>
          <p:spPr>
            <a:xfrm>
              <a:off x="10687081" y="2018252"/>
              <a:ext cx="941705" cy="881380"/>
            </a:xfrm>
            <a:custGeom>
              <a:avLst/>
              <a:gdLst/>
              <a:ahLst/>
              <a:cxnLst/>
              <a:rect l="l" t="t" r="r" b="b"/>
              <a:pathLst>
                <a:path w="941704" h="881380">
                  <a:moveTo>
                    <a:pt x="239871" y="0"/>
                  </a:moveTo>
                  <a:lnTo>
                    <a:pt x="193389" y="23653"/>
                  </a:lnTo>
                  <a:lnTo>
                    <a:pt x="16224" y="230536"/>
                  </a:lnTo>
                  <a:lnTo>
                    <a:pt x="0" y="280066"/>
                  </a:lnTo>
                  <a:lnTo>
                    <a:pt x="6937" y="305224"/>
                  </a:lnTo>
                  <a:lnTo>
                    <a:pt x="23590" y="326548"/>
                  </a:lnTo>
                  <a:lnTo>
                    <a:pt x="652240" y="864901"/>
                  </a:lnTo>
                  <a:lnTo>
                    <a:pt x="675868" y="878036"/>
                  </a:lnTo>
                  <a:lnTo>
                    <a:pt x="701817" y="881014"/>
                  </a:lnTo>
                  <a:lnTo>
                    <a:pt x="726981" y="874063"/>
                  </a:lnTo>
                  <a:lnTo>
                    <a:pt x="748252" y="857408"/>
                  </a:lnTo>
                  <a:lnTo>
                    <a:pt x="925417" y="650525"/>
                  </a:lnTo>
                  <a:lnTo>
                    <a:pt x="938625" y="626915"/>
                  </a:lnTo>
                  <a:lnTo>
                    <a:pt x="941641" y="600995"/>
                  </a:lnTo>
                  <a:lnTo>
                    <a:pt x="934704" y="575837"/>
                  </a:lnTo>
                  <a:lnTo>
                    <a:pt x="918051" y="554513"/>
                  </a:lnTo>
                  <a:lnTo>
                    <a:pt x="289401" y="16160"/>
                  </a:lnTo>
                  <a:lnTo>
                    <a:pt x="265791" y="2972"/>
                  </a:lnTo>
                  <a:lnTo>
                    <a:pt x="23987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0936986" y="2281173"/>
              <a:ext cx="436245" cy="395605"/>
            </a:xfrm>
            <a:custGeom>
              <a:avLst/>
              <a:gdLst/>
              <a:ahLst/>
              <a:cxnLst/>
              <a:rect l="l" t="t" r="r" b="b"/>
              <a:pathLst>
                <a:path w="436245" h="395605">
                  <a:moveTo>
                    <a:pt x="283972" y="357631"/>
                  </a:moveTo>
                  <a:lnTo>
                    <a:pt x="281686" y="366775"/>
                  </a:lnTo>
                  <a:lnTo>
                    <a:pt x="278638" y="373888"/>
                  </a:lnTo>
                  <a:lnTo>
                    <a:pt x="274828" y="379349"/>
                  </a:lnTo>
                  <a:lnTo>
                    <a:pt x="283592" y="385423"/>
                  </a:lnTo>
                  <a:lnTo>
                    <a:pt x="291036" y="389937"/>
                  </a:lnTo>
                  <a:lnTo>
                    <a:pt x="297170" y="392904"/>
                  </a:lnTo>
                  <a:lnTo>
                    <a:pt x="302006" y="394335"/>
                  </a:lnTo>
                  <a:lnTo>
                    <a:pt x="307594" y="395097"/>
                  </a:lnTo>
                  <a:lnTo>
                    <a:pt x="314325" y="390778"/>
                  </a:lnTo>
                  <a:lnTo>
                    <a:pt x="327892" y="374903"/>
                  </a:lnTo>
                  <a:lnTo>
                    <a:pt x="303657" y="374903"/>
                  </a:lnTo>
                  <a:lnTo>
                    <a:pt x="300990" y="373506"/>
                  </a:lnTo>
                  <a:lnTo>
                    <a:pt x="298323" y="371983"/>
                  </a:lnTo>
                  <a:lnTo>
                    <a:pt x="292735" y="366775"/>
                  </a:lnTo>
                  <a:lnTo>
                    <a:pt x="283972" y="357631"/>
                  </a:lnTo>
                  <a:close/>
                </a:path>
                <a:path w="436245" h="395605">
                  <a:moveTo>
                    <a:pt x="421005" y="238760"/>
                  </a:moveTo>
                  <a:lnTo>
                    <a:pt x="311531" y="369442"/>
                  </a:lnTo>
                  <a:lnTo>
                    <a:pt x="303657" y="374903"/>
                  </a:lnTo>
                  <a:lnTo>
                    <a:pt x="327892" y="374903"/>
                  </a:lnTo>
                  <a:lnTo>
                    <a:pt x="416560" y="271399"/>
                  </a:lnTo>
                  <a:lnTo>
                    <a:pt x="435991" y="251587"/>
                  </a:lnTo>
                  <a:lnTo>
                    <a:pt x="421005" y="238760"/>
                  </a:lnTo>
                  <a:close/>
                </a:path>
                <a:path w="436245" h="395605">
                  <a:moveTo>
                    <a:pt x="373507" y="237998"/>
                  </a:moveTo>
                  <a:lnTo>
                    <a:pt x="317881" y="305688"/>
                  </a:lnTo>
                  <a:lnTo>
                    <a:pt x="296799" y="327533"/>
                  </a:lnTo>
                  <a:lnTo>
                    <a:pt x="311023" y="339725"/>
                  </a:lnTo>
                  <a:lnTo>
                    <a:pt x="364363" y="276098"/>
                  </a:lnTo>
                  <a:lnTo>
                    <a:pt x="388366" y="250825"/>
                  </a:lnTo>
                  <a:lnTo>
                    <a:pt x="373507" y="237998"/>
                  </a:lnTo>
                  <a:close/>
                </a:path>
                <a:path w="436245" h="395605">
                  <a:moveTo>
                    <a:pt x="204724" y="299212"/>
                  </a:moveTo>
                  <a:lnTo>
                    <a:pt x="206248" y="308355"/>
                  </a:lnTo>
                  <a:lnTo>
                    <a:pt x="206375" y="315595"/>
                  </a:lnTo>
                  <a:lnTo>
                    <a:pt x="205105" y="320675"/>
                  </a:lnTo>
                  <a:lnTo>
                    <a:pt x="224797" y="321274"/>
                  </a:lnTo>
                  <a:lnTo>
                    <a:pt x="243681" y="319087"/>
                  </a:lnTo>
                  <a:lnTo>
                    <a:pt x="261754" y="314138"/>
                  </a:lnTo>
                  <a:lnTo>
                    <a:pt x="279019" y="306450"/>
                  </a:lnTo>
                  <a:lnTo>
                    <a:pt x="286511" y="301952"/>
                  </a:lnTo>
                  <a:lnTo>
                    <a:pt x="221204" y="301952"/>
                  </a:lnTo>
                  <a:lnTo>
                    <a:pt x="204724" y="299212"/>
                  </a:lnTo>
                  <a:close/>
                </a:path>
                <a:path w="436245" h="395605">
                  <a:moveTo>
                    <a:pt x="277386" y="195199"/>
                  </a:moveTo>
                  <a:lnTo>
                    <a:pt x="256159" y="195199"/>
                  </a:lnTo>
                  <a:lnTo>
                    <a:pt x="196342" y="265049"/>
                  </a:lnTo>
                  <a:lnTo>
                    <a:pt x="190458" y="271831"/>
                  </a:lnTo>
                  <a:lnTo>
                    <a:pt x="184419" y="278638"/>
                  </a:lnTo>
                  <a:lnTo>
                    <a:pt x="178214" y="285444"/>
                  </a:lnTo>
                  <a:lnTo>
                    <a:pt x="171831" y="292226"/>
                  </a:lnTo>
                  <a:lnTo>
                    <a:pt x="185420" y="303911"/>
                  </a:lnTo>
                  <a:lnTo>
                    <a:pt x="191710" y="295981"/>
                  </a:lnTo>
                  <a:lnTo>
                    <a:pt x="197834" y="288385"/>
                  </a:lnTo>
                  <a:lnTo>
                    <a:pt x="203815" y="281122"/>
                  </a:lnTo>
                  <a:lnTo>
                    <a:pt x="209677" y="274192"/>
                  </a:lnTo>
                  <a:lnTo>
                    <a:pt x="277386" y="195199"/>
                  </a:lnTo>
                  <a:close/>
                </a:path>
                <a:path w="436245" h="395605">
                  <a:moveTo>
                    <a:pt x="283845" y="257683"/>
                  </a:moveTo>
                  <a:lnTo>
                    <a:pt x="273431" y="260096"/>
                  </a:lnTo>
                  <a:lnTo>
                    <a:pt x="267589" y="261365"/>
                  </a:lnTo>
                  <a:lnTo>
                    <a:pt x="269942" y="269626"/>
                  </a:lnTo>
                  <a:lnTo>
                    <a:pt x="271843" y="277066"/>
                  </a:lnTo>
                  <a:lnTo>
                    <a:pt x="273268" y="283672"/>
                  </a:lnTo>
                  <a:lnTo>
                    <a:pt x="274193" y="289433"/>
                  </a:lnTo>
                  <a:lnTo>
                    <a:pt x="255926" y="297051"/>
                  </a:lnTo>
                  <a:lnTo>
                    <a:pt x="238267" y="301228"/>
                  </a:lnTo>
                  <a:lnTo>
                    <a:pt x="221204" y="301952"/>
                  </a:lnTo>
                  <a:lnTo>
                    <a:pt x="286511" y="301952"/>
                  </a:lnTo>
                  <a:lnTo>
                    <a:pt x="295755" y="296402"/>
                  </a:lnTo>
                  <a:lnTo>
                    <a:pt x="312229" y="284352"/>
                  </a:lnTo>
                  <a:lnTo>
                    <a:pt x="316473" y="280670"/>
                  </a:lnTo>
                  <a:lnTo>
                    <a:pt x="288798" y="280670"/>
                  </a:lnTo>
                  <a:lnTo>
                    <a:pt x="287655" y="276605"/>
                  </a:lnTo>
                  <a:lnTo>
                    <a:pt x="286004" y="268859"/>
                  </a:lnTo>
                  <a:lnTo>
                    <a:pt x="283845" y="257683"/>
                  </a:lnTo>
                  <a:close/>
                </a:path>
                <a:path w="436245" h="395605">
                  <a:moveTo>
                    <a:pt x="326396" y="238887"/>
                  </a:moveTo>
                  <a:lnTo>
                    <a:pt x="304546" y="238887"/>
                  </a:lnTo>
                  <a:lnTo>
                    <a:pt x="322199" y="254000"/>
                  </a:lnTo>
                  <a:lnTo>
                    <a:pt x="313247" y="262167"/>
                  </a:lnTo>
                  <a:lnTo>
                    <a:pt x="304688" y="269335"/>
                  </a:lnTo>
                  <a:lnTo>
                    <a:pt x="296535" y="275502"/>
                  </a:lnTo>
                  <a:lnTo>
                    <a:pt x="288798" y="280670"/>
                  </a:lnTo>
                  <a:lnTo>
                    <a:pt x="316473" y="280670"/>
                  </a:lnTo>
                  <a:lnTo>
                    <a:pt x="328418" y="270303"/>
                  </a:lnTo>
                  <a:lnTo>
                    <a:pt x="344297" y="254253"/>
                  </a:lnTo>
                  <a:lnTo>
                    <a:pt x="326396" y="238887"/>
                  </a:lnTo>
                  <a:close/>
                </a:path>
                <a:path w="436245" h="395605">
                  <a:moveTo>
                    <a:pt x="325374" y="172085"/>
                  </a:moveTo>
                  <a:lnTo>
                    <a:pt x="314833" y="184276"/>
                  </a:lnTo>
                  <a:lnTo>
                    <a:pt x="318008" y="186181"/>
                  </a:lnTo>
                  <a:lnTo>
                    <a:pt x="322961" y="189991"/>
                  </a:lnTo>
                  <a:lnTo>
                    <a:pt x="297116" y="223587"/>
                  </a:lnTo>
                  <a:lnTo>
                    <a:pt x="258480" y="238843"/>
                  </a:lnTo>
                  <a:lnTo>
                    <a:pt x="249555" y="240029"/>
                  </a:lnTo>
                  <a:lnTo>
                    <a:pt x="251714" y="246634"/>
                  </a:lnTo>
                  <a:lnTo>
                    <a:pt x="253111" y="253237"/>
                  </a:lnTo>
                  <a:lnTo>
                    <a:pt x="253619" y="259968"/>
                  </a:lnTo>
                  <a:lnTo>
                    <a:pt x="270023" y="255014"/>
                  </a:lnTo>
                  <a:lnTo>
                    <a:pt x="283987" y="249856"/>
                  </a:lnTo>
                  <a:lnTo>
                    <a:pt x="295499" y="244484"/>
                  </a:lnTo>
                  <a:lnTo>
                    <a:pt x="304546" y="238887"/>
                  </a:lnTo>
                  <a:lnTo>
                    <a:pt x="326396" y="238887"/>
                  </a:lnTo>
                  <a:lnTo>
                    <a:pt x="316484" y="230377"/>
                  </a:lnTo>
                  <a:lnTo>
                    <a:pt x="325036" y="222902"/>
                  </a:lnTo>
                  <a:lnTo>
                    <a:pt x="332623" y="216130"/>
                  </a:lnTo>
                  <a:lnTo>
                    <a:pt x="338093" y="211143"/>
                  </a:lnTo>
                  <a:lnTo>
                    <a:pt x="342646" y="206883"/>
                  </a:lnTo>
                  <a:lnTo>
                    <a:pt x="364581" y="206883"/>
                  </a:lnTo>
                  <a:lnTo>
                    <a:pt x="360045" y="202946"/>
                  </a:lnTo>
                  <a:lnTo>
                    <a:pt x="342392" y="187833"/>
                  </a:lnTo>
                  <a:lnTo>
                    <a:pt x="335153" y="181737"/>
                  </a:lnTo>
                  <a:lnTo>
                    <a:pt x="329355" y="176315"/>
                  </a:lnTo>
                  <a:lnTo>
                    <a:pt x="325374" y="172085"/>
                  </a:lnTo>
                  <a:close/>
                </a:path>
                <a:path w="436245" h="395605">
                  <a:moveTo>
                    <a:pt x="135636" y="150622"/>
                  </a:moveTo>
                  <a:lnTo>
                    <a:pt x="134747" y="176911"/>
                  </a:lnTo>
                  <a:lnTo>
                    <a:pt x="133715" y="198151"/>
                  </a:lnTo>
                  <a:lnTo>
                    <a:pt x="132401" y="216487"/>
                  </a:lnTo>
                  <a:lnTo>
                    <a:pt x="130937" y="230250"/>
                  </a:lnTo>
                  <a:lnTo>
                    <a:pt x="136398" y="230250"/>
                  </a:lnTo>
                  <a:lnTo>
                    <a:pt x="142875" y="231012"/>
                  </a:lnTo>
                  <a:lnTo>
                    <a:pt x="150114" y="232537"/>
                  </a:lnTo>
                  <a:lnTo>
                    <a:pt x="151048" y="217424"/>
                  </a:lnTo>
                  <a:lnTo>
                    <a:pt x="151681" y="199961"/>
                  </a:lnTo>
                  <a:lnTo>
                    <a:pt x="151806" y="194437"/>
                  </a:lnTo>
                  <a:lnTo>
                    <a:pt x="152027" y="180689"/>
                  </a:lnTo>
                  <a:lnTo>
                    <a:pt x="152144" y="152400"/>
                  </a:lnTo>
                  <a:lnTo>
                    <a:pt x="146304" y="152400"/>
                  </a:lnTo>
                  <a:lnTo>
                    <a:pt x="140716" y="152018"/>
                  </a:lnTo>
                  <a:lnTo>
                    <a:pt x="135636" y="150622"/>
                  </a:lnTo>
                  <a:close/>
                </a:path>
                <a:path w="436245" h="395605">
                  <a:moveTo>
                    <a:pt x="364581" y="206883"/>
                  </a:moveTo>
                  <a:lnTo>
                    <a:pt x="342646" y="206883"/>
                  </a:lnTo>
                  <a:lnTo>
                    <a:pt x="352044" y="215011"/>
                  </a:lnTo>
                  <a:lnTo>
                    <a:pt x="358013" y="219963"/>
                  </a:lnTo>
                  <a:lnTo>
                    <a:pt x="363220" y="224916"/>
                  </a:lnTo>
                  <a:lnTo>
                    <a:pt x="367792" y="229615"/>
                  </a:lnTo>
                  <a:lnTo>
                    <a:pt x="378206" y="217424"/>
                  </a:lnTo>
                  <a:lnTo>
                    <a:pt x="372872" y="213613"/>
                  </a:lnTo>
                  <a:lnTo>
                    <a:pt x="366775" y="208787"/>
                  </a:lnTo>
                  <a:lnTo>
                    <a:pt x="364581" y="206883"/>
                  </a:lnTo>
                  <a:close/>
                </a:path>
                <a:path w="436245" h="395605">
                  <a:moveTo>
                    <a:pt x="316738" y="143637"/>
                  </a:moveTo>
                  <a:lnTo>
                    <a:pt x="283948" y="164068"/>
                  </a:lnTo>
                  <a:lnTo>
                    <a:pt x="242538" y="180689"/>
                  </a:lnTo>
                  <a:lnTo>
                    <a:pt x="223012" y="184403"/>
                  </a:lnTo>
                  <a:lnTo>
                    <a:pt x="225552" y="194437"/>
                  </a:lnTo>
                  <a:lnTo>
                    <a:pt x="226472" y="199961"/>
                  </a:lnTo>
                  <a:lnTo>
                    <a:pt x="226568" y="205104"/>
                  </a:lnTo>
                  <a:lnTo>
                    <a:pt x="235352" y="202485"/>
                  </a:lnTo>
                  <a:lnTo>
                    <a:pt x="243220" y="199961"/>
                  </a:lnTo>
                  <a:lnTo>
                    <a:pt x="250160" y="197532"/>
                  </a:lnTo>
                  <a:lnTo>
                    <a:pt x="256159" y="195199"/>
                  </a:lnTo>
                  <a:lnTo>
                    <a:pt x="277386" y="195199"/>
                  </a:lnTo>
                  <a:lnTo>
                    <a:pt x="313213" y="169068"/>
                  </a:lnTo>
                  <a:lnTo>
                    <a:pt x="327787" y="163702"/>
                  </a:lnTo>
                  <a:lnTo>
                    <a:pt x="322199" y="155701"/>
                  </a:lnTo>
                  <a:lnTo>
                    <a:pt x="318516" y="148971"/>
                  </a:lnTo>
                  <a:lnTo>
                    <a:pt x="316738" y="143637"/>
                  </a:lnTo>
                  <a:close/>
                </a:path>
                <a:path w="436245" h="395605">
                  <a:moveTo>
                    <a:pt x="39750" y="155575"/>
                  </a:moveTo>
                  <a:lnTo>
                    <a:pt x="38735" y="164973"/>
                  </a:lnTo>
                  <a:lnTo>
                    <a:pt x="36575" y="172085"/>
                  </a:lnTo>
                  <a:lnTo>
                    <a:pt x="33147" y="176911"/>
                  </a:lnTo>
                  <a:lnTo>
                    <a:pt x="40262" y="181602"/>
                  </a:lnTo>
                  <a:lnTo>
                    <a:pt x="46926" y="185388"/>
                  </a:lnTo>
                  <a:lnTo>
                    <a:pt x="53113" y="188269"/>
                  </a:lnTo>
                  <a:lnTo>
                    <a:pt x="58800" y="190246"/>
                  </a:lnTo>
                  <a:lnTo>
                    <a:pt x="66167" y="192150"/>
                  </a:lnTo>
                  <a:lnTo>
                    <a:pt x="72009" y="190626"/>
                  </a:lnTo>
                  <a:lnTo>
                    <a:pt x="79686" y="181602"/>
                  </a:lnTo>
                  <a:lnTo>
                    <a:pt x="87290" y="172720"/>
                  </a:lnTo>
                  <a:lnTo>
                    <a:pt x="61849" y="172720"/>
                  </a:lnTo>
                  <a:lnTo>
                    <a:pt x="53467" y="167893"/>
                  </a:lnTo>
                  <a:lnTo>
                    <a:pt x="47498" y="162940"/>
                  </a:lnTo>
                  <a:lnTo>
                    <a:pt x="39750" y="155575"/>
                  </a:lnTo>
                  <a:close/>
                </a:path>
                <a:path w="436245" h="395605">
                  <a:moveTo>
                    <a:pt x="68072" y="30479"/>
                  </a:moveTo>
                  <a:lnTo>
                    <a:pt x="57023" y="43434"/>
                  </a:lnTo>
                  <a:lnTo>
                    <a:pt x="62859" y="47910"/>
                  </a:lnTo>
                  <a:lnTo>
                    <a:pt x="68945" y="52768"/>
                  </a:lnTo>
                  <a:lnTo>
                    <a:pt x="75293" y="58007"/>
                  </a:lnTo>
                  <a:lnTo>
                    <a:pt x="126111" y="101346"/>
                  </a:lnTo>
                  <a:lnTo>
                    <a:pt x="69088" y="167893"/>
                  </a:lnTo>
                  <a:lnTo>
                    <a:pt x="65659" y="171958"/>
                  </a:lnTo>
                  <a:lnTo>
                    <a:pt x="61849" y="172720"/>
                  </a:lnTo>
                  <a:lnTo>
                    <a:pt x="87290" y="172720"/>
                  </a:lnTo>
                  <a:lnTo>
                    <a:pt x="138938" y="112395"/>
                  </a:lnTo>
                  <a:lnTo>
                    <a:pt x="162272" y="112395"/>
                  </a:lnTo>
                  <a:lnTo>
                    <a:pt x="91821" y="52070"/>
                  </a:lnTo>
                  <a:lnTo>
                    <a:pt x="85538" y="46589"/>
                  </a:lnTo>
                  <a:lnTo>
                    <a:pt x="79470" y="41179"/>
                  </a:lnTo>
                  <a:lnTo>
                    <a:pt x="73640" y="35817"/>
                  </a:lnTo>
                  <a:lnTo>
                    <a:pt x="68072" y="30479"/>
                  </a:lnTo>
                  <a:close/>
                </a:path>
                <a:path w="436245" h="395605">
                  <a:moveTo>
                    <a:pt x="162272" y="112395"/>
                  </a:moveTo>
                  <a:lnTo>
                    <a:pt x="138938" y="112395"/>
                  </a:lnTo>
                  <a:lnTo>
                    <a:pt x="183769" y="150749"/>
                  </a:lnTo>
                  <a:lnTo>
                    <a:pt x="188600" y="155106"/>
                  </a:lnTo>
                  <a:lnTo>
                    <a:pt x="193754" y="159988"/>
                  </a:lnTo>
                  <a:lnTo>
                    <a:pt x="199217" y="165393"/>
                  </a:lnTo>
                  <a:lnTo>
                    <a:pt x="204978" y="171323"/>
                  </a:lnTo>
                  <a:lnTo>
                    <a:pt x="216535" y="157734"/>
                  </a:lnTo>
                  <a:lnTo>
                    <a:pt x="210079" y="152685"/>
                  </a:lnTo>
                  <a:lnTo>
                    <a:pt x="204231" y="148018"/>
                  </a:lnTo>
                  <a:lnTo>
                    <a:pt x="198865" y="143637"/>
                  </a:lnTo>
                  <a:lnTo>
                    <a:pt x="194310" y="139826"/>
                  </a:lnTo>
                  <a:lnTo>
                    <a:pt x="162272" y="112395"/>
                  </a:lnTo>
                  <a:close/>
                </a:path>
                <a:path w="436245" h="395605">
                  <a:moveTo>
                    <a:pt x="152146" y="151891"/>
                  </a:moveTo>
                  <a:lnTo>
                    <a:pt x="146304" y="152400"/>
                  </a:lnTo>
                  <a:lnTo>
                    <a:pt x="152144" y="152400"/>
                  </a:lnTo>
                  <a:lnTo>
                    <a:pt x="152146" y="151891"/>
                  </a:lnTo>
                  <a:close/>
                </a:path>
                <a:path w="436245" h="395605">
                  <a:moveTo>
                    <a:pt x="77978" y="86105"/>
                  </a:moveTo>
                  <a:lnTo>
                    <a:pt x="40767" y="100711"/>
                  </a:lnTo>
                  <a:lnTo>
                    <a:pt x="0" y="109854"/>
                  </a:lnTo>
                  <a:lnTo>
                    <a:pt x="3810" y="115442"/>
                  </a:lnTo>
                  <a:lnTo>
                    <a:pt x="6096" y="121665"/>
                  </a:lnTo>
                  <a:lnTo>
                    <a:pt x="6604" y="128397"/>
                  </a:lnTo>
                  <a:lnTo>
                    <a:pt x="17601" y="125563"/>
                  </a:lnTo>
                  <a:lnTo>
                    <a:pt x="28289" y="122586"/>
                  </a:lnTo>
                  <a:lnTo>
                    <a:pt x="38643" y="119467"/>
                  </a:lnTo>
                  <a:lnTo>
                    <a:pt x="67802" y="110029"/>
                  </a:lnTo>
                  <a:lnTo>
                    <a:pt x="85725" y="104521"/>
                  </a:lnTo>
                  <a:lnTo>
                    <a:pt x="82804" y="98805"/>
                  </a:lnTo>
                  <a:lnTo>
                    <a:pt x="80264" y="92710"/>
                  </a:lnTo>
                  <a:lnTo>
                    <a:pt x="77978" y="86105"/>
                  </a:lnTo>
                  <a:close/>
                </a:path>
                <a:path w="436245" h="395605">
                  <a:moveTo>
                    <a:pt x="127127" y="0"/>
                  </a:moveTo>
                  <a:lnTo>
                    <a:pt x="116078" y="12826"/>
                  </a:lnTo>
                  <a:lnTo>
                    <a:pt x="121961" y="17402"/>
                  </a:lnTo>
                  <a:lnTo>
                    <a:pt x="128190" y="22383"/>
                  </a:lnTo>
                  <a:lnTo>
                    <a:pt x="204089" y="87122"/>
                  </a:lnTo>
                  <a:lnTo>
                    <a:pt x="225298" y="106425"/>
                  </a:lnTo>
                  <a:lnTo>
                    <a:pt x="236220" y="93472"/>
                  </a:lnTo>
                  <a:lnTo>
                    <a:pt x="144754" y="16144"/>
                  </a:lnTo>
                  <a:lnTo>
                    <a:pt x="132510" y="5095"/>
                  </a:lnTo>
                  <a:lnTo>
                    <a:pt x="1271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/>
          <p:nvPr/>
        </p:nvSpPr>
        <p:spPr>
          <a:xfrm>
            <a:off x="10747247" y="177546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2291" y="0"/>
                </a:moveTo>
                <a:lnTo>
                  <a:pt x="3428" y="0"/>
                </a:lnTo>
                <a:lnTo>
                  <a:pt x="0" y="3428"/>
                </a:lnTo>
                <a:lnTo>
                  <a:pt x="0" y="7619"/>
                </a:lnTo>
                <a:lnTo>
                  <a:pt x="0" y="42290"/>
                </a:lnTo>
                <a:lnTo>
                  <a:pt x="3428" y="45719"/>
                </a:lnTo>
                <a:lnTo>
                  <a:pt x="42291" y="45719"/>
                </a:lnTo>
                <a:lnTo>
                  <a:pt x="45720" y="42290"/>
                </a:lnTo>
                <a:lnTo>
                  <a:pt x="45720" y="3428"/>
                </a:lnTo>
                <a:lnTo>
                  <a:pt x="42291" y="0"/>
                </a:lnTo>
                <a:close/>
              </a:path>
            </a:pathLst>
          </a:custGeom>
          <a:solidFill>
            <a:srgbClr val="FFFFFF">
              <a:alpha val="8195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342771" y="4895215"/>
            <a:ext cx="2268855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高潜人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员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盘点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  <a:p>
            <a:pPr marL="299085" indent="-287020">
              <a:lnSpc>
                <a:spcPct val="100000"/>
              </a:lnSpc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有明确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求的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未来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岗盘点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有新要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求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的现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岗盘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点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30877" y="4895215"/>
            <a:ext cx="2447290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未知能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力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要求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的未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来岗盘点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  <a:p>
            <a:pPr marL="299085" marR="5080" indent="-287020">
              <a:lnSpc>
                <a:spcPct val="100000"/>
              </a:lnSpc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业务转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型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未知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能力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要求的现 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岗盘点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06918" y="4895215"/>
            <a:ext cx="22688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 panose="020B0604020202020204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短期内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不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会发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生变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化且无 新要求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老业</a:t>
            </a:r>
            <a:r>
              <a:rPr sz="1400" b="1" spc="-20" dirty="0">
                <a:latin typeface="黑体" panose="02010609060101010101" charset="-122"/>
                <a:cs typeface="黑体" panose="02010609060101010101" charset="-122"/>
              </a:rPr>
              <a:t>务现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岗盘点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果果圈模板www.ggq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</Words>
  <Application>WPS 演示</Application>
  <PresentationFormat>On-screen Show (4:3)</PresentationFormat>
  <Paragraphs>175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宋体</vt:lpstr>
      <vt:lpstr>Wingdings</vt:lpstr>
      <vt:lpstr>黑体</vt:lpstr>
      <vt:lpstr>Cambria</vt:lpstr>
      <vt:lpstr>Arial</vt:lpstr>
      <vt:lpstr>Calibri</vt:lpstr>
      <vt:lpstr>Microsoft JhengHei UI</vt:lpstr>
      <vt:lpstr>微软雅黑</vt:lpstr>
      <vt:lpstr>Times New Roman</vt:lpstr>
      <vt:lpstr>Microsoft JhengHei</vt:lpstr>
      <vt:lpstr>Arial Unicode MS</vt:lpstr>
      <vt:lpstr>果果圈模板www.ggq.com</vt:lpstr>
      <vt:lpstr>PowerPoint 演示文稿</vt:lpstr>
      <vt:lpstr>你过往的人才盘点...</vt:lpstr>
      <vt:lpstr>是时候升级你的人才盘点了！</vt:lpstr>
      <vt:lpstr>未来人才新标准</vt:lpstr>
      <vt:lpstr>开展贴合业务的精细化人才盘点</vt:lpstr>
      <vt:lpstr>盘点标准来自哪里</vt:lpstr>
      <vt:lpstr>以业务为基础的人才标准</vt:lpstr>
      <vt:lpstr>它们是不一样的</vt:lpstr>
      <vt:lpstr>不同类型九宫格满足不同业务需求</vt:lpstr>
      <vt:lpstr>动态了解对不同任务的匹配度</vt:lpstr>
      <vt:lpstr>灵活微调人员位置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iSlide® PowerPoint Standard Template</dc:title>
  <dc:creator>Mu</dc:creator>
  <cp:lastModifiedBy>一颗苹果</cp:lastModifiedBy>
  <cp:revision>3</cp:revision>
  <dcterms:created xsi:type="dcterms:W3CDTF">2021-09-29T03:33:00Z</dcterms:created>
  <dcterms:modified xsi:type="dcterms:W3CDTF">2021-10-12T08:49:14Z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2021-09-29T00:00:00Z</vt:filetime>
  </property>
  <property fmtid="{D5CDD505-2E9C-101B-9397-08002B2CF9AE}" pid="3" name="Creator">
    <vt:lpwstr>Microsoft® PowerPoint® 适用于 Microsoft 365</vt:lpwstr>
  </property>
  <property fmtid="{D5CDD505-2E9C-101B-9397-08002B2CF9AE}" pid="4" name="LastSaved">
    <vt:filetime>2021-09-30T00:00:00Z</vt:filetime>
  </property>
  <property fmtid="{D5CDD505-2E9C-101B-9397-08002B2CF9AE}" pid="5" name="ICV">
    <vt:lpwstr>E50C27B3F747467881AAE32F44ADDCFE</vt:lpwstr>
  </property>
  <property fmtid="{D5CDD505-2E9C-101B-9397-08002B2CF9AE}" pid="6" name="KSOProductBuildVer">
    <vt:lpwstr>2052-11.1.0.10463</vt:lpwstr>
  </property>
</Properties>
</file>