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9" r:id="rId3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4" r:id="rId16"/>
    <p:sldId id="275" r:id="rId17"/>
    <p:sldId id="276" r:id="rId18"/>
    <p:sldId id="277" r:id="rId19"/>
    <p:sldId id="280" r:id="rId20"/>
    <p:sldId id="281" r:id="rId21"/>
    <p:sldId id="282" r:id="rId22"/>
    <p:sldId id="283" r:id="rId23"/>
    <p:sldId id="285" r:id="rId24"/>
    <p:sldId id="287" r:id="rId25"/>
    <p:sldId id="288" r:id="rId26"/>
    <p:sldId id="289" r:id="rId27"/>
    <p:sldId id="290" r:id="rId28"/>
    <p:sldId id="291" r:id="rId29"/>
    <p:sldId id="294" r:id="rId30"/>
    <p:sldId id="302" r:id="rId31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936"/>
        <p:guide pos="212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2277295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94283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2167467" y="2475309"/>
            <a:ext cx="17339733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12277295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708101"/>
            <a:ext cx="1035812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等线 Light" panose="02010600030101010101" charset="-122"/>
                <a:cs typeface="等线 Light" panose="0201060003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等线 Light" panose="02010600030101010101" charset="-122"/>
                <a:cs typeface="等线 Light" panose="0201060003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等线 Light" panose="02010600030101010101" charset="-122"/>
                <a:cs typeface="等线 Light" panose="0201060003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8052" y="282702"/>
            <a:ext cx="1083589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等线 Light" panose="02010600030101010101" charset="-122"/>
                <a:cs typeface="等线 Light" panose="0201060003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4473" y="2079117"/>
            <a:ext cx="10703052" cy="4186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22.png"/><Relationship Id="rId1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 descr="7b0a2020202022776f7264617274223a20227b5c2269645c223a32353030313536392c5c227469645c223a31333532327d220a7d0a"/>
          <p:cNvSpPr txBox="1"/>
          <p:nvPr/>
        </p:nvSpPr>
        <p:spPr>
          <a:xfrm>
            <a:off x="1143000" y="1981200"/>
            <a:ext cx="9645650" cy="22612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NoShape">
              <a:avLst/>
            </a:prstTxWarp>
            <a:spAutoFit/>
            <a:scene3d>
              <a:camera prst="perspectiveRelaxedModerately" fov="0">
                <a:rot lat="0" lon="0" rev="0"/>
              </a:camera>
              <a:lightRig rig="flat" dir="t"/>
            </a:scene3d>
          </a:bodyPr>
          <a:p>
            <a:pPr fontAlgn="auto">
              <a:spcAft>
                <a:spcPts val="1800"/>
              </a:spcAft>
            </a:pPr>
            <a:r>
              <a:rPr lang="en-US" altLang="zh-CN" sz="6000">
                <a:ln w="285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zh-CN" altLang="en-US" sz="6000" b="1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8C22D"/>
                    </a:gs>
                    <a:gs pos="83000">
                      <a:srgbClr val="F35A25"/>
                    </a:gs>
                  </a:gsLst>
                  <a:lin ang="5400000" scaled="1"/>
                </a:gradFill>
                <a:effectLst>
                  <a:reflection stA="54000" endPos="9000" dist="50800" dir="5400000" sy="-100000" algn="bl" rotWithShape="0"/>
                </a:effectLst>
                <a:latin typeface="汉仪舒圆黑简体" panose="00020600040101010101" charset="-122"/>
                <a:ea typeface="汉仪舒圆黑简体" panose="00020600040101010101" charset="-122"/>
                <a:cs typeface="微软雅黑" panose="020B0503020204020204" charset="-122"/>
              </a:rPr>
              <a:t>内盘外聘</a:t>
            </a:r>
            <a:r>
              <a:rPr lang="en-US" altLang="zh-CN" sz="6000">
                <a:ln w="285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6000">
              <a:ln w="2857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spcAft>
                <a:spcPts val="1800"/>
              </a:spcAft>
            </a:pPr>
            <a:r>
              <a:rPr lang="zh-CN" altLang="en-US" sz="6000">
                <a:ln w="285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6000">
                <a:ln w="285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en-US" altLang="zh-CN" sz="6600" b="1">
                <a:ln w="38100">
                  <a:solidFill>
                    <a:srgbClr val="FFAA23"/>
                  </a:solidFill>
                </a:ln>
                <a:blipFill>
                  <a:blip r:embed="rId1"/>
                  <a:stretch>
                    <a:fillRect/>
                  </a:stretch>
                </a:blipFill>
                <a:effectLst>
                  <a:glow rad="63500">
                    <a:srgbClr val="F59833">
                      <a:alpha val="23000"/>
                    </a:srgbClr>
                  </a:glow>
                  <a:outerShdw dist="63500" dir="5820000" algn="t" rotWithShape="0">
                    <a:srgbClr val="F59833"/>
                  </a:outerShdw>
                </a:effectLst>
                <a:latin typeface="汉仪橄榄体简" panose="02010600000101010101" charset="-122"/>
                <a:ea typeface="汉仪橄榄体简" panose="02010600000101010101" charset="-122"/>
                <a:cs typeface="汉仪橄榄体简" panose="02010600000101010101" charset="-122"/>
              </a:rPr>
              <a:t>“</a:t>
            </a:r>
            <a:r>
              <a:rPr lang="zh-CN" altLang="en-US" sz="6600" b="1">
                <a:ln w="38100">
                  <a:solidFill>
                    <a:srgbClr val="FFAA23"/>
                  </a:solidFill>
                </a:ln>
                <a:blipFill>
                  <a:blip r:embed="rId1"/>
                  <a:stretch>
                    <a:fillRect/>
                  </a:stretch>
                </a:blipFill>
                <a:effectLst>
                  <a:glow rad="63500">
                    <a:srgbClr val="F59833">
                      <a:alpha val="23000"/>
                    </a:srgbClr>
                  </a:glow>
                  <a:outerShdw dist="63500" dir="5820000" algn="t" rotWithShape="0">
                    <a:srgbClr val="F59833"/>
                  </a:outerShdw>
                </a:effectLst>
                <a:latin typeface="汉仪橄榄体简" panose="02010600000101010101" charset="-122"/>
                <a:ea typeface="汉仪橄榄体简" panose="02010600000101010101" charset="-122"/>
                <a:cs typeface="汉仪橄榄体简" panose="02010600000101010101" charset="-122"/>
              </a:rPr>
              <a:t>找到关键业务人才</a:t>
            </a:r>
            <a:r>
              <a:rPr lang="en-US" altLang="zh-CN" sz="6600" b="1">
                <a:ln w="38100">
                  <a:solidFill>
                    <a:srgbClr val="FFAA23"/>
                  </a:solidFill>
                </a:ln>
                <a:blipFill>
                  <a:blip r:embed="rId1"/>
                  <a:stretch>
                    <a:fillRect/>
                  </a:stretch>
                </a:blipFill>
                <a:effectLst>
                  <a:glow rad="63500">
                    <a:srgbClr val="F59833">
                      <a:alpha val="23000"/>
                    </a:srgbClr>
                  </a:glow>
                  <a:outerShdw dist="63500" dir="5820000" algn="t" rotWithShape="0">
                    <a:srgbClr val="F59833"/>
                  </a:outerShdw>
                </a:effectLst>
                <a:latin typeface="汉仪橄榄体简" panose="02010600000101010101" charset="-122"/>
                <a:ea typeface="汉仪橄榄体简" panose="02010600000101010101" charset="-122"/>
                <a:cs typeface="汉仪橄榄体简" panose="02010600000101010101" charset="-122"/>
              </a:rPr>
              <a:t>”</a:t>
            </a:r>
            <a:endParaRPr lang="en-US" altLang="zh-CN" sz="6600" b="1">
              <a:ln w="38100">
                <a:solidFill>
                  <a:srgbClr val="FFAA23"/>
                </a:solidFill>
              </a:ln>
              <a:blipFill>
                <a:blip r:embed="rId1"/>
                <a:stretch>
                  <a:fillRect/>
                </a:stretch>
              </a:blipFill>
              <a:effectLst>
                <a:glow rad="63500">
                  <a:srgbClr val="F59833">
                    <a:alpha val="23000"/>
                  </a:srgbClr>
                </a:glow>
                <a:outerShdw dist="63500" dir="5820000" algn="t" rotWithShape="0">
                  <a:srgbClr val="F59833"/>
                </a:outerShdw>
              </a:effectLst>
              <a:latin typeface="汉仪橄榄体简" panose="02010600000101010101" charset="-122"/>
              <a:ea typeface="汉仪橄榄体简" panose="02010600000101010101" charset="-122"/>
              <a:cs typeface="汉仪橄榄体简" panose="02010600000101010101" charset="-122"/>
            </a:endParaRPr>
          </a:p>
        </p:txBody>
      </p:sp>
      <p:pic>
        <p:nvPicPr>
          <p:cNvPr id="3" name="图片 2" descr="32313538373531393b32313538373330343bb7a2b2bc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3200" y="2590800"/>
            <a:ext cx="914400" cy="9144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859" y="469138"/>
            <a:ext cx="4217035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对面试的</a:t>
            </a:r>
            <a:r>
              <a:rPr sz="4400" b="0" spc="-25" dirty="0">
                <a:latin typeface="黑体" panose="02010609060101010101" charset="-122"/>
                <a:cs typeface="黑体" panose="02010609060101010101" charset="-122"/>
              </a:rPr>
              <a:t>建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议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96672" y="1980417"/>
            <a:ext cx="2014438" cy="45129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93492" y="2002535"/>
            <a:ext cx="1881505" cy="4419600"/>
          </a:xfrm>
          <a:custGeom>
            <a:avLst/>
            <a:gdLst/>
            <a:ahLst/>
            <a:cxnLst/>
            <a:rect l="l" t="t" r="r" b="b"/>
            <a:pathLst>
              <a:path w="1881504" h="4419600">
                <a:moveTo>
                  <a:pt x="0" y="0"/>
                </a:moveTo>
                <a:lnTo>
                  <a:pt x="1881123" y="4419600"/>
                </a:lnTo>
              </a:path>
            </a:pathLst>
          </a:custGeom>
          <a:ln w="76199">
            <a:solidFill>
              <a:srgbClr val="4A6D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91774" y="1980385"/>
            <a:ext cx="2012942" cy="4499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36791" y="2002535"/>
            <a:ext cx="1881505" cy="4406265"/>
          </a:xfrm>
          <a:custGeom>
            <a:avLst/>
            <a:gdLst/>
            <a:ahLst/>
            <a:cxnLst/>
            <a:rect l="l" t="t" r="r" b="b"/>
            <a:pathLst>
              <a:path w="1881504" h="4406265">
                <a:moveTo>
                  <a:pt x="1881124" y="0"/>
                </a:moveTo>
                <a:lnTo>
                  <a:pt x="0" y="4406201"/>
                </a:lnTo>
              </a:path>
            </a:pathLst>
          </a:custGeom>
          <a:ln w="76200">
            <a:solidFill>
              <a:srgbClr val="4A6D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89148" y="2167127"/>
            <a:ext cx="4832985" cy="850900"/>
          </a:xfrm>
          <a:custGeom>
            <a:avLst/>
            <a:gdLst/>
            <a:ahLst/>
            <a:cxnLst/>
            <a:rect l="l" t="t" r="r" b="b"/>
            <a:pathLst>
              <a:path w="4832984" h="850900">
                <a:moveTo>
                  <a:pt x="2416302" y="0"/>
                </a:moveTo>
                <a:lnTo>
                  <a:pt x="2341038" y="202"/>
                </a:lnTo>
                <a:lnTo>
                  <a:pt x="2266348" y="805"/>
                </a:lnTo>
                <a:lnTo>
                  <a:pt x="2192265" y="1803"/>
                </a:lnTo>
                <a:lnTo>
                  <a:pt x="2118822" y="3190"/>
                </a:lnTo>
                <a:lnTo>
                  <a:pt x="2046052" y="4960"/>
                </a:lnTo>
                <a:lnTo>
                  <a:pt x="1832118" y="12510"/>
                </a:lnTo>
                <a:lnTo>
                  <a:pt x="1625448" y="23296"/>
                </a:lnTo>
                <a:lnTo>
                  <a:pt x="1426944" y="37160"/>
                </a:lnTo>
                <a:lnTo>
                  <a:pt x="1237509" y="53943"/>
                </a:lnTo>
                <a:lnTo>
                  <a:pt x="1116702" y="66674"/>
                </a:lnTo>
                <a:lnTo>
                  <a:pt x="1000594" y="80585"/>
                </a:lnTo>
                <a:lnTo>
                  <a:pt x="889452" y="95629"/>
                </a:lnTo>
                <a:lnTo>
                  <a:pt x="783543" y="111758"/>
                </a:lnTo>
                <a:lnTo>
                  <a:pt x="683135" y="128926"/>
                </a:lnTo>
                <a:lnTo>
                  <a:pt x="635077" y="137884"/>
                </a:lnTo>
                <a:lnTo>
                  <a:pt x="588495" y="147084"/>
                </a:lnTo>
                <a:lnTo>
                  <a:pt x="543421" y="156521"/>
                </a:lnTo>
                <a:lnTo>
                  <a:pt x="499890" y="166188"/>
                </a:lnTo>
                <a:lnTo>
                  <a:pt x="457934" y="176079"/>
                </a:lnTo>
                <a:lnTo>
                  <a:pt x="417587" y="186188"/>
                </a:lnTo>
                <a:lnTo>
                  <a:pt x="378882" y="196510"/>
                </a:lnTo>
                <a:lnTo>
                  <a:pt x="341854" y="207039"/>
                </a:lnTo>
                <a:lnTo>
                  <a:pt x="272958" y="228693"/>
                </a:lnTo>
                <a:lnTo>
                  <a:pt x="211166" y="251103"/>
                </a:lnTo>
                <a:lnTo>
                  <a:pt x="156746" y="274223"/>
                </a:lnTo>
                <a:lnTo>
                  <a:pt x="109965" y="298004"/>
                </a:lnTo>
                <a:lnTo>
                  <a:pt x="71090" y="322401"/>
                </a:lnTo>
                <a:lnTo>
                  <a:pt x="40389" y="347365"/>
                </a:lnTo>
                <a:lnTo>
                  <a:pt x="10247" y="385774"/>
                </a:lnTo>
                <a:lnTo>
                  <a:pt x="0" y="425196"/>
                </a:lnTo>
                <a:lnTo>
                  <a:pt x="1149" y="438439"/>
                </a:lnTo>
                <a:lnTo>
                  <a:pt x="18129" y="477541"/>
                </a:lnTo>
                <a:lnTo>
                  <a:pt x="54701" y="515576"/>
                </a:lnTo>
                <a:lnTo>
                  <a:pt x="89523" y="540263"/>
                </a:lnTo>
                <a:lnTo>
                  <a:pt x="132384" y="564357"/>
                </a:lnTo>
                <a:lnTo>
                  <a:pt x="183018" y="587814"/>
                </a:lnTo>
                <a:lnTo>
                  <a:pt x="241157" y="610584"/>
                </a:lnTo>
                <a:lnTo>
                  <a:pt x="306534" y="632622"/>
                </a:lnTo>
                <a:lnTo>
                  <a:pt x="378882" y="653881"/>
                </a:lnTo>
                <a:lnTo>
                  <a:pt x="417587" y="664203"/>
                </a:lnTo>
                <a:lnTo>
                  <a:pt x="457934" y="674312"/>
                </a:lnTo>
                <a:lnTo>
                  <a:pt x="499890" y="684203"/>
                </a:lnTo>
                <a:lnTo>
                  <a:pt x="543421" y="693870"/>
                </a:lnTo>
                <a:lnTo>
                  <a:pt x="588495" y="703307"/>
                </a:lnTo>
                <a:lnTo>
                  <a:pt x="635077" y="712507"/>
                </a:lnTo>
                <a:lnTo>
                  <a:pt x="683135" y="721465"/>
                </a:lnTo>
                <a:lnTo>
                  <a:pt x="732635" y="730176"/>
                </a:lnTo>
                <a:lnTo>
                  <a:pt x="835827" y="746830"/>
                </a:lnTo>
                <a:lnTo>
                  <a:pt x="944386" y="762423"/>
                </a:lnTo>
                <a:lnTo>
                  <a:pt x="1058044" y="776906"/>
                </a:lnTo>
                <a:lnTo>
                  <a:pt x="1176535" y="790233"/>
                </a:lnTo>
                <a:lnTo>
                  <a:pt x="1299591" y="802357"/>
                </a:lnTo>
                <a:lnTo>
                  <a:pt x="1492149" y="818184"/>
                </a:lnTo>
                <a:lnTo>
                  <a:pt x="1693475" y="831040"/>
                </a:lnTo>
                <a:lnTo>
                  <a:pt x="1902667" y="840765"/>
                </a:lnTo>
                <a:lnTo>
                  <a:pt x="2118822" y="847201"/>
                </a:lnTo>
                <a:lnTo>
                  <a:pt x="2192265" y="848588"/>
                </a:lnTo>
                <a:lnTo>
                  <a:pt x="2266348" y="849586"/>
                </a:lnTo>
                <a:lnTo>
                  <a:pt x="2341038" y="850189"/>
                </a:lnTo>
                <a:lnTo>
                  <a:pt x="2416302" y="850392"/>
                </a:lnTo>
                <a:lnTo>
                  <a:pt x="2640338" y="848588"/>
                </a:lnTo>
                <a:lnTo>
                  <a:pt x="2858614" y="843284"/>
                </a:lnTo>
                <a:lnTo>
                  <a:pt x="3070227" y="834637"/>
                </a:lnTo>
                <a:lnTo>
                  <a:pt x="3274275" y="822807"/>
                </a:lnTo>
                <a:lnTo>
                  <a:pt x="3469856" y="807953"/>
                </a:lnTo>
                <a:lnTo>
                  <a:pt x="3595094" y="796448"/>
                </a:lnTo>
                <a:lnTo>
                  <a:pt x="3715901" y="783717"/>
                </a:lnTo>
                <a:lnTo>
                  <a:pt x="3832009" y="769806"/>
                </a:lnTo>
                <a:lnTo>
                  <a:pt x="3943151" y="754762"/>
                </a:lnTo>
                <a:lnTo>
                  <a:pt x="4049060" y="738633"/>
                </a:lnTo>
                <a:lnTo>
                  <a:pt x="4149468" y="721465"/>
                </a:lnTo>
                <a:lnTo>
                  <a:pt x="4197526" y="712507"/>
                </a:lnTo>
                <a:lnTo>
                  <a:pt x="4244108" y="703307"/>
                </a:lnTo>
                <a:lnTo>
                  <a:pt x="4289182" y="693870"/>
                </a:lnTo>
                <a:lnTo>
                  <a:pt x="4332713" y="684203"/>
                </a:lnTo>
                <a:lnTo>
                  <a:pt x="4374669" y="674312"/>
                </a:lnTo>
                <a:lnTo>
                  <a:pt x="4415016" y="664203"/>
                </a:lnTo>
                <a:lnTo>
                  <a:pt x="4453721" y="653881"/>
                </a:lnTo>
                <a:lnTo>
                  <a:pt x="4490749" y="643352"/>
                </a:lnTo>
                <a:lnTo>
                  <a:pt x="4559645" y="621698"/>
                </a:lnTo>
                <a:lnTo>
                  <a:pt x="4621437" y="599288"/>
                </a:lnTo>
                <a:lnTo>
                  <a:pt x="4675857" y="576168"/>
                </a:lnTo>
                <a:lnTo>
                  <a:pt x="4722638" y="552387"/>
                </a:lnTo>
                <a:lnTo>
                  <a:pt x="4761513" y="527990"/>
                </a:lnTo>
                <a:lnTo>
                  <a:pt x="4792214" y="503026"/>
                </a:lnTo>
                <a:lnTo>
                  <a:pt x="4822356" y="464617"/>
                </a:lnTo>
                <a:lnTo>
                  <a:pt x="4832604" y="425196"/>
                </a:lnTo>
                <a:lnTo>
                  <a:pt x="4831454" y="411952"/>
                </a:lnTo>
                <a:lnTo>
                  <a:pt x="4814474" y="372850"/>
                </a:lnTo>
                <a:lnTo>
                  <a:pt x="4777902" y="334815"/>
                </a:lnTo>
                <a:lnTo>
                  <a:pt x="4743080" y="310128"/>
                </a:lnTo>
                <a:lnTo>
                  <a:pt x="4700219" y="286034"/>
                </a:lnTo>
                <a:lnTo>
                  <a:pt x="4649585" y="262577"/>
                </a:lnTo>
                <a:lnTo>
                  <a:pt x="4591446" y="239807"/>
                </a:lnTo>
                <a:lnTo>
                  <a:pt x="4526069" y="217769"/>
                </a:lnTo>
                <a:lnTo>
                  <a:pt x="4453721" y="196510"/>
                </a:lnTo>
                <a:lnTo>
                  <a:pt x="4415016" y="186188"/>
                </a:lnTo>
                <a:lnTo>
                  <a:pt x="4374669" y="176079"/>
                </a:lnTo>
                <a:lnTo>
                  <a:pt x="4332713" y="166188"/>
                </a:lnTo>
                <a:lnTo>
                  <a:pt x="4289182" y="156521"/>
                </a:lnTo>
                <a:lnTo>
                  <a:pt x="4244108" y="147084"/>
                </a:lnTo>
                <a:lnTo>
                  <a:pt x="4197526" y="137884"/>
                </a:lnTo>
                <a:lnTo>
                  <a:pt x="4149468" y="128926"/>
                </a:lnTo>
                <a:lnTo>
                  <a:pt x="4049060" y="111758"/>
                </a:lnTo>
                <a:lnTo>
                  <a:pt x="3943151" y="95629"/>
                </a:lnTo>
                <a:lnTo>
                  <a:pt x="3832009" y="80585"/>
                </a:lnTo>
                <a:lnTo>
                  <a:pt x="3715901" y="66674"/>
                </a:lnTo>
                <a:lnTo>
                  <a:pt x="3595094" y="53943"/>
                </a:lnTo>
                <a:lnTo>
                  <a:pt x="3405659" y="37160"/>
                </a:lnTo>
                <a:lnTo>
                  <a:pt x="3207155" y="23296"/>
                </a:lnTo>
                <a:lnTo>
                  <a:pt x="3000485" y="12510"/>
                </a:lnTo>
                <a:lnTo>
                  <a:pt x="2786551" y="4960"/>
                </a:lnTo>
                <a:lnTo>
                  <a:pt x="2566255" y="805"/>
                </a:lnTo>
                <a:lnTo>
                  <a:pt x="2416302" y="0"/>
                </a:lnTo>
                <a:close/>
              </a:path>
            </a:pathLst>
          </a:custGeom>
          <a:solidFill>
            <a:srgbClr val="A9B9D7">
              <a:alpha val="6980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778502" y="2378151"/>
            <a:ext cx="1450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贴</a:t>
            </a:r>
            <a:r>
              <a:rPr sz="2800" b="1" spc="-10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近业</a:t>
            </a:r>
            <a:r>
              <a:rPr sz="2800" b="1" spc="-1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务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12820" y="3142488"/>
            <a:ext cx="4006850" cy="850900"/>
          </a:xfrm>
          <a:custGeom>
            <a:avLst/>
            <a:gdLst/>
            <a:ahLst/>
            <a:cxnLst/>
            <a:rect l="l" t="t" r="r" b="b"/>
            <a:pathLst>
              <a:path w="4006850" h="850900">
                <a:moveTo>
                  <a:pt x="2003297" y="0"/>
                </a:moveTo>
                <a:lnTo>
                  <a:pt x="1928192" y="293"/>
                </a:lnTo>
                <a:lnTo>
                  <a:pt x="1780124" y="2608"/>
                </a:lnTo>
                <a:lnTo>
                  <a:pt x="1635234" y="7160"/>
                </a:lnTo>
                <a:lnTo>
                  <a:pt x="1493910" y="13867"/>
                </a:lnTo>
                <a:lnTo>
                  <a:pt x="1356540" y="22646"/>
                </a:lnTo>
                <a:lnTo>
                  <a:pt x="1223510" y="33414"/>
                </a:lnTo>
                <a:lnTo>
                  <a:pt x="1095207" y="46091"/>
                </a:lnTo>
                <a:lnTo>
                  <a:pt x="972020" y="60593"/>
                </a:lnTo>
                <a:lnTo>
                  <a:pt x="912466" y="68503"/>
                </a:lnTo>
                <a:lnTo>
                  <a:pt x="854336" y="76838"/>
                </a:lnTo>
                <a:lnTo>
                  <a:pt x="797678" y="85589"/>
                </a:lnTo>
                <a:lnTo>
                  <a:pt x="742541" y="94745"/>
                </a:lnTo>
                <a:lnTo>
                  <a:pt x="688973" y="104295"/>
                </a:lnTo>
                <a:lnTo>
                  <a:pt x="637023" y="114230"/>
                </a:lnTo>
                <a:lnTo>
                  <a:pt x="586740" y="124539"/>
                </a:lnTo>
                <a:lnTo>
                  <a:pt x="538170" y="135212"/>
                </a:lnTo>
                <a:lnTo>
                  <a:pt x="491364" y="146238"/>
                </a:lnTo>
                <a:lnTo>
                  <a:pt x="446368" y="157608"/>
                </a:lnTo>
                <a:lnTo>
                  <a:pt x="403233" y="169311"/>
                </a:lnTo>
                <a:lnTo>
                  <a:pt x="362006" y="181336"/>
                </a:lnTo>
                <a:lnTo>
                  <a:pt x="322735" y="193675"/>
                </a:lnTo>
                <a:lnTo>
                  <a:pt x="285469" y="206315"/>
                </a:lnTo>
                <a:lnTo>
                  <a:pt x="217146" y="232461"/>
                </a:lnTo>
                <a:lnTo>
                  <a:pt x="157424" y="259693"/>
                </a:lnTo>
                <a:lnTo>
                  <a:pt x="106690" y="287928"/>
                </a:lnTo>
                <a:lnTo>
                  <a:pt x="65331" y="317084"/>
                </a:lnTo>
                <a:lnTo>
                  <a:pt x="33736" y="347078"/>
                </a:lnTo>
                <a:lnTo>
                  <a:pt x="5494" y="393463"/>
                </a:lnTo>
                <a:lnTo>
                  <a:pt x="0" y="425196"/>
                </a:lnTo>
                <a:lnTo>
                  <a:pt x="1381" y="441136"/>
                </a:lnTo>
                <a:lnTo>
                  <a:pt x="21720" y="488026"/>
                </a:lnTo>
                <a:lnTo>
                  <a:pt x="48289" y="518410"/>
                </a:lnTo>
                <a:lnTo>
                  <a:pt x="84815" y="547995"/>
                </a:lnTo>
                <a:lnTo>
                  <a:pt x="130909" y="576701"/>
                </a:lnTo>
                <a:lnTo>
                  <a:pt x="186186" y="604445"/>
                </a:lnTo>
                <a:lnTo>
                  <a:pt x="250257" y="631144"/>
                </a:lnTo>
                <a:lnTo>
                  <a:pt x="322735" y="656716"/>
                </a:lnTo>
                <a:lnTo>
                  <a:pt x="362006" y="669055"/>
                </a:lnTo>
                <a:lnTo>
                  <a:pt x="403233" y="681080"/>
                </a:lnTo>
                <a:lnTo>
                  <a:pt x="446368" y="692783"/>
                </a:lnTo>
                <a:lnTo>
                  <a:pt x="491364" y="704153"/>
                </a:lnTo>
                <a:lnTo>
                  <a:pt x="538170" y="715179"/>
                </a:lnTo>
                <a:lnTo>
                  <a:pt x="586740" y="725852"/>
                </a:lnTo>
                <a:lnTo>
                  <a:pt x="637023" y="736161"/>
                </a:lnTo>
                <a:lnTo>
                  <a:pt x="688973" y="746096"/>
                </a:lnTo>
                <a:lnTo>
                  <a:pt x="742541" y="755646"/>
                </a:lnTo>
                <a:lnTo>
                  <a:pt x="797678" y="764802"/>
                </a:lnTo>
                <a:lnTo>
                  <a:pt x="854336" y="773553"/>
                </a:lnTo>
                <a:lnTo>
                  <a:pt x="912466" y="781888"/>
                </a:lnTo>
                <a:lnTo>
                  <a:pt x="972020" y="789798"/>
                </a:lnTo>
                <a:lnTo>
                  <a:pt x="1095207" y="804300"/>
                </a:lnTo>
                <a:lnTo>
                  <a:pt x="1223510" y="816977"/>
                </a:lnTo>
                <a:lnTo>
                  <a:pt x="1356540" y="827745"/>
                </a:lnTo>
                <a:lnTo>
                  <a:pt x="1493910" y="836524"/>
                </a:lnTo>
                <a:lnTo>
                  <a:pt x="1635234" y="843231"/>
                </a:lnTo>
                <a:lnTo>
                  <a:pt x="1780124" y="847783"/>
                </a:lnTo>
                <a:lnTo>
                  <a:pt x="1853785" y="849225"/>
                </a:lnTo>
                <a:lnTo>
                  <a:pt x="1928192" y="850098"/>
                </a:lnTo>
                <a:lnTo>
                  <a:pt x="2003297" y="850392"/>
                </a:lnTo>
                <a:lnTo>
                  <a:pt x="2152810" y="849225"/>
                </a:lnTo>
                <a:lnTo>
                  <a:pt x="2299338" y="845781"/>
                </a:lnTo>
                <a:lnTo>
                  <a:pt x="2442493" y="840142"/>
                </a:lnTo>
                <a:lnTo>
                  <a:pt x="2581889" y="832389"/>
                </a:lnTo>
                <a:lnTo>
                  <a:pt x="2717137" y="822605"/>
                </a:lnTo>
                <a:lnTo>
                  <a:pt x="2847852" y="810872"/>
                </a:lnTo>
                <a:lnTo>
                  <a:pt x="2973645" y="797272"/>
                </a:lnTo>
                <a:lnTo>
                  <a:pt x="3034575" y="789798"/>
                </a:lnTo>
                <a:lnTo>
                  <a:pt x="3094129" y="781888"/>
                </a:lnTo>
                <a:lnTo>
                  <a:pt x="3152259" y="773553"/>
                </a:lnTo>
                <a:lnTo>
                  <a:pt x="3208917" y="764802"/>
                </a:lnTo>
                <a:lnTo>
                  <a:pt x="3264054" y="755646"/>
                </a:lnTo>
                <a:lnTo>
                  <a:pt x="3317622" y="746096"/>
                </a:lnTo>
                <a:lnTo>
                  <a:pt x="3369572" y="736161"/>
                </a:lnTo>
                <a:lnTo>
                  <a:pt x="3419856" y="725852"/>
                </a:lnTo>
                <a:lnTo>
                  <a:pt x="3468425" y="715179"/>
                </a:lnTo>
                <a:lnTo>
                  <a:pt x="3515231" y="704153"/>
                </a:lnTo>
                <a:lnTo>
                  <a:pt x="3560227" y="692783"/>
                </a:lnTo>
                <a:lnTo>
                  <a:pt x="3603362" y="681080"/>
                </a:lnTo>
                <a:lnTo>
                  <a:pt x="3644589" y="669055"/>
                </a:lnTo>
                <a:lnTo>
                  <a:pt x="3683860" y="656716"/>
                </a:lnTo>
                <a:lnTo>
                  <a:pt x="3721126" y="644076"/>
                </a:lnTo>
                <a:lnTo>
                  <a:pt x="3789449" y="617930"/>
                </a:lnTo>
                <a:lnTo>
                  <a:pt x="3849171" y="590698"/>
                </a:lnTo>
                <a:lnTo>
                  <a:pt x="3899905" y="562463"/>
                </a:lnTo>
                <a:lnTo>
                  <a:pt x="3941264" y="533307"/>
                </a:lnTo>
                <a:lnTo>
                  <a:pt x="3972859" y="503313"/>
                </a:lnTo>
                <a:lnTo>
                  <a:pt x="4001101" y="456928"/>
                </a:lnTo>
                <a:lnTo>
                  <a:pt x="4006596" y="425196"/>
                </a:lnTo>
                <a:lnTo>
                  <a:pt x="4005214" y="409255"/>
                </a:lnTo>
                <a:lnTo>
                  <a:pt x="3984875" y="362365"/>
                </a:lnTo>
                <a:lnTo>
                  <a:pt x="3958306" y="331981"/>
                </a:lnTo>
                <a:lnTo>
                  <a:pt x="3921780" y="302396"/>
                </a:lnTo>
                <a:lnTo>
                  <a:pt x="3875686" y="273690"/>
                </a:lnTo>
                <a:lnTo>
                  <a:pt x="3820409" y="245946"/>
                </a:lnTo>
                <a:lnTo>
                  <a:pt x="3756338" y="219247"/>
                </a:lnTo>
                <a:lnTo>
                  <a:pt x="3683860" y="193675"/>
                </a:lnTo>
                <a:lnTo>
                  <a:pt x="3644589" y="181336"/>
                </a:lnTo>
                <a:lnTo>
                  <a:pt x="3603362" y="169311"/>
                </a:lnTo>
                <a:lnTo>
                  <a:pt x="3560227" y="157608"/>
                </a:lnTo>
                <a:lnTo>
                  <a:pt x="3515231" y="146238"/>
                </a:lnTo>
                <a:lnTo>
                  <a:pt x="3468425" y="135212"/>
                </a:lnTo>
                <a:lnTo>
                  <a:pt x="3419855" y="124539"/>
                </a:lnTo>
                <a:lnTo>
                  <a:pt x="3369572" y="114230"/>
                </a:lnTo>
                <a:lnTo>
                  <a:pt x="3317622" y="104295"/>
                </a:lnTo>
                <a:lnTo>
                  <a:pt x="3264054" y="94745"/>
                </a:lnTo>
                <a:lnTo>
                  <a:pt x="3208917" y="85589"/>
                </a:lnTo>
                <a:lnTo>
                  <a:pt x="3152259" y="76838"/>
                </a:lnTo>
                <a:lnTo>
                  <a:pt x="3094129" y="68503"/>
                </a:lnTo>
                <a:lnTo>
                  <a:pt x="3034575" y="60593"/>
                </a:lnTo>
                <a:lnTo>
                  <a:pt x="2911388" y="46091"/>
                </a:lnTo>
                <a:lnTo>
                  <a:pt x="2783085" y="33414"/>
                </a:lnTo>
                <a:lnTo>
                  <a:pt x="2650055" y="22646"/>
                </a:lnTo>
                <a:lnTo>
                  <a:pt x="2512685" y="13867"/>
                </a:lnTo>
                <a:lnTo>
                  <a:pt x="2371361" y="7160"/>
                </a:lnTo>
                <a:lnTo>
                  <a:pt x="2226471" y="2608"/>
                </a:lnTo>
                <a:lnTo>
                  <a:pt x="2078403" y="293"/>
                </a:lnTo>
                <a:lnTo>
                  <a:pt x="2003297" y="0"/>
                </a:lnTo>
                <a:close/>
              </a:path>
            </a:pathLst>
          </a:custGeom>
          <a:solidFill>
            <a:srgbClr val="B4C6E7">
              <a:alpha val="6980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790313" y="3354451"/>
            <a:ext cx="1450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数</a:t>
            </a:r>
            <a:r>
              <a:rPr sz="2800" b="1" spc="-10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据驱</a:t>
            </a:r>
            <a:r>
              <a:rPr sz="2800" b="1" spc="-1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动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27347" y="4117847"/>
            <a:ext cx="3156585" cy="850900"/>
          </a:xfrm>
          <a:custGeom>
            <a:avLst/>
            <a:gdLst/>
            <a:ahLst/>
            <a:cxnLst/>
            <a:rect l="l" t="t" r="r" b="b"/>
            <a:pathLst>
              <a:path w="3156584" h="850900">
                <a:moveTo>
                  <a:pt x="1578102" y="0"/>
                </a:moveTo>
                <a:lnTo>
                  <a:pt x="1505862" y="437"/>
                </a:lnTo>
                <a:lnTo>
                  <a:pt x="1434456" y="1737"/>
                </a:lnTo>
                <a:lnTo>
                  <a:pt x="1363954" y="3881"/>
                </a:lnTo>
                <a:lnTo>
                  <a:pt x="1294425" y="6850"/>
                </a:lnTo>
                <a:lnTo>
                  <a:pt x="1225939" y="10626"/>
                </a:lnTo>
                <a:lnTo>
                  <a:pt x="1158566" y="15188"/>
                </a:lnTo>
                <a:lnTo>
                  <a:pt x="1092374" y="20520"/>
                </a:lnTo>
                <a:lnTo>
                  <a:pt x="1027435" y="26602"/>
                </a:lnTo>
                <a:lnTo>
                  <a:pt x="963816" y="33414"/>
                </a:lnTo>
                <a:lnTo>
                  <a:pt x="901589" y="40940"/>
                </a:lnTo>
                <a:lnTo>
                  <a:pt x="840822" y="49159"/>
                </a:lnTo>
                <a:lnTo>
                  <a:pt x="781586" y="58053"/>
                </a:lnTo>
                <a:lnTo>
                  <a:pt x="723949" y="67603"/>
                </a:lnTo>
                <a:lnTo>
                  <a:pt x="667982" y="77790"/>
                </a:lnTo>
                <a:lnTo>
                  <a:pt x="613754" y="88596"/>
                </a:lnTo>
                <a:lnTo>
                  <a:pt x="561334" y="100002"/>
                </a:lnTo>
                <a:lnTo>
                  <a:pt x="510793" y="111989"/>
                </a:lnTo>
                <a:lnTo>
                  <a:pt x="462200" y="124539"/>
                </a:lnTo>
                <a:lnTo>
                  <a:pt x="415625" y="137632"/>
                </a:lnTo>
                <a:lnTo>
                  <a:pt x="371136" y="151250"/>
                </a:lnTo>
                <a:lnTo>
                  <a:pt x="328805" y="165374"/>
                </a:lnTo>
                <a:lnTo>
                  <a:pt x="288700" y="179985"/>
                </a:lnTo>
                <a:lnTo>
                  <a:pt x="250891" y="195064"/>
                </a:lnTo>
                <a:lnTo>
                  <a:pt x="215448" y="210594"/>
                </a:lnTo>
                <a:lnTo>
                  <a:pt x="151937" y="242927"/>
                </a:lnTo>
                <a:lnTo>
                  <a:pt x="98725" y="276833"/>
                </a:lnTo>
                <a:lnTo>
                  <a:pt x="56368" y="312164"/>
                </a:lnTo>
                <a:lnTo>
                  <a:pt x="25424" y="348768"/>
                </a:lnTo>
                <a:lnTo>
                  <a:pt x="6448" y="386495"/>
                </a:lnTo>
                <a:lnTo>
                  <a:pt x="0" y="425195"/>
                </a:lnTo>
                <a:lnTo>
                  <a:pt x="1623" y="444658"/>
                </a:lnTo>
                <a:lnTo>
                  <a:pt x="14405" y="482891"/>
                </a:lnTo>
                <a:lnTo>
                  <a:pt x="39434" y="520075"/>
                </a:lnTo>
                <a:lnTo>
                  <a:pt x="76155" y="556061"/>
                </a:lnTo>
                <a:lnTo>
                  <a:pt x="124009" y="590698"/>
                </a:lnTo>
                <a:lnTo>
                  <a:pt x="182440" y="623837"/>
                </a:lnTo>
                <a:lnTo>
                  <a:pt x="250891" y="655327"/>
                </a:lnTo>
                <a:lnTo>
                  <a:pt x="288700" y="670406"/>
                </a:lnTo>
                <a:lnTo>
                  <a:pt x="328805" y="685017"/>
                </a:lnTo>
                <a:lnTo>
                  <a:pt x="371136" y="699141"/>
                </a:lnTo>
                <a:lnTo>
                  <a:pt x="415625" y="712759"/>
                </a:lnTo>
                <a:lnTo>
                  <a:pt x="462200" y="725852"/>
                </a:lnTo>
                <a:lnTo>
                  <a:pt x="510793" y="738402"/>
                </a:lnTo>
                <a:lnTo>
                  <a:pt x="561334" y="750389"/>
                </a:lnTo>
                <a:lnTo>
                  <a:pt x="613754" y="761795"/>
                </a:lnTo>
                <a:lnTo>
                  <a:pt x="667982" y="772601"/>
                </a:lnTo>
                <a:lnTo>
                  <a:pt x="723949" y="782788"/>
                </a:lnTo>
                <a:lnTo>
                  <a:pt x="781586" y="792338"/>
                </a:lnTo>
                <a:lnTo>
                  <a:pt x="840822" y="801232"/>
                </a:lnTo>
                <a:lnTo>
                  <a:pt x="901589" y="809451"/>
                </a:lnTo>
                <a:lnTo>
                  <a:pt x="963816" y="816977"/>
                </a:lnTo>
                <a:lnTo>
                  <a:pt x="1027435" y="823789"/>
                </a:lnTo>
                <a:lnTo>
                  <a:pt x="1092374" y="829871"/>
                </a:lnTo>
                <a:lnTo>
                  <a:pt x="1158566" y="835203"/>
                </a:lnTo>
                <a:lnTo>
                  <a:pt x="1225939" y="839765"/>
                </a:lnTo>
                <a:lnTo>
                  <a:pt x="1294425" y="843541"/>
                </a:lnTo>
                <a:lnTo>
                  <a:pt x="1363954" y="846510"/>
                </a:lnTo>
                <a:lnTo>
                  <a:pt x="1434456" y="848654"/>
                </a:lnTo>
                <a:lnTo>
                  <a:pt x="1505862" y="849954"/>
                </a:lnTo>
                <a:lnTo>
                  <a:pt x="1578102" y="850391"/>
                </a:lnTo>
                <a:lnTo>
                  <a:pt x="1650341" y="849954"/>
                </a:lnTo>
                <a:lnTo>
                  <a:pt x="1721747" y="848654"/>
                </a:lnTo>
                <a:lnTo>
                  <a:pt x="1792249" y="846510"/>
                </a:lnTo>
                <a:lnTo>
                  <a:pt x="1861778" y="843541"/>
                </a:lnTo>
                <a:lnTo>
                  <a:pt x="1930264" y="839765"/>
                </a:lnTo>
                <a:lnTo>
                  <a:pt x="1997637" y="835203"/>
                </a:lnTo>
                <a:lnTo>
                  <a:pt x="2063829" y="829871"/>
                </a:lnTo>
                <a:lnTo>
                  <a:pt x="2128768" y="823789"/>
                </a:lnTo>
                <a:lnTo>
                  <a:pt x="2192387" y="816977"/>
                </a:lnTo>
                <a:lnTo>
                  <a:pt x="2254614" y="809451"/>
                </a:lnTo>
                <a:lnTo>
                  <a:pt x="2315381" y="801232"/>
                </a:lnTo>
                <a:lnTo>
                  <a:pt x="2374617" y="792338"/>
                </a:lnTo>
                <a:lnTo>
                  <a:pt x="2432254" y="782788"/>
                </a:lnTo>
                <a:lnTo>
                  <a:pt x="2488221" y="772601"/>
                </a:lnTo>
                <a:lnTo>
                  <a:pt x="2542449" y="761795"/>
                </a:lnTo>
                <a:lnTo>
                  <a:pt x="2594869" y="750389"/>
                </a:lnTo>
                <a:lnTo>
                  <a:pt x="2645410" y="738402"/>
                </a:lnTo>
                <a:lnTo>
                  <a:pt x="2694003" y="725852"/>
                </a:lnTo>
                <a:lnTo>
                  <a:pt x="2740578" y="712759"/>
                </a:lnTo>
                <a:lnTo>
                  <a:pt x="2785067" y="699141"/>
                </a:lnTo>
                <a:lnTo>
                  <a:pt x="2827398" y="685017"/>
                </a:lnTo>
                <a:lnTo>
                  <a:pt x="2867503" y="670406"/>
                </a:lnTo>
                <a:lnTo>
                  <a:pt x="2905312" y="655327"/>
                </a:lnTo>
                <a:lnTo>
                  <a:pt x="2940755" y="639797"/>
                </a:lnTo>
                <a:lnTo>
                  <a:pt x="3004266" y="607464"/>
                </a:lnTo>
                <a:lnTo>
                  <a:pt x="3057478" y="573558"/>
                </a:lnTo>
                <a:lnTo>
                  <a:pt x="3099835" y="538227"/>
                </a:lnTo>
                <a:lnTo>
                  <a:pt x="3130779" y="501623"/>
                </a:lnTo>
                <a:lnTo>
                  <a:pt x="3149755" y="463896"/>
                </a:lnTo>
                <a:lnTo>
                  <a:pt x="3156204" y="425195"/>
                </a:lnTo>
                <a:lnTo>
                  <a:pt x="3154580" y="405733"/>
                </a:lnTo>
                <a:lnTo>
                  <a:pt x="3141798" y="367500"/>
                </a:lnTo>
                <a:lnTo>
                  <a:pt x="3116769" y="330316"/>
                </a:lnTo>
                <a:lnTo>
                  <a:pt x="3080048" y="294330"/>
                </a:lnTo>
                <a:lnTo>
                  <a:pt x="3032194" y="259693"/>
                </a:lnTo>
                <a:lnTo>
                  <a:pt x="2973763" y="226554"/>
                </a:lnTo>
                <a:lnTo>
                  <a:pt x="2905312" y="195064"/>
                </a:lnTo>
                <a:lnTo>
                  <a:pt x="2867503" y="179985"/>
                </a:lnTo>
                <a:lnTo>
                  <a:pt x="2827398" y="165374"/>
                </a:lnTo>
                <a:lnTo>
                  <a:pt x="2785067" y="151250"/>
                </a:lnTo>
                <a:lnTo>
                  <a:pt x="2740578" y="137632"/>
                </a:lnTo>
                <a:lnTo>
                  <a:pt x="2694003" y="124539"/>
                </a:lnTo>
                <a:lnTo>
                  <a:pt x="2645410" y="111989"/>
                </a:lnTo>
                <a:lnTo>
                  <a:pt x="2594869" y="100002"/>
                </a:lnTo>
                <a:lnTo>
                  <a:pt x="2542449" y="88596"/>
                </a:lnTo>
                <a:lnTo>
                  <a:pt x="2488221" y="77790"/>
                </a:lnTo>
                <a:lnTo>
                  <a:pt x="2432254" y="67603"/>
                </a:lnTo>
                <a:lnTo>
                  <a:pt x="2374617" y="58053"/>
                </a:lnTo>
                <a:lnTo>
                  <a:pt x="2315381" y="49159"/>
                </a:lnTo>
                <a:lnTo>
                  <a:pt x="2254614" y="40940"/>
                </a:lnTo>
                <a:lnTo>
                  <a:pt x="2192387" y="33414"/>
                </a:lnTo>
                <a:lnTo>
                  <a:pt x="2128768" y="26602"/>
                </a:lnTo>
                <a:lnTo>
                  <a:pt x="2063829" y="20520"/>
                </a:lnTo>
                <a:lnTo>
                  <a:pt x="1997637" y="15188"/>
                </a:lnTo>
                <a:lnTo>
                  <a:pt x="1930264" y="10626"/>
                </a:lnTo>
                <a:lnTo>
                  <a:pt x="1861778" y="6850"/>
                </a:lnTo>
                <a:lnTo>
                  <a:pt x="1792249" y="3881"/>
                </a:lnTo>
                <a:lnTo>
                  <a:pt x="1721747" y="1737"/>
                </a:lnTo>
                <a:lnTo>
                  <a:pt x="1650341" y="437"/>
                </a:lnTo>
                <a:lnTo>
                  <a:pt x="1578102" y="0"/>
                </a:lnTo>
                <a:close/>
              </a:path>
            </a:pathLst>
          </a:custGeom>
          <a:solidFill>
            <a:srgbClr val="B4C6E7">
              <a:alpha val="6980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778502" y="4329760"/>
            <a:ext cx="1452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巅</a:t>
            </a:r>
            <a:r>
              <a:rPr sz="2800" b="1" spc="-10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峰事</a:t>
            </a:r>
            <a:r>
              <a:rPr sz="2800" b="1" spc="-1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例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31208" y="5931406"/>
            <a:ext cx="2343785" cy="866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40352" y="5093208"/>
            <a:ext cx="2330450" cy="850900"/>
          </a:xfrm>
          <a:custGeom>
            <a:avLst/>
            <a:gdLst/>
            <a:ahLst/>
            <a:cxnLst/>
            <a:rect l="l" t="t" r="r" b="b"/>
            <a:pathLst>
              <a:path w="2330450" h="850900">
                <a:moveTo>
                  <a:pt x="1165098" y="0"/>
                </a:moveTo>
                <a:lnTo>
                  <a:pt x="1096635" y="721"/>
                </a:lnTo>
                <a:lnTo>
                  <a:pt x="1029214" y="2860"/>
                </a:lnTo>
                <a:lnTo>
                  <a:pt x="962946" y="6376"/>
                </a:lnTo>
                <a:lnTo>
                  <a:pt x="897938" y="11230"/>
                </a:lnTo>
                <a:lnTo>
                  <a:pt x="834300" y="17380"/>
                </a:lnTo>
                <a:lnTo>
                  <a:pt x="772141" y="24789"/>
                </a:lnTo>
                <a:lnTo>
                  <a:pt x="711571" y="33414"/>
                </a:lnTo>
                <a:lnTo>
                  <a:pt x="652698" y="43218"/>
                </a:lnTo>
                <a:lnTo>
                  <a:pt x="595632" y="54159"/>
                </a:lnTo>
                <a:lnTo>
                  <a:pt x="540483" y="66199"/>
                </a:lnTo>
                <a:lnTo>
                  <a:pt x="487359" y="79296"/>
                </a:lnTo>
                <a:lnTo>
                  <a:pt x="436370" y="93412"/>
                </a:lnTo>
                <a:lnTo>
                  <a:pt x="387625" y="108506"/>
                </a:lnTo>
                <a:lnTo>
                  <a:pt x="341233" y="124539"/>
                </a:lnTo>
                <a:lnTo>
                  <a:pt x="297303" y="141470"/>
                </a:lnTo>
                <a:lnTo>
                  <a:pt x="255945" y="159260"/>
                </a:lnTo>
                <a:lnTo>
                  <a:pt x="217268" y="177868"/>
                </a:lnTo>
                <a:lnTo>
                  <a:pt x="181381" y="197256"/>
                </a:lnTo>
                <a:lnTo>
                  <a:pt x="148393" y="217382"/>
                </a:lnTo>
                <a:lnTo>
                  <a:pt x="91553" y="259693"/>
                </a:lnTo>
                <a:lnTo>
                  <a:pt x="47621" y="304481"/>
                </a:lnTo>
                <a:lnTo>
                  <a:pt x="17471" y="351427"/>
                </a:lnTo>
                <a:lnTo>
                  <a:pt x="1977" y="400213"/>
                </a:lnTo>
                <a:lnTo>
                  <a:pt x="0" y="425196"/>
                </a:lnTo>
                <a:lnTo>
                  <a:pt x="1977" y="450178"/>
                </a:lnTo>
                <a:lnTo>
                  <a:pt x="17471" y="498964"/>
                </a:lnTo>
                <a:lnTo>
                  <a:pt x="47621" y="545910"/>
                </a:lnTo>
                <a:lnTo>
                  <a:pt x="91553" y="590698"/>
                </a:lnTo>
                <a:lnTo>
                  <a:pt x="148393" y="633009"/>
                </a:lnTo>
                <a:lnTo>
                  <a:pt x="181381" y="653135"/>
                </a:lnTo>
                <a:lnTo>
                  <a:pt x="217268" y="672523"/>
                </a:lnTo>
                <a:lnTo>
                  <a:pt x="255945" y="691131"/>
                </a:lnTo>
                <a:lnTo>
                  <a:pt x="297303" y="708921"/>
                </a:lnTo>
                <a:lnTo>
                  <a:pt x="341233" y="725852"/>
                </a:lnTo>
                <a:lnTo>
                  <a:pt x="387625" y="741885"/>
                </a:lnTo>
                <a:lnTo>
                  <a:pt x="436370" y="756979"/>
                </a:lnTo>
                <a:lnTo>
                  <a:pt x="487359" y="771095"/>
                </a:lnTo>
                <a:lnTo>
                  <a:pt x="540483" y="784192"/>
                </a:lnTo>
                <a:lnTo>
                  <a:pt x="595632" y="796232"/>
                </a:lnTo>
                <a:lnTo>
                  <a:pt x="652698" y="807173"/>
                </a:lnTo>
                <a:lnTo>
                  <a:pt x="711571" y="816977"/>
                </a:lnTo>
                <a:lnTo>
                  <a:pt x="772141" y="825602"/>
                </a:lnTo>
                <a:lnTo>
                  <a:pt x="834300" y="833011"/>
                </a:lnTo>
                <a:lnTo>
                  <a:pt x="897938" y="839161"/>
                </a:lnTo>
                <a:lnTo>
                  <a:pt x="962946" y="844015"/>
                </a:lnTo>
                <a:lnTo>
                  <a:pt x="1029214" y="847531"/>
                </a:lnTo>
                <a:lnTo>
                  <a:pt x="1096635" y="849670"/>
                </a:lnTo>
                <a:lnTo>
                  <a:pt x="1165098" y="850392"/>
                </a:lnTo>
                <a:lnTo>
                  <a:pt x="1233560" y="849670"/>
                </a:lnTo>
                <a:lnTo>
                  <a:pt x="1300981" y="847531"/>
                </a:lnTo>
                <a:lnTo>
                  <a:pt x="1367249" y="844015"/>
                </a:lnTo>
                <a:lnTo>
                  <a:pt x="1432257" y="839161"/>
                </a:lnTo>
                <a:lnTo>
                  <a:pt x="1495895" y="833011"/>
                </a:lnTo>
                <a:lnTo>
                  <a:pt x="1558054" y="825602"/>
                </a:lnTo>
                <a:lnTo>
                  <a:pt x="1618624" y="816977"/>
                </a:lnTo>
                <a:lnTo>
                  <a:pt x="1677497" y="807173"/>
                </a:lnTo>
                <a:lnTo>
                  <a:pt x="1734563" y="796232"/>
                </a:lnTo>
                <a:lnTo>
                  <a:pt x="1789712" y="784192"/>
                </a:lnTo>
                <a:lnTo>
                  <a:pt x="1842836" y="771095"/>
                </a:lnTo>
                <a:lnTo>
                  <a:pt x="1893825" y="756979"/>
                </a:lnTo>
                <a:lnTo>
                  <a:pt x="1942570" y="741885"/>
                </a:lnTo>
                <a:lnTo>
                  <a:pt x="1988962" y="725852"/>
                </a:lnTo>
                <a:lnTo>
                  <a:pt x="2032892" y="708921"/>
                </a:lnTo>
                <a:lnTo>
                  <a:pt x="2074250" y="691131"/>
                </a:lnTo>
                <a:lnTo>
                  <a:pt x="2112927" y="672523"/>
                </a:lnTo>
                <a:lnTo>
                  <a:pt x="2148814" y="653135"/>
                </a:lnTo>
                <a:lnTo>
                  <a:pt x="2181802" y="633009"/>
                </a:lnTo>
                <a:lnTo>
                  <a:pt x="2238642" y="590698"/>
                </a:lnTo>
                <a:lnTo>
                  <a:pt x="2282574" y="545910"/>
                </a:lnTo>
                <a:lnTo>
                  <a:pt x="2312724" y="498964"/>
                </a:lnTo>
                <a:lnTo>
                  <a:pt x="2328218" y="450178"/>
                </a:lnTo>
                <a:lnTo>
                  <a:pt x="2330196" y="425196"/>
                </a:lnTo>
                <a:lnTo>
                  <a:pt x="2328218" y="400213"/>
                </a:lnTo>
                <a:lnTo>
                  <a:pt x="2312724" y="351427"/>
                </a:lnTo>
                <a:lnTo>
                  <a:pt x="2282574" y="304481"/>
                </a:lnTo>
                <a:lnTo>
                  <a:pt x="2238642" y="259693"/>
                </a:lnTo>
                <a:lnTo>
                  <a:pt x="2181802" y="217382"/>
                </a:lnTo>
                <a:lnTo>
                  <a:pt x="2148814" y="197256"/>
                </a:lnTo>
                <a:lnTo>
                  <a:pt x="2112927" y="177868"/>
                </a:lnTo>
                <a:lnTo>
                  <a:pt x="2074250" y="159260"/>
                </a:lnTo>
                <a:lnTo>
                  <a:pt x="2032892" y="141470"/>
                </a:lnTo>
                <a:lnTo>
                  <a:pt x="1988962" y="124539"/>
                </a:lnTo>
                <a:lnTo>
                  <a:pt x="1942570" y="108506"/>
                </a:lnTo>
                <a:lnTo>
                  <a:pt x="1893825" y="93412"/>
                </a:lnTo>
                <a:lnTo>
                  <a:pt x="1842836" y="79296"/>
                </a:lnTo>
                <a:lnTo>
                  <a:pt x="1789712" y="66199"/>
                </a:lnTo>
                <a:lnTo>
                  <a:pt x="1734563" y="54159"/>
                </a:lnTo>
                <a:lnTo>
                  <a:pt x="1677497" y="43218"/>
                </a:lnTo>
                <a:lnTo>
                  <a:pt x="1618624" y="33414"/>
                </a:lnTo>
                <a:lnTo>
                  <a:pt x="1558054" y="24789"/>
                </a:lnTo>
                <a:lnTo>
                  <a:pt x="1495895" y="17380"/>
                </a:lnTo>
                <a:lnTo>
                  <a:pt x="1432257" y="11230"/>
                </a:lnTo>
                <a:lnTo>
                  <a:pt x="1367249" y="6376"/>
                </a:lnTo>
                <a:lnTo>
                  <a:pt x="1300981" y="2860"/>
                </a:lnTo>
                <a:lnTo>
                  <a:pt x="1233560" y="721"/>
                </a:lnTo>
                <a:lnTo>
                  <a:pt x="1165098" y="0"/>
                </a:lnTo>
                <a:close/>
              </a:path>
            </a:pathLst>
          </a:custGeom>
          <a:solidFill>
            <a:srgbClr val="B4C6E7">
              <a:alpha val="6980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778121" y="5306059"/>
            <a:ext cx="1450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动</a:t>
            </a:r>
            <a:r>
              <a:rPr sz="2800" b="1" spc="-10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力适</a:t>
            </a:r>
            <a:r>
              <a:rPr sz="2800" b="1" spc="-1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配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07692" y="3599688"/>
            <a:ext cx="1242060" cy="1655445"/>
          </a:xfrm>
          <a:custGeom>
            <a:avLst/>
            <a:gdLst/>
            <a:ahLst/>
            <a:cxnLst/>
            <a:rect l="l" t="t" r="r" b="b"/>
            <a:pathLst>
              <a:path w="1242060" h="1655445">
                <a:moveTo>
                  <a:pt x="1242059" y="892937"/>
                </a:moveTo>
                <a:lnTo>
                  <a:pt x="0" y="892937"/>
                </a:lnTo>
                <a:lnTo>
                  <a:pt x="621030" y="1655064"/>
                </a:lnTo>
                <a:lnTo>
                  <a:pt x="1242059" y="892937"/>
                </a:lnTo>
                <a:close/>
              </a:path>
              <a:path w="1242060" h="1655445">
                <a:moveTo>
                  <a:pt x="931544" y="0"/>
                </a:moveTo>
                <a:lnTo>
                  <a:pt x="310514" y="0"/>
                </a:lnTo>
                <a:lnTo>
                  <a:pt x="310514" y="892937"/>
                </a:lnTo>
                <a:lnTo>
                  <a:pt x="931544" y="892937"/>
                </a:lnTo>
                <a:lnTo>
                  <a:pt x="931544" y="0"/>
                </a:lnTo>
                <a:close/>
              </a:path>
            </a:pathLst>
          </a:custGeom>
          <a:solidFill>
            <a:srgbClr val="7A94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682483" y="3601211"/>
            <a:ext cx="1242060" cy="1653539"/>
          </a:xfrm>
          <a:custGeom>
            <a:avLst/>
            <a:gdLst/>
            <a:ahLst/>
            <a:cxnLst/>
            <a:rect l="l" t="t" r="r" b="b"/>
            <a:pathLst>
              <a:path w="1242059" h="1653539">
                <a:moveTo>
                  <a:pt x="931545" y="762126"/>
                </a:moveTo>
                <a:lnTo>
                  <a:pt x="310515" y="762126"/>
                </a:lnTo>
                <a:lnTo>
                  <a:pt x="310515" y="1653539"/>
                </a:lnTo>
                <a:lnTo>
                  <a:pt x="931545" y="1653539"/>
                </a:lnTo>
                <a:lnTo>
                  <a:pt x="931545" y="762126"/>
                </a:lnTo>
                <a:close/>
              </a:path>
              <a:path w="1242059" h="1653539">
                <a:moveTo>
                  <a:pt x="621030" y="0"/>
                </a:moveTo>
                <a:lnTo>
                  <a:pt x="0" y="762126"/>
                </a:lnTo>
                <a:lnTo>
                  <a:pt x="1242060" y="762126"/>
                </a:lnTo>
                <a:lnTo>
                  <a:pt x="621030" y="0"/>
                </a:lnTo>
                <a:close/>
              </a:path>
            </a:pathLst>
          </a:custGeom>
          <a:solidFill>
            <a:srgbClr val="7A94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8087359" y="5300573"/>
            <a:ext cx="4330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7A94C3"/>
                </a:solidFill>
                <a:latin typeface="黑体" panose="02010609060101010101" charset="-122"/>
                <a:cs typeface="黑体" panose="02010609060101010101" charset="-122"/>
              </a:rPr>
              <a:t>人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91232" y="3061207"/>
            <a:ext cx="43243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7A94C3"/>
                </a:solidFill>
                <a:latin typeface="黑体" panose="02010609060101010101" charset="-122"/>
                <a:cs typeface="黑体" panose="02010609060101010101" charset="-122"/>
              </a:rPr>
              <a:t>事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859" y="502666"/>
            <a:ext cx="79000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5" dirty="0">
                <a:latin typeface="黑体" panose="02010609060101010101" charset="-122"/>
                <a:cs typeface="黑体" panose="02010609060101010101" charset="-122"/>
              </a:rPr>
              <a:t>贴</a:t>
            </a:r>
            <a:r>
              <a:rPr sz="4000" b="0" spc="-5" dirty="0">
                <a:latin typeface="黑体" panose="02010609060101010101" charset="-122"/>
                <a:cs typeface="黑体" panose="02010609060101010101" charset="-122"/>
              </a:rPr>
              <a:t>近业</a:t>
            </a:r>
            <a:r>
              <a:rPr sz="4000" b="0" spc="5" dirty="0">
                <a:latin typeface="黑体" panose="02010609060101010101" charset="-122"/>
                <a:cs typeface="黑体" panose="02010609060101010101" charset="-122"/>
              </a:rPr>
              <a:t>务</a:t>
            </a:r>
            <a:r>
              <a:rPr sz="4000" b="0" spc="-15" dirty="0">
                <a:latin typeface="黑体" panose="02010609060101010101" charset="-122"/>
                <a:cs typeface="黑体" panose="02010609060101010101" charset="-122"/>
              </a:rPr>
              <a:t>-</a:t>
            </a:r>
            <a:r>
              <a:rPr sz="4000" b="0" spc="-5" dirty="0">
                <a:latin typeface="黑体" panose="02010609060101010101" charset="-122"/>
                <a:cs typeface="黑体" panose="02010609060101010101" charset="-122"/>
              </a:rPr>
              <a:t>用</a:t>
            </a:r>
            <a:r>
              <a:rPr sz="4000" b="0" spc="5" dirty="0">
                <a:latin typeface="黑体" panose="02010609060101010101" charset="-122"/>
                <a:cs typeface="黑体" panose="02010609060101010101" charset="-122"/>
              </a:rPr>
              <a:t>人</a:t>
            </a:r>
            <a:r>
              <a:rPr sz="4000" b="0" spc="-5" dirty="0">
                <a:latin typeface="黑体" panose="02010609060101010101" charset="-122"/>
                <a:cs typeface="黑体" panose="02010609060101010101" charset="-122"/>
              </a:rPr>
              <a:t>才画</a:t>
            </a:r>
            <a:r>
              <a:rPr sz="4000" b="0" spc="10" dirty="0">
                <a:latin typeface="黑体" panose="02010609060101010101" charset="-122"/>
                <a:cs typeface="黑体" panose="02010609060101010101" charset="-122"/>
              </a:rPr>
              <a:t>像</a:t>
            </a:r>
            <a:r>
              <a:rPr sz="4000" b="0" spc="-5" dirty="0">
                <a:latin typeface="黑体" panose="02010609060101010101" charset="-122"/>
                <a:cs typeface="黑体" panose="02010609060101010101" charset="-122"/>
              </a:rPr>
              <a:t>解码</a:t>
            </a:r>
            <a:r>
              <a:rPr sz="4000" b="0" spc="10" dirty="0"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4000" b="0" spc="-5" dirty="0">
                <a:latin typeface="黑体" panose="02010609060101010101" charset="-122"/>
                <a:cs typeface="黑体" panose="02010609060101010101" charset="-122"/>
              </a:rPr>
              <a:t>务挑战</a:t>
            </a:r>
            <a:endParaRPr sz="4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36208" y="2781300"/>
            <a:ext cx="3024861" cy="320192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19643" y="2714244"/>
            <a:ext cx="934719" cy="285115"/>
          </a:xfrm>
          <a:custGeom>
            <a:avLst/>
            <a:gdLst/>
            <a:ahLst/>
            <a:cxnLst/>
            <a:rect l="l" t="t" r="r" b="b"/>
            <a:pathLst>
              <a:path w="934720" h="285114">
                <a:moveTo>
                  <a:pt x="0" y="284988"/>
                </a:moveTo>
                <a:lnTo>
                  <a:pt x="934211" y="284988"/>
                </a:lnTo>
                <a:lnTo>
                  <a:pt x="934211" y="0"/>
                </a:lnTo>
                <a:lnTo>
                  <a:pt x="0" y="0"/>
                </a:lnTo>
                <a:lnTo>
                  <a:pt x="0" y="2849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767073" y="2625291"/>
            <a:ext cx="2261870" cy="128651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30"/>
              </a:spcBef>
            </a:pPr>
            <a:r>
              <a:rPr sz="1600" b="1" spc="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知识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R="9525" algn="r">
              <a:lnSpc>
                <a:spcPct val="100000"/>
              </a:lnSpc>
              <a:spcBef>
                <a:spcPts val="910"/>
              </a:spcBef>
            </a:pPr>
            <a:r>
              <a:rPr sz="1650" i="1" spc="-30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What </a:t>
            </a:r>
            <a:r>
              <a:rPr sz="1650" i="1" spc="-3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people</a:t>
            </a:r>
            <a:r>
              <a:rPr sz="1650" i="1" spc="-70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650" i="1" spc="-3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know</a:t>
            </a:r>
            <a:endParaRPr sz="1650">
              <a:latin typeface="黑体" panose="02010609060101010101" charset="-122"/>
              <a:cs typeface="黑体" panose="02010609060101010101" charset="-122"/>
            </a:endParaRPr>
          </a:p>
          <a:p>
            <a:pPr marR="6985" algn="r">
              <a:lnSpc>
                <a:spcPct val="100000"/>
              </a:lnSpc>
              <a:spcBef>
                <a:spcPts val="445"/>
              </a:spcBef>
            </a:pPr>
            <a:r>
              <a:rPr sz="1600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需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要</a:t>
            </a:r>
            <a:r>
              <a:rPr sz="1600" spc="-10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知</a:t>
            </a:r>
            <a:r>
              <a:rPr sz="1600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道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什</a:t>
            </a:r>
            <a:r>
              <a:rPr sz="1600" spc="-10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么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组</a:t>
            </a:r>
            <a:r>
              <a:rPr sz="1600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织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知</a:t>
            </a:r>
            <a:r>
              <a:rPr sz="1600" spc="-10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识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，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R="6985" algn="r">
              <a:lnSpc>
                <a:spcPct val="100000"/>
              </a:lnSpc>
            </a:pPr>
            <a:r>
              <a:rPr sz="1600" spc="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如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流程</a:t>
            </a:r>
            <a:r>
              <a:rPr sz="1600" spc="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系统以</a:t>
            </a:r>
            <a:r>
              <a:rPr sz="1600" spc="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及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服务等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0350" y="4663756"/>
            <a:ext cx="1958339" cy="128714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35"/>
              </a:spcBef>
            </a:pPr>
            <a:r>
              <a:rPr sz="1600" b="1" spc="10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经验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R="8255" algn="r">
              <a:lnSpc>
                <a:spcPct val="100000"/>
              </a:lnSpc>
              <a:spcBef>
                <a:spcPts val="910"/>
              </a:spcBef>
            </a:pPr>
            <a:r>
              <a:rPr sz="1650" i="1" spc="-30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What </a:t>
            </a:r>
            <a:r>
              <a:rPr sz="1650" i="1" spc="-3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people have</a:t>
            </a:r>
            <a:r>
              <a:rPr sz="1650" i="1" spc="-50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650" i="1" spc="-30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do</a:t>
            </a:r>
            <a:endParaRPr sz="1650">
              <a:latin typeface="黑体" panose="02010609060101010101" charset="-122"/>
              <a:cs typeface="黑体" panose="02010609060101010101" charset="-122"/>
            </a:endParaRPr>
          </a:p>
          <a:p>
            <a:pPr marL="521335" marR="6985" indent="202565" algn="r">
              <a:lnSpc>
                <a:spcPct val="100000"/>
              </a:lnSpc>
              <a:spcBef>
                <a:spcPts val="445"/>
              </a:spcBef>
            </a:pPr>
            <a:r>
              <a:rPr sz="1600" spc="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需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要做</a:t>
            </a:r>
            <a:r>
              <a:rPr sz="1600" spc="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过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什么 </a:t>
            </a:r>
            <a:r>
              <a:rPr sz="1600" spc="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经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验或</a:t>
            </a:r>
            <a:r>
              <a:rPr sz="1600" spc="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工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作挑战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546335" y="2793529"/>
            <a:ext cx="489026" cy="248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551796" y="2790444"/>
            <a:ext cx="460375" cy="228600"/>
          </a:xfrm>
          <a:custGeom>
            <a:avLst/>
            <a:gdLst/>
            <a:ahLst/>
            <a:cxnLst/>
            <a:rect l="l" t="t" r="r" b="b"/>
            <a:pathLst>
              <a:path w="460375" h="228600">
                <a:moveTo>
                  <a:pt x="0" y="228600"/>
                </a:moveTo>
                <a:lnTo>
                  <a:pt x="460248" y="228600"/>
                </a:lnTo>
                <a:lnTo>
                  <a:pt x="46024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A6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546335" y="3205009"/>
            <a:ext cx="2086228" cy="248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551796" y="3201923"/>
            <a:ext cx="2057400" cy="228600"/>
          </a:xfrm>
          <a:custGeom>
            <a:avLst/>
            <a:gdLst/>
            <a:ahLst/>
            <a:cxnLst/>
            <a:rect l="l" t="t" r="r" b="b"/>
            <a:pathLst>
              <a:path w="2057400" h="228600">
                <a:moveTo>
                  <a:pt x="0" y="228600"/>
                </a:moveTo>
                <a:lnTo>
                  <a:pt x="2057400" y="228600"/>
                </a:lnTo>
                <a:lnTo>
                  <a:pt x="2057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A6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409176" y="2670098"/>
            <a:ext cx="763358" cy="5088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540367" y="2740278"/>
            <a:ext cx="485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能力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409176" y="3081578"/>
            <a:ext cx="2360422" cy="5088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9540367" y="3139395"/>
            <a:ext cx="20828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spc="-5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What people can</a:t>
            </a:r>
            <a:r>
              <a:rPr sz="1900" i="1" spc="-15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900" i="1" spc="-5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do</a:t>
            </a:r>
            <a:endParaRPr sz="19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540367" y="3490340"/>
            <a:ext cx="22593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需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要具</a:t>
            </a:r>
            <a:r>
              <a:rPr sz="1600" spc="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备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的能力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L="12700" marR="5080">
              <a:lnSpc>
                <a:spcPct val="100000"/>
              </a:lnSpc>
            </a:pPr>
            <a:r>
              <a:rPr sz="1600" spc="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与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工作</a:t>
            </a:r>
            <a:r>
              <a:rPr sz="1600" spc="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成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功或失</a:t>
            </a:r>
            <a:r>
              <a:rPr sz="1600" spc="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败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相关的 </a:t>
            </a:r>
            <a:r>
              <a:rPr sz="1600" spc="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领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导力</a:t>
            </a:r>
            <a:r>
              <a:rPr sz="1600" spc="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行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为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546335" y="4832641"/>
            <a:ext cx="489026" cy="248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551796" y="4829302"/>
            <a:ext cx="460375" cy="228600"/>
          </a:xfrm>
          <a:custGeom>
            <a:avLst/>
            <a:gdLst/>
            <a:ahLst/>
            <a:cxnLst/>
            <a:rect l="l" t="t" r="r" b="b"/>
            <a:pathLst>
              <a:path w="460375" h="228600">
                <a:moveTo>
                  <a:pt x="0" y="228600"/>
                </a:moveTo>
                <a:lnTo>
                  <a:pt x="460248" y="228600"/>
                </a:lnTo>
                <a:lnTo>
                  <a:pt x="46024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A6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546335" y="5244121"/>
            <a:ext cx="1743328" cy="2482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551796" y="5240782"/>
            <a:ext cx="1714500" cy="228600"/>
          </a:xfrm>
          <a:custGeom>
            <a:avLst/>
            <a:gdLst/>
            <a:ahLst/>
            <a:cxnLst/>
            <a:rect l="l" t="t" r="r" b="b"/>
            <a:pathLst>
              <a:path w="1714500" h="228600">
                <a:moveTo>
                  <a:pt x="0" y="228600"/>
                </a:moveTo>
                <a:lnTo>
                  <a:pt x="1714500" y="228600"/>
                </a:lnTo>
                <a:lnTo>
                  <a:pt x="17145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A6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409176" y="4709210"/>
            <a:ext cx="763358" cy="508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540367" y="4779086"/>
            <a:ext cx="4857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个性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409176" y="5120627"/>
            <a:ext cx="2017522" cy="5088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9540367" y="5178761"/>
            <a:ext cx="17399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spc="-5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What people</a:t>
            </a:r>
            <a:r>
              <a:rPr sz="1900" i="1" spc="-14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900" i="1" spc="-5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are</a:t>
            </a:r>
            <a:endParaRPr sz="19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540367" y="5529478"/>
            <a:ext cx="14471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需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要具</a:t>
            </a:r>
            <a:r>
              <a:rPr sz="1600" spc="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备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的特质 </a:t>
            </a:r>
            <a:r>
              <a:rPr sz="1600" spc="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促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使成</a:t>
            </a:r>
            <a:r>
              <a:rPr sz="1600" spc="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功</a:t>
            </a:r>
            <a:r>
              <a:rPr sz="1600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或导致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02563" y="3272028"/>
            <a:ext cx="2118360" cy="2071370"/>
          </a:xfrm>
          <a:custGeom>
            <a:avLst/>
            <a:gdLst/>
            <a:ahLst/>
            <a:cxnLst/>
            <a:rect l="l" t="t" r="r" b="b"/>
            <a:pathLst>
              <a:path w="2118360" h="2071370">
                <a:moveTo>
                  <a:pt x="1059180" y="0"/>
                </a:moveTo>
                <a:lnTo>
                  <a:pt x="1010696" y="1065"/>
                </a:lnTo>
                <a:lnTo>
                  <a:pt x="962772" y="4232"/>
                </a:lnTo>
                <a:lnTo>
                  <a:pt x="915454" y="9454"/>
                </a:lnTo>
                <a:lnTo>
                  <a:pt x="868789" y="16685"/>
                </a:lnTo>
                <a:lnTo>
                  <a:pt x="822824" y="25880"/>
                </a:lnTo>
                <a:lnTo>
                  <a:pt x="777606" y="36994"/>
                </a:lnTo>
                <a:lnTo>
                  <a:pt x="733180" y="49979"/>
                </a:lnTo>
                <a:lnTo>
                  <a:pt x="689595" y="64791"/>
                </a:lnTo>
                <a:lnTo>
                  <a:pt x="646896" y="81385"/>
                </a:lnTo>
                <a:lnTo>
                  <a:pt x="605131" y="99713"/>
                </a:lnTo>
                <a:lnTo>
                  <a:pt x="564346" y="119731"/>
                </a:lnTo>
                <a:lnTo>
                  <a:pt x="524589" y="141393"/>
                </a:lnTo>
                <a:lnTo>
                  <a:pt x="485904" y="164653"/>
                </a:lnTo>
                <a:lnTo>
                  <a:pt x="448340" y="189465"/>
                </a:lnTo>
                <a:lnTo>
                  <a:pt x="411944" y="215784"/>
                </a:lnTo>
                <a:lnTo>
                  <a:pt x="376761" y="243564"/>
                </a:lnTo>
                <a:lnTo>
                  <a:pt x="342839" y="272759"/>
                </a:lnTo>
                <a:lnTo>
                  <a:pt x="310224" y="303323"/>
                </a:lnTo>
                <a:lnTo>
                  <a:pt x="278963" y="335211"/>
                </a:lnTo>
                <a:lnTo>
                  <a:pt x="249103" y="368378"/>
                </a:lnTo>
                <a:lnTo>
                  <a:pt x="220691" y="402777"/>
                </a:lnTo>
                <a:lnTo>
                  <a:pt x="193773" y="438362"/>
                </a:lnTo>
                <a:lnTo>
                  <a:pt x="168396" y="475089"/>
                </a:lnTo>
                <a:lnTo>
                  <a:pt x="144607" y="512910"/>
                </a:lnTo>
                <a:lnTo>
                  <a:pt x="122453" y="551781"/>
                </a:lnTo>
                <a:lnTo>
                  <a:pt x="101980" y="591656"/>
                </a:lnTo>
                <a:lnTo>
                  <a:pt x="83234" y="632489"/>
                </a:lnTo>
                <a:lnTo>
                  <a:pt x="66264" y="674235"/>
                </a:lnTo>
                <a:lnTo>
                  <a:pt x="51115" y="716847"/>
                </a:lnTo>
                <a:lnTo>
                  <a:pt x="37834" y="760280"/>
                </a:lnTo>
                <a:lnTo>
                  <a:pt x="26468" y="804488"/>
                </a:lnTo>
                <a:lnTo>
                  <a:pt x="17064" y="849426"/>
                </a:lnTo>
                <a:lnTo>
                  <a:pt x="9668" y="895047"/>
                </a:lnTo>
                <a:lnTo>
                  <a:pt x="4328" y="941307"/>
                </a:lnTo>
                <a:lnTo>
                  <a:pt x="1089" y="988159"/>
                </a:lnTo>
                <a:lnTo>
                  <a:pt x="0" y="1035558"/>
                </a:lnTo>
                <a:lnTo>
                  <a:pt x="1089" y="1082956"/>
                </a:lnTo>
                <a:lnTo>
                  <a:pt x="4328" y="1129808"/>
                </a:lnTo>
                <a:lnTo>
                  <a:pt x="9668" y="1176068"/>
                </a:lnTo>
                <a:lnTo>
                  <a:pt x="17064" y="1221689"/>
                </a:lnTo>
                <a:lnTo>
                  <a:pt x="26468" y="1266627"/>
                </a:lnTo>
                <a:lnTo>
                  <a:pt x="37834" y="1310835"/>
                </a:lnTo>
                <a:lnTo>
                  <a:pt x="51115" y="1354268"/>
                </a:lnTo>
                <a:lnTo>
                  <a:pt x="66264" y="1396880"/>
                </a:lnTo>
                <a:lnTo>
                  <a:pt x="83234" y="1438626"/>
                </a:lnTo>
                <a:lnTo>
                  <a:pt x="101980" y="1479459"/>
                </a:lnTo>
                <a:lnTo>
                  <a:pt x="122453" y="1519334"/>
                </a:lnTo>
                <a:lnTo>
                  <a:pt x="144607" y="1558205"/>
                </a:lnTo>
                <a:lnTo>
                  <a:pt x="168396" y="1596026"/>
                </a:lnTo>
                <a:lnTo>
                  <a:pt x="193773" y="1632753"/>
                </a:lnTo>
                <a:lnTo>
                  <a:pt x="220691" y="1668338"/>
                </a:lnTo>
                <a:lnTo>
                  <a:pt x="249103" y="1702737"/>
                </a:lnTo>
                <a:lnTo>
                  <a:pt x="278963" y="1735904"/>
                </a:lnTo>
                <a:lnTo>
                  <a:pt x="310224" y="1767792"/>
                </a:lnTo>
                <a:lnTo>
                  <a:pt x="342839" y="1798356"/>
                </a:lnTo>
                <a:lnTo>
                  <a:pt x="376761" y="1827551"/>
                </a:lnTo>
                <a:lnTo>
                  <a:pt x="411944" y="1855331"/>
                </a:lnTo>
                <a:lnTo>
                  <a:pt x="448340" y="1881650"/>
                </a:lnTo>
                <a:lnTo>
                  <a:pt x="485904" y="1906462"/>
                </a:lnTo>
                <a:lnTo>
                  <a:pt x="524589" y="1929722"/>
                </a:lnTo>
                <a:lnTo>
                  <a:pt x="564346" y="1951384"/>
                </a:lnTo>
                <a:lnTo>
                  <a:pt x="605131" y="1971402"/>
                </a:lnTo>
                <a:lnTo>
                  <a:pt x="646896" y="1989730"/>
                </a:lnTo>
                <a:lnTo>
                  <a:pt x="689595" y="2006324"/>
                </a:lnTo>
                <a:lnTo>
                  <a:pt x="733180" y="2021136"/>
                </a:lnTo>
                <a:lnTo>
                  <a:pt x="777606" y="2034121"/>
                </a:lnTo>
                <a:lnTo>
                  <a:pt x="822824" y="2045235"/>
                </a:lnTo>
                <a:lnTo>
                  <a:pt x="868789" y="2054430"/>
                </a:lnTo>
                <a:lnTo>
                  <a:pt x="915454" y="2061661"/>
                </a:lnTo>
                <a:lnTo>
                  <a:pt x="962772" y="2066883"/>
                </a:lnTo>
                <a:lnTo>
                  <a:pt x="1010696" y="2070050"/>
                </a:lnTo>
                <a:lnTo>
                  <a:pt x="1059180" y="2071116"/>
                </a:lnTo>
                <a:lnTo>
                  <a:pt x="1107662" y="2070050"/>
                </a:lnTo>
                <a:lnTo>
                  <a:pt x="1155585" y="2066883"/>
                </a:lnTo>
                <a:lnTo>
                  <a:pt x="1202902" y="2061661"/>
                </a:lnTo>
                <a:lnTo>
                  <a:pt x="1249567" y="2054430"/>
                </a:lnTo>
                <a:lnTo>
                  <a:pt x="1295531" y="2045235"/>
                </a:lnTo>
                <a:lnTo>
                  <a:pt x="1340749" y="2034121"/>
                </a:lnTo>
                <a:lnTo>
                  <a:pt x="1385174" y="2021136"/>
                </a:lnTo>
                <a:lnTo>
                  <a:pt x="1428759" y="2006324"/>
                </a:lnTo>
                <a:lnTo>
                  <a:pt x="1471457" y="1989730"/>
                </a:lnTo>
                <a:lnTo>
                  <a:pt x="1513222" y="1971402"/>
                </a:lnTo>
                <a:lnTo>
                  <a:pt x="1554007" y="1951384"/>
                </a:lnTo>
                <a:lnTo>
                  <a:pt x="1593765" y="1929722"/>
                </a:lnTo>
                <a:lnTo>
                  <a:pt x="1632449" y="1906462"/>
                </a:lnTo>
                <a:lnTo>
                  <a:pt x="1670013" y="1881650"/>
                </a:lnTo>
                <a:lnTo>
                  <a:pt x="1706410" y="1855331"/>
                </a:lnTo>
                <a:lnTo>
                  <a:pt x="1741593" y="1827551"/>
                </a:lnTo>
                <a:lnTo>
                  <a:pt x="1775515" y="1798356"/>
                </a:lnTo>
                <a:lnTo>
                  <a:pt x="1808130" y="1767792"/>
                </a:lnTo>
                <a:lnTo>
                  <a:pt x="1839391" y="1735904"/>
                </a:lnTo>
                <a:lnTo>
                  <a:pt x="1869251" y="1702737"/>
                </a:lnTo>
                <a:lnTo>
                  <a:pt x="1897664" y="1668338"/>
                </a:lnTo>
                <a:lnTo>
                  <a:pt x="1924582" y="1632753"/>
                </a:lnTo>
                <a:lnTo>
                  <a:pt x="1949959" y="1596026"/>
                </a:lnTo>
                <a:lnTo>
                  <a:pt x="1973749" y="1558205"/>
                </a:lnTo>
                <a:lnTo>
                  <a:pt x="1995904" y="1519334"/>
                </a:lnTo>
                <a:lnTo>
                  <a:pt x="2016377" y="1479459"/>
                </a:lnTo>
                <a:lnTo>
                  <a:pt x="2035123" y="1438626"/>
                </a:lnTo>
                <a:lnTo>
                  <a:pt x="2052094" y="1396880"/>
                </a:lnTo>
                <a:lnTo>
                  <a:pt x="2067243" y="1354268"/>
                </a:lnTo>
                <a:lnTo>
                  <a:pt x="2080524" y="1310835"/>
                </a:lnTo>
                <a:lnTo>
                  <a:pt x="2091890" y="1266627"/>
                </a:lnTo>
                <a:lnTo>
                  <a:pt x="2101294" y="1221689"/>
                </a:lnTo>
                <a:lnTo>
                  <a:pt x="2108690" y="1176068"/>
                </a:lnTo>
                <a:lnTo>
                  <a:pt x="2114031" y="1129808"/>
                </a:lnTo>
                <a:lnTo>
                  <a:pt x="2117270" y="1082956"/>
                </a:lnTo>
                <a:lnTo>
                  <a:pt x="2118360" y="1035558"/>
                </a:lnTo>
                <a:lnTo>
                  <a:pt x="2117270" y="988159"/>
                </a:lnTo>
                <a:lnTo>
                  <a:pt x="2114031" y="941307"/>
                </a:lnTo>
                <a:lnTo>
                  <a:pt x="2108690" y="895047"/>
                </a:lnTo>
                <a:lnTo>
                  <a:pt x="2101294" y="849426"/>
                </a:lnTo>
                <a:lnTo>
                  <a:pt x="2091890" y="804488"/>
                </a:lnTo>
                <a:lnTo>
                  <a:pt x="2080524" y="760280"/>
                </a:lnTo>
                <a:lnTo>
                  <a:pt x="2067243" y="716847"/>
                </a:lnTo>
                <a:lnTo>
                  <a:pt x="2052094" y="674235"/>
                </a:lnTo>
                <a:lnTo>
                  <a:pt x="2035123" y="632489"/>
                </a:lnTo>
                <a:lnTo>
                  <a:pt x="2016377" y="591656"/>
                </a:lnTo>
                <a:lnTo>
                  <a:pt x="1995904" y="551781"/>
                </a:lnTo>
                <a:lnTo>
                  <a:pt x="1973749" y="512910"/>
                </a:lnTo>
                <a:lnTo>
                  <a:pt x="1949959" y="475089"/>
                </a:lnTo>
                <a:lnTo>
                  <a:pt x="1924582" y="438362"/>
                </a:lnTo>
                <a:lnTo>
                  <a:pt x="1897664" y="402777"/>
                </a:lnTo>
                <a:lnTo>
                  <a:pt x="1869251" y="368378"/>
                </a:lnTo>
                <a:lnTo>
                  <a:pt x="1839391" y="335211"/>
                </a:lnTo>
                <a:lnTo>
                  <a:pt x="1808130" y="303323"/>
                </a:lnTo>
                <a:lnTo>
                  <a:pt x="1775515" y="272759"/>
                </a:lnTo>
                <a:lnTo>
                  <a:pt x="1741593" y="243564"/>
                </a:lnTo>
                <a:lnTo>
                  <a:pt x="1706410" y="215784"/>
                </a:lnTo>
                <a:lnTo>
                  <a:pt x="1670013" y="189465"/>
                </a:lnTo>
                <a:lnTo>
                  <a:pt x="1632449" y="164653"/>
                </a:lnTo>
                <a:lnTo>
                  <a:pt x="1593765" y="141393"/>
                </a:lnTo>
                <a:lnTo>
                  <a:pt x="1554007" y="119731"/>
                </a:lnTo>
                <a:lnTo>
                  <a:pt x="1513222" y="99713"/>
                </a:lnTo>
                <a:lnTo>
                  <a:pt x="1471457" y="81385"/>
                </a:lnTo>
                <a:lnTo>
                  <a:pt x="1428759" y="64791"/>
                </a:lnTo>
                <a:lnTo>
                  <a:pt x="1385174" y="49979"/>
                </a:lnTo>
                <a:lnTo>
                  <a:pt x="1340749" y="36994"/>
                </a:lnTo>
                <a:lnTo>
                  <a:pt x="1295531" y="25880"/>
                </a:lnTo>
                <a:lnTo>
                  <a:pt x="1249567" y="16685"/>
                </a:lnTo>
                <a:lnTo>
                  <a:pt x="1202902" y="9454"/>
                </a:lnTo>
                <a:lnTo>
                  <a:pt x="1155585" y="4232"/>
                </a:lnTo>
                <a:lnTo>
                  <a:pt x="1107662" y="1065"/>
                </a:lnTo>
                <a:lnTo>
                  <a:pt x="105918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1136700" y="3938092"/>
            <a:ext cx="125222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关键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业务挑战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642616" y="3881628"/>
            <a:ext cx="1021080" cy="850900"/>
          </a:xfrm>
          <a:custGeom>
            <a:avLst/>
            <a:gdLst/>
            <a:ahLst/>
            <a:cxnLst/>
            <a:rect l="l" t="t" r="r" b="b"/>
            <a:pathLst>
              <a:path w="1021079" h="850900">
                <a:moveTo>
                  <a:pt x="595883" y="0"/>
                </a:moveTo>
                <a:lnTo>
                  <a:pt x="595883" y="212598"/>
                </a:lnTo>
                <a:lnTo>
                  <a:pt x="0" y="212598"/>
                </a:lnTo>
                <a:lnTo>
                  <a:pt x="0" y="637794"/>
                </a:lnTo>
                <a:lnTo>
                  <a:pt x="595883" y="637794"/>
                </a:lnTo>
                <a:lnTo>
                  <a:pt x="595883" y="850392"/>
                </a:lnTo>
                <a:lnTo>
                  <a:pt x="1021080" y="425196"/>
                </a:lnTo>
                <a:lnTo>
                  <a:pt x="595883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22910" y="1240155"/>
            <a:ext cx="11172825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黑体" panose="02010609060101010101" charset="-122"/>
                <a:cs typeface="黑体" panose="02010609060101010101" charset="-122"/>
              </a:rPr>
              <a:t>面对“黑天鹅”，企业需调整战略重点，探索新的商业模式，人才标准有何新的变化？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859" y="502666"/>
            <a:ext cx="7897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5" dirty="0">
                <a:latin typeface="黑体" panose="02010609060101010101" charset="-122"/>
                <a:cs typeface="黑体" panose="02010609060101010101" charset="-122"/>
              </a:rPr>
              <a:t>示</a:t>
            </a:r>
            <a:r>
              <a:rPr sz="4000" b="0" spc="-5" dirty="0">
                <a:latin typeface="黑体" panose="02010609060101010101" charset="-122"/>
                <a:cs typeface="黑体" panose="02010609060101010101" charset="-122"/>
              </a:rPr>
              <a:t>例：</a:t>
            </a:r>
            <a:r>
              <a:rPr sz="4000" b="0" spc="-8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4000" b="0" spc="-5" dirty="0">
                <a:latin typeface="黑体" panose="02010609060101010101" charset="-122"/>
                <a:cs typeface="黑体" panose="02010609060101010101" charset="-122"/>
              </a:rPr>
              <a:t>活下</a:t>
            </a:r>
            <a:r>
              <a:rPr sz="4000" b="0" dirty="0">
                <a:latin typeface="黑体" panose="02010609060101010101" charset="-122"/>
                <a:cs typeface="黑体" panose="02010609060101010101" charset="-122"/>
              </a:rPr>
              <a:t>去</a:t>
            </a:r>
            <a:r>
              <a:rPr sz="4000" b="0" spc="-5" dirty="0">
                <a:latin typeface="黑体" panose="02010609060101010101" charset="-122"/>
                <a:cs typeface="黑体" panose="02010609060101010101" charset="-122"/>
              </a:rPr>
              <a:t>，企</a:t>
            </a:r>
            <a:r>
              <a:rPr sz="4000" b="0" dirty="0"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4000" b="0" spc="-5" dirty="0">
                <a:latin typeface="黑体" panose="02010609060101010101" charset="-122"/>
                <a:cs typeface="黑体" panose="02010609060101010101" charset="-122"/>
              </a:rPr>
              <a:t>需要</a:t>
            </a:r>
            <a:r>
              <a:rPr sz="4000" b="0" dirty="0">
                <a:latin typeface="黑体" panose="02010609060101010101" charset="-122"/>
                <a:cs typeface="黑体" panose="02010609060101010101" charset="-122"/>
              </a:rPr>
              <a:t>“</a:t>
            </a:r>
            <a:r>
              <a:rPr sz="4000" b="0" spc="-5" dirty="0">
                <a:latin typeface="黑体" panose="02010609060101010101" charset="-122"/>
                <a:cs typeface="黑体" panose="02010609060101010101" charset="-122"/>
              </a:rPr>
              <a:t>悍将”</a:t>
            </a:r>
            <a:endParaRPr sz="4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31564" y="1996439"/>
            <a:ext cx="3607770" cy="353872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9800" y="1923288"/>
            <a:ext cx="1114425" cy="314325"/>
          </a:xfrm>
          <a:custGeom>
            <a:avLst/>
            <a:gdLst/>
            <a:ahLst/>
            <a:cxnLst/>
            <a:rect l="l" t="t" r="r" b="b"/>
            <a:pathLst>
              <a:path w="1114425" h="314325">
                <a:moveTo>
                  <a:pt x="0" y="313943"/>
                </a:moveTo>
                <a:lnTo>
                  <a:pt x="1114044" y="313943"/>
                </a:lnTo>
                <a:lnTo>
                  <a:pt x="1114044" y="0"/>
                </a:lnTo>
                <a:lnTo>
                  <a:pt x="0" y="0"/>
                </a:lnTo>
                <a:lnTo>
                  <a:pt x="0" y="3139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33222" y="2239517"/>
            <a:ext cx="3462654" cy="742315"/>
          </a:xfrm>
          <a:prstGeom prst="rect">
            <a:avLst/>
          </a:prstGeom>
          <a:solidFill>
            <a:srgbClr val="44536A"/>
          </a:solidFill>
        </p:spPr>
        <p:txBody>
          <a:bodyPr vert="horz" wrap="square" lIns="0" tIns="226060" rIns="0" bIns="0" rtlCol="0">
            <a:spAutoFit/>
          </a:bodyPr>
          <a:lstStyle/>
          <a:p>
            <a:pPr marL="333375">
              <a:lnSpc>
                <a:spcPct val="100000"/>
              </a:lnSpc>
              <a:spcBef>
                <a:spcPts val="1780"/>
              </a:spcBef>
            </a:pP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商业</a:t>
            </a:r>
            <a:r>
              <a:rPr sz="20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洞</a:t>
            </a:r>
            <a:r>
              <a:rPr sz="20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察</a:t>
            </a: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找</a:t>
            </a: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到创</a:t>
            </a:r>
            <a:r>
              <a:rPr sz="20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新</a:t>
            </a:r>
            <a:r>
              <a:rPr sz="20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机</a:t>
            </a: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会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3222" y="3149345"/>
            <a:ext cx="3462654" cy="742315"/>
          </a:xfrm>
          <a:prstGeom prst="rect">
            <a:avLst/>
          </a:prstGeom>
          <a:solidFill>
            <a:srgbClr val="44536A"/>
          </a:solidFill>
        </p:spPr>
        <p:txBody>
          <a:bodyPr vert="horz" wrap="square" lIns="0" tIns="226695" rIns="0" bIns="0" rtlCol="0">
            <a:spAutoFit/>
          </a:bodyPr>
          <a:lstStyle/>
          <a:p>
            <a:pPr marL="586105">
              <a:lnSpc>
                <a:spcPct val="100000"/>
              </a:lnSpc>
              <a:spcBef>
                <a:spcPts val="1785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快速执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行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与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自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我突破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3222" y="4071365"/>
            <a:ext cx="3462654" cy="668020"/>
          </a:xfrm>
          <a:prstGeom prst="rect">
            <a:avLst/>
          </a:prstGeom>
          <a:solidFill>
            <a:srgbClr val="44536A"/>
          </a:solidFill>
        </p:spPr>
        <p:txBody>
          <a:bodyPr vert="horz" wrap="square" lIns="0" tIns="189865" rIns="0" bIns="0" rtlCol="0">
            <a:spAutoFit/>
          </a:bodyPr>
          <a:lstStyle/>
          <a:p>
            <a:pPr marL="586105">
              <a:lnSpc>
                <a:spcPct val="100000"/>
              </a:lnSpc>
              <a:spcBef>
                <a:spcPts val="1495"/>
              </a:spcBef>
            </a:pP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建立</a:t>
            </a:r>
            <a:r>
              <a:rPr sz="20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共</a:t>
            </a:r>
            <a:r>
              <a:rPr sz="20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生</a:t>
            </a: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合</a:t>
            </a: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作环境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8891" y="1727708"/>
            <a:ext cx="3091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4536A"/>
                </a:solidFill>
                <a:latin typeface="黑体" panose="02010609060101010101" charset="-122"/>
                <a:cs typeface="黑体" panose="02010609060101010101" charset="-122"/>
              </a:rPr>
              <a:t>“悍将”关键业务挑战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841" y="4882134"/>
            <a:ext cx="3462654" cy="668020"/>
          </a:xfrm>
          <a:prstGeom prst="rect">
            <a:avLst/>
          </a:prstGeom>
          <a:solidFill>
            <a:srgbClr val="44536A"/>
          </a:solidFill>
        </p:spPr>
        <p:txBody>
          <a:bodyPr vert="horz" wrap="square" lIns="0" tIns="189865" rIns="0" bIns="0" rtlCol="0">
            <a:spAutoFit/>
          </a:bodyPr>
          <a:lstStyle/>
          <a:p>
            <a:pPr marL="205105">
              <a:lnSpc>
                <a:spcPct val="100000"/>
              </a:lnSpc>
              <a:spcBef>
                <a:spcPts val="1495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激励士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气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组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建“特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战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队”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74811" y="1727908"/>
            <a:ext cx="2146935" cy="420433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2400" b="1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能力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驱动创</a:t>
            </a:r>
            <a:r>
              <a:rPr sz="2000" spc="-15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新</a:t>
            </a:r>
            <a:r>
              <a:rPr sz="2000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与</a:t>
            </a:r>
            <a:r>
              <a:rPr sz="2000" spc="-15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变</a:t>
            </a:r>
            <a:r>
              <a:rPr sz="2000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革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商业直觉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积极</a:t>
            </a:r>
            <a:r>
              <a:rPr sz="2000" spc="-5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追</a:t>
            </a:r>
            <a:r>
              <a:rPr sz="2000" spc="-10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求</a:t>
            </a:r>
            <a:r>
              <a:rPr sz="2000" spc="5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结果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大胆授权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深化协</a:t>
            </a:r>
            <a:r>
              <a:rPr sz="2000" spc="-15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同</a:t>
            </a:r>
            <a:r>
              <a:rPr sz="2000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合作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数字化</a:t>
            </a:r>
            <a:r>
              <a:rPr sz="2000" spc="-15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敏</a:t>
            </a:r>
            <a:r>
              <a:rPr sz="2000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锐度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2400" b="1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个性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进取心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坚忍不拔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自信果断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适应力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83652" y="1641348"/>
            <a:ext cx="3154680" cy="4432300"/>
          </a:xfrm>
          <a:custGeom>
            <a:avLst/>
            <a:gdLst/>
            <a:ahLst/>
            <a:cxnLst/>
            <a:rect l="l" t="t" r="r" b="b"/>
            <a:pathLst>
              <a:path w="3154679" h="4432300">
                <a:moveTo>
                  <a:pt x="0" y="525779"/>
                </a:moveTo>
                <a:lnTo>
                  <a:pt x="2149" y="477931"/>
                </a:lnTo>
                <a:lnTo>
                  <a:pt x="8472" y="431285"/>
                </a:lnTo>
                <a:lnTo>
                  <a:pt x="18785" y="386027"/>
                </a:lnTo>
                <a:lnTo>
                  <a:pt x="32900" y="342341"/>
                </a:lnTo>
                <a:lnTo>
                  <a:pt x="50633" y="300415"/>
                </a:lnTo>
                <a:lnTo>
                  <a:pt x="71797" y="260434"/>
                </a:lnTo>
                <a:lnTo>
                  <a:pt x="96206" y="222584"/>
                </a:lnTo>
                <a:lnTo>
                  <a:pt x="123676" y="187050"/>
                </a:lnTo>
                <a:lnTo>
                  <a:pt x="154019" y="154019"/>
                </a:lnTo>
                <a:lnTo>
                  <a:pt x="187050" y="123676"/>
                </a:lnTo>
                <a:lnTo>
                  <a:pt x="222584" y="96206"/>
                </a:lnTo>
                <a:lnTo>
                  <a:pt x="260434" y="71797"/>
                </a:lnTo>
                <a:lnTo>
                  <a:pt x="300415" y="50633"/>
                </a:lnTo>
                <a:lnTo>
                  <a:pt x="342341" y="32900"/>
                </a:lnTo>
                <a:lnTo>
                  <a:pt x="386027" y="18785"/>
                </a:lnTo>
                <a:lnTo>
                  <a:pt x="431285" y="8472"/>
                </a:lnTo>
                <a:lnTo>
                  <a:pt x="477931" y="2149"/>
                </a:lnTo>
                <a:lnTo>
                  <a:pt x="525779" y="0"/>
                </a:lnTo>
                <a:lnTo>
                  <a:pt x="2628900" y="0"/>
                </a:lnTo>
                <a:lnTo>
                  <a:pt x="2676748" y="2149"/>
                </a:lnTo>
                <a:lnTo>
                  <a:pt x="2723394" y="8472"/>
                </a:lnTo>
                <a:lnTo>
                  <a:pt x="2768652" y="18785"/>
                </a:lnTo>
                <a:lnTo>
                  <a:pt x="2812338" y="32900"/>
                </a:lnTo>
                <a:lnTo>
                  <a:pt x="2854264" y="50633"/>
                </a:lnTo>
                <a:lnTo>
                  <a:pt x="2894245" y="71797"/>
                </a:lnTo>
                <a:lnTo>
                  <a:pt x="2932095" y="96206"/>
                </a:lnTo>
                <a:lnTo>
                  <a:pt x="2967629" y="123676"/>
                </a:lnTo>
                <a:lnTo>
                  <a:pt x="3000660" y="154019"/>
                </a:lnTo>
                <a:lnTo>
                  <a:pt x="3031003" y="187050"/>
                </a:lnTo>
                <a:lnTo>
                  <a:pt x="3058473" y="222584"/>
                </a:lnTo>
                <a:lnTo>
                  <a:pt x="3082882" y="260434"/>
                </a:lnTo>
                <a:lnTo>
                  <a:pt x="3104046" y="300415"/>
                </a:lnTo>
                <a:lnTo>
                  <a:pt x="3121779" y="342341"/>
                </a:lnTo>
                <a:lnTo>
                  <a:pt x="3135894" y="386027"/>
                </a:lnTo>
                <a:lnTo>
                  <a:pt x="3146207" y="431285"/>
                </a:lnTo>
                <a:lnTo>
                  <a:pt x="3152530" y="477931"/>
                </a:lnTo>
                <a:lnTo>
                  <a:pt x="3154679" y="525779"/>
                </a:lnTo>
                <a:lnTo>
                  <a:pt x="3154679" y="3906012"/>
                </a:lnTo>
                <a:lnTo>
                  <a:pt x="3152530" y="3953867"/>
                </a:lnTo>
                <a:lnTo>
                  <a:pt x="3146207" y="4000519"/>
                </a:lnTo>
                <a:lnTo>
                  <a:pt x="3135894" y="4045782"/>
                </a:lnTo>
                <a:lnTo>
                  <a:pt x="3121779" y="4089470"/>
                </a:lnTo>
                <a:lnTo>
                  <a:pt x="3104046" y="4131398"/>
                </a:lnTo>
                <a:lnTo>
                  <a:pt x="3082882" y="4171379"/>
                </a:lnTo>
                <a:lnTo>
                  <a:pt x="3058473" y="4209229"/>
                </a:lnTo>
                <a:lnTo>
                  <a:pt x="3031003" y="4244762"/>
                </a:lnTo>
                <a:lnTo>
                  <a:pt x="3000660" y="4277791"/>
                </a:lnTo>
                <a:lnTo>
                  <a:pt x="2967629" y="4308132"/>
                </a:lnTo>
                <a:lnTo>
                  <a:pt x="2932095" y="4335599"/>
                </a:lnTo>
                <a:lnTo>
                  <a:pt x="2894245" y="4360005"/>
                </a:lnTo>
                <a:lnTo>
                  <a:pt x="2854264" y="4381167"/>
                </a:lnTo>
                <a:lnTo>
                  <a:pt x="2812338" y="4398897"/>
                </a:lnTo>
                <a:lnTo>
                  <a:pt x="2768652" y="4413010"/>
                </a:lnTo>
                <a:lnTo>
                  <a:pt x="2723394" y="4423320"/>
                </a:lnTo>
                <a:lnTo>
                  <a:pt x="2676748" y="4429643"/>
                </a:lnTo>
                <a:lnTo>
                  <a:pt x="2628900" y="4431792"/>
                </a:lnTo>
                <a:lnTo>
                  <a:pt x="525779" y="4431792"/>
                </a:lnTo>
                <a:lnTo>
                  <a:pt x="477931" y="4429643"/>
                </a:lnTo>
                <a:lnTo>
                  <a:pt x="431285" y="4423320"/>
                </a:lnTo>
                <a:lnTo>
                  <a:pt x="386027" y="4413010"/>
                </a:lnTo>
                <a:lnTo>
                  <a:pt x="342341" y="4398897"/>
                </a:lnTo>
                <a:lnTo>
                  <a:pt x="300415" y="4381167"/>
                </a:lnTo>
                <a:lnTo>
                  <a:pt x="260434" y="4360005"/>
                </a:lnTo>
                <a:lnTo>
                  <a:pt x="222584" y="4335599"/>
                </a:lnTo>
                <a:lnTo>
                  <a:pt x="187050" y="4308132"/>
                </a:lnTo>
                <a:lnTo>
                  <a:pt x="154019" y="4277791"/>
                </a:lnTo>
                <a:lnTo>
                  <a:pt x="123676" y="4244762"/>
                </a:lnTo>
                <a:lnTo>
                  <a:pt x="96206" y="4209229"/>
                </a:lnTo>
                <a:lnTo>
                  <a:pt x="71797" y="4171379"/>
                </a:lnTo>
                <a:lnTo>
                  <a:pt x="50633" y="4131398"/>
                </a:lnTo>
                <a:lnTo>
                  <a:pt x="32900" y="4089470"/>
                </a:lnTo>
                <a:lnTo>
                  <a:pt x="18785" y="4045782"/>
                </a:lnTo>
                <a:lnTo>
                  <a:pt x="8472" y="4000519"/>
                </a:lnTo>
                <a:lnTo>
                  <a:pt x="2149" y="3953867"/>
                </a:lnTo>
                <a:lnTo>
                  <a:pt x="0" y="3906012"/>
                </a:lnTo>
                <a:lnTo>
                  <a:pt x="0" y="525779"/>
                </a:lnTo>
                <a:close/>
              </a:path>
            </a:pathLst>
          </a:custGeom>
          <a:ln w="57150">
            <a:solidFill>
              <a:srgbClr val="F397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859" y="498093"/>
            <a:ext cx="7309484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b="0" spc="-5" dirty="0">
                <a:latin typeface="黑体" panose="02010609060101010101" charset="-122"/>
                <a:cs typeface="黑体" panose="02010609060101010101" charset="-122"/>
              </a:rPr>
              <a:t>面试</a:t>
            </a:r>
            <a:r>
              <a:rPr sz="3700" b="0" spc="5" dirty="0">
                <a:latin typeface="黑体" panose="02010609060101010101" charset="-122"/>
                <a:cs typeface="黑体" panose="02010609060101010101" charset="-122"/>
              </a:rPr>
              <a:t>盘</a:t>
            </a:r>
            <a:r>
              <a:rPr sz="3700" b="0" spc="-5" dirty="0">
                <a:latin typeface="黑体" panose="02010609060101010101" charset="-122"/>
                <a:cs typeface="黑体" panose="02010609060101010101" charset="-122"/>
              </a:rPr>
              <a:t>点</a:t>
            </a:r>
            <a:r>
              <a:rPr sz="3700" b="0" dirty="0">
                <a:latin typeface="黑体" panose="02010609060101010101" charset="-122"/>
                <a:cs typeface="黑体" panose="02010609060101010101" charset="-122"/>
              </a:rPr>
              <a:t>：“</a:t>
            </a:r>
            <a:r>
              <a:rPr sz="3700" b="0" spc="-5" dirty="0">
                <a:latin typeface="黑体" panose="02010609060101010101" charset="-122"/>
                <a:cs typeface="黑体" panose="02010609060101010101" charset="-122"/>
              </a:rPr>
              <a:t>悍将</a:t>
            </a:r>
            <a:r>
              <a:rPr sz="3700" b="0" spc="5" dirty="0">
                <a:latin typeface="黑体" panose="02010609060101010101" charset="-122"/>
                <a:cs typeface="黑体" panose="02010609060101010101" charset="-122"/>
              </a:rPr>
              <a:t>”</a:t>
            </a:r>
            <a:r>
              <a:rPr sz="3700" b="0" spc="-5" dirty="0">
                <a:latin typeface="黑体" panose="02010609060101010101" charset="-122"/>
                <a:cs typeface="黑体" panose="02010609060101010101" charset="-122"/>
              </a:rPr>
              <a:t>能</a:t>
            </a:r>
            <a:r>
              <a:rPr sz="3700" b="0" spc="-10" dirty="0"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3700" b="0" spc="5" dirty="0">
                <a:latin typeface="黑体" panose="02010609060101010101" charset="-122"/>
                <a:cs typeface="黑体" panose="02010609060101010101" charset="-122"/>
              </a:rPr>
              <a:t>+</a:t>
            </a:r>
            <a:r>
              <a:rPr sz="3700" b="0" spc="-5" dirty="0">
                <a:latin typeface="黑体" panose="02010609060101010101" charset="-122"/>
                <a:cs typeface="黑体" panose="02010609060101010101" charset="-122"/>
              </a:rPr>
              <a:t>个性</a:t>
            </a:r>
            <a:r>
              <a:rPr sz="3700" b="0" dirty="0">
                <a:latin typeface="黑体" panose="02010609060101010101" charset="-122"/>
                <a:cs typeface="黑体" panose="02010609060101010101" charset="-122"/>
              </a:rPr>
              <a:t>测</a:t>
            </a:r>
            <a:r>
              <a:rPr sz="3700" b="0" spc="-5" dirty="0">
                <a:latin typeface="黑体" panose="02010609060101010101" charset="-122"/>
                <a:cs typeface="黑体" panose="02010609060101010101" charset="-122"/>
              </a:rPr>
              <a:t>验</a:t>
            </a:r>
            <a:endParaRPr sz="37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7931" y="2164079"/>
            <a:ext cx="3101340" cy="2996565"/>
          </a:xfrm>
          <a:custGeom>
            <a:avLst/>
            <a:gdLst/>
            <a:ahLst/>
            <a:cxnLst/>
            <a:rect l="l" t="t" r="r" b="b"/>
            <a:pathLst>
              <a:path w="3101340" h="2996565">
                <a:moveTo>
                  <a:pt x="1550670" y="0"/>
                </a:moveTo>
                <a:lnTo>
                  <a:pt x="1501445" y="740"/>
                </a:lnTo>
                <a:lnTo>
                  <a:pt x="1452603" y="2947"/>
                </a:lnTo>
                <a:lnTo>
                  <a:pt x="1404166" y="6598"/>
                </a:lnTo>
                <a:lnTo>
                  <a:pt x="1356157" y="11671"/>
                </a:lnTo>
                <a:lnTo>
                  <a:pt x="1308598" y="18145"/>
                </a:lnTo>
                <a:lnTo>
                  <a:pt x="1261513" y="25998"/>
                </a:lnTo>
                <a:lnTo>
                  <a:pt x="1214924" y="35207"/>
                </a:lnTo>
                <a:lnTo>
                  <a:pt x="1168854" y="45751"/>
                </a:lnTo>
                <a:lnTo>
                  <a:pt x="1123325" y="57607"/>
                </a:lnTo>
                <a:lnTo>
                  <a:pt x="1078360" y="70755"/>
                </a:lnTo>
                <a:lnTo>
                  <a:pt x="1033983" y="85171"/>
                </a:lnTo>
                <a:lnTo>
                  <a:pt x="990215" y="100834"/>
                </a:lnTo>
                <a:lnTo>
                  <a:pt x="947079" y="117723"/>
                </a:lnTo>
                <a:lnTo>
                  <a:pt x="904598" y="135814"/>
                </a:lnTo>
                <a:lnTo>
                  <a:pt x="862794" y="155086"/>
                </a:lnTo>
                <a:lnTo>
                  <a:pt x="821692" y="175518"/>
                </a:lnTo>
                <a:lnTo>
                  <a:pt x="781312" y="197087"/>
                </a:lnTo>
                <a:lnTo>
                  <a:pt x="741678" y="219772"/>
                </a:lnTo>
                <a:lnTo>
                  <a:pt x="702812" y="243550"/>
                </a:lnTo>
                <a:lnTo>
                  <a:pt x="664738" y="268399"/>
                </a:lnTo>
                <a:lnTo>
                  <a:pt x="627478" y="294298"/>
                </a:lnTo>
                <a:lnTo>
                  <a:pt x="591054" y="321225"/>
                </a:lnTo>
                <a:lnTo>
                  <a:pt x="555490" y="349157"/>
                </a:lnTo>
                <a:lnTo>
                  <a:pt x="520808" y="378073"/>
                </a:lnTo>
                <a:lnTo>
                  <a:pt x="487030" y="407951"/>
                </a:lnTo>
                <a:lnTo>
                  <a:pt x="454180" y="438769"/>
                </a:lnTo>
                <a:lnTo>
                  <a:pt x="422280" y="470504"/>
                </a:lnTo>
                <a:lnTo>
                  <a:pt x="391353" y="503136"/>
                </a:lnTo>
                <a:lnTo>
                  <a:pt x="361422" y="536642"/>
                </a:lnTo>
                <a:lnTo>
                  <a:pt x="332508" y="571000"/>
                </a:lnTo>
                <a:lnTo>
                  <a:pt x="304636" y="606189"/>
                </a:lnTo>
                <a:lnTo>
                  <a:pt x="277828" y="642185"/>
                </a:lnTo>
                <a:lnTo>
                  <a:pt x="252106" y="678969"/>
                </a:lnTo>
                <a:lnTo>
                  <a:pt x="227493" y="716516"/>
                </a:lnTo>
                <a:lnTo>
                  <a:pt x="204011" y="754806"/>
                </a:lnTo>
                <a:lnTo>
                  <a:pt x="181685" y="793817"/>
                </a:lnTo>
                <a:lnTo>
                  <a:pt x="160535" y="833526"/>
                </a:lnTo>
                <a:lnTo>
                  <a:pt x="140586" y="873912"/>
                </a:lnTo>
                <a:lnTo>
                  <a:pt x="121859" y="914953"/>
                </a:lnTo>
                <a:lnTo>
                  <a:pt x="104377" y="956627"/>
                </a:lnTo>
                <a:lnTo>
                  <a:pt x="88164" y="998912"/>
                </a:lnTo>
                <a:lnTo>
                  <a:pt x="73241" y="1041785"/>
                </a:lnTo>
                <a:lnTo>
                  <a:pt x="59632" y="1085226"/>
                </a:lnTo>
                <a:lnTo>
                  <a:pt x="47358" y="1129212"/>
                </a:lnTo>
                <a:lnTo>
                  <a:pt x="36444" y="1173721"/>
                </a:lnTo>
                <a:lnTo>
                  <a:pt x="26911" y="1218731"/>
                </a:lnTo>
                <a:lnTo>
                  <a:pt x="18783" y="1264221"/>
                </a:lnTo>
                <a:lnTo>
                  <a:pt x="12081" y="1310168"/>
                </a:lnTo>
                <a:lnTo>
                  <a:pt x="6830" y="1356550"/>
                </a:lnTo>
                <a:lnTo>
                  <a:pt x="3050" y="1403346"/>
                </a:lnTo>
                <a:lnTo>
                  <a:pt x="766" y="1450534"/>
                </a:lnTo>
                <a:lnTo>
                  <a:pt x="0" y="1498092"/>
                </a:lnTo>
                <a:lnTo>
                  <a:pt x="766" y="1545649"/>
                </a:lnTo>
                <a:lnTo>
                  <a:pt x="3050" y="1592837"/>
                </a:lnTo>
                <a:lnTo>
                  <a:pt x="6830" y="1639633"/>
                </a:lnTo>
                <a:lnTo>
                  <a:pt x="12081" y="1686015"/>
                </a:lnTo>
                <a:lnTo>
                  <a:pt x="18783" y="1731962"/>
                </a:lnTo>
                <a:lnTo>
                  <a:pt x="26911" y="1777452"/>
                </a:lnTo>
                <a:lnTo>
                  <a:pt x="36444" y="1822462"/>
                </a:lnTo>
                <a:lnTo>
                  <a:pt x="47358" y="1866971"/>
                </a:lnTo>
                <a:lnTo>
                  <a:pt x="59632" y="1910957"/>
                </a:lnTo>
                <a:lnTo>
                  <a:pt x="73241" y="1954398"/>
                </a:lnTo>
                <a:lnTo>
                  <a:pt x="88164" y="1997271"/>
                </a:lnTo>
                <a:lnTo>
                  <a:pt x="104377" y="2039556"/>
                </a:lnTo>
                <a:lnTo>
                  <a:pt x="121859" y="2081230"/>
                </a:lnTo>
                <a:lnTo>
                  <a:pt x="140586" y="2122271"/>
                </a:lnTo>
                <a:lnTo>
                  <a:pt x="160535" y="2162657"/>
                </a:lnTo>
                <a:lnTo>
                  <a:pt x="181685" y="2202366"/>
                </a:lnTo>
                <a:lnTo>
                  <a:pt x="204011" y="2241377"/>
                </a:lnTo>
                <a:lnTo>
                  <a:pt x="227493" y="2279667"/>
                </a:lnTo>
                <a:lnTo>
                  <a:pt x="252106" y="2317214"/>
                </a:lnTo>
                <a:lnTo>
                  <a:pt x="277828" y="2353998"/>
                </a:lnTo>
                <a:lnTo>
                  <a:pt x="304636" y="2389994"/>
                </a:lnTo>
                <a:lnTo>
                  <a:pt x="332508" y="2425183"/>
                </a:lnTo>
                <a:lnTo>
                  <a:pt x="361422" y="2459541"/>
                </a:lnTo>
                <a:lnTo>
                  <a:pt x="391353" y="2493047"/>
                </a:lnTo>
                <a:lnTo>
                  <a:pt x="422280" y="2525679"/>
                </a:lnTo>
                <a:lnTo>
                  <a:pt x="454180" y="2557414"/>
                </a:lnTo>
                <a:lnTo>
                  <a:pt x="487030" y="2588232"/>
                </a:lnTo>
                <a:lnTo>
                  <a:pt x="520808" y="2618110"/>
                </a:lnTo>
                <a:lnTo>
                  <a:pt x="555490" y="2647026"/>
                </a:lnTo>
                <a:lnTo>
                  <a:pt x="591054" y="2674958"/>
                </a:lnTo>
                <a:lnTo>
                  <a:pt x="627478" y="2701885"/>
                </a:lnTo>
                <a:lnTo>
                  <a:pt x="664738" y="2727784"/>
                </a:lnTo>
                <a:lnTo>
                  <a:pt x="702812" y="2752633"/>
                </a:lnTo>
                <a:lnTo>
                  <a:pt x="741678" y="2776411"/>
                </a:lnTo>
                <a:lnTo>
                  <a:pt x="781312" y="2799096"/>
                </a:lnTo>
                <a:lnTo>
                  <a:pt x="821692" y="2820665"/>
                </a:lnTo>
                <a:lnTo>
                  <a:pt x="862794" y="2841097"/>
                </a:lnTo>
                <a:lnTo>
                  <a:pt x="904598" y="2860369"/>
                </a:lnTo>
                <a:lnTo>
                  <a:pt x="947079" y="2878460"/>
                </a:lnTo>
                <a:lnTo>
                  <a:pt x="990215" y="2895349"/>
                </a:lnTo>
                <a:lnTo>
                  <a:pt x="1033983" y="2911012"/>
                </a:lnTo>
                <a:lnTo>
                  <a:pt x="1078360" y="2925428"/>
                </a:lnTo>
                <a:lnTo>
                  <a:pt x="1123325" y="2938576"/>
                </a:lnTo>
                <a:lnTo>
                  <a:pt x="1168854" y="2950432"/>
                </a:lnTo>
                <a:lnTo>
                  <a:pt x="1214924" y="2960976"/>
                </a:lnTo>
                <a:lnTo>
                  <a:pt x="1261513" y="2970185"/>
                </a:lnTo>
                <a:lnTo>
                  <a:pt x="1308598" y="2978038"/>
                </a:lnTo>
                <a:lnTo>
                  <a:pt x="1356157" y="2984512"/>
                </a:lnTo>
                <a:lnTo>
                  <a:pt x="1404166" y="2989585"/>
                </a:lnTo>
                <a:lnTo>
                  <a:pt x="1452603" y="2993236"/>
                </a:lnTo>
                <a:lnTo>
                  <a:pt x="1501445" y="2995443"/>
                </a:lnTo>
                <a:lnTo>
                  <a:pt x="1550670" y="2996184"/>
                </a:lnTo>
                <a:lnTo>
                  <a:pt x="1599891" y="2995443"/>
                </a:lnTo>
                <a:lnTo>
                  <a:pt x="1648731" y="2993236"/>
                </a:lnTo>
                <a:lnTo>
                  <a:pt x="1697165" y="2989585"/>
                </a:lnTo>
                <a:lnTo>
                  <a:pt x="1745172" y="2984512"/>
                </a:lnTo>
                <a:lnTo>
                  <a:pt x="1792729" y="2978038"/>
                </a:lnTo>
                <a:lnTo>
                  <a:pt x="1839812" y="2970185"/>
                </a:lnTo>
                <a:lnTo>
                  <a:pt x="1886399" y="2960976"/>
                </a:lnTo>
                <a:lnTo>
                  <a:pt x="1932468" y="2950432"/>
                </a:lnTo>
                <a:lnTo>
                  <a:pt x="1977996" y="2938576"/>
                </a:lnTo>
                <a:lnTo>
                  <a:pt x="2022959" y="2925428"/>
                </a:lnTo>
                <a:lnTo>
                  <a:pt x="2067336" y="2911012"/>
                </a:lnTo>
                <a:lnTo>
                  <a:pt x="2111104" y="2895349"/>
                </a:lnTo>
                <a:lnTo>
                  <a:pt x="2154239" y="2878460"/>
                </a:lnTo>
                <a:lnTo>
                  <a:pt x="2196719" y="2860369"/>
                </a:lnTo>
                <a:lnTo>
                  <a:pt x="2238522" y="2841097"/>
                </a:lnTo>
                <a:lnTo>
                  <a:pt x="2279625" y="2820665"/>
                </a:lnTo>
                <a:lnTo>
                  <a:pt x="2320005" y="2799096"/>
                </a:lnTo>
                <a:lnTo>
                  <a:pt x="2359639" y="2776411"/>
                </a:lnTo>
                <a:lnTo>
                  <a:pt x="2398504" y="2752633"/>
                </a:lnTo>
                <a:lnTo>
                  <a:pt x="2436579" y="2727784"/>
                </a:lnTo>
                <a:lnTo>
                  <a:pt x="2473839" y="2701885"/>
                </a:lnTo>
                <a:lnTo>
                  <a:pt x="2510263" y="2674958"/>
                </a:lnTo>
                <a:lnTo>
                  <a:pt x="2545828" y="2647026"/>
                </a:lnTo>
                <a:lnTo>
                  <a:pt x="2580511" y="2618110"/>
                </a:lnTo>
                <a:lnTo>
                  <a:pt x="2614289" y="2588232"/>
                </a:lnTo>
                <a:lnTo>
                  <a:pt x="2647140" y="2557414"/>
                </a:lnTo>
                <a:lnTo>
                  <a:pt x="2679041" y="2525679"/>
                </a:lnTo>
                <a:lnTo>
                  <a:pt x="2709968" y="2493047"/>
                </a:lnTo>
                <a:lnTo>
                  <a:pt x="2739901" y="2459541"/>
                </a:lnTo>
                <a:lnTo>
                  <a:pt x="2768815" y="2425183"/>
                </a:lnTo>
                <a:lnTo>
                  <a:pt x="2796688" y="2389994"/>
                </a:lnTo>
                <a:lnTo>
                  <a:pt x="2823497" y="2353998"/>
                </a:lnTo>
                <a:lnTo>
                  <a:pt x="2849220" y="2317214"/>
                </a:lnTo>
                <a:lnTo>
                  <a:pt x="2873834" y="2279667"/>
                </a:lnTo>
                <a:lnTo>
                  <a:pt x="2897317" y="2241377"/>
                </a:lnTo>
                <a:lnTo>
                  <a:pt x="2919644" y="2202366"/>
                </a:lnTo>
                <a:lnTo>
                  <a:pt x="2940795" y="2162657"/>
                </a:lnTo>
                <a:lnTo>
                  <a:pt x="2960745" y="2122271"/>
                </a:lnTo>
                <a:lnTo>
                  <a:pt x="2979473" y="2081230"/>
                </a:lnTo>
                <a:lnTo>
                  <a:pt x="2996956" y="2039556"/>
                </a:lnTo>
                <a:lnTo>
                  <a:pt x="3013170" y="1997271"/>
                </a:lnTo>
                <a:lnTo>
                  <a:pt x="3028094" y="1954398"/>
                </a:lnTo>
                <a:lnTo>
                  <a:pt x="3041704" y="1910957"/>
                </a:lnTo>
                <a:lnTo>
                  <a:pt x="3053978" y="1866971"/>
                </a:lnTo>
                <a:lnTo>
                  <a:pt x="3064893" y="1822462"/>
                </a:lnTo>
                <a:lnTo>
                  <a:pt x="3074426" y="1777452"/>
                </a:lnTo>
                <a:lnTo>
                  <a:pt x="3082555" y="1731962"/>
                </a:lnTo>
                <a:lnTo>
                  <a:pt x="3089257" y="1686015"/>
                </a:lnTo>
                <a:lnTo>
                  <a:pt x="3094509" y="1639633"/>
                </a:lnTo>
                <a:lnTo>
                  <a:pt x="3098289" y="1592837"/>
                </a:lnTo>
                <a:lnTo>
                  <a:pt x="3100573" y="1545649"/>
                </a:lnTo>
                <a:lnTo>
                  <a:pt x="3101340" y="1498092"/>
                </a:lnTo>
                <a:lnTo>
                  <a:pt x="3100573" y="1450534"/>
                </a:lnTo>
                <a:lnTo>
                  <a:pt x="3098289" y="1403346"/>
                </a:lnTo>
                <a:lnTo>
                  <a:pt x="3094509" y="1356550"/>
                </a:lnTo>
                <a:lnTo>
                  <a:pt x="3089257" y="1310168"/>
                </a:lnTo>
                <a:lnTo>
                  <a:pt x="3082555" y="1264221"/>
                </a:lnTo>
                <a:lnTo>
                  <a:pt x="3074426" y="1218731"/>
                </a:lnTo>
                <a:lnTo>
                  <a:pt x="3064893" y="1173721"/>
                </a:lnTo>
                <a:lnTo>
                  <a:pt x="3053978" y="1129212"/>
                </a:lnTo>
                <a:lnTo>
                  <a:pt x="3041704" y="1085226"/>
                </a:lnTo>
                <a:lnTo>
                  <a:pt x="3028094" y="1041785"/>
                </a:lnTo>
                <a:lnTo>
                  <a:pt x="3013170" y="998912"/>
                </a:lnTo>
                <a:lnTo>
                  <a:pt x="2996956" y="956627"/>
                </a:lnTo>
                <a:lnTo>
                  <a:pt x="2979473" y="914953"/>
                </a:lnTo>
                <a:lnTo>
                  <a:pt x="2960745" y="873912"/>
                </a:lnTo>
                <a:lnTo>
                  <a:pt x="2940795" y="833526"/>
                </a:lnTo>
                <a:lnTo>
                  <a:pt x="2919644" y="793817"/>
                </a:lnTo>
                <a:lnTo>
                  <a:pt x="2897317" y="754806"/>
                </a:lnTo>
                <a:lnTo>
                  <a:pt x="2873834" y="716516"/>
                </a:lnTo>
                <a:lnTo>
                  <a:pt x="2849220" y="678969"/>
                </a:lnTo>
                <a:lnTo>
                  <a:pt x="2823497" y="642185"/>
                </a:lnTo>
                <a:lnTo>
                  <a:pt x="2796688" y="606189"/>
                </a:lnTo>
                <a:lnTo>
                  <a:pt x="2768815" y="571000"/>
                </a:lnTo>
                <a:lnTo>
                  <a:pt x="2739901" y="536642"/>
                </a:lnTo>
                <a:lnTo>
                  <a:pt x="2709968" y="503136"/>
                </a:lnTo>
                <a:lnTo>
                  <a:pt x="2679041" y="470504"/>
                </a:lnTo>
                <a:lnTo>
                  <a:pt x="2647140" y="438769"/>
                </a:lnTo>
                <a:lnTo>
                  <a:pt x="2614289" y="407951"/>
                </a:lnTo>
                <a:lnTo>
                  <a:pt x="2580511" y="378073"/>
                </a:lnTo>
                <a:lnTo>
                  <a:pt x="2545828" y="349157"/>
                </a:lnTo>
                <a:lnTo>
                  <a:pt x="2510263" y="321225"/>
                </a:lnTo>
                <a:lnTo>
                  <a:pt x="2473839" y="294298"/>
                </a:lnTo>
                <a:lnTo>
                  <a:pt x="2436579" y="268399"/>
                </a:lnTo>
                <a:lnTo>
                  <a:pt x="2398504" y="243550"/>
                </a:lnTo>
                <a:lnTo>
                  <a:pt x="2359639" y="219772"/>
                </a:lnTo>
                <a:lnTo>
                  <a:pt x="2320005" y="197087"/>
                </a:lnTo>
                <a:lnTo>
                  <a:pt x="2279625" y="175518"/>
                </a:lnTo>
                <a:lnTo>
                  <a:pt x="2238522" y="155086"/>
                </a:lnTo>
                <a:lnTo>
                  <a:pt x="2196719" y="135814"/>
                </a:lnTo>
                <a:lnTo>
                  <a:pt x="2154239" y="117723"/>
                </a:lnTo>
                <a:lnTo>
                  <a:pt x="2111104" y="100834"/>
                </a:lnTo>
                <a:lnTo>
                  <a:pt x="2067336" y="85171"/>
                </a:lnTo>
                <a:lnTo>
                  <a:pt x="2022959" y="70755"/>
                </a:lnTo>
                <a:lnTo>
                  <a:pt x="1977996" y="57607"/>
                </a:lnTo>
                <a:lnTo>
                  <a:pt x="1932468" y="45751"/>
                </a:lnTo>
                <a:lnTo>
                  <a:pt x="1886399" y="35207"/>
                </a:lnTo>
                <a:lnTo>
                  <a:pt x="1839812" y="25998"/>
                </a:lnTo>
                <a:lnTo>
                  <a:pt x="1792729" y="18145"/>
                </a:lnTo>
                <a:lnTo>
                  <a:pt x="1745172" y="11671"/>
                </a:lnTo>
                <a:lnTo>
                  <a:pt x="1697165" y="6598"/>
                </a:lnTo>
                <a:lnTo>
                  <a:pt x="1648731" y="2947"/>
                </a:lnTo>
                <a:lnTo>
                  <a:pt x="1599891" y="740"/>
                </a:lnTo>
                <a:lnTo>
                  <a:pt x="1550670" y="0"/>
                </a:lnTo>
                <a:close/>
              </a:path>
            </a:pathLst>
          </a:custGeom>
          <a:solidFill>
            <a:srgbClr val="809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32102" y="3604005"/>
            <a:ext cx="91566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学习敏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锐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度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6266" y="4352290"/>
            <a:ext cx="10477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计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划与</a:t>
            </a:r>
            <a:r>
              <a:rPr sz="16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组</a:t>
            </a:r>
            <a:r>
              <a:rPr sz="1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织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9781" y="2782697"/>
            <a:ext cx="1288415" cy="68262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协同合作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353695">
              <a:lnSpc>
                <a:spcPct val="100000"/>
              </a:lnSpc>
              <a:spcBef>
                <a:spcPts val="425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结果导向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972" y="3224276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授权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6108" y="3518408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质疑精神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1130" y="2282698"/>
            <a:ext cx="3060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野心</a:t>
            </a:r>
            <a:endParaRPr sz="11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1457" y="2983230"/>
            <a:ext cx="5867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领导意愿</a:t>
            </a:r>
            <a:endParaRPr sz="11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6069" y="4223130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辅导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9807" y="4762627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建立伙伴关系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9144" y="2469642"/>
            <a:ext cx="436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敏捷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5235" y="3970401"/>
            <a:ext cx="560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影响力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2380" y="3407790"/>
            <a:ext cx="3829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决策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6841" y="3706495"/>
            <a:ext cx="560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坚韧性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59838" y="4039361"/>
            <a:ext cx="636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成就他人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9869" y="2845435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全局思维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98726" y="2483612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开放态度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9347" y="5172583"/>
            <a:ext cx="7937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测评库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39084" y="3304032"/>
            <a:ext cx="829310" cy="881380"/>
          </a:xfrm>
          <a:custGeom>
            <a:avLst/>
            <a:gdLst/>
            <a:ahLst/>
            <a:cxnLst/>
            <a:rect l="l" t="t" r="r" b="b"/>
            <a:pathLst>
              <a:path w="829310" h="881379">
                <a:moveTo>
                  <a:pt x="414527" y="0"/>
                </a:moveTo>
                <a:lnTo>
                  <a:pt x="414527" y="220217"/>
                </a:lnTo>
                <a:lnTo>
                  <a:pt x="0" y="220217"/>
                </a:lnTo>
                <a:lnTo>
                  <a:pt x="0" y="660653"/>
                </a:lnTo>
                <a:lnTo>
                  <a:pt x="414527" y="660653"/>
                </a:lnTo>
                <a:lnTo>
                  <a:pt x="414527" y="880871"/>
                </a:lnTo>
                <a:lnTo>
                  <a:pt x="829055" y="440435"/>
                </a:lnTo>
                <a:lnTo>
                  <a:pt x="414527" y="0"/>
                </a:lnTo>
                <a:close/>
              </a:path>
            </a:pathLst>
          </a:custGeom>
          <a:solidFill>
            <a:srgbClr val="809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485769" y="355409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匹配 指标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203191" y="1780032"/>
            <a:ext cx="7873365" cy="4276725"/>
          </a:xfrm>
          <a:custGeom>
            <a:avLst/>
            <a:gdLst/>
            <a:ahLst/>
            <a:cxnLst/>
            <a:rect l="l" t="t" r="r" b="b"/>
            <a:pathLst>
              <a:path w="7873365" h="4276725">
                <a:moveTo>
                  <a:pt x="0" y="4276344"/>
                </a:moveTo>
                <a:lnTo>
                  <a:pt x="7872983" y="4276344"/>
                </a:lnTo>
                <a:lnTo>
                  <a:pt x="7872983" y="0"/>
                </a:lnTo>
                <a:lnTo>
                  <a:pt x="0" y="0"/>
                </a:lnTo>
                <a:lnTo>
                  <a:pt x="0" y="4276344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03191" y="1780032"/>
            <a:ext cx="7873365" cy="4276725"/>
          </a:xfrm>
          <a:custGeom>
            <a:avLst/>
            <a:gdLst/>
            <a:ahLst/>
            <a:cxnLst/>
            <a:rect l="l" t="t" r="r" b="b"/>
            <a:pathLst>
              <a:path w="7873365" h="4276725">
                <a:moveTo>
                  <a:pt x="0" y="4276344"/>
                </a:moveTo>
                <a:lnTo>
                  <a:pt x="7872983" y="4276344"/>
                </a:lnTo>
                <a:lnTo>
                  <a:pt x="7872983" y="0"/>
                </a:lnTo>
                <a:lnTo>
                  <a:pt x="0" y="0"/>
                </a:lnTo>
                <a:lnTo>
                  <a:pt x="0" y="4276344"/>
                </a:lnTo>
                <a:close/>
              </a:path>
            </a:pathLst>
          </a:custGeom>
          <a:ln w="12699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983980" y="1883664"/>
            <a:ext cx="2962910" cy="3789045"/>
          </a:xfrm>
          <a:custGeom>
            <a:avLst/>
            <a:gdLst/>
            <a:ahLst/>
            <a:cxnLst/>
            <a:rect l="l" t="t" r="r" b="b"/>
            <a:pathLst>
              <a:path w="2962909" h="3789045">
                <a:moveTo>
                  <a:pt x="0" y="3788664"/>
                </a:moveTo>
                <a:lnTo>
                  <a:pt x="2962655" y="3788664"/>
                </a:lnTo>
                <a:lnTo>
                  <a:pt x="2962655" y="0"/>
                </a:lnTo>
                <a:lnTo>
                  <a:pt x="0" y="0"/>
                </a:lnTo>
                <a:lnTo>
                  <a:pt x="0" y="3788664"/>
                </a:lnTo>
                <a:close/>
              </a:path>
            </a:pathLst>
          </a:custGeom>
          <a:solidFill>
            <a:srgbClr val="D9D9D9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756147" y="3511296"/>
            <a:ext cx="226060" cy="1574800"/>
          </a:xfrm>
          <a:custGeom>
            <a:avLst/>
            <a:gdLst/>
            <a:ahLst/>
            <a:cxnLst/>
            <a:rect l="l" t="t" r="r" b="b"/>
            <a:pathLst>
              <a:path w="226060" h="1574800">
                <a:moveTo>
                  <a:pt x="0" y="1574291"/>
                </a:moveTo>
                <a:lnTo>
                  <a:pt x="225551" y="1574291"/>
                </a:lnTo>
                <a:lnTo>
                  <a:pt x="225551" y="0"/>
                </a:lnTo>
                <a:lnTo>
                  <a:pt x="0" y="0"/>
                </a:lnTo>
                <a:lnTo>
                  <a:pt x="0" y="1574291"/>
                </a:lnTo>
                <a:close/>
              </a:path>
            </a:pathLst>
          </a:custGeom>
          <a:solidFill>
            <a:srgbClr val="FBA4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477000" y="2482595"/>
            <a:ext cx="227329" cy="2603500"/>
          </a:xfrm>
          <a:custGeom>
            <a:avLst/>
            <a:gdLst/>
            <a:ahLst/>
            <a:cxnLst/>
            <a:rect l="l" t="t" r="r" b="b"/>
            <a:pathLst>
              <a:path w="227329" h="2603500">
                <a:moveTo>
                  <a:pt x="0" y="2602991"/>
                </a:moveTo>
                <a:lnTo>
                  <a:pt x="227075" y="2602991"/>
                </a:lnTo>
                <a:lnTo>
                  <a:pt x="227075" y="0"/>
                </a:lnTo>
                <a:lnTo>
                  <a:pt x="0" y="0"/>
                </a:lnTo>
                <a:lnTo>
                  <a:pt x="0" y="2602991"/>
                </a:lnTo>
                <a:close/>
              </a:path>
            </a:pathLst>
          </a:custGeom>
          <a:solidFill>
            <a:srgbClr val="FBA4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199376" y="3076955"/>
            <a:ext cx="226060" cy="2009139"/>
          </a:xfrm>
          <a:custGeom>
            <a:avLst/>
            <a:gdLst/>
            <a:ahLst/>
            <a:cxnLst/>
            <a:rect l="l" t="t" r="r" b="b"/>
            <a:pathLst>
              <a:path w="226059" h="2009139">
                <a:moveTo>
                  <a:pt x="0" y="2008632"/>
                </a:moveTo>
                <a:lnTo>
                  <a:pt x="225551" y="2008632"/>
                </a:lnTo>
                <a:lnTo>
                  <a:pt x="225551" y="0"/>
                </a:lnTo>
                <a:lnTo>
                  <a:pt x="0" y="0"/>
                </a:lnTo>
                <a:lnTo>
                  <a:pt x="0" y="2008632"/>
                </a:lnTo>
                <a:close/>
              </a:path>
            </a:pathLst>
          </a:custGeom>
          <a:solidFill>
            <a:srgbClr val="FBA4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920228" y="2708148"/>
            <a:ext cx="227329" cy="2377440"/>
          </a:xfrm>
          <a:custGeom>
            <a:avLst/>
            <a:gdLst/>
            <a:ahLst/>
            <a:cxnLst/>
            <a:rect l="l" t="t" r="r" b="b"/>
            <a:pathLst>
              <a:path w="227329" h="2377440">
                <a:moveTo>
                  <a:pt x="0" y="2377440"/>
                </a:moveTo>
                <a:lnTo>
                  <a:pt x="227075" y="2377440"/>
                </a:lnTo>
                <a:lnTo>
                  <a:pt x="227075" y="0"/>
                </a:lnTo>
                <a:lnTo>
                  <a:pt x="0" y="0"/>
                </a:lnTo>
                <a:lnTo>
                  <a:pt x="0" y="2377440"/>
                </a:lnTo>
                <a:close/>
              </a:path>
            </a:pathLst>
          </a:custGeom>
          <a:solidFill>
            <a:srgbClr val="FBA4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642604" y="3479291"/>
            <a:ext cx="226060" cy="1606550"/>
          </a:xfrm>
          <a:custGeom>
            <a:avLst/>
            <a:gdLst/>
            <a:ahLst/>
            <a:cxnLst/>
            <a:rect l="l" t="t" r="r" b="b"/>
            <a:pathLst>
              <a:path w="226059" h="1606550">
                <a:moveTo>
                  <a:pt x="0" y="1606296"/>
                </a:moveTo>
                <a:lnTo>
                  <a:pt x="225551" y="1606296"/>
                </a:lnTo>
                <a:lnTo>
                  <a:pt x="225551" y="0"/>
                </a:lnTo>
                <a:lnTo>
                  <a:pt x="0" y="0"/>
                </a:lnTo>
                <a:lnTo>
                  <a:pt x="0" y="1606296"/>
                </a:lnTo>
                <a:close/>
              </a:path>
            </a:pathLst>
          </a:custGeom>
          <a:solidFill>
            <a:srgbClr val="FBA4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363456" y="2546604"/>
            <a:ext cx="227329" cy="2539365"/>
          </a:xfrm>
          <a:custGeom>
            <a:avLst/>
            <a:gdLst/>
            <a:ahLst/>
            <a:cxnLst/>
            <a:rect l="l" t="t" r="r" b="b"/>
            <a:pathLst>
              <a:path w="227329" h="2539365">
                <a:moveTo>
                  <a:pt x="0" y="2538984"/>
                </a:moveTo>
                <a:lnTo>
                  <a:pt x="227075" y="2538984"/>
                </a:lnTo>
                <a:lnTo>
                  <a:pt x="227075" y="0"/>
                </a:lnTo>
                <a:lnTo>
                  <a:pt x="0" y="0"/>
                </a:lnTo>
                <a:lnTo>
                  <a:pt x="0" y="2538984"/>
                </a:lnTo>
                <a:close/>
              </a:path>
            </a:pathLst>
          </a:custGeom>
          <a:solidFill>
            <a:srgbClr val="0F3A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085831" y="3528059"/>
            <a:ext cx="226060" cy="1557655"/>
          </a:xfrm>
          <a:custGeom>
            <a:avLst/>
            <a:gdLst/>
            <a:ahLst/>
            <a:cxnLst/>
            <a:rect l="l" t="t" r="r" b="b"/>
            <a:pathLst>
              <a:path w="226059" h="1557654">
                <a:moveTo>
                  <a:pt x="0" y="1557527"/>
                </a:moveTo>
                <a:lnTo>
                  <a:pt x="225551" y="1557527"/>
                </a:lnTo>
                <a:lnTo>
                  <a:pt x="225551" y="0"/>
                </a:lnTo>
                <a:lnTo>
                  <a:pt x="0" y="0"/>
                </a:lnTo>
                <a:lnTo>
                  <a:pt x="0" y="1557527"/>
                </a:lnTo>
                <a:close/>
              </a:path>
            </a:pathLst>
          </a:custGeom>
          <a:solidFill>
            <a:srgbClr val="0F3A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806683" y="2740151"/>
            <a:ext cx="226060" cy="2345690"/>
          </a:xfrm>
          <a:custGeom>
            <a:avLst/>
            <a:gdLst/>
            <a:ahLst/>
            <a:cxnLst/>
            <a:rect l="l" t="t" r="r" b="b"/>
            <a:pathLst>
              <a:path w="226059" h="2345690">
                <a:moveTo>
                  <a:pt x="0" y="2345436"/>
                </a:moveTo>
                <a:lnTo>
                  <a:pt x="225551" y="2345436"/>
                </a:lnTo>
                <a:lnTo>
                  <a:pt x="225551" y="0"/>
                </a:lnTo>
                <a:lnTo>
                  <a:pt x="0" y="0"/>
                </a:lnTo>
                <a:lnTo>
                  <a:pt x="0" y="2345436"/>
                </a:lnTo>
                <a:close/>
              </a:path>
            </a:pathLst>
          </a:custGeom>
          <a:solidFill>
            <a:srgbClr val="0F3A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786884" y="5085588"/>
            <a:ext cx="7214870" cy="0"/>
          </a:xfrm>
          <a:custGeom>
            <a:avLst/>
            <a:gdLst/>
            <a:ahLst/>
            <a:cxnLst/>
            <a:rect l="l" t="t" r="r" b="b"/>
            <a:pathLst>
              <a:path w="7214870">
                <a:moveTo>
                  <a:pt x="0" y="0"/>
                </a:moveTo>
                <a:lnTo>
                  <a:pt x="72146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5033771" y="4074414"/>
            <a:ext cx="227329" cy="1006475"/>
          </a:xfrm>
          <a:prstGeom prst="rect">
            <a:avLst/>
          </a:prstGeom>
          <a:solidFill>
            <a:srgbClr val="FBA41A"/>
          </a:solidFill>
        </p:spPr>
        <p:txBody>
          <a:bodyPr vert="horz" wrap="square" lIns="0" tIns="93980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740"/>
              </a:spcBef>
            </a:pPr>
            <a:r>
              <a:rPr sz="800" b="1" dirty="0">
                <a:solidFill>
                  <a:srgbClr val="FFFFFF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31</a:t>
            </a:r>
            <a:endParaRPr sz="800">
              <a:latin typeface="Microsoft JhengHei UI" panose="020B0604030504040204" charset="-120"/>
              <a:cs typeface="Microsoft JhengHei UI" panose="020B0604030504040204" charset="-12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08853" y="3576573"/>
            <a:ext cx="1346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49</a:t>
            </a:r>
            <a:endParaRPr sz="800">
              <a:latin typeface="Microsoft JhengHei UI" panose="020B0604030504040204" charset="-120"/>
              <a:cs typeface="Microsoft JhengHei UI" panose="020B0604030504040204" charset="-12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30593" y="2547874"/>
            <a:ext cx="1346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81</a:t>
            </a:r>
            <a:endParaRPr sz="800">
              <a:latin typeface="Microsoft JhengHei UI" panose="020B0604030504040204" charset="-120"/>
              <a:cs typeface="Microsoft JhengHei UI" panose="020B0604030504040204" charset="-12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199376" y="3142614"/>
            <a:ext cx="2260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62.5</a:t>
            </a:r>
            <a:endParaRPr sz="800">
              <a:latin typeface="Microsoft JhengHei UI" panose="020B0604030504040204" charset="-120"/>
              <a:cs typeface="Microsoft JhengHei UI" panose="020B0604030504040204" charset="-12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73821" y="2772918"/>
            <a:ext cx="1346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74</a:t>
            </a:r>
            <a:endParaRPr sz="800">
              <a:latin typeface="Microsoft JhengHei UI" panose="020B0604030504040204" charset="-120"/>
              <a:cs typeface="Microsoft JhengHei UI" panose="020B0604030504040204" charset="-12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695690" y="3544315"/>
            <a:ext cx="1346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50</a:t>
            </a:r>
            <a:endParaRPr sz="800">
              <a:latin typeface="Microsoft JhengHei UI" panose="020B0604030504040204" charset="-120"/>
              <a:cs typeface="Microsoft JhengHei UI" panose="020B0604030504040204" charset="-12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417431" y="2612263"/>
            <a:ext cx="1346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79</a:t>
            </a:r>
            <a:endParaRPr sz="800">
              <a:latin typeface="Microsoft JhengHei UI" panose="020B0604030504040204" charset="-120"/>
              <a:cs typeface="Microsoft JhengHei UI" panose="020B0604030504040204" charset="-12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085831" y="3592448"/>
            <a:ext cx="2260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48.5</a:t>
            </a:r>
            <a:endParaRPr sz="800">
              <a:latin typeface="Microsoft JhengHei UI" panose="020B0604030504040204" charset="-120"/>
              <a:cs typeface="Microsoft JhengHei UI" panose="020B0604030504040204" charset="-12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860658" y="2804617"/>
            <a:ext cx="13462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FFFFFF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73</a:t>
            </a:r>
            <a:endParaRPr sz="800">
              <a:latin typeface="Microsoft JhengHei UI" panose="020B0604030504040204" charset="-120"/>
              <a:cs typeface="Microsoft JhengHei UI" panose="020B0604030504040204" charset="-12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527535" y="4074414"/>
            <a:ext cx="227329" cy="1006475"/>
          </a:xfrm>
          <a:prstGeom prst="rect">
            <a:avLst/>
          </a:prstGeom>
          <a:solidFill>
            <a:srgbClr val="0F3A4D"/>
          </a:solidFill>
        </p:spPr>
        <p:txBody>
          <a:bodyPr vert="horz" wrap="square" lIns="0" tIns="6159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485"/>
              </a:spcBef>
            </a:pPr>
            <a:r>
              <a:rPr sz="800" b="1" dirty="0">
                <a:solidFill>
                  <a:srgbClr val="FFFFFF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32</a:t>
            </a:r>
            <a:endParaRPr sz="800">
              <a:latin typeface="Microsoft JhengHei UI" panose="020B0604030504040204" charset="-120"/>
              <a:cs typeface="Microsoft JhengHei UI" panose="020B0604030504040204" charset="-12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597146" y="4995798"/>
            <a:ext cx="92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0</a:t>
            </a:r>
            <a:endParaRPr sz="900">
              <a:latin typeface="Microsoft JhengHei UI" panose="020B0604030504040204" charset="-120"/>
              <a:cs typeface="Microsoft JhengHei UI" panose="020B0604030504040204" charset="-12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30597" y="4352925"/>
            <a:ext cx="156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20</a:t>
            </a:r>
            <a:endParaRPr sz="900">
              <a:latin typeface="Microsoft JhengHei UI" panose="020B0604030504040204" charset="-120"/>
              <a:cs typeface="Microsoft JhengHei UI" panose="020B0604030504040204" charset="-12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30597" y="3710178"/>
            <a:ext cx="156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40</a:t>
            </a:r>
            <a:endParaRPr sz="900">
              <a:latin typeface="Microsoft JhengHei UI" panose="020B0604030504040204" charset="-120"/>
              <a:cs typeface="Microsoft JhengHei UI" panose="020B0604030504040204" charset="-120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530597" y="3067050"/>
            <a:ext cx="156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60</a:t>
            </a:r>
            <a:endParaRPr sz="900">
              <a:latin typeface="Microsoft JhengHei UI" panose="020B0604030504040204" charset="-120"/>
              <a:cs typeface="Microsoft JhengHei UI" panose="020B0604030504040204" charset="-12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530597" y="2424176"/>
            <a:ext cx="156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80</a:t>
            </a:r>
            <a:endParaRPr sz="900">
              <a:latin typeface="Microsoft JhengHei UI" panose="020B0604030504040204" charset="-120"/>
              <a:cs typeface="Microsoft JhengHei UI" panose="020B0604030504040204" charset="-12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464558" y="1781302"/>
            <a:ext cx="22415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1</a:t>
            </a:r>
            <a:r>
              <a:rPr sz="900" spc="5" dirty="0">
                <a:solidFill>
                  <a:srgbClr val="585858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0</a:t>
            </a:r>
            <a:r>
              <a:rPr sz="900" dirty="0">
                <a:solidFill>
                  <a:srgbClr val="585858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0</a:t>
            </a:r>
            <a:endParaRPr sz="900">
              <a:latin typeface="Microsoft JhengHei UI" panose="020B0604030504040204" charset="-120"/>
              <a:cs typeface="Microsoft JhengHei UI" panose="020B0604030504040204" charset="-12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356608" y="5247220"/>
            <a:ext cx="816355" cy="80899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405373" y="5248567"/>
            <a:ext cx="1219707" cy="699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866128" y="5244642"/>
            <a:ext cx="1183131" cy="714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078343" y="5245214"/>
            <a:ext cx="715136" cy="716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120123" y="5287517"/>
            <a:ext cx="379095" cy="349250"/>
          </a:xfrm>
          <a:custGeom>
            <a:avLst/>
            <a:gdLst/>
            <a:ahLst/>
            <a:cxnLst/>
            <a:rect l="l" t="t" r="r" b="b"/>
            <a:pathLst>
              <a:path w="379095" h="349250">
                <a:moveTo>
                  <a:pt x="62859" y="285622"/>
                </a:moveTo>
                <a:lnTo>
                  <a:pt x="44323" y="285622"/>
                </a:lnTo>
                <a:lnTo>
                  <a:pt x="77089" y="318427"/>
                </a:lnTo>
                <a:lnTo>
                  <a:pt x="78253" y="326473"/>
                </a:lnTo>
                <a:lnTo>
                  <a:pt x="79073" y="334286"/>
                </a:lnTo>
                <a:lnTo>
                  <a:pt x="79535" y="341865"/>
                </a:lnTo>
                <a:lnTo>
                  <a:pt x="79628" y="349211"/>
                </a:lnTo>
                <a:lnTo>
                  <a:pt x="93218" y="347637"/>
                </a:lnTo>
                <a:lnTo>
                  <a:pt x="92709" y="339178"/>
                </a:lnTo>
                <a:lnTo>
                  <a:pt x="91948" y="331025"/>
                </a:lnTo>
                <a:lnTo>
                  <a:pt x="90677" y="323164"/>
                </a:lnTo>
                <a:lnTo>
                  <a:pt x="100169" y="323164"/>
                </a:lnTo>
                <a:lnTo>
                  <a:pt x="104775" y="322402"/>
                </a:lnTo>
                <a:lnTo>
                  <a:pt x="117982" y="316991"/>
                </a:lnTo>
                <a:lnTo>
                  <a:pt x="124332" y="313156"/>
                </a:lnTo>
                <a:lnTo>
                  <a:pt x="128842" y="309567"/>
                </a:lnTo>
                <a:lnTo>
                  <a:pt x="97762" y="309567"/>
                </a:lnTo>
                <a:lnTo>
                  <a:pt x="86614" y="309384"/>
                </a:lnTo>
                <a:lnTo>
                  <a:pt x="62859" y="285622"/>
                </a:lnTo>
                <a:close/>
              </a:path>
              <a:path w="379095" h="349250">
                <a:moveTo>
                  <a:pt x="100169" y="323164"/>
                </a:moveTo>
                <a:lnTo>
                  <a:pt x="90677" y="323164"/>
                </a:lnTo>
                <a:lnTo>
                  <a:pt x="97790" y="323557"/>
                </a:lnTo>
                <a:lnTo>
                  <a:pt x="100169" y="323164"/>
                </a:lnTo>
                <a:close/>
              </a:path>
              <a:path w="379095" h="349250">
                <a:moveTo>
                  <a:pt x="172339" y="248538"/>
                </a:moveTo>
                <a:lnTo>
                  <a:pt x="141870" y="279953"/>
                </a:lnTo>
                <a:lnTo>
                  <a:pt x="109124" y="306284"/>
                </a:lnTo>
                <a:lnTo>
                  <a:pt x="97762" y="309567"/>
                </a:lnTo>
                <a:lnTo>
                  <a:pt x="128842" y="309567"/>
                </a:lnTo>
                <a:lnTo>
                  <a:pt x="158748" y="281812"/>
                </a:lnTo>
                <a:lnTo>
                  <a:pt x="178434" y="261365"/>
                </a:lnTo>
                <a:lnTo>
                  <a:pt x="172339" y="248538"/>
                </a:lnTo>
                <a:close/>
              </a:path>
              <a:path w="379095" h="349250">
                <a:moveTo>
                  <a:pt x="100994" y="266572"/>
                </a:moveTo>
                <a:lnTo>
                  <a:pt x="85598" y="266572"/>
                </a:lnTo>
                <a:lnTo>
                  <a:pt x="90293" y="274574"/>
                </a:lnTo>
                <a:lnTo>
                  <a:pt x="93345" y="283340"/>
                </a:lnTo>
                <a:lnTo>
                  <a:pt x="94777" y="292872"/>
                </a:lnTo>
                <a:lnTo>
                  <a:pt x="94615" y="303174"/>
                </a:lnTo>
                <a:lnTo>
                  <a:pt x="107696" y="302272"/>
                </a:lnTo>
                <a:lnTo>
                  <a:pt x="107583" y="289305"/>
                </a:lnTo>
                <a:lnTo>
                  <a:pt x="105600" y="278258"/>
                </a:lnTo>
                <a:lnTo>
                  <a:pt x="101380" y="267207"/>
                </a:lnTo>
                <a:lnTo>
                  <a:pt x="100994" y="266572"/>
                </a:lnTo>
                <a:close/>
              </a:path>
              <a:path w="379095" h="349250">
                <a:moveTo>
                  <a:pt x="44450" y="267207"/>
                </a:moveTo>
                <a:lnTo>
                  <a:pt x="22859" y="288797"/>
                </a:lnTo>
                <a:lnTo>
                  <a:pt x="32003" y="297941"/>
                </a:lnTo>
                <a:lnTo>
                  <a:pt x="44323" y="285622"/>
                </a:lnTo>
                <a:lnTo>
                  <a:pt x="62859" y="285622"/>
                </a:lnTo>
                <a:lnTo>
                  <a:pt x="44450" y="267207"/>
                </a:lnTo>
                <a:close/>
              </a:path>
              <a:path w="379095" h="349250">
                <a:moveTo>
                  <a:pt x="80774" y="240029"/>
                </a:moveTo>
                <a:lnTo>
                  <a:pt x="62102" y="240029"/>
                </a:lnTo>
                <a:lnTo>
                  <a:pt x="66675" y="244474"/>
                </a:lnTo>
                <a:lnTo>
                  <a:pt x="71881" y="249935"/>
                </a:lnTo>
                <a:lnTo>
                  <a:pt x="77597" y="256666"/>
                </a:lnTo>
                <a:lnTo>
                  <a:pt x="61341" y="272922"/>
                </a:lnTo>
                <a:lnTo>
                  <a:pt x="70230" y="281812"/>
                </a:lnTo>
                <a:lnTo>
                  <a:pt x="85598" y="266572"/>
                </a:lnTo>
                <a:lnTo>
                  <a:pt x="100994" y="266572"/>
                </a:lnTo>
                <a:lnTo>
                  <a:pt x="95123" y="256920"/>
                </a:lnTo>
                <a:lnTo>
                  <a:pt x="105028" y="247014"/>
                </a:lnTo>
                <a:lnTo>
                  <a:pt x="87249" y="247014"/>
                </a:lnTo>
                <a:lnTo>
                  <a:pt x="83439" y="242823"/>
                </a:lnTo>
                <a:lnTo>
                  <a:pt x="80774" y="240029"/>
                </a:lnTo>
                <a:close/>
              </a:path>
              <a:path w="379095" h="349250">
                <a:moveTo>
                  <a:pt x="130468" y="240537"/>
                </a:moveTo>
                <a:lnTo>
                  <a:pt x="111505" y="240537"/>
                </a:lnTo>
                <a:lnTo>
                  <a:pt x="141985" y="271017"/>
                </a:lnTo>
                <a:lnTo>
                  <a:pt x="151510" y="261492"/>
                </a:lnTo>
                <a:lnTo>
                  <a:pt x="130468" y="240537"/>
                </a:lnTo>
                <a:close/>
              </a:path>
              <a:path w="379095" h="349250">
                <a:moveTo>
                  <a:pt x="33099" y="262719"/>
                </a:moveTo>
                <a:lnTo>
                  <a:pt x="8836" y="262719"/>
                </a:lnTo>
                <a:lnTo>
                  <a:pt x="17256" y="262953"/>
                </a:lnTo>
                <a:lnTo>
                  <a:pt x="25271" y="263568"/>
                </a:lnTo>
                <a:lnTo>
                  <a:pt x="32893" y="264540"/>
                </a:lnTo>
                <a:lnTo>
                  <a:pt x="33099" y="262719"/>
                </a:lnTo>
                <a:close/>
              </a:path>
              <a:path w="379095" h="349250">
                <a:moveTo>
                  <a:pt x="10056" y="249721"/>
                </a:moveTo>
                <a:lnTo>
                  <a:pt x="1270" y="249935"/>
                </a:lnTo>
                <a:lnTo>
                  <a:pt x="0" y="262889"/>
                </a:lnTo>
                <a:lnTo>
                  <a:pt x="8836" y="262719"/>
                </a:lnTo>
                <a:lnTo>
                  <a:pt x="33099" y="262719"/>
                </a:lnTo>
                <a:lnTo>
                  <a:pt x="34417" y="251078"/>
                </a:lnTo>
                <a:lnTo>
                  <a:pt x="26630" y="250293"/>
                </a:lnTo>
                <a:lnTo>
                  <a:pt x="18510" y="249840"/>
                </a:lnTo>
                <a:lnTo>
                  <a:pt x="10056" y="249721"/>
                </a:lnTo>
                <a:close/>
              </a:path>
              <a:path w="379095" h="349250">
                <a:moveTo>
                  <a:pt x="47244" y="206374"/>
                </a:moveTo>
                <a:lnTo>
                  <a:pt x="37846" y="215772"/>
                </a:lnTo>
                <a:lnTo>
                  <a:pt x="53467" y="231393"/>
                </a:lnTo>
                <a:lnTo>
                  <a:pt x="39116" y="245744"/>
                </a:lnTo>
                <a:lnTo>
                  <a:pt x="47751" y="254507"/>
                </a:lnTo>
                <a:lnTo>
                  <a:pt x="62102" y="240029"/>
                </a:lnTo>
                <a:lnTo>
                  <a:pt x="80774" y="240029"/>
                </a:lnTo>
                <a:lnTo>
                  <a:pt x="78231" y="237362"/>
                </a:lnTo>
                <a:lnTo>
                  <a:pt x="71500" y="230758"/>
                </a:lnTo>
                <a:lnTo>
                  <a:pt x="80264" y="221995"/>
                </a:lnTo>
                <a:lnTo>
                  <a:pt x="62865" y="221995"/>
                </a:lnTo>
                <a:lnTo>
                  <a:pt x="47244" y="206374"/>
                </a:lnTo>
                <a:close/>
              </a:path>
              <a:path w="379095" h="349250">
                <a:moveTo>
                  <a:pt x="105664" y="215645"/>
                </a:moveTo>
                <a:lnTo>
                  <a:pt x="86614" y="215645"/>
                </a:lnTo>
                <a:lnTo>
                  <a:pt x="102616" y="231647"/>
                </a:lnTo>
                <a:lnTo>
                  <a:pt x="87249" y="247014"/>
                </a:lnTo>
                <a:lnTo>
                  <a:pt x="105028" y="247014"/>
                </a:lnTo>
                <a:lnTo>
                  <a:pt x="111505" y="240537"/>
                </a:lnTo>
                <a:lnTo>
                  <a:pt x="130468" y="240537"/>
                </a:lnTo>
                <a:lnTo>
                  <a:pt x="121030" y="231139"/>
                </a:lnTo>
                <a:lnTo>
                  <a:pt x="130048" y="222122"/>
                </a:lnTo>
                <a:lnTo>
                  <a:pt x="112141" y="222122"/>
                </a:lnTo>
                <a:lnTo>
                  <a:pt x="105664" y="215645"/>
                </a:lnTo>
                <a:close/>
              </a:path>
              <a:path w="379095" h="349250">
                <a:moveTo>
                  <a:pt x="139227" y="155955"/>
                </a:moveTo>
                <a:lnTo>
                  <a:pt x="120523" y="155955"/>
                </a:lnTo>
                <a:lnTo>
                  <a:pt x="182499" y="217931"/>
                </a:lnTo>
                <a:lnTo>
                  <a:pt x="180212" y="221614"/>
                </a:lnTo>
                <a:lnTo>
                  <a:pt x="177800" y="224789"/>
                </a:lnTo>
                <a:lnTo>
                  <a:pt x="175514" y="227583"/>
                </a:lnTo>
                <a:lnTo>
                  <a:pt x="188086" y="233552"/>
                </a:lnTo>
                <a:lnTo>
                  <a:pt x="194373" y="223960"/>
                </a:lnTo>
                <a:lnTo>
                  <a:pt x="200278" y="214248"/>
                </a:lnTo>
                <a:lnTo>
                  <a:pt x="204714" y="206374"/>
                </a:lnTo>
                <a:lnTo>
                  <a:pt x="189610" y="206374"/>
                </a:lnTo>
                <a:lnTo>
                  <a:pt x="173862" y="190626"/>
                </a:lnTo>
                <a:lnTo>
                  <a:pt x="182752" y="181736"/>
                </a:lnTo>
                <a:lnTo>
                  <a:pt x="164973" y="181736"/>
                </a:lnTo>
                <a:lnTo>
                  <a:pt x="152019" y="168655"/>
                </a:lnTo>
                <a:lnTo>
                  <a:pt x="161035" y="159638"/>
                </a:lnTo>
                <a:lnTo>
                  <a:pt x="142875" y="159638"/>
                </a:lnTo>
                <a:lnTo>
                  <a:pt x="139227" y="155955"/>
                </a:lnTo>
                <a:close/>
              </a:path>
              <a:path w="379095" h="349250">
                <a:moveTo>
                  <a:pt x="127761" y="206374"/>
                </a:moveTo>
                <a:lnTo>
                  <a:pt x="112141" y="222122"/>
                </a:lnTo>
                <a:lnTo>
                  <a:pt x="130048" y="222122"/>
                </a:lnTo>
                <a:lnTo>
                  <a:pt x="136778" y="215391"/>
                </a:lnTo>
                <a:lnTo>
                  <a:pt x="127761" y="206374"/>
                </a:lnTo>
                <a:close/>
              </a:path>
              <a:path w="379095" h="349250">
                <a:moveTo>
                  <a:pt x="71754" y="181863"/>
                </a:moveTo>
                <a:lnTo>
                  <a:pt x="62356" y="191261"/>
                </a:lnTo>
                <a:lnTo>
                  <a:pt x="77977" y="206882"/>
                </a:lnTo>
                <a:lnTo>
                  <a:pt x="62865" y="221995"/>
                </a:lnTo>
                <a:lnTo>
                  <a:pt x="80264" y="221995"/>
                </a:lnTo>
                <a:lnTo>
                  <a:pt x="86614" y="215645"/>
                </a:lnTo>
                <a:lnTo>
                  <a:pt x="105664" y="215645"/>
                </a:lnTo>
                <a:lnTo>
                  <a:pt x="96139" y="206120"/>
                </a:lnTo>
                <a:lnTo>
                  <a:pt x="104775" y="197484"/>
                </a:lnTo>
                <a:lnTo>
                  <a:pt x="87375" y="197484"/>
                </a:lnTo>
                <a:lnTo>
                  <a:pt x="71754" y="181863"/>
                </a:lnTo>
                <a:close/>
              </a:path>
              <a:path w="379095" h="349250">
                <a:moveTo>
                  <a:pt x="229489" y="194563"/>
                </a:moveTo>
                <a:lnTo>
                  <a:pt x="210947" y="194563"/>
                </a:lnTo>
                <a:lnTo>
                  <a:pt x="228726" y="212343"/>
                </a:lnTo>
                <a:lnTo>
                  <a:pt x="237998" y="203072"/>
                </a:lnTo>
                <a:lnTo>
                  <a:pt x="229489" y="194563"/>
                </a:lnTo>
                <a:close/>
              </a:path>
              <a:path w="379095" h="349250">
                <a:moveTo>
                  <a:pt x="208915" y="173989"/>
                </a:moveTo>
                <a:lnTo>
                  <a:pt x="190500" y="173989"/>
                </a:lnTo>
                <a:lnTo>
                  <a:pt x="201295" y="184784"/>
                </a:lnTo>
                <a:lnTo>
                  <a:pt x="198247" y="191515"/>
                </a:lnTo>
                <a:lnTo>
                  <a:pt x="194436" y="198754"/>
                </a:lnTo>
                <a:lnTo>
                  <a:pt x="189610" y="206374"/>
                </a:lnTo>
                <a:lnTo>
                  <a:pt x="204714" y="206374"/>
                </a:lnTo>
                <a:lnTo>
                  <a:pt x="205803" y="204442"/>
                </a:lnTo>
                <a:lnTo>
                  <a:pt x="210947" y="194563"/>
                </a:lnTo>
                <a:lnTo>
                  <a:pt x="229489" y="194563"/>
                </a:lnTo>
                <a:lnTo>
                  <a:pt x="208915" y="173989"/>
                </a:lnTo>
                <a:close/>
              </a:path>
              <a:path w="379095" h="349250">
                <a:moveTo>
                  <a:pt x="101219" y="183641"/>
                </a:moveTo>
                <a:lnTo>
                  <a:pt x="87375" y="197484"/>
                </a:lnTo>
                <a:lnTo>
                  <a:pt x="104775" y="197484"/>
                </a:lnTo>
                <a:lnTo>
                  <a:pt x="109854" y="192404"/>
                </a:lnTo>
                <a:lnTo>
                  <a:pt x="101219" y="183641"/>
                </a:lnTo>
                <a:close/>
              </a:path>
              <a:path w="379095" h="349250">
                <a:moveTo>
                  <a:pt x="192010" y="120014"/>
                </a:moveTo>
                <a:lnTo>
                  <a:pt x="170433" y="120014"/>
                </a:lnTo>
                <a:lnTo>
                  <a:pt x="186892" y="132709"/>
                </a:lnTo>
                <a:lnTo>
                  <a:pt x="202945" y="142795"/>
                </a:lnTo>
                <a:lnTo>
                  <a:pt x="218618" y="150286"/>
                </a:lnTo>
                <a:lnTo>
                  <a:pt x="233933" y="155193"/>
                </a:lnTo>
                <a:lnTo>
                  <a:pt x="234840" y="163861"/>
                </a:lnTo>
                <a:lnTo>
                  <a:pt x="234905" y="166342"/>
                </a:lnTo>
                <a:lnTo>
                  <a:pt x="235022" y="175386"/>
                </a:lnTo>
                <a:lnTo>
                  <a:pt x="234717" y="183641"/>
                </a:lnTo>
                <a:lnTo>
                  <a:pt x="234609" y="185098"/>
                </a:lnTo>
                <a:lnTo>
                  <a:pt x="233679" y="195579"/>
                </a:lnTo>
                <a:lnTo>
                  <a:pt x="247269" y="195452"/>
                </a:lnTo>
                <a:lnTo>
                  <a:pt x="248054" y="185098"/>
                </a:lnTo>
                <a:lnTo>
                  <a:pt x="248316" y="175386"/>
                </a:lnTo>
                <a:lnTo>
                  <a:pt x="248054" y="166342"/>
                </a:lnTo>
                <a:lnTo>
                  <a:pt x="247269" y="157987"/>
                </a:lnTo>
                <a:lnTo>
                  <a:pt x="284220" y="157987"/>
                </a:lnTo>
                <a:lnTo>
                  <a:pt x="284106" y="146002"/>
                </a:lnTo>
                <a:lnTo>
                  <a:pt x="262858" y="146002"/>
                </a:lnTo>
                <a:lnTo>
                  <a:pt x="253595" y="145464"/>
                </a:lnTo>
                <a:lnTo>
                  <a:pt x="245236" y="144271"/>
                </a:lnTo>
                <a:lnTo>
                  <a:pt x="243900" y="139953"/>
                </a:lnTo>
                <a:lnTo>
                  <a:pt x="230377" y="139953"/>
                </a:lnTo>
                <a:lnTo>
                  <a:pt x="218352" y="135354"/>
                </a:lnTo>
                <a:lnTo>
                  <a:pt x="205898" y="128968"/>
                </a:lnTo>
                <a:lnTo>
                  <a:pt x="193016" y="120773"/>
                </a:lnTo>
                <a:lnTo>
                  <a:pt x="192010" y="120014"/>
                </a:lnTo>
                <a:close/>
              </a:path>
              <a:path w="379095" h="349250">
                <a:moveTo>
                  <a:pt x="187071" y="152145"/>
                </a:moveTo>
                <a:lnTo>
                  <a:pt x="168528" y="152145"/>
                </a:lnTo>
                <a:lnTo>
                  <a:pt x="181482" y="165099"/>
                </a:lnTo>
                <a:lnTo>
                  <a:pt x="164973" y="181736"/>
                </a:lnTo>
                <a:lnTo>
                  <a:pt x="182752" y="181736"/>
                </a:lnTo>
                <a:lnTo>
                  <a:pt x="190500" y="173989"/>
                </a:lnTo>
                <a:lnTo>
                  <a:pt x="208915" y="173989"/>
                </a:lnTo>
                <a:lnTo>
                  <a:pt x="187071" y="152145"/>
                </a:lnTo>
                <a:close/>
              </a:path>
              <a:path w="379095" h="349250">
                <a:moveTo>
                  <a:pt x="153670" y="104647"/>
                </a:moveTo>
                <a:lnTo>
                  <a:pt x="104521" y="153796"/>
                </a:lnTo>
                <a:lnTo>
                  <a:pt x="113665" y="162813"/>
                </a:lnTo>
                <a:lnTo>
                  <a:pt x="120523" y="155955"/>
                </a:lnTo>
                <a:lnTo>
                  <a:pt x="139227" y="155955"/>
                </a:lnTo>
                <a:lnTo>
                  <a:pt x="129921" y="146557"/>
                </a:lnTo>
                <a:lnTo>
                  <a:pt x="146430" y="130047"/>
                </a:lnTo>
                <a:lnTo>
                  <a:pt x="164973" y="130047"/>
                </a:lnTo>
                <a:lnTo>
                  <a:pt x="155705" y="120773"/>
                </a:lnTo>
                <a:lnTo>
                  <a:pt x="161290" y="115188"/>
                </a:lnTo>
                <a:lnTo>
                  <a:pt x="185604" y="115188"/>
                </a:lnTo>
                <a:lnTo>
                  <a:pt x="180379" y="111251"/>
                </a:lnTo>
                <a:lnTo>
                  <a:pt x="160274" y="111251"/>
                </a:lnTo>
                <a:lnTo>
                  <a:pt x="153670" y="104647"/>
                </a:lnTo>
                <a:close/>
              </a:path>
              <a:path w="379095" h="349250">
                <a:moveTo>
                  <a:pt x="164973" y="130047"/>
                </a:moveTo>
                <a:lnTo>
                  <a:pt x="146430" y="130047"/>
                </a:lnTo>
                <a:lnTo>
                  <a:pt x="159511" y="143001"/>
                </a:lnTo>
                <a:lnTo>
                  <a:pt x="142875" y="159638"/>
                </a:lnTo>
                <a:lnTo>
                  <a:pt x="161035" y="159638"/>
                </a:lnTo>
                <a:lnTo>
                  <a:pt x="168528" y="152145"/>
                </a:lnTo>
                <a:lnTo>
                  <a:pt x="187071" y="152145"/>
                </a:lnTo>
                <a:lnTo>
                  <a:pt x="164973" y="130047"/>
                </a:lnTo>
                <a:close/>
              </a:path>
              <a:path w="379095" h="349250">
                <a:moveTo>
                  <a:pt x="284220" y="157987"/>
                </a:moveTo>
                <a:lnTo>
                  <a:pt x="247269" y="157987"/>
                </a:lnTo>
                <a:lnTo>
                  <a:pt x="255293" y="158944"/>
                </a:lnTo>
                <a:lnTo>
                  <a:pt x="264128" y="159353"/>
                </a:lnTo>
                <a:lnTo>
                  <a:pt x="273772" y="159238"/>
                </a:lnTo>
                <a:lnTo>
                  <a:pt x="284225" y="158622"/>
                </a:lnTo>
                <a:lnTo>
                  <a:pt x="284220" y="157987"/>
                </a:lnTo>
                <a:close/>
              </a:path>
              <a:path w="379095" h="349250">
                <a:moveTo>
                  <a:pt x="284099" y="145160"/>
                </a:moveTo>
                <a:lnTo>
                  <a:pt x="273026" y="145897"/>
                </a:lnTo>
                <a:lnTo>
                  <a:pt x="262858" y="146002"/>
                </a:lnTo>
                <a:lnTo>
                  <a:pt x="284106" y="146002"/>
                </a:lnTo>
                <a:lnTo>
                  <a:pt x="284099" y="145160"/>
                </a:lnTo>
                <a:close/>
              </a:path>
              <a:path w="379095" h="349250">
                <a:moveTo>
                  <a:pt x="217487" y="90169"/>
                </a:moveTo>
                <a:lnTo>
                  <a:pt x="200278" y="90169"/>
                </a:lnTo>
                <a:lnTo>
                  <a:pt x="210500" y="103342"/>
                </a:lnTo>
                <a:lnTo>
                  <a:pt x="218900" y="116014"/>
                </a:lnTo>
                <a:lnTo>
                  <a:pt x="225514" y="128210"/>
                </a:lnTo>
                <a:lnTo>
                  <a:pt x="230377" y="139953"/>
                </a:lnTo>
                <a:lnTo>
                  <a:pt x="243900" y="139953"/>
                </a:lnTo>
                <a:lnTo>
                  <a:pt x="240026" y="127440"/>
                </a:lnTo>
                <a:lnTo>
                  <a:pt x="230885" y="109537"/>
                </a:lnTo>
                <a:lnTo>
                  <a:pt x="217840" y="90586"/>
                </a:lnTo>
                <a:lnTo>
                  <a:pt x="217487" y="90169"/>
                </a:lnTo>
                <a:close/>
              </a:path>
              <a:path w="379095" h="349250">
                <a:moveTo>
                  <a:pt x="264414" y="57657"/>
                </a:moveTo>
                <a:lnTo>
                  <a:pt x="252856" y="65277"/>
                </a:lnTo>
                <a:lnTo>
                  <a:pt x="263003" y="79378"/>
                </a:lnTo>
                <a:lnTo>
                  <a:pt x="271922" y="93694"/>
                </a:lnTo>
                <a:lnTo>
                  <a:pt x="279628" y="108247"/>
                </a:lnTo>
                <a:lnTo>
                  <a:pt x="286130" y="123062"/>
                </a:lnTo>
                <a:lnTo>
                  <a:pt x="300100" y="119506"/>
                </a:lnTo>
                <a:lnTo>
                  <a:pt x="294292" y="105985"/>
                </a:lnTo>
                <a:lnTo>
                  <a:pt x="286400" y="91154"/>
                </a:lnTo>
                <a:lnTo>
                  <a:pt x="276437" y="75037"/>
                </a:lnTo>
                <a:lnTo>
                  <a:pt x="264414" y="57657"/>
                </a:lnTo>
                <a:close/>
              </a:path>
              <a:path w="379095" h="349250">
                <a:moveTo>
                  <a:pt x="185604" y="115188"/>
                </a:moveTo>
                <a:lnTo>
                  <a:pt x="161290" y="115188"/>
                </a:lnTo>
                <a:lnTo>
                  <a:pt x="168275" y="122173"/>
                </a:lnTo>
                <a:lnTo>
                  <a:pt x="170433" y="120014"/>
                </a:lnTo>
                <a:lnTo>
                  <a:pt x="192010" y="120014"/>
                </a:lnTo>
                <a:lnTo>
                  <a:pt x="185604" y="115188"/>
                </a:lnTo>
                <a:close/>
              </a:path>
              <a:path w="379095" h="349250">
                <a:moveTo>
                  <a:pt x="200914" y="70611"/>
                </a:moveTo>
                <a:lnTo>
                  <a:pt x="160274" y="111251"/>
                </a:lnTo>
                <a:lnTo>
                  <a:pt x="180379" y="111251"/>
                </a:lnTo>
                <a:lnTo>
                  <a:pt x="179704" y="110743"/>
                </a:lnTo>
                <a:lnTo>
                  <a:pt x="200278" y="90169"/>
                </a:lnTo>
                <a:lnTo>
                  <a:pt x="217487" y="90169"/>
                </a:lnTo>
                <a:lnTo>
                  <a:pt x="200914" y="70611"/>
                </a:lnTo>
                <a:close/>
              </a:path>
              <a:path w="379095" h="349250">
                <a:moveTo>
                  <a:pt x="269240" y="30098"/>
                </a:moveTo>
                <a:lnTo>
                  <a:pt x="319277" y="99440"/>
                </a:lnTo>
                <a:lnTo>
                  <a:pt x="329437" y="104393"/>
                </a:lnTo>
                <a:lnTo>
                  <a:pt x="331343" y="104139"/>
                </a:lnTo>
                <a:lnTo>
                  <a:pt x="349965" y="89788"/>
                </a:lnTo>
                <a:lnTo>
                  <a:pt x="328929" y="89788"/>
                </a:lnTo>
                <a:lnTo>
                  <a:pt x="269240" y="30098"/>
                </a:lnTo>
                <a:close/>
              </a:path>
              <a:path w="379095" h="349250">
                <a:moveTo>
                  <a:pt x="344424" y="33019"/>
                </a:moveTo>
                <a:lnTo>
                  <a:pt x="332358" y="39496"/>
                </a:lnTo>
                <a:lnTo>
                  <a:pt x="336042" y="43179"/>
                </a:lnTo>
                <a:lnTo>
                  <a:pt x="340359" y="48005"/>
                </a:lnTo>
                <a:lnTo>
                  <a:pt x="345567" y="53974"/>
                </a:lnTo>
                <a:lnTo>
                  <a:pt x="350647" y="59943"/>
                </a:lnTo>
                <a:lnTo>
                  <a:pt x="353059" y="63753"/>
                </a:lnTo>
                <a:lnTo>
                  <a:pt x="352298" y="67563"/>
                </a:lnTo>
                <a:lnTo>
                  <a:pt x="351535" y="69087"/>
                </a:lnTo>
                <a:lnTo>
                  <a:pt x="343026" y="77596"/>
                </a:lnTo>
                <a:lnTo>
                  <a:pt x="337820" y="82930"/>
                </a:lnTo>
                <a:lnTo>
                  <a:pt x="334772" y="86232"/>
                </a:lnTo>
                <a:lnTo>
                  <a:pt x="331724" y="89407"/>
                </a:lnTo>
                <a:lnTo>
                  <a:pt x="328929" y="89788"/>
                </a:lnTo>
                <a:lnTo>
                  <a:pt x="349965" y="89788"/>
                </a:lnTo>
                <a:lnTo>
                  <a:pt x="366522" y="63372"/>
                </a:lnTo>
                <a:lnTo>
                  <a:pt x="366014" y="61213"/>
                </a:lnTo>
                <a:lnTo>
                  <a:pt x="365632" y="59054"/>
                </a:lnTo>
                <a:lnTo>
                  <a:pt x="363600" y="55625"/>
                </a:lnTo>
                <a:lnTo>
                  <a:pt x="359918" y="50799"/>
                </a:lnTo>
                <a:lnTo>
                  <a:pt x="356234" y="46100"/>
                </a:lnTo>
                <a:lnTo>
                  <a:pt x="351027" y="40131"/>
                </a:lnTo>
                <a:lnTo>
                  <a:pt x="344424" y="33019"/>
                </a:lnTo>
                <a:close/>
              </a:path>
              <a:path w="379095" h="349250">
                <a:moveTo>
                  <a:pt x="319277" y="0"/>
                </a:moveTo>
                <a:lnTo>
                  <a:pt x="315468" y="12953"/>
                </a:lnTo>
                <a:lnTo>
                  <a:pt x="331063" y="18051"/>
                </a:lnTo>
                <a:lnTo>
                  <a:pt x="346027" y="24018"/>
                </a:lnTo>
                <a:lnTo>
                  <a:pt x="360348" y="30866"/>
                </a:lnTo>
                <a:lnTo>
                  <a:pt x="374015" y="38607"/>
                </a:lnTo>
                <a:lnTo>
                  <a:pt x="378968" y="24764"/>
                </a:lnTo>
                <a:lnTo>
                  <a:pt x="366533" y="18216"/>
                </a:lnTo>
                <a:lnTo>
                  <a:pt x="352456" y="11906"/>
                </a:lnTo>
                <a:lnTo>
                  <a:pt x="336712" y="5834"/>
                </a:lnTo>
                <a:lnTo>
                  <a:pt x="319277" y="0"/>
                </a:lnTo>
                <a:close/>
              </a:path>
              <a:path w="379095" h="349250">
                <a:moveTo>
                  <a:pt x="249300" y="2539"/>
                </a:moveTo>
                <a:lnTo>
                  <a:pt x="248539" y="15239"/>
                </a:lnTo>
                <a:lnTo>
                  <a:pt x="262207" y="15837"/>
                </a:lnTo>
                <a:lnTo>
                  <a:pt x="275399" y="17256"/>
                </a:lnTo>
                <a:lnTo>
                  <a:pt x="288115" y="19508"/>
                </a:lnTo>
                <a:lnTo>
                  <a:pt x="300354" y="22605"/>
                </a:lnTo>
                <a:lnTo>
                  <a:pt x="302514" y="8508"/>
                </a:lnTo>
                <a:lnTo>
                  <a:pt x="288823" y="5629"/>
                </a:lnTo>
                <a:lnTo>
                  <a:pt x="275383" y="3667"/>
                </a:lnTo>
                <a:lnTo>
                  <a:pt x="262205" y="2633"/>
                </a:lnTo>
                <a:lnTo>
                  <a:pt x="249300" y="253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9736708" y="5254472"/>
            <a:ext cx="496570" cy="491490"/>
          </a:xfrm>
          <a:custGeom>
            <a:avLst/>
            <a:gdLst/>
            <a:ahLst/>
            <a:cxnLst/>
            <a:rect l="l" t="t" r="r" b="b"/>
            <a:pathLst>
              <a:path w="496570" h="491489">
                <a:moveTo>
                  <a:pt x="124911" y="430530"/>
                </a:moveTo>
                <a:lnTo>
                  <a:pt x="106172" y="430530"/>
                </a:lnTo>
                <a:lnTo>
                  <a:pt x="116967" y="440690"/>
                </a:lnTo>
                <a:lnTo>
                  <a:pt x="74295" y="483870"/>
                </a:lnTo>
                <a:lnTo>
                  <a:pt x="82804" y="491490"/>
                </a:lnTo>
                <a:lnTo>
                  <a:pt x="143229" y="431800"/>
                </a:lnTo>
                <a:lnTo>
                  <a:pt x="126111" y="431800"/>
                </a:lnTo>
                <a:lnTo>
                  <a:pt x="124911" y="430530"/>
                </a:lnTo>
                <a:close/>
              </a:path>
              <a:path w="496570" h="491489">
                <a:moveTo>
                  <a:pt x="99314" y="405130"/>
                </a:moveTo>
                <a:lnTo>
                  <a:pt x="90043" y="414020"/>
                </a:lnTo>
                <a:lnTo>
                  <a:pt x="97663" y="421640"/>
                </a:lnTo>
                <a:lnTo>
                  <a:pt x="60706" y="458470"/>
                </a:lnTo>
                <a:lnTo>
                  <a:pt x="69215" y="467359"/>
                </a:lnTo>
                <a:lnTo>
                  <a:pt x="106172" y="430530"/>
                </a:lnTo>
                <a:lnTo>
                  <a:pt x="124911" y="430530"/>
                </a:lnTo>
                <a:lnTo>
                  <a:pt x="115316" y="420370"/>
                </a:lnTo>
                <a:lnTo>
                  <a:pt x="123126" y="412750"/>
                </a:lnTo>
                <a:lnTo>
                  <a:pt x="106807" y="412750"/>
                </a:lnTo>
                <a:lnTo>
                  <a:pt x="99314" y="405130"/>
                </a:lnTo>
                <a:close/>
              </a:path>
              <a:path w="496570" h="491489">
                <a:moveTo>
                  <a:pt x="9271" y="392430"/>
                </a:moveTo>
                <a:lnTo>
                  <a:pt x="0" y="401320"/>
                </a:lnTo>
                <a:lnTo>
                  <a:pt x="45847" y="447040"/>
                </a:lnTo>
                <a:lnTo>
                  <a:pt x="54991" y="438150"/>
                </a:lnTo>
                <a:lnTo>
                  <a:pt x="9271" y="392430"/>
                </a:lnTo>
                <a:close/>
              </a:path>
              <a:path w="496570" h="491489">
                <a:moveTo>
                  <a:pt x="24130" y="367030"/>
                </a:moveTo>
                <a:lnTo>
                  <a:pt x="14732" y="377190"/>
                </a:lnTo>
                <a:lnTo>
                  <a:pt x="70993" y="433070"/>
                </a:lnTo>
                <a:lnTo>
                  <a:pt x="80391" y="422909"/>
                </a:lnTo>
                <a:lnTo>
                  <a:pt x="24130" y="367030"/>
                </a:lnTo>
                <a:close/>
              </a:path>
              <a:path w="496570" h="491489">
                <a:moveTo>
                  <a:pt x="168148" y="389890"/>
                </a:moveTo>
                <a:lnTo>
                  <a:pt x="126111" y="431800"/>
                </a:lnTo>
                <a:lnTo>
                  <a:pt x="143229" y="431800"/>
                </a:lnTo>
                <a:lnTo>
                  <a:pt x="176657" y="398780"/>
                </a:lnTo>
                <a:lnTo>
                  <a:pt x="168148" y="389890"/>
                </a:lnTo>
                <a:close/>
              </a:path>
              <a:path w="496570" h="491489">
                <a:moveTo>
                  <a:pt x="122596" y="370840"/>
                </a:moveTo>
                <a:lnTo>
                  <a:pt x="43434" y="370840"/>
                </a:lnTo>
                <a:lnTo>
                  <a:pt x="53651" y="374650"/>
                </a:lnTo>
                <a:lnTo>
                  <a:pt x="63738" y="377190"/>
                </a:lnTo>
                <a:lnTo>
                  <a:pt x="83566" y="379730"/>
                </a:lnTo>
                <a:lnTo>
                  <a:pt x="81922" y="387350"/>
                </a:lnTo>
                <a:lnTo>
                  <a:pt x="79470" y="394970"/>
                </a:lnTo>
                <a:lnTo>
                  <a:pt x="76207" y="402590"/>
                </a:lnTo>
                <a:lnTo>
                  <a:pt x="72136" y="411480"/>
                </a:lnTo>
                <a:lnTo>
                  <a:pt x="85090" y="415290"/>
                </a:lnTo>
                <a:lnTo>
                  <a:pt x="88705" y="406400"/>
                </a:lnTo>
                <a:lnTo>
                  <a:pt x="91916" y="397509"/>
                </a:lnTo>
                <a:lnTo>
                  <a:pt x="94698" y="388620"/>
                </a:lnTo>
                <a:lnTo>
                  <a:pt x="97027" y="378459"/>
                </a:lnTo>
                <a:lnTo>
                  <a:pt x="106269" y="375920"/>
                </a:lnTo>
                <a:lnTo>
                  <a:pt x="115903" y="373380"/>
                </a:lnTo>
                <a:lnTo>
                  <a:pt x="122596" y="370840"/>
                </a:lnTo>
                <a:close/>
              </a:path>
              <a:path w="496570" h="491489">
                <a:moveTo>
                  <a:pt x="143256" y="375920"/>
                </a:moveTo>
                <a:lnTo>
                  <a:pt x="106807" y="412750"/>
                </a:lnTo>
                <a:lnTo>
                  <a:pt x="123126" y="412750"/>
                </a:lnTo>
                <a:lnTo>
                  <a:pt x="151765" y="384809"/>
                </a:lnTo>
                <a:lnTo>
                  <a:pt x="143256" y="375920"/>
                </a:lnTo>
                <a:close/>
              </a:path>
              <a:path w="496570" h="491489">
                <a:moveTo>
                  <a:pt x="181229" y="335280"/>
                </a:moveTo>
                <a:lnTo>
                  <a:pt x="168529" y="340359"/>
                </a:lnTo>
                <a:lnTo>
                  <a:pt x="172598" y="349250"/>
                </a:lnTo>
                <a:lnTo>
                  <a:pt x="176228" y="358140"/>
                </a:lnTo>
                <a:lnTo>
                  <a:pt x="179405" y="368300"/>
                </a:lnTo>
                <a:lnTo>
                  <a:pt x="182118" y="378459"/>
                </a:lnTo>
                <a:lnTo>
                  <a:pt x="195961" y="375920"/>
                </a:lnTo>
                <a:lnTo>
                  <a:pt x="193462" y="365759"/>
                </a:lnTo>
                <a:lnTo>
                  <a:pt x="190166" y="355600"/>
                </a:lnTo>
                <a:lnTo>
                  <a:pt x="186084" y="345440"/>
                </a:lnTo>
                <a:lnTo>
                  <a:pt x="181229" y="335280"/>
                </a:lnTo>
                <a:close/>
              </a:path>
              <a:path w="496570" h="491489">
                <a:moveTo>
                  <a:pt x="82042" y="314959"/>
                </a:moveTo>
                <a:lnTo>
                  <a:pt x="30988" y="365759"/>
                </a:lnTo>
                <a:lnTo>
                  <a:pt x="39750" y="374650"/>
                </a:lnTo>
                <a:lnTo>
                  <a:pt x="43434" y="370840"/>
                </a:lnTo>
                <a:lnTo>
                  <a:pt x="122596" y="370840"/>
                </a:lnTo>
                <a:lnTo>
                  <a:pt x="125942" y="369570"/>
                </a:lnTo>
                <a:lnTo>
                  <a:pt x="131170" y="367030"/>
                </a:lnTo>
                <a:lnTo>
                  <a:pt x="78593" y="367030"/>
                </a:lnTo>
                <a:lnTo>
                  <a:pt x="71088" y="365759"/>
                </a:lnTo>
                <a:lnTo>
                  <a:pt x="62678" y="363220"/>
                </a:lnTo>
                <a:lnTo>
                  <a:pt x="53340" y="360680"/>
                </a:lnTo>
                <a:lnTo>
                  <a:pt x="81025" y="332740"/>
                </a:lnTo>
                <a:lnTo>
                  <a:pt x="93654" y="332740"/>
                </a:lnTo>
                <a:lnTo>
                  <a:pt x="90677" y="323850"/>
                </a:lnTo>
                <a:lnTo>
                  <a:pt x="82042" y="314959"/>
                </a:lnTo>
                <a:close/>
              </a:path>
              <a:path w="496570" h="491489">
                <a:moveTo>
                  <a:pt x="93654" y="332740"/>
                </a:moveTo>
                <a:lnTo>
                  <a:pt x="81025" y="332740"/>
                </a:lnTo>
                <a:lnTo>
                  <a:pt x="83431" y="342900"/>
                </a:lnTo>
                <a:lnTo>
                  <a:pt x="84931" y="350520"/>
                </a:lnTo>
                <a:lnTo>
                  <a:pt x="85356" y="356870"/>
                </a:lnTo>
                <a:lnTo>
                  <a:pt x="85474" y="360680"/>
                </a:lnTo>
                <a:lnTo>
                  <a:pt x="85217" y="367030"/>
                </a:lnTo>
                <a:lnTo>
                  <a:pt x="131170" y="367030"/>
                </a:lnTo>
                <a:lnTo>
                  <a:pt x="136398" y="364490"/>
                </a:lnTo>
                <a:lnTo>
                  <a:pt x="98044" y="364490"/>
                </a:lnTo>
                <a:lnTo>
                  <a:pt x="97786" y="354330"/>
                </a:lnTo>
                <a:lnTo>
                  <a:pt x="96456" y="344170"/>
                </a:lnTo>
                <a:lnTo>
                  <a:pt x="94079" y="334009"/>
                </a:lnTo>
                <a:lnTo>
                  <a:pt x="93654" y="332740"/>
                </a:lnTo>
                <a:close/>
              </a:path>
              <a:path w="496570" h="491489">
                <a:moveTo>
                  <a:pt x="132334" y="351790"/>
                </a:moveTo>
                <a:lnTo>
                  <a:pt x="123832" y="356870"/>
                </a:lnTo>
                <a:lnTo>
                  <a:pt x="115284" y="360680"/>
                </a:lnTo>
                <a:lnTo>
                  <a:pt x="106687" y="363220"/>
                </a:lnTo>
                <a:lnTo>
                  <a:pt x="98044" y="364490"/>
                </a:lnTo>
                <a:lnTo>
                  <a:pt x="136398" y="364490"/>
                </a:lnTo>
                <a:lnTo>
                  <a:pt x="132334" y="351790"/>
                </a:lnTo>
                <a:close/>
              </a:path>
              <a:path w="496570" h="491489">
                <a:moveTo>
                  <a:pt x="191516" y="317500"/>
                </a:moveTo>
                <a:lnTo>
                  <a:pt x="181864" y="326390"/>
                </a:lnTo>
                <a:lnTo>
                  <a:pt x="205105" y="350520"/>
                </a:lnTo>
                <a:lnTo>
                  <a:pt x="208661" y="353059"/>
                </a:lnTo>
                <a:lnTo>
                  <a:pt x="212471" y="355600"/>
                </a:lnTo>
                <a:lnTo>
                  <a:pt x="220599" y="355600"/>
                </a:lnTo>
                <a:lnTo>
                  <a:pt x="224663" y="353059"/>
                </a:lnTo>
                <a:lnTo>
                  <a:pt x="228473" y="349250"/>
                </a:lnTo>
                <a:lnTo>
                  <a:pt x="237572" y="340359"/>
                </a:lnTo>
                <a:lnTo>
                  <a:pt x="215265" y="340359"/>
                </a:lnTo>
                <a:lnTo>
                  <a:pt x="213741" y="339090"/>
                </a:lnTo>
                <a:lnTo>
                  <a:pt x="191516" y="317500"/>
                </a:lnTo>
                <a:close/>
              </a:path>
              <a:path w="496570" h="491489">
                <a:moveTo>
                  <a:pt x="173902" y="299720"/>
                </a:moveTo>
                <a:lnTo>
                  <a:pt x="161290" y="299720"/>
                </a:lnTo>
                <a:lnTo>
                  <a:pt x="159027" y="308609"/>
                </a:lnTo>
                <a:lnTo>
                  <a:pt x="155479" y="318770"/>
                </a:lnTo>
                <a:lnTo>
                  <a:pt x="150645" y="327659"/>
                </a:lnTo>
                <a:lnTo>
                  <a:pt x="144525" y="337820"/>
                </a:lnTo>
                <a:lnTo>
                  <a:pt x="158623" y="340359"/>
                </a:lnTo>
                <a:lnTo>
                  <a:pt x="170620" y="316230"/>
                </a:lnTo>
                <a:lnTo>
                  <a:pt x="173902" y="299720"/>
                </a:lnTo>
                <a:close/>
              </a:path>
              <a:path w="496570" h="491489">
                <a:moveTo>
                  <a:pt x="247396" y="294640"/>
                </a:moveTo>
                <a:lnTo>
                  <a:pt x="233680" y="299720"/>
                </a:lnTo>
                <a:lnTo>
                  <a:pt x="238251" y="304800"/>
                </a:lnTo>
                <a:lnTo>
                  <a:pt x="240919" y="307340"/>
                </a:lnTo>
                <a:lnTo>
                  <a:pt x="242950" y="312420"/>
                </a:lnTo>
                <a:lnTo>
                  <a:pt x="243205" y="313690"/>
                </a:lnTo>
                <a:lnTo>
                  <a:pt x="242570" y="314959"/>
                </a:lnTo>
                <a:lnTo>
                  <a:pt x="242062" y="317500"/>
                </a:lnTo>
                <a:lnTo>
                  <a:pt x="239014" y="321309"/>
                </a:lnTo>
                <a:lnTo>
                  <a:pt x="233425" y="326390"/>
                </a:lnTo>
                <a:lnTo>
                  <a:pt x="226568" y="332740"/>
                </a:lnTo>
                <a:lnTo>
                  <a:pt x="221869" y="337820"/>
                </a:lnTo>
                <a:lnTo>
                  <a:pt x="217297" y="340359"/>
                </a:lnTo>
                <a:lnTo>
                  <a:pt x="237572" y="340359"/>
                </a:lnTo>
                <a:lnTo>
                  <a:pt x="250571" y="327659"/>
                </a:lnTo>
                <a:lnTo>
                  <a:pt x="255950" y="320040"/>
                </a:lnTo>
                <a:lnTo>
                  <a:pt x="257222" y="312420"/>
                </a:lnTo>
                <a:lnTo>
                  <a:pt x="254375" y="303530"/>
                </a:lnTo>
                <a:lnTo>
                  <a:pt x="247396" y="294640"/>
                </a:lnTo>
                <a:close/>
              </a:path>
              <a:path w="496570" h="491489">
                <a:moveTo>
                  <a:pt x="187706" y="294640"/>
                </a:moveTo>
                <a:lnTo>
                  <a:pt x="185293" y="308609"/>
                </a:lnTo>
                <a:lnTo>
                  <a:pt x="193363" y="308609"/>
                </a:lnTo>
                <a:lnTo>
                  <a:pt x="202136" y="309880"/>
                </a:lnTo>
                <a:lnTo>
                  <a:pt x="211599" y="311150"/>
                </a:lnTo>
                <a:lnTo>
                  <a:pt x="221742" y="313690"/>
                </a:lnTo>
                <a:lnTo>
                  <a:pt x="224409" y="299720"/>
                </a:lnTo>
                <a:lnTo>
                  <a:pt x="214905" y="298450"/>
                </a:lnTo>
                <a:lnTo>
                  <a:pt x="205628" y="295909"/>
                </a:lnTo>
                <a:lnTo>
                  <a:pt x="196566" y="295909"/>
                </a:lnTo>
                <a:lnTo>
                  <a:pt x="187706" y="294640"/>
                </a:lnTo>
                <a:close/>
              </a:path>
              <a:path w="496570" h="491489">
                <a:moveTo>
                  <a:pt x="167014" y="261619"/>
                </a:moveTo>
                <a:lnTo>
                  <a:pt x="152146" y="261619"/>
                </a:lnTo>
                <a:lnTo>
                  <a:pt x="155789" y="266700"/>
                </a:lnTo>
                <a:lnTo>
                  <a:pt x="158527" y="273050"/>
                </a:lnTo>
                <a:lnTo>
                  <a:pt x="160361" y="279400"/>
                </a:lnTo>
                <a:lnTo>
                  <a:pt x="161290" y="285750"/>
                </a:lnTo>
                <a:lnTo>
                  <a:pt x="152169" y="288290"/>
                </a:lnTo>
                <a:lnTo>
                  <a:pt x="144240" y="289559"/>
                </a:lnTo>
                <a:lnTo>
                  <a:pt x="137501" y="292100"/>
                </a:lnTo>
                <a:lnTo>
                  <a:pt x="131952" y="293370"/>
                </a:lnTo>
                <a:lnTo>
                  <a:pt x="133476" y="307340"/>
                </a:lnTo>
                <a:lnTo>
                  <a:pt x="138787" y="304800"/>
                </a:lnTo>
                <a:lnTo>
                  <a:pt x="145192" y="303530"/>
                </a:lnTo>
                <a:lnTo>
                  <a:pt x="152693" y="300990"/>
                </a:lnTo>
                <a:lnTo>
                  <a:pt x="161290" y="299720"/>
                </a:lnTo>
                <a:lnTo>
                  <a:pt x="173902" y="299720"/>
                </a:lnTo>
                <a:lnTo>
                  <a:pt x="175164" y="293370"/>
                </a:lnTo>
                <a:lnTo>
                  <a:pt x="172231" y="271780"/>
                </a:lnTo>
                <a:lnTo>
                  <a:pt x="167014" y="261619"/>
                </a:lnTo>
                <a:close/>
              </a:path>
              <a:path w="496570" h="491489">
                <a:moveTo>
                  <a:pt x="184150" y="210819"/>
                </a:moveTo>
                <a:lnTo>
                  <a:pt x="106934" y="288290"/>
                </a:lnTo>
                <a:lnTo>
                  <a:pt x="116205" y="297180"/>
                </a:lnTo>
                <a:lnTo>
                  <a:pt x="152146" y="261619"/>
                </a:lnTo>
                <a:lnTo>
                  <a:pt x="167014" y="261619"/>
                </a:lnTo>
                <a:lnTo>
                  <a:pt x="161798" y="251460"/>
                </a:lnTo>
                <a:lnTo>
                  <a:pt x="183642" y="229869"/>
                </a:lnTo>
                <a:lnTo>
                  <a:pt x="201187" y="229869"/>
                </a:lnTo>
                <a:lnTo>
                  <a:pt x="195548" y="223519"/>
                </a:lnTo>
                <a:lnTo>
                  <a:pt x="184150" y="210819"/>
                </a:lnTo>
                <a:close/>
              </a:path>
              <a:path w="496570" h="491489">
                <a:moveTo>
                  <a:pt x="237109" y="271780"/>
                </a:moveTo>
                <a:lnTo>
                  <a:pt x="233045" y="284480"/>
                </a:lnTo>
                <a:lnTo>
                  <a:pt x="245165" y="287019"/>
                </a:lnTo>
                <a:lnTo>
                  <a:pt x="256000" y="290830"/>
                </a:lnTo>
                <a:lnTo>
                  <a:pt x="265549" y="293370"/>
                </a:lnTo>
                <a:lnTo>
                  <a:pt x="273812" y="297180"/>
                </a:lnTo>
                <a:lnTo>
                  <a:pt x="278130" y="283210"/>
                </a:lnTo>
                <a:lnTo>
                  <a:pt x="268005" y="279400"/>
                </a:lnTo>
                <a:lnTo>
                  <a:pt x="237109" y="271780"/>
                </a:lnTo>
                <a:close/>
              </a:path>
              <a:path w="496570" h="491489">
                <a:moveTo>
                  <a:pt x="201187" y="229869"/>
                </a:moveTo>
                <a:lnTo>
                  <a:pt x="183642" y="229869"/>
                </a:lnTo>
                <a:lnTo>
                  <a:pt x="191021" y="237490"/>
                </a:lnTo>
                <a:lnTo>
                  <a:pt x="196961" y="245110"/>
                </a:lnTo>
                <a:lnTo>
                  <a:pt x="201447" y="250190"/>
                </a:lnTo>
                <a:lnTo>
                  <a:pt x="207518" y="257810"/>
                </a:lnTo>
                <a:lnTo>
                  <a:pt x="208661" y="260350"/>
                </a:lnTo>
                <a:lnTo>
                  <a:pt x="207391" y="264160"/>
                </a:lnTo>
                <a:lnTo>
                  <a:pt x="204343" y="267969"/>
                </a:lnTo>
                <a:lnTo>
                  <a:pt x="199009" y="273050"/>
                </a:lnTo>
                <a:lnTo>
                  <a:pt x="194691" y="278130"/>
                </a:lnTo>
                <a:lnTo>
                  <a:pt x="192659" y="279400"/>
                </a:lnTo>
                <a:lnTo>
                  <a:pt x="205105" y="285750"/>
                </a:lnTo>
                <a:lnTo>
                  <a:pt x="207137" y="283210"/>
                </a:lnTo>
                <a:lnTo>
                  <a:pt x="209169" y="281940"/>
                </a:lnTo>
                <a:lnTo>
                  <a:pt x="211074" y="279400"/>
                </a:lnTo>
                <a:lnTo>
                  <a:pt x="215773" y="275590"/>
                </a:lnTo>
                <a:lnTo>
                  <a:pt x="218821" y="271780"/>
                </a:lnTo>
                <a:lnTo>
                  <a:pt x="220218" y="269240"/>
                </a:lnTo>
                <a:lnTo>
                  <a:pt x="221488" y="266700"/>
                </a:lnTo>
                <a:lnTo>
                  <a:pt x="222250" y="264160"/>
                </a:lnTo>
                <a:lnTo>
                  <a:pt x="222123" y="257810"/>
                </a:lnTo>
                <a:lnTo>
                  <a:pt x="221361" y="255269"/>
                </a:lnTo>
                <a:lnTo>
                  <a:pt x="218567" y="250190"/>
                </a:lnTo>
                <a:lnTo>
                  <a:pt x="214122" y="243840"/>
                </a:lnTo>
                <a:lnTo>
                  <a:pt x="206756" y="236219"/>
                </a:lnTo>
                <a:lnTo>
                  <a:pt x="201187" y="229869"/>
                </a:lnTo>
                <a:close/>
              </a:path>
              <a:path w="496570" h="491489">
                <a:moveTo>
                  <a:pt x="282236" y="148590"/>
                </a:moveTo>
                <a:lnTo>
                  <a:pt x="267208" y="148590"/>
                </a:lnTo>
                <a:lnTo>
                  <a:pt x="272547" y="170180"/>
                </a:lnTo>
                <a:lnTo>
                  <a:pt x="274113" y="194310"/>
                </a:lnTo>
                <a:lnTo>
                  <a:pt x="271940" y="219710"/>
                </a:lnTo>
                <a:lnTo>
                  <a:pt x="266065" y="247650"/>
                </a:lnTo>
                <a:lnTo>
                  <a:pt x="279781" y="250190"/>
                </a:lnTo>
                <a:lnTo>
                  <a:pt x="283475" y="233680"/>
                </a:lnTo>
                <a:lnTo>
                  <a:pt x="286003" y="218440"/>
                </a:lnTo>
                <a:lnTo>
                  <a:pt x="287389" y="200660"/>
                </a:lnTo>
                <a:lnTo>
                  <a:pt x="287655" y="184150"/>
                </a:lnTo>
                <a:lnTo>
                  <a:pt x="307707" y="184150"/>
                </a:lnTo>
                <a:lnTo>
                  <a:pt x="301244" y="177800"/>
                </a:lnTo>
                <a:lnTo>
                  <a:pt x="317361" y="172719"/>
                </a:lnTo>
                <a:lnTo>
                  <a:pt x="356844" y="166369"/>
                </a:lnTo>
                <a:lnTo>
                  <a:pt x="290195" y="166369"/>
                </a:lnTo>
                <a:lnTo>
                  <a:pt x="284988" y="161290"/>
                </a:lnTo>
                <a:lnTo>
                  <a:pt x="282956" y="151130"/>
                </a:lnTo>
                <a:lnTo>
                  <a:pt x="282236" y="148590"/>
                </a:lnTo>
                <a:close/>
              </a:path>
              <a:path w="496570" h="491489">
                <a:moveTo>
                  <a:pt x="307707" y="184150"/>
                </a:moveTo>
                <a:lnTo>
                  <a:pt x="287655" y="184150"/>
                </a:lnTo>
                <a:lnTo>
                  <a:pt x="341630" y="237490"/>
                </a:lnTo>
                <a:lnTo>
                  <a:pt x="351663" y="227330"/>
                </a:lnTo>
                <a:lnTo>
                  <a:pt x="307707" y="184150"/>
                </a:lnTo>
                <a:close/>
              </a:path>
              <a:path w="496570" h="491489">
                <a:moveTo>
                  <a:pt x="300990" y="95250"/>
                </a:moveTo>
                <a:lnTo>
                  <a:pt x="209296" y="186690"/>
                </a:lnTo>
                <a:lnTo>
                  <a:pt x="218821" y="196850"/>
                </a:lnTo>
                <a:lnTo>
                  <a:pt x="267208" y="148590"/>
                </a:lnTo>
                <a:lnTo>
                  <a:pt x="282236" y="148590"/>
                </a:lnTo>
                <a:lnTo>
                  <a:pt x="280797" y="143510"/>
                </a:lnTo>
                <a:lnTo>
                  <a:pt x="278384" y="137160"/>
                </a:lnTo>
                <a:lnTo>
                  <a:pt x="310515" y="105410"/>
                </a:lnTo>
                <a:lnTo>
                  <a:pt x="300990" y="95250"/>
                </a:lnTo>
                <a:close/>
              </a:path>
              <a:path w="496570" h="491489">
                <a:moveTo>
                  <a:pt x="403383" y="120650"/>
                </a:moveTo>
                <a:lnTo>
                  <a:pt x="384429" y="120650"/>
                </a:lnTo>
                <a:lnTo>
                  <a:pt x="410337" y="147319"/>
                </a:lnTo>
                <a:lnTo>
                  <a:pt x="410718" y="148590"/>
                </a:lnTo>
                <a:lnTo>
                  <a:pt x="409701" y="151130"/>
                </a:lnTo>
                <a:lnTo>
                  <a:pt x="406273" y="154940"/>
                </a:lnTo>
                <a:lnTo>
                  <a:pt x="399796" y="161290"/>
                </a:lnTo>
                <a:lnTo>
                  <a:pt x="412369" y="167640"/>
                </a:lnTo>
                <a:lnTo>
                  <a:pt x="415163" y="165100"/>
                </a:lnTo>
                <a:lnTo>
                  <a:pt x="417322" y="162560"/>
                </a:lnTo>
                <a:lnTo>
                  <a:pt x="418719" y="161290"/>
                </a:lnTo>
                <a:lnTo>
                  <a:pt x="423529" y="154940"/>
                </a:lnTo>
                <a:lnTo>
                  <a:pt x="425576" y="149860"/>
                </a:lnTo>
                <a:lnTo>
                  <a:pt x="424862" y="143510"/>
                </a:lnTo>
                <a:lnTo>
                  <a:pt x="421386" y="138430"/>
                </a:lnTo>
                <a:lnTo>
                  <a:pt x="403383" y="120650"/>
                </a:lnTo>
                <a:close/>
              </a:path>
              <a:path w="496570" h="491489">
                <a:moveTo>
                  <a:pt x="362331" y="152400"/>
                </a:moveTo>
                <a:lnTo>
                  <a:pt x="348898" y="153669"/>
                </a:lnTo>
                <a:lnTo>
                  <a:pt x="332406" y="156210"/>
                </a:lnTo>
                <a:lnTo>
                  <a:pt x="312842" y="160019"/>
                </a:lnTo>
                <a:lnTo>
                  <a:pt x="290195" y="166369"/>
                </a:lnTo>
                <a:lnTo>
                  <a:pt x="356844" y="166369"/>
                </a:lnTo>
                <a:lnTo>
                  <a:pt x="364617" y="165100"/>
                </a:lnTo>
                <a:lnTo>
                  <a:pt x="362331" y="152400"/>
                </a:lnTo>
                <a:close/>
              </a:path>
              <a:path w="496570" h="491489">
                <a:moveTo>
                  <a:pt x="408305" y="57150"/>
                </a:moveTo>
                <a:lnTo>
                  <a:pt x="387858" y="57150"/>
                </a:lnTo>
                <a:lnTo>
                  <a:pt x="403072" y="77469"/>
                </a:lnTo>
                <a:lnTo>
                  <a:pt x="414607" y="97790"/>
                </a:lnTo>
                <a:lnTo>
                  <a:pt x="422451" y="119380"/>
                </a:lnTo>
                <a:lnTo>
                  <a:pt x="426593" y="139700"/>
                </a:lnTo>
                <a:lnTo>
                  <a:pt x="440055" y="140969"/>
                </a:lnTo>
                <a:lnTo>
                  <a:pt x="436741" y="123190"/>
                </a:lnTo>
                <a:lnTo>
                  <a:pt x="431736" y="105410"/>
                </a:lnTo>
                <a:lnTo>
                  <a:pt x="425017" y="90169"/>
                </a:lnTo>
                <a:lnTo>
                  <a:pt x="416560" y="74930"/>
                </a:lnTo>
                <a:lnTo>
                  <a:pt x="495715" y="74930"/>
                </a:lnTo>
                <a:lnTo>
                  <a:pt x="495611" y="73660"/>
                </a:lnTo>
                <a:lnTo>
                  <a:pt x="458470" y="73660"/>
                </a:lnTo>
                <a:lnTo>
                  <a:pt x="457754" y="71119"/>
                </a:lnTo>
                <a:lnTo>
                  <a:pt x="444626" y="71119"/>
                </a:lnTo>
                <a:lnTo>
                  <a:pt x="438842" y="69850"/>
                </a:lnTo>
                <a:lnTo>
                  <a:pt x="432546" y="67310"/>
                </a:lnTo>
                <a:lnTo>
                  <a:pt x="425749" y="64769"/>
                </a:lnTo>
                <a:lnTo>
                  <a:pt x="418465" y="62230"/>
                </a:lnTo>
                <a:lnTo>
                  <a:pt x="408305" y="57150"/>
                </a:lnTo>
                <a:close/>
              </a:path>
              <a:path w="496570" h="491489">
                <a:moveTo>
                  <a:pt x="374122" y="91440"/>
                </a:moveTo>
                <a:lnTo>
                  <a:pt x="354330" y="91440"/>
                </a:lnTo>
                <a:lnTo>
                  <a:pt x="374650" y="111760"/>
                </a:lnTo>
                <a:lnTo>
                  <a:pt x="372491" y="115569"/>
                </a:lnTo>
                <a:lnTo>
                  <a:pt x="364871" y="130810"/>
                </a:lnTo>
                <a:lnTo>
                  <a:pt x="376555" y="137160"/>
                </a:lnTo>
                <a:lnTo>
                  <a:pt x="379349" y="132080"/>
                </a:lnTo>
                <a:lnTo>
                  <a:pt x="382016" y="127000"/>
                </a:lnTo>
                <a:lnTo>
                  <a:pt x="384429" y="120650"/>
                </a:lnTo>
                <a:lnTo>
                  <a:pt x="403383" y="120650"/>
                </a:lnTo>
                <a:lnTo>
                  <a:pt x="390525" y="107950"/>
                </a:lnTo>
                <a:lnTo>
                  <a:pt x="393446" y="101600"/>
                </a:lnTo>
                <a:lnTo>
                  <a:pt x="395046" y="97790"/>
                </a:lnTo>
                <a:lnTo>
                  <a:pt x="380619" y="97790"/>
                </a:lnTo>
                <a:lnTo>
                  <a:pt x="374122" y="91440"/>
                </a:lnTo>
                <a:close/>
              </a:path>
              <a:path w="496570" h="491489">
                <a:moveTo>
                  <a:pt x="495715" y="74930"/>
                </a:moveTo>
                <a:lnTo>
                  <a:pt x="416560" y="74930"/>
                </a:lnTo>
                <a:lnTo>
                  <a:pt x="424560" y="77469"/>
                </a:lnTo>
                <a:lnTo>
                  <a:pt x="439991" y="82550"/>
                </a:lnTo>
                <a:lnTo>
                  <a:pt x="447421" y="83819"/>
                </a:lnTo>
                <a:lnTo>
                  <a:pt x="447377" y="95250"/>
                </a:lnTo>
                <a:lnTo>
                  <a:pt x="446309" y="106680"/>
                </a:lnTo>
                <a:lnTo>
                  <a:pt x="444242" y="116840"/>
                </a:lnTo>
                <a:lnTo>
                  <a:pt x="441198" y="125730"/>
                </a:lnTo>
                <a:lnTo>
                  <a:pt x="454787" y="127000"/>
                </a:lnTo>
                <a:lnTo>
                  <a:pt x="457620" y="116840"/>
                </a:lnTo>
                <a:lnTo>
                  <a:pt x="459454" y="106680"/>
                </a:lnTo>
                <a:lnTo>
                  <a:pt x="460183" y="97790"/>
                </a:lnTo>
                <a:lnTo>
                  <a:pt x="460121" y="86360"/>
                </a:lnTo>
                <a:lnTo>
                  <a:pt x="479186" y="86360"/>
                </a:lnTo>
                <a:lnTo>
                  <a:pt x="496443" y="83819"/>
                </a:lnTo>
                <a:lnTo>
                  <a:pt x="495715" y="74930"/>
                </a:lnTo>
                <a:close/>
              </a:path>
              <a:path w="496570" h="491489">
                <a:moveTo>
                  <a:pt x="337439" y="54610"/>
                </a:moveTo>
                <a:lnTo>
                  <a:pt x="328041" y="64769"/>
                </a:lnTo>
                <a:lnTo>
                  <a:pt x="344932" y="81280"/>
                </a:lnTo>
                <a:lnTo>
                  <a:pt x="331343" y="95250"/>
                </a:lnTo>
                <a:lnTo>
                  <a:pt x="340741" y="104140"/>
                </a:lnTo>
                <a:lnTo>
                  <a:pt x="354330" y="91440"/>
                </a:lnTo>
                <a:lnTo>
                  <a:pt x="374122" y="91440"/>
                </a:lnTo>
                <a:lnTo>
                  <a:pt x="363727" y="81280"/>
                </a:lnTo>
                <a:lnTo>
                  <a:pt x="372872" y="72390"/>
                </a:lnTo>
                <a:lnTo>
                  <a:pt x="354330" y="72390"/>
                </a:lnTo>
                <a:lnTo>
                  <a:pt x="337439" y="54610"/>
                </a:lnTo>
                <a:close/>
              </a:path>
              <a:path w="496570" h="491489">
                <a:moveTo>
                  <a:pt x="387476" y="81280"/>
                </a:moveTo>
                <a:lnTo>
                  <a:pt x="385318" y="87630"/>
                </a:lnTo>
                <a:lnTo>
                  <a:pt x="383032" y="92710"/>
                </a:lnTo>
                <a:lnTo>
                  <a:pt x="380619" y="97790"/>
                </a:lnTo>
                <a:lnTo>
                  <a:pt x="395046" y="97790"/>
                </a:lnTo>
                <a:lnTo>
                  <a:pt x="396113" y="95250"/>
                </a:lnTo>
                <a:lnTo>
                  <a:pt x="398272" y="88900"/>
                </a:lnTo>
                <a:lnTo>
                  <a:pt x="387476" y="81280"/>
                </a:lnTo>
                <a:close/>
              </a:path>
              <a:path w="496570" h="491489">
                <a:moveTo>
                  <a:pt x="495300" y="69850"/>
                </a:moveTo>
                <a:lnTo>
                  <a:pt x="485776" y="72390"/>
                </a:lnTo>
                <a:lnTo>
                  <a:pt x="476456" y="73660"/>
                </a:lnTo>
                <a:lnTo>
                  <a:pt x="495611" y="73660"/>
                </a:lnTo>
                <a:lnTo>
                  <a:pt x="495300" y="69850"/>
                </a:lnTo>
                <a:close/>
              </a:path>
              <a:path w="496570" h="491489">
                <a:moveTo>
                  <a:pt x="363474" y="63500"/>
                </a:moveTo>
                <a:lnTo>
                  <a:pt x="354330" y="72390"/>
                </a:lnTo>
                <a:lnTo>
                  <a:pt x="372872" y="72390"/>
                </a:lnTo>
                <a:lnTo>
                  <a:pt x="363474" y="63500"/>
                </a:lnTo>
                <a:close/>
              </a:path>
              <a:path w="496570" h="491489">
                <a:moveTo>
                  <a:pt x="436499" y="22860"/>
                </a:moveTo>
                <a:lnTo>
                  <a:pt x="425323" y="29210"/>
                </a:lnTo>
                <a:lnTo>
                  <a:pt x="431750" y="40640"/>
                </a:lnTo>
                <a:lnTo>
                  <a:pt x="437118" y="50800"/>
                </a:lnTo>
                <a:lnTo>
                  <a:pt x="441414" y="60960"/>
                </a:lnTo>
                <a:lnTo>
                  <a:pt x="444626" y="71119"/>
                </a:lnTo>
                <a:lnTo>
                  <a:pt x="457754" y="71119"/>
                </a:lnTo>
                <a:lnTo>
                  <a:pt x="455251" y="62230"/>
                </a:lnTo>
                <a:lnTo>
                  <a:pt x="450532" y="49530"/>
                </a:lnTo>
                <a:lnTo>
                  <a:pt x="444289" y="36830"/>
                </a:lnTo>
                <a:lnTo>
                  <a:pt x="436499" y="22860"/>
                </a:lnTo>
                <a:close/>
              </a:path>
              <a:path w="496570" h="491489">
                <a:moveTo>
                  <a:pt x="372618" y="20319"/>
                </a:moveTo>
                <a:lnTo>
                  <a:pt x="363347" y="29210"/>
                </a:lnTo>
                <a:lnTo>
                  <a:pt x="369824" y="35560"/>
                </a:lnTo>
                <a:lnTo>
                  <a:pt x="375158" y="41910"/>
                </a:lnTo>
                <a:lnTo>
                  <a:pt x="379349" y="46990"/>
                </a:lnTo>
                <a:lnTo>
                  <a:pt x="367157" y="59690"/>
                </a:lnTo>
                <a:lnTo>
                  <a:pt x="376427" y="68580"/>
                </a:lnTo>
                <a:lnTo>
                  <a:pt x="387858" y="57150"/>
                </a:lnTo>
                <a:lnTo>
                  <a:pt x="408305" y="57150"/>
                </a:lnTo>
                <a:lnTo>
                  <a:pt x="402844" y="54610"/>
                </a:lnTo>
                <a:lnTo>
                  <a:pt x="402209" y="53340"/>
                </a:lnTo>
                <a:lnTo>
                  <a:pt x="397256" y="48260"/>
                </a:lnTo>
                <a:lnTo>
                  <a:pt x="407416" y="38100"/>
                </a:lnTo>
                <a:lnTo>
                  <a:pt x="388874" y="38100"/>
                </a:lnTo>
                <a:lnTo>
                  <a:pt x="384048" y="31750"/>
                </a:lnTo>
                <a:lnTo>
                  <a:pt x="378587" y="25400"/>
                </a:lnTo>
                <a:lnTo>
                  <a:pt x="372618" y="20319"/>
                </a:lnTo>
                <a:close/>
              </a:path>
              <a:path w="496570" h="491489">
                <a:moveTo>
                  <a:pt x="424815" y="1269"/>
                </a:moveTo>
                <a:lnTo>
                  <a:pt x="388874" y="38100"/>
                </a:lnTo>
                <a:lnTo>
                  <a:pt x="407416" y="38100"/>
                </a:lnTo>
                <a:lnTo>
                  <a:pt x="434086" y="11430"/>
                </a:lnTo>
                <a:lnTo>
                  <a:pt x="424815" y="1269"/>
                </a:lnTo>
                <a:close/>
              </a:path>
              <a:path w="496570" h="491489">
                <a:moveTo>
                  <a:pt x="398907" y="0"/>
                </a:moveTo>
                <a:lnTo>
                  <a:pt x="391541" y="0"/>
                </a:lnTo>
                <a:lnTo>
                  <a:pt x="388493" y="12700"/>
                </a:lnTo>
                <a:lnTo>
                  <a:pt x="393954" y="12700"/>
                </a:lnTo>
                <a:lnTo>
                  <a:pt x="400812" y="13969"/>
                </a:lnTo>
                <a:lnTo>
                  <a:pt x="408940" y="15240"/>
                </a:lnTo>
                <a:lnTo>
                  <a:pt x="411988" y="2540"/>
                </a:lnTo>
                <a:lnTo>
                  <a:pt x="405765" y="1269"/>
                </a:lnTo>
                <a:lnTo>
                  <a:pt x="398907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469498" y="5244210"/>
            <a:ext cx="481965" cy="495934"/>
          </a:xfrm>
          <a:custGeom>
            <a:avLst/>
            <a:gdLst/>
            <a:ahLst/>
            <a:cxnLst/>
            <a:rect l="l" t="t" r="r" b="b"/>
            <a:pathLst>
              <a:path w="481965" h="495935">
                <a:moveTo>
                  <a:pt x="31369" y="360997"/>
                </a:moveTo>
                <a:lnTo>
                  <a:pt x="19176" y="369735"/>
                </a:lnTo>
                <a:lnTo>
                  <a:pt x="22488" y="376212"/>
                </a:lnTo>
                <a:lnTo>
                  <a:pt x="24765" y="382054"/>
                </a:lnTo>
                <a:lnTo>
                  <a:pt x="25907" y="387311"/>
                </a:lnTo>
                <a:lnTo>
                  <a:pt x="0" y="413308"/>
                </a:lnTo>
                <a:lnTo>
                  <a:pt x="82423" y="495706"/>
                </a:lnTo>
                <a:lnTo>
                  <a:pt x="92201" y="485863"/>
                </a:lnTo>
                <a:lnTo>
                  <a:pt x="86741" y="480390"/>
                </a:lnTo>
                <a:lnTo>
                  <a:pt x="95990" y="471131"/>
                </a:lnTo>
                <a:lnTo>
                  <a:pt x="77470" y="471131"/>
                </a:lnTo>
                <a:lnTo>
                  <a:pt x="63119" y="456768"/>
                </a:lnTo>
                <a:lnTo>
                  <a:pt x="72165" y="447713"/>
                </a:lnTo>
                <a:lnTo>
                  <a:pt x="54101" y="447713"/>
                </a:lnTo>
                <a:lnTo>
                  <a:pt x="40894" y="434505"/>
                </a:lnTo>
                <a:lnTo>
                  <a:pt x="49979" y="425411"/>
                </a:lnTo>
                <a:lnTo>
                  <a:pt x="31750" y="425411"/>
                </a:lnTo>
                <a:lnTo>
                  <a:pt x="19176" y="412826"/>
                </a:lnTo>
                <a:lnTo>
                  <a:pt x="55758" y="376212"/>
                </a:lnTo>
                <a:lnTo>
                  <a:pt x="37083" y="376212"/>
                </a:lnTo>
                <a:lnTo>
                  <a:pt x="36068" y="371094"/>
                </a:lnTo>
                <a:lnTo>
                  <a:pt x="34162" y="366013"/>
                </a:lnTo>
                <a:lnTo>
                  <a:pt x="31369" y="360997"/>
                </a:lnTo>
                <a:close/>
              </a:path>
              <a:path w="481965" h="495935">
                <a:moveTo>
                  <a:pt x="139432" y="400202"/>
                </a:moveTo>
                <a:lnTo>
                  <a:pt x="119633" y="400202"/>
                </a:lnTo>
                <a:lnTo>
                  <a:pt x="133984" y="414566"/>
                </a:lnTo>
                <a:lnTo>
                  <a:pt x="77470" y="471131"/>
                </a:lnTo>
                <a:lnTo>
                  <a:pt x="95990" y="471131"/>
                </a:lnTo>
                <a:lnTo>
                  <a:pt x="143255" y="423824"/>
                </a:lnTo>
                <a:lnTo>
                  <a:pt x="154254" y="423824"/>
                </a:lnTo>
                <a:lnTo>
                  <a:pt x="158623" y="419404"/>
                </a:lnTo>
                <a:lnTo>
                  <a:pt x="139432" y="400202"/>
                </a:lnTo>
                <a:close/>
              </a:path>
              <a:path w="481965" h="495935">
                <a:moveTo>
                  <a:pt x="117183" y="377939"/>
                </a:moveTo>
                <a:lnTo>
                  <a:pt x="97408" y="377939"/>
                </a:lnTo>
                <a:lnTo>
                  <a:pt x="110617" y="391147"/>
                </a:lnTo>
                <a:lnTo>
                  <a:pt x="54101" y="447713"/>
                </a:lnTo>
                <a:lnTo>
                  <a:pt x="72165" y="447713"/>
                </a:lnTo>
                <a:lnTo>
                  <a:pt x="119633" y="400202"/>
                </a:lnTo>
                <a:lnTo>
                  <a:pt x="139432" y="400202"/>
                </a:lnTo>
                <a:lnTo>
                  <a:pt x="117183" y="377939"/>
                </a:lnTo>
                <a:close/>
              </a:path>
              <a:path w="481965" h="495935">
                <a:moveTo>
                  <a:pt x="154254" y="423824"/>
                </a:moveTo>
                <a:lnTo>
                  <a:pt x="143255" y="423824"/>
                </a:lnTo>
                <a:lnTo>
                  <a:pt x="148844" y="429298"/>
                </a:lnTo>
                <a:lnTo>
                  <a:pt x="154254" y="423824"/>
                </a:lnTo>
                <a:close/>
              </a:path>
              <a:path w="481965" h="495935">
                <a:moveTo>
                  <a:pt x="95517" y="356260"/>
                </a:moveTo>
                <a:lnTo>
                  <a:pt x="75692" y="356260"/>
                </a:lnTo>
                <a:lnTo>
                  <a:pt x="88265" y="368846"/>
                </a:lnTo>
                <a:lnTo>
                  <a:pt x="31750" y="425411"/>
                </a:lnTo>
                <a:lnTo>
                  <a:pt x="49979" y="425411"/>
                </a:lnTo>
                <a:lnTo>
                  <a:pt x="97408" y="377939"/>
                </a:lnTo>
                <a:lnTo>
                  <a:pt x="117183" y="377939"/>
                </a:lnTo>
                <a:lnTo>
                  <a:pt x="95517" y="356260"/>
                </a:lnTo>
                <a:close/>
              </a:path>
              <a:path w="481965" h="495935">
                <a:moveTo>
                  <a:pt x="157225" y="329819"/>
                </a:moveTo>
                <a:lnTo>
                  <a:pt x="137541" y="329819"/>
                </a:lnTo>
                <a:lnTo>
                  <a:pt x="193421" y="385622"/>
                </a:lnTo>
                <a:lnTo>
                  <a:pt x="203200" y="375792"/>
                </a:lnTo>
                <a:lnTo>
                  <a:pt x="157225" y="329819"/>
                </a:lnTo>
                <a:close/>
              </a:path>
              <a:path w="481965" h="495935">
                <a:moveTo>
                  <a:pt x="76326" y="337057"/>
                </a:moveTo>
                <a:lnTo>
                  <a:pt x="37083" y="376212"/>
                </a:lnTo>
                <a:lnTo>
                  <a:pt x="55758" y="376212"/>
                </a:lnTo>
                <a:lnTo>
                  <a:pt x="75692" y="356260"/>
                </a:lnTo>
                <a:lnTo>
                  <a:pt x="95517" y="356260"/>
                </a:lnTo>
                <a:lnTo>
                  <a:pt x="76326" y="337057"/>
                </a:lnTo>
                <a:close/>
              </a:path>
              <a:path w="481965" h="495935">
                <a:moveTo>
                  <a:pt x="233552" y="274319"/>
                </a:moveTo>
                <a:lnTo>
                  <a:pt x="177292" y="330580"/>
                </a:lnTo>
                <a:lnTo>
                  <a:pt x="212978" y="366318"/>
                </a:lnTo>
                <a:lnTo>
                  <a:pt x="222757" y="356527"/>
                </a:lnTo>
                <a:lnTo>
                  <a:pt x="218312" y="352107"/>
                </a:lnTo>
                <a:lnTo>
                  <a:pt x="226900" y="343534"/>
                </a:lnTo>
                <a:lnTo>
                  <a:pt x="209803" y="343534"/>
                </a:lnTo>
                <a:lnTo>
                  <a:pt x="195579" y="329438"/>
                </a:lnTo>
                <a:lnTo>
                  <a:pt x="232282" y="292734"/>
                </a:lnTo>
                <a:lnTo>
                  <a:pt x="251968" y="292734"/>
                </a:lnTo>
                <a:lnTo>
                  <a:pt x="233552" y="274319"/>
                </a:lnTo>
                <a:close/>
              </a:path>
              <a:path w="481965" h="495935">
                <a:moveTo>
                  <a:pt x="116712" y="276732"/>
                </a:moveTo>
                <a:lnTo>
                  <a:pt x="105028" y="283336"/>
                </a:lnTo>
                <a:lnTo>
                  <a:pt x="112456" y="300027"/>
                </a:lnTo>
                <a:lnTo>
                  <a:pt x="118294" y="315467"/>
                </a:lnTo>
                <a:lnTo>
                  <a:pt x="122691" y="330074"/>
                </a:lnTo>
                <a:lnTo>
                  <a:pt x="125475" y="343407"/>
                </a:lnTo>
                <a:lnTo>
                  <a:pt x="140843" y="348322"/>
                </a:lnTo>
                <a:lnTo>
                  <a:pt x="140080" y="341756"/>
                </a:lnTo>
                <a:lnTo>
                  <a:pt x="138937" y="335660"/>
                </a:lnTo>
                <a:lnTo>
                  <a:pt x="137541" y="329819"/>
                </a:lnTo>
                <a:lnTo>
                  <a:pt x="157225" y="329819"/>
                </a:lnTo>
                <a:lnTo>
                  <a:pt x="127380" y="299973"/>
                </a:lnTo>
                <a:lnTo>
                  <a:pt x="123190" y="290448"/>
                </a:lnTo>
                <a:lnTo>
                  <a:pt x="120396" y="283972"/>
                </a:lnTo>
                <a:lnTo>
                  <a:pt x="118236" y="279400"/>
                </a:lnTo>
                <a:lnTo>
                  <a:pt x="116712" y="276732"/>
                </a:lnTo>
                <a:close/>
              </a:path>
              <a:path w="481965" h="495935">
                <a:moveTo>
                  <a:pt x="251968" y="292734"/>
                </a:moveTo>
                <a:lnTo>
                  <a:pt x="232282" y="292734"/>
                </a:lnTo>
                <a:lnTo>
                  <a:pt x="246379" y="306958"/>
                </a:lnTo>
                <a:lnTo>
                  <a:pt x="209803" y="343534"/>
                </a:lnTo>
                <a:lnTo>
                  <a:pt x="226900" y="343534"/>
                </a:lnTo>
                <a:lnTo>
                  <a:pt x="255016" y="315467"/>
                </a:lnTo>
                <a:lnTo>
                  <a:pt x="263778" y="315467"/>
                </a:lnTo>
                <a:lnTo>
                  <a:pt x="269240" y="310006"/>
                </a:lnTo>
                <a:lnTo>
                  <a:pt x="251968" y="292734"/>
                </a:lnTo>
                <a:close/>
              </a:path>
              <a:path w="481965" h="495935">
                <a:moveTo>
                  <a:pt x="219455" y="256920"/>
                </a:moveTo>
                <a:lnTo>
                  <a:pt x="160527" y="315848"/>
                </a:lnTo>
                <a:lnTo>
                  <a:pt x="168909" y="324230"/>
                </a:lnTo>
                <a:lnTo>
                  <a:pt x="227837" y="265302"/>
                </a:lnTo>
                <a:lnTo>
                  <a:pt x="219455" y="256920"/>
                </a:lnTo>
                <a:close/>
              </a:path>
              <a:path w="481965" h="495935">
                <a:moveTo>
                  <a:pt x="263778" y="315467"/>
                </a:moveTo>
                <a:lnTo>
                  <a:pt x="255016" y="315467"/>
                </a:lnTo>
                <a:lnTo>
                  <a:pt x="259333" y="319913"/>
                </a:lnTo>
                <a:lnTo>
                  <a:pt x="263778" y="315467"/>
                </a:lnTo>
                <a:close/>
              </a:path>
              <a:path w="481965" h="495935">
                <a:moveTo>
                  <a:pt x="202819" y="240283"/>
                </a:moveTo>
                <a:lnTo>
                  <a:pt x="143891" y="299211"/>
                </a:lnTo>
                <a:lnTo>
                  <a:pt x="152653" y="307975"/>
                </a:lnTo>
                <a:lnTo>
                  <a:pt x="211581" y="249047"/>
                </a:lnTo>
                <a:lnTo>
                  <a:pt x="202819" y="240283"/>
                </a:lnTo>
                <a:close/>
              </a:path>
              <a:path w="481965" h="495935">
                <a:moveTo>
                  <a:pt x="147320" y="240283"/>
                </a:moveTo>
                <a:lnTo>
                  <a:pt x="140207" y="253872"/>
                </a:lnTo>
                <a:lnTo>
                  <a:pt x="145033" y="255269"/>
                </a:lnTo>
                <a:lnTo>
                  <a:pt x="149098" y="256794"/>
                </a:lnTo>
                <a:lnTo>
                  <a:pt x="152400" y="258317"/>
                </a:lnTo>
                <a:lnTo>
                  <a:pt x="124714" y="285876"/>
                </a:lnTo>
                <a:lnTo>
                  <a:pt x="133476" y="294639"/>
                </a:lnTo>
                <a:lnTo>
                  <a:pt x="180975" y="247141"/>
                </a:lnTo>
                <a:lnTo>
                  <a:pt x="163575" y="247141"/>
                </a:lnTo>
                <a:lnTo>
                  <a:pt x="159893" y="245363"/>
                </a:lnTo>
                <a:lnTo>
                  <a:pt x="154558" y="243077"/>
                </a:lnTo>
                <a:lnTo>
                  <a:pt x="147320" y="240283"/>
                </a:lnTo>
                <a:close/>
              </a:path>
              <a:path w="481965" h="495935">
                <a:moveTo>
                  <a:pt x="302604" y="219328"/>
                </a:moveTo>
                <a:lnTo>
                  <a:pt x="290322" y="219328"/>
                </a:lnTo>
                <a:lnTo>
                  <a:pt x="289579" y="233805"/>
                </a:lnTo>
                <a:lnTo>
                  <a:pt x="287147" y="248650"/>
                </a:lnTo>
                <a:lnTo>
                  <a:pt x="282999" y="263852"/>
                </a:lnTo>
                <a:lnTo>
                  <a:pt x="277114" y="279400"/>
                </a:lnTo>
                <a:lnTo>
                  <a:pt x="290322" y="282320"/>
                </a:lnTo>
                <a:lnTo>
                  <a:pt x="295800" y="267321"/>
                </a:lnTo>
                <a:lnTo>
                  <a:pt x="299672" y="251666"/>
                </a:lnTo>
                <a:lnTo>
                  <a:pt x="301948" y="235368"/>
                </a:lnTo>
                <a:lnTo>
                  <a:pt x="302604" y="219328"/>
                </a:lnTo>
                <a:close/>
              </a:path>
              <a:path w="481965" h="495935">
                <a:moveTo>
                  <a:pt x="313563" y="195960"/>
                </a:moveTo>
                <a:lnTo>
                  <a:pt x="280034" y="195960"/>
                </a:lnTo>
                <a:lnTo>
                  <a:pt x="288290" y="204215"/>
                </a:lnTo>
                <a:lnTo>
                  <a:pt x="245872" y="246633"/>
                </a:lnTo>
                <a:lnTo>
                  <a:pt x="254380" y="255142"/>
                </a:lnTo>
                <a:lnTo>
                  <a:pt x="290322" y="219328"/>
                </a:lnTo>
                <a:lnTo>
                  <a:pt x="302604" y="219328"/>
                </a:lnTo>
                <a:lnTo>
                  <a:pt x="302641" y="218439"/>
                </a:lnTo>
                <a:lnTo>
                  <a:pt x="321945" y="218439"/>
                </a:lnTo>
                <a:lnTo>
                  <a:pt x="311911" y="208406"/>
                </a:lnTo>
                <a:lnTo>
                  <a:pt x="328699" y="208119"/>
                </a:lnTo>
                <a:lnTo>
                  <a:pt x="345154" y="206105"/>
                </a:lnTo>
                <a:lnTo>
                  <a:pt x="361275" y="202352"/>
                </a:lnTo>
                <a:lnTo>
                  <a:pt x="377062" y="196850"/>
                </a:lnTo>
                <a:lnTo>
                  <a:pt x="376865" y="196087"/>
                </a:lnTo>
                <a:lnTo>
                  <a:pt x="313435" y="196087"/>
                </a:lnTo>
                <a:lnTo>
                  <a:pt x="313563" y="195960"/>
                </a:lnTo>
                <a:close/>
              </a:path>
              <a:path w="481965" h="495935">
                <a:moveTo>
                  <a:pt x="191389" y="219328"/>
                </a:moveTo>
                <a:lnTo>
                  <a:pt x="163575" y="247141"/>
                </a:lnTo>
                <a:lnTo>
                  <a:pt x="180975" y="247141"/>
                </a:lnTo>
                <a:lnTo>
                  <a:pt x="200025" y="228091"/>
                </a:lnTo>
                <a:lnTo>
                  <a:pt x="191389" y="219328"/>
                </a:lnTo>
                <a:close/>
              </a:path>
              <a:path w="481965" h="495935">
                <a:moveTo>
                  <a:pt x="321945" y="218439"/>
                </a:moveTo>
                <a:lnTo>
                  <a:pt x="302641" y="218439"/>
                </a:lnTo>
                <a:lnTo>
                  <a:pt x="330961" y="246887"/>
                </a:lnTo>
                <a:lnTo>
                  <a:pt x="340741" y="237235"/>
                </a:lnTo>
                <a:lnTo>
                  <a:pt x="321945" y="218439"/>
                </a:lnTo>
                <a:close/>
              </a:path>
              <a:path w="481965" h="495935">
                <a:moveTo>
                  <a:pt x="282067" y="111378"/>
                </a:moveTo>
                <a:lnTo>
                  <a:pt x="205612" y="187832"/>
                </a:lnTo>
                <a:lnTo>
                  <a:pt x="246887" y="229107"/>
                </a:lnTo>
                <a:lnTo>
                  <a:pt x="265175" y="210819"/>
                </a:lnTo>
                <a:lnTo>
                  <a:pt x="248411" y="210819"/>
                </a:lnTo>
                <a:lnTo>
                  <a:pt x="239902" y="202310"/>
                </a:lnTo>
                <a:lnTo>
                  <a:pt x="247734" y="194436"/>
                </a:lnTo>
                <a:lnTo>
                  <a:pt x="231775" y="194436"/>
                </a:lnTo>
                <a:lnTo>
                  <a:pt x="223774" y="186435"/>
                </a:lnTo>
                <a:lnTo>
                  <a:pt x="247142" y="163067"/>
                </a:lnTo>
                <a:lnTo>
                  <a:pt x="279052" y="163067"/>
                </a:lnTo>
                <a:lnTo>
                  <a:pt x="280711" y="161416"/>
                </a:lnTo>
                <a:lnTo>
                  <a:pt x="264795" y="161416"/>
                </a:lnTo>
                <a:lnTo>
                  <a:pt x="256921" y="153415"/>
                </a:lnTo>
                <a:lnTo>
                  <a:pt x="280797" y="129412"/>
                </a:lnTo>
                <a:lnTo>
                  <a:pt x="300100" y="129412"/>
                </a:lnTo>
                <a:lnTo>
                  <a:pt x="282067" y="111378"/>
                </a:lnTo>
                <a:close/>
              </a:path>
              <a:path w="481965" h="495935">
                <a:moveTo>
                  <a:pt x="297052" y="178942"/>
                </a:moveTo>
                <a:lnTo>
                  <a:pt x="263144" y="178942"/>
                </a:lnTo>
                <a:lnTo>
                  <a:pt x="271652" y="187578"/>
                </a:lnTo>
                <a:lnTo>
                  <a:pt x="248411" y="210819"/>
                </a:lnTo>
                <a:lnTo>
                  <a:pt x="265175" y="210819"/>
                </a:lnTo>
                <a:lnTo>
                  <a:pt x="280034" y="195960"/>
                </a:lnTo>
                <a:lnTo>
                  <a:pt x="313563" y="195960"/>
                </a:lnTo>
                <a:lnTo>
                  <a:pt x="314965" y="194563"/>
                </a:lnTo>
                <a:lnTo>
                  <a:pt x="298069" y="194563"/>
                </a:lnTo>
                <a:lnTo>
                  <a:pt x="289686" y="186308"/>
                </a:lnTo>
                <a:lnTo>
                  <a:pt x="297052" y="178942"/>
                </a:lnTo>
                <a:close/>
              </a:path>
              <a:path w="481965" h="495935">
                <a:moveTo>
                  <a:pt x="373633" y="183641"/>
                </a:moveTo>
                <a:lnTo>
                  <a:pt x="358370" y="189355"/>
                </a:lnTo>
                <a:lnTo>
                  <a:pt x="343249" y="193341"/>
                </a:lnTo>
                <a:lnTo>
                  <a:pt x="328271" y="195589"/>
                </a:lnTo>
                <a:lnTo>
                  <a:pt x="313435" y="196087"/>
                </a:lnTo>
                <a:lnTo>
                  <a:pt x="376865" y="196087"/>
                </a:lnTo>
                <a:lnTo>
                  <a:pt x="373633" y="183641"/>
                </a:lnTo>
                <a:close/>
              </a:path>
              <a:path w="481965" h="495935">
                <a:moveTo>
                  <a:pt x="340105" y="152526"/>
                </a:moveTo>
                <a:lnTo>
                  <a:pt x="298069" y="194563"/>
                </a:lnTo>
                <a:lnTo>
                  <a:pt x="314965" y="194563"/>
                </a:lnTo>
                <a:lnTo>
                  <a:pt x="348615" y="161035"/>
                </a:lnTo>
                <a:lnTo>
                  <a:pt x="340105" y="152526"/>
                </a:lnTo>
                <a:close/>
              </a:path>
              <a:path w="481965" h="495935">
                <a:moveTo>
                  <a:pt x="279052" y="163067"/>
                </a:moveTo>
                <a:lnTo>
                  <a:pt x="247142" y="163067"/>
                </a:lnTo>
                <a:lnTo>
                  <a:pt x="255143" y="171069"/>
                </a:lnTo>
                <a:lnTo>
                  <a:pt x="231775" y="194436"/>
                </a:lnTo>
                <a:lnTo>
                  <a:pt x="247734" y="194436"/>
                </a:lnTo>
                <a:lnTo>
                  <a:pt x="263144" y="178942"/>
                </a:lnTo>
                <a:lnTo>
                  <a:pt x="297052" y="178942"/>
                </a:lnTo>
                <a:lnTo>
                  <a:pt x="298195" y="177800"/>
                </a:lnTo>
                <a:lnTo>
                  <a:pt x="281304" y="177800"/>
                </a:lnTo>
                <a:lnTo>
                  <a:pt x="272796" y="169290"/>
                </a:lnTo>
                <a:lnTo>
                  <a:pt x="279052" y="163067"/>
                </a:lnTo>
                <a:close/>
              </a:path>
              <a:path w="481965" h="495935">
                <a:moveTo>
                  <a:pt x="316102" y="145414"/>
                </a:moveTo>
                <a:lnTo>
                  <a:pt x="296799" y="145414"/>
                </a:lnTo>
                <a:lnTo>
                  <a:pt x="305307" y="153923"/>
                </a:lnTo>
                <a:lnTo>
                  <a:pt x="281304" y="177800"/>
                </a:lnTo>
                <a:lnTo>
                  <a:pt x="298195" y="177800"/>
                </a:lnTo>
                <a:lnTo>
                  <a:pt x="323342" y="152653"/>
                </a:lnTo>
                <a:lnTo>
                  <a:pt x="316102" y="145414"/>
                </a:lnTo>
                <a:close/>
              </a:path>
              <a:path w="481965" h="495935">
                <a:moveTo>
                  <a:pt x="315975" y="77342"/>
                </a:moveTo>
                <a:lnTo>
                  <a:pt x="306958" y="86486"/>
                </a:lnTo>
                <a:lnTo>
                  <a:pt x="397001" y="176529"/>
                </a:lnTo>
                <a:lnTo>
                  <a:pt x="414781" y="158750"/>
                </a:lnTo>
                <a:lnTo>
                  <a:pt x="397382" y="158750"/>
                </a:lnTo>
                <a:lnTo>
                  <a:pt x="315975" y="77342"/>
                </a:lnTo>
                <a:close/>
              </a:path>
              <a:path w="481965" h="495935">
                <a:moveTo>
                  <a:pt x="300100" y="129412"/>
                </a:moveTo>
                <a:lnTo>
                  <a:pt x="280797" y="129412"/>
                </a:lnTo>
                <a:lnTo>
                  <a:pt x="288798" y="137413"/>
                </a:lnTo>
                <a:lnTo>
                  <a:pt x="264795" y="161416"/>
                </a:lnTo>
                <a:lnTo>
                  <a:pt x="280711" y="161416"/>
                </a:lnTo>
                <a:lnTo>
                  <a:pt x="296799" y="145414"/>
                </a:lnTo>
                <a:lnTo>
                  <a:pt x="316102" y="145414"/>
                </a:lnTo>
                <a:lnTo>
                  <a:pt x="300100" y="129412"/>
                </a:lnTo>
                <a:close/>
              </a:path>
              <a:path w="481965" h="495935">
                <a:moveTo>
                  <a:pt x="434975" y="121157"/>
                </a:moveTo>
                <a:lnTo>
                  <a:pt x="397382" y="158750"/>
                </a:lnTo>
                <a:lnTo>
                  <a:pt x="414781" y="158750"/>
                </a:lnTo>
                <a:lnTo>
                  <a:pt x="443737" y="129793"/>
                </a:lnTo>
                <a:lnTo>
                  <a:pt x="434975" y="121157"/>
                </a:lnTo>
                <a:close/>
              </a:path>
              <a:path w="481965" h="495935">
                <a:moveTo>
                  <a:pt x="377190" y="107441"/>
                </a:moveTo>
                <a:lnTo>
                  <a:pt x="367410" y="112648"/>
                </a:lnTo>
                <a:lnTo>
                  <a:pt x="373344" y="121318"/>
                </a:lnTo>
                <a:lnTo>
                  <a:pt x="378777" y="130000"/>
                </a:lnTo>
                <a:lnTo>
                  <a:pt x="383734" y="138705"/>
                </a:lnTo>
                <a:lnTo>
                  <a:pt x="388239" y="147447"/>
                </a:lnTo>
                <a:lnTo>
                  <a:pt x="399160" y="145160"/>
                </a:lnTo>
                <a:lnTo>
                  <a:pt x="394781" y="136088"/>
                </a:lnTo>
                <a:lnTo>
                  <a:pt x="389554" y="126618"/>
                </a:lnTo>
                <a:lnTo>
                  <a:pt x="383784" y="117228"/>
                </a:lnTo>
                <a:lnTo>
                  <a:pt x="377190" y="107441"/>
                </a:lnTo>
                <a:close/>
              </a:path>
              <a:path w="481965" h="495935">
                <a:moveTo>
                  <a:pt x="389509" y="98297"/>
                </a:moveTo>
                <a:lnTo>
                  <a:pt x="372236" y="98297"/>
                </a:lnTo>
                <a:lnTo>
                  <a:pt x="411479" y="137540"/>
                </a:lnTo>
                <a:lnTo>
                  <a:pt x="420116" y="128904"/>
                </a:lnTo>
                <a:lnTo>
                  <a:pt x="389509" y="98297"/>
                </a:lnTo>
                <a:close/>
              </a:path>
              <a:path w="481965" h="495935">
                <a:moveTo>
                  <a:pt x="390651" y="0"/>
                </a:moveTo>
                <a:lnTo>
                  <a:pt x="386500" y="9634"/>
                </a:lnTo>
                <a:lnTo>
                  <a:pt x="381603" y="19415"/>
                </a:lnTo>
                <a:lnTo>
                  <a:pt x="375864" y="29521"/>
                </a:lnTo>
                <a:lnTo>
                  <a:pt x="369316" y="39877"/>
                </a:lnTo>
                <a:lnTo>
                  <a:pt x="401447" y="72135"/>
                </a:lnTo>
                <a:lnTo>
                  <a:pt x="431926" y="105917"/>
                </a:lnTo>
                <a:lnTo>
                  <a:pt x="443737" y="126618"/>
                </a:lnTo>
                <a:lnTo>
                  <a:pt x="456819" y="124332"/>
                </a:lnTo>
                <a:lnTo>
                  <a:pt x="450056" y="111216"/>
                </a:lnTo>
                <a:lnTo>
                  <a:pt x="439864" y="96456"/>
                </a:lnTo>
                <a:lnTo>
                  <a:pt x="426243" y="80077"/>
                </a:lnTo>
                <a:lnTo>
                  <a:pt x="409194" y="62102"/>
                </a:lnTo>
                <a:lnTo>
                  <a:pt x="417829" y="53466"/>
                </a:lnTo>
                <a:lnTo>
                  <a:pt x="400557" y="53466"/>
                </a:lnTo>
                <a:lnTo>
                  <a:pt x="385318" y="38226"/>
                </a:lnTo>
                <a:lnTo>
                  <a:pt x="391535" y="27489"/>
                </a:lnTo>
                <a:lnTo>
                  <a:pt x="396668" y="17954"/>
                </a:lnTo>
                <a:lnTo>
                  <a:pt x="400757" y="9570"/>
                </a:lnTo>
                <a:lnTo>
                  <a:pt x="403732" y="2539"/>
                </a:lnTo>
                <a:lnTo>
                  <a:pt x="390651" y="0"/>
                </a:lnTo>
                <a:close/>
              </a:path>
              <a:path w="481965" h="495935">
                <a:moveTo>
                  <a:pt x="394334" y="85597"/>
                </a:moveTo>
                <a:lnTo>
                  <a:pt x="389254" y="95122"/>
                </a:lnTo>
                <a:lnTo>
                  <a:pt x="398897" y="100409"/>
                </a:lnTo>
                <a:lnTo>
                  <a:pt x="407812" y="105790"/>
                </a:lnTo>
                <a:lnTo>
                  <a:pt x="415990" y="111267"/>
                </a:lnTo>
                <a:lnTo>
                  <a:pt x="423418" y="116839"/>
                </a:lnTo>
                <a:lnTo>
                  <a:pt x="428625" y="106425"/>
                </a:lnTo>
                <a:lnTo>
                  <a:pt x="420766" y="100974"/>
                </a:lnTo>
                <a:lnTo>
                  <a:pt x="412432" y="95678"/>
                </a:lnTo>
                <a:lnTo>
                  <a:pt x="403621" y="90549"/>
                </a:lnTo>
                <a:lnTo>
                  <a:pt x="394334" y="85597"/>
                </a:lnTo>
                <a:close/>
              </a:path>
              <a:path w="481965" h="495935">
                <a:moveTo>
                  <a:pt x="340868" y="49656"/>
                </a:moveTo>
                <a:lnTo>
                  <a:pt x="332231" y="58292"/>
                </a:lnTo>
                <a:lnTo>
                  <a:pt x="364108" y="90169"/>
                </a:lnTo>
                <a:lnTo>
                  <a:pt x="348996" y="105155"/>
                </a:lnTo>
                <a:lnTo>
                  <a:pt x="357250" y="113283"/>
                </a:lnTo>
                <a:lnTo>
                  <a:pt x="372236" y="98297"/>
                </a:lnTo>
                <a:lnTo>
                  <a:pt x="389509" y="98297"/>
                </a:lnTo>
                <a:lnTo>
                  <a:pt x="380873" y="89661"/>
                </a:lnTo>
                <a:lnTo>
                  <a:pt x="389000" y="81533"/>
                </a:lnTo>
                <a:lnTo>
                  <a:pt x="372745" y="81533"/>
                </a:lnTo>
                <a:lnTo>
                  <a:pt x="340868" y="49656"/>
                </a:lnTo>
                <a:close/>
              </a:path>
              <a:path w="481965" h="495935">
                <a:moveTo>
                  <a:pt x="436879" y="52069"/>
                </a:moveTo>
                <a:lnTo>
                  <a:pt x="419226" y="52069"/>
                </a:lnTo>
                <a:lnTo>
                  <a:pt x="472948" y="105790"/>
                </a:lnTo>
                <a:lnTo>
                  <a:pt x="481837" y="97027"/>
                </a:lnTo>
                <a:lnTo>
                  <a:pt x="436879" y="52069"/>
                </a:lnTo>
                <a:close/>
              </a:path>
              <a:path w="481965" h="495935">
                <a:moveTo>
                  <a:pt x="327405" y="71373"/>
                </a:moveTo>
                <a:lnTo>
                  <a:pt x="323469" y="81533"/>
                </a:lnTo>
                <a:lnTo>
                  <a:pt x="330374" y="84629"/>
                </a:lnTo>
                <a:lnTo>
                  <a:pt x="337375" y="88201"/>
                </a:lnTo>
                <a:lnTo>
                  <a:pt x="344471" y="92249"/>
                </a:lnTo>
                <a:lnTo>
                  <a:pt x="351662" y="96773"/>
                </a:lnTo>
                <a:lnTo>
                  <a:pt x="356107" y="86486"/>
                </a:lnTo>
                <a:lnTo>
                  <a:pt x="349515" y="82393"/>
                </a:lnTo>
                <a:lnTo>
                  <a:pt x="342519" y="78501"/>
                </a:lnTo>
                <a:lnTo>
                  <a:pt x="335141" y="74824"/>
                </a:lnTo>
                <a:lnTo>
                  <a:pt x="327405" y="71373"/>
                </a:lnTo>
                <a:close/>
              </a:path>
              <a:path w="481965" h="495935">
                <a:moveTo>
                  <a:pt x="387984" y="66166"/>
                </a:moveTo>
                <a:lnTo>
                  <a:pt x="372745" y="81533"/>
                </a:lnTo>
                <a:lnTo>
                  <a:pt x="389000" y="81533"/>
                </a:lnTo>
                <a:lnTo>
                  <a:pt x="396240" y="74294"/>
                </a:lnTo>
                <a:lnTo>
                  <a:pt x="387984" y="66166"/>
                </a:lnTo>
                <a:close/>
              </a:path>
              <a:path w="481965" h="495935">
                <a:moveTo>
                  <a:pt x="364998" y="40766"/>
                </a:moveTo>
                <a:lnTo>
                  <a:pt x="354075" y="45592"/>
                </a:lnTo>
                <a:lnTo>
                  <a:pt x="358602" y="53042"/>
                </a:lnTo>
                <a:lnTo>
                  <a:pt x="362664" y="60325"/>
                </a:lnTo>
                <a:lnTo>
                  <a:pt x="366273" y="67417"/>
                </a:lnTo>
                <a:lnTo>
                  <a:pt x="369443" y="74294"/>
                </a:lnTo>
                <a:lnTo>
                  <a:pt x="379856" y="69850"/>
                </a:lnTo>
                <a:lnTo>
                  <a:pt x="376928" y="63466"/>
                </a:lnTo>
                <a:lnTo>
                  <a:pt x="373475" y="56499"/>
                </a:lnTo>
                <a:lnTo>
                  <a:pt x="369498" y="48936"/>
                </a:lnTo>
                <a:lnTo>
                  <a:pt x="364998" y="40766"/>
                </a:lnTo>
                <a:close/>
              </a:path>
              <a:path w="481965" h="495935">
                <a:moveTo>
                  <a:pt x="428625" y="25400"/>
                </a:moveTo>
                <a:lnTo>
                  <a:pt x="400557" y="53466"/>
                </a:lnTo>
                <a:lnTo>
                  <a:pt x="417829" y="53466"/>
                </a:lnTo>
                <a:lnTo>
                  <a:pt x="419226" y="52069"/>
                </a:lnTo>
                <a:lnTo>
                  <a:pt x="436879" y="52069"/>
                </a:lnTo>
                <a:lnTo>
                  <a:pt x="427990" y="43179"/>
                </a:lnTo>
                <a:lnTo>
                  <a:pt x="437260" y="34035"/>
                </a:lnTo>
                <a:lnTo>
                  <a:pt x="428625" y="2540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1286108" y="5260975"/>
            <a:ext cx="380365" cy="376555"/>
          </a:xfrm>
          <a:custGeom>
            <a:avLst/>
            <a:gdLst/>
            <a:ahLst/>
            <a:cxnLst/>
            <a:rect l="l" t="t" r="r" b="b"/>
            <a:pathLst>
              <a:path w="380365" h="376554">
                <a:moveTo>
                  <a:pt x="83703" y="326771"/>
                </a:moveTo>
                <a:lnTo>
                  <a:pt x="67691" y="326771"/>
                </a:lnTo>
                <a:lnTo>
                  <a:pt x="72601" y="336296"/>
                </a:lnTo>
                <a:lnTo>
                  <a:pt x="76279" y="347684"/>
                </a:lnTo>
                <a:lnTo>
                  <a:pt x="78745" y="360964"/>
                </a:lnTo>
                <a:lnTo>
                  <a:pt x="80010" y="376123"/>
                </a:lnTo>
                <a:lnTo>
                  <a:pt x="93852" y="374015"/>
                </a:lnTo>
                <a:lnTo>
                  <a:pt x="93345" y="365709"/>
                </a:lnTo>
                <a:lnTo>
                  <a:pt x="92201" y="357835"/>
                </a:lnTo>
                <a:lnTo>
                  <a:pt x="90677" y="350393"/>
                </a:lnTo>
                <a:lnTo>
                  <a:pt x="97752" y="350202"/>
                </a:lnTo>
                <a:lnTo>
                  <a:pt x="104505" y="348943"/>
                </a:lnTo>
                <a:lnTo>
                  <a:pt x="110948" y="346615"/>
                </a:lnTo>
                <a:lnTo>
                  <a:pt x="117094" y="343217"/>
                </a:lnTo>
                <a:lnTo>
                  <a:pt x="123372" y="338543"/>
                </a:lnTo>
                <a:lnTo>
                  <a:pt x="95758" y="338543"/>
                </a:lnTo>
                <a:lnTo>
                  <a:pt x="87630" y="338289"/>
                </a:lnTo>
                <a:lnTo>
                  <a:pt x="85090" y="329806"/>
                </a:lnTo>
                <a:lnTo>
                  <a:pt x="83703" y="326771"/>
                </a:lnTo>
                <a:close/>
              </a:path>
              <a:path w="380365" h="376554">
                <a:moveTo>
                  <a:pt x="52625" y="301116"/>
                </a:moveTo>
                <a:lnTo>
                  <a:pt x="38989" y="301116"/>
                </a:lnTo>
                <a:lnTo>
                  <a:pt x="40802" y="309758"/>
                </a:lnTo>
                <a:lnTo>
                  <a:pt x="42068" y="318150"/>
                </a:lnTo>
                <a:lnTo>
                  <a:pt x="42810" y="326280"/>
                </a:lnTo>
                <a:lnTo>
                  <a:pt x="43052" y="334137"/>
                </a:lnTo>
                <a:lnTo>
                  <a:pt x="51689" y="342823"/>
                </a:lnTo>
                <a:lnTo>
                  <a:pt x="67691" y="326771"/>
                </a:lnTo>
                <a:lnTo>
                  <a:pt x="83703" y="326771"/>
                </a:lnTo>
                <a:lnTo>
                  <a:pt x="81788" y="322580"/>
                </a:lnTo>
                <a:lnTo>
                  <a:pt x="81169" y="321691"/>
                </a:lnTo>
                <a:lnTo>
                  <a:pt x="55499" y="321691"/>
                </a:lnTo>
                <a:lnTo>
                  <a:pt x="54544" y="313549"/>
                </a:lnTo>
                <a:lnTo>
                  <a:pt x="53387" y="305514"/>
                </a:lnTo>
                <a:lnTo>
                  <a:pt x="52625" y="301116"/>
                </a:lnTo>
                <a:close/>
              </a:path>
              <a:path w="380365" h="376554">
                <a:moveTo>
                  <a:pt x="170688" y="274700"/>
                </a:moveTo>
                <a:lnTo>
                  <a:pt x="135729" y="310183"/>
                </a:lnTo>
                <a:lnTo>
                  <a:pt x="103505" y="336296"/>
                </a:lnTo>
                <a:lnTo>
                  <a:pt x="95758" y="338543"/>
                </a:lnTo>
                <a:lnTo>
                  <a:pt x="123372" y="338543"/>
                </a:lnTo>
                <a:lnTo>
                  <a:pt x="158242" y="306197"/>
                </a:lnTo>
                <a:lnTo>
                  <a:pt x="176911" y="287019"/>
                </a:lnTo>
                <a:lnTo>
                  <a:pt x="170688" y="274700"/>
                </a:lnTo>
                <a:close/>
              </a:path>
              <a:path w="380365" h="376554">
                <a:moveTo>
                  <a:pt x="103505" y="260984"/>
                </a:moveTo>
                <a:lnTo>
                  <a:pt x="83820" y="260984"/>
                </a:lnTo>
                <a:lnTo>
                  <a:pt x="95250" y="272415"/>
                </a:lnTo>
                <a:lnTo>
                  <a:pt x="75184" y="292608"/>
                </a:lnTo>
                <a:lnTo>
                  <a:pt x="106934" y="324484"/>
                </a:lnTo>
                <a:lnTo>
                  <a:pt x="125475" y="305943"/>
                </a:lnTo>
                <a:lnTo>
                  <a:pt x="108076" y="305943"/>
                </a:lnTo>
                <a:lnTo>
                  <a:pt x="93725" y="291465"/>
                </a:lnTo>
                <a:lnTo>
                  <a:pt x="122554" y="262636"/>
                </a:lnTo>
                <a:lnTo>
                  <a:pt x="105156" y="262636"/>
                </a:lnTo>
                <a:lnTo>
                  <a:pt x="103505" y="260984"/>
                </a:lnTo>
                <a:close/>
              </a:path>
              <a:path w="380365" h="376554">
                <a:moveTo>
                  <a:pt x="69088" y="308102"/>
                </a:moveTo>
                <a:lnTo>
                  <a:pt x="55499" y="321691"/>
                </a:lnTo>
                <a:lnTo>
                  <a:pt x="81169" y="321691"/>
                </a:lnTo>
                <a:lnTo>
                  <a:pt x="77724" y="316738"/>
                </a:lnTo>
                <a:lnTo>
                  <a:pt x="69088" y="308102"/>
                </a:lnTo>
                <a:close/>
              </a:path>
              <a:path w="380365" h="376554">
                <a:moveTo>
                  <a:pt x="41529" y="281050"/>
                </a:moveTo>
                <a:lnTo>
                  <a:pt x="14605" y="307975"/>
                </a:lnTo>
                <a:lnTo>
                  <a:pt x="23368" y="316738"/>
                </a:lnTo>
                <a:lnTo>
                  <a:pt x="38989" y="301116"/>
                </a:lnTo>
                <a:lnTo>
                  <a:pt x="52625" y="301116"/>
                </a:lnTo>
                <a:lnTo>
                  <a:pt x="52016" y="297598"/>
                </a:lnTo>
                <a:lnTo>
                  <a:pt x="50419" y="289813"/>
                </a:lnTo>
                <a:lnTo>
                  <a:pt x="41529" y="281050"/>
                </a:lnTo>
                <a:close/>
              </a:path>
              <a:path w="380365" h="376554">
                <a:moveTo>
                  <a:pt x="143510" y="261238"/>
                </a:moveTo>
                <a:lnTo>
                  <a:pt x="123951" y="261238"/>
                </a:lnTo>
                <a:lnTo>
                  <a:pt x="138302" y="275590"/>
                </a:lnTo>
                <a:lnTo>
                  <a:pt x="108076" y="305943"/>
                </a:lnTo>
                <a:lnTo>
                  <a:pt x="125475" y="305943"/>
                </a:lnTo>
                <a:lnTo>
                  <a:pt x="156845" y="274574"/>
                </a:lnTo>
                <a:lnTo>
                  <a:pt x="143510" y="261238"/>
                </a:lnTo>
                <a:close/>
              </a:path>
              <a:path w="380365" h="376554">
                <a:moveTo>
                  <a:pt x="24574" y="272270"/>
                </a:moveTo>
                <a:lnTo>
                  <a:pt x="17145" y="272780"/>
                </a:lnTo>
                <a:lnTo>
                  <a:pt x="8953" y="273933"/>
                </a:lnTo>
                <a:lnTo>
                  <a:pt x="0" y="275716"/>
                </a:lnTo>
                <a:lnTo>
                  <a:pt x="762" y="288671"/>
                </a:lnTo>
                <a:lnTo>
                  <a:pt x="8808" y="287289"/>
                </a:lnTo>
                <a:lnTo>
                  <a:pt x="16557" y="286384"/>
                </a:lnTo>
                <a:lnTo>
                  <a:pt x="23997" y="285956"/>
                </a:lnTo>
                <a:lnTo>
                  <a:pt x="31115" y="285956"/>
                </a:lnTo>
                <a:lnTo>
                  <a:pt x="31242" y="272415"/>
                </a:lnTo>
                <a:lnTo>
                  <a:pt x="24574" y="272270"/>
                </a:lnTo>
                <a:close/>
              </a:path>
              <a:path w="380365" h="376554">
                <a:moveTo>
                  <a:pt x="83820" y="241300"/>
                </a:moveTo>
                <a:lnTo>
                  <a:pt x="64135" y="241300"/>
                </a:lnTo>
                <a:lnTo>
                  <a:pt x="75057" y="252222"/>
                </a:lnTo>
                <a:lnTo>
                  <a:pt x="49784" y="277494"/>
                </a:lnTo>
                <a:lnTo>
                  <a:pt x="58420" y="286258"/>
                </a:lnTo>
                <a:lnTo>
                  <a:pt x="83820" y="260984"/>
                </a:lnTo>
                <a:lnTo>
                  <a:pt x="103505" y="260984"/>
                </a:lnTo>
                <a:lnTo>
                  <a:pt x="93599" y="251078"/>
                </a:lnTo>
                <a:lnTo>
                  <a:pt x="102362" y="242315"/>
                </a:lnTo>
                <a:lnTo>
                  <a:pt x="84836" y="242315"/>
                </a:lnTo>
                <a:lnTo>
                  <a:pt x="83820" y="241300"/>
                </a:lnTo>
                <a:close/>
              </a:path>
              <a:path w="380365" h="376554">
                <a:moveTo>
                  <a:pt x="31115" y="285956"/>
                </a:moveTo>
                <a:lnTo>
                  <a:pt x="23997" y="285956"/>
                </a:lnTo>
                <a:lnTo>
                  <a:pt x="31115" y="286003"/>
                </a:lnTo>
                <a:close/>
              </a:path>
              <a:path w="380365" h="376554">
                <a:moveTo>
                  <a:pt x="149606" y="126365"/>
                </a:moveTo>
                <a:lnTo>
                  <a:pt x="141605" y="138811"/>
                </a:lnTo>
                <a:lnTo>
                  <a:pt x="146812" y="140208"/>
                </a:lnTo>
                <a:lnTo>
                  <a:pt x="151002" y="141859"/>
                </a:lnTo>
                <a:lnTo>
                  <a:pt x="154305" y="143509"/>
                </a:lnTo>
                <a:lnTo>
                  <a:pt x="116077" y="181737"/>
                </a:lnTo>
                <a:lnTo>
                  <a:pt x="146939" y="212725"/>
                </a:lnTo>
                <a:lnTo>
                  <a:pt x="161373" y="228008"/>
                </a:lnTo>
                <a:lnTo>
                  <a:pt x="172941" y="242315"/>
                </a:lnTo>
                <a:lnTo>
                  <a:pt x="181479" y="255337"/>
                </a:lnTo>
                <a:lnTo>
                  <a:pt x="187198" y="267334"/>
                </a:lnTo>
                <a:lnTo>
                  <a:pt x="201422" y="265684"/>
                </a:lnTo>
                <a:lnTo>
                  <a:pt x="176061" y="223768"/>
                </a:lnTo>
                <a:lnTo>
                  <a:pt x="135000" y="181483"/>
                </a:lnTo>
                <a:lnTo>
                  <a:pt x="183848" y="132715"/>
                </a:lnTo>
                <a:lnTo>
                  <a:pt x="165100" y="132715"/>
                </a:lnTo>
                <a:lnTo>
                  <a:pt x="159131" y="129793"/>
                </a:lnTo>
                <a:lnTo>
                  <a:pt x="154050" y="127634"/>
                </a:lnTo>
                <a:lnTo>
                  <a:pt x="149606" y="126365"/>
                </a:lnTo>
                <a:close/>
              </a:path>
              <a:path w="380365" h="376554">
                <a:moveTo>
                  <a:pt x="124968" y="242697"/>
                </a:moveTo>
                <a:lnTo>
                  <a:pt x="105156" y="262636"/>
                </a:lnTo>
                <a:lnTo>
                  <a:pt x="122554" y="262636"/>
                </a:lnTo>
                <a:lnTo>
                  <a:pt x="123951" y="261238"/>
                </a:lnTo>
                <a:lnTo>
                  <a:pt x="143510" y="261238"/>
                </a:lnTo>
                <a:lnTo>
                  <a:pt x="124968" y="242697"/>
                </a:lnTo>
                <a:close/>
              </a:path>
              <a:path w="380365" h="376554">
                <a:moveTo>
                  <a:pt x="74041" y="202311"/>
                </a:moveTo>
                <a:lnTo>
                  <a:pt x="65877" y="215788"/>
                </a:lnTo>
                <a:lnTo>
                  <a:pt x="56642" y="229362"/>
                </a:lnTo>
                <a:lnTo>
                  <a:pt x="46358" y="243030"/>
                </a:lnTo>
                <a:lnTo>
                  <a:pt x="35051" y="256794"/>
                </a:lnTo>
                <a:lnTo>
                  <a:pt x="48260" y="260603"/>
                </a:lnTo>
                <a:lnTo>
                  <a:pt x="55565" y="252204"/>
                </a:lnTo>
                <a:lnTo>
                  <a:pt x="60451" y="246125"/>
                </a:lnTo>
                <a:lnTo>
                  <a:pt x="64135" y="241300"/>
                </a:lnTo>
                <a:lnTo>
                  <a:pt x="83820" y="241300"/>
                </a:lnTo>
                <a:lnTo>
                  <a:pt x="72136" y="229615"/>
                </a:lnTo>
                <a:lnTo>
                  <a:pt x="76396" y="223208"/>
                </a:lnTo>
                <a:lnTo>
                  <a:pt x="80406" y="216741"/>
                </a:lnTo>
                <a:lnTo>
                  <a:pt x="84155" y="210202"/>
                </a:lnTo>
                <a:lnTo>
                  <a:pt x="87630" y="203581"/>
                </a:lnTo>
                <a:lnTo>
                  <a:pt x="74041" y="202311"/>
                </a:lnTo>
                <a:close/>
              </a:path>
              <a:path w="380365" h="376554">
                <a:moveTo>
                  <a:pt x="219837" y="120650"/>
                </a:moveTo>
                <a:lnTo>
                  <a:pt x="207899" y="127253"/>
                </a:lnTo>
                <a:lnTo>
                  <a:pt x="220045" y="147187"/>
                </a:lnTo>
                <a:lnTo>
                  <a:pt x="230203" y="165655"/>
                </a:lnTo>
                <a:lnTo>
                  <a:pt x="238384" y="182671"/>
                </a:lnTo>
                <a:lnTo>
                  <a:pt x="244601" y="198247"/>
                </a:lnTo>
                <a:lnTo>
                  <a:pt x="199517" y="243205"/>
                </a:lnTo>
                <a:lnTo>
                  <a:pt x="208788" y="252475"/>
                </a:lnTo>
                <a:lnTo>
                  <a:pt x="273558" y="187706"/>
                </a:lnTo>
                <a:lnTo>
                  <a:pt x="255016" y="187706"/>
                </a:lnTo>
                <a:lnTo>
                  <a:pt x="247519" y="171067"/>
                </a:lnTo>
                <a:lnTo>
                  <a:pt x="239141" y="154320"/>
                </a:lnTo>
                <a:lnTo>
                  <a:pt x="229905" y="137503"/>
                </a:lnTo>
                <a:lnTo>
                  <a:pt x="219837" y="120650"/>
                </a:lnTo>
                <a:close/>
              </a:path>
              <a:path w="380365" h="376554">
                <a:moveTo>
                  <a:pt x="109855" y="217424"/>
                </a:moveTo>
                <a:lnTo>
                  <a:pt x="84836" y="242315"/>
                </a:lnTo>
                <a:lnTo>
                  <a:pt x="102362" y="242315"/>
                </a:lnTo>
                <a:lnTo>
                  <a:pt x="118618" y="226059"/>
                </a:lnTo>
                <a:lnTo>
                  <a:pt x="109855" y="217424"/>
                </a:lnTo>
                <a:close/>
              </a:path>
              <a:path w="380365" h="376554">
                <a:moveTo>
                  <a:pt x="159385" y="180975"/>
                </a:moveTo>
                <a:lnTo>
                  <a:pt x="154177" y="192912"/>
                </a:lnTo>
                <a:lnTo>
                  <a:pt x="169156" y="198127"/>
                </a:lnTo>
                <a:lnTo>
                  <a:pt x="183800" y="204247"/>
                </a:lnTo>
                <a:lnTo>
                  <a:pt x="198112" y="211272"/>
                </a:lnTo>
                <a:lnTo>
                  <a:pt x="212090" y="219202"/>
                </a:lnTo>
                <a:lnTo>
                  <a:pt x="217677" y="207263"/>
                </a:lnTo>
                <a:lnTo>
                  <a:pt x="203908" y="199763"/>
                </a:lnTo>
                <a:lnTo>
                  <a:pt x="189626" y="192881"/>
                </a:lnTo>
                <a:lnTo>
                  <a:pt x="174797" y="186618"/>
                </a:lnTo>
                <a:lnTo>
                  <a:pt x="159385" y="180975"/>
                </a:lnTo>
                <a:close/>
              </a:path>
              <a:path w="380365" h="376554">
                <a:moveTo>
                  <a:pt x="178435" y="148716"/>
                </a:moveTo>
                <a:lnTo>
                  <a:pt x="171323" y="159765"/>
                </a:lnTo>
                <a:lnTo>
                  <a:pt x="186997" y="168961"/>
                </a:lnTo>
                <a:lnTo>
                  <a:pt x="201088" y="178085"/>
                </a:lnTo>
                <a:lnTo>
                  <a:pt x="213631" y="187162"/>
                </a:lnTo>
                <a:lnTo>
                  <a:pt x="224663" y="196215"/>
                </a:lnTo>
                <a:lnTo>
                  <a:pt x="231140" y="184531"/>
                </a:lnTo>
                <a:lnTo>
                  <a:pt x="219904" y="175363"/>
                </a:lnTo>
                <a:lnTo>
                  <a:pt x="207359" y="166338"/>
                </a:lnTo>
                <a:lnTo>
                  <a:pt x="193528" y="157456"/>
                </a:lnTo>
                <a:lnTo>
                  <a:pt x="178435" y="148716"/>
                </a:lnTo>
                <a:close/>
              </a:path>
              <a:path w="380365" h="376554">
                <a:moveTo>
                  <a:pt x="276098" y="166750"/>
                </a:moveTo>
                <a:lnTo>
                  <a:pt x="255016" y="187706"/>
                </a:lnTo>
                <a:lnTo>
                  <a:pt x="273558" y="187706"/>
                </a:lnTo>
                <a:lnTo>
                  <a:pt x="285242" y="176022"/>
                </a:lnTo>
                <a:lnTo>
                  <a:pt x="276098" y="166750"/>
                </a:lnTo>
                <a:close/>
              </a:path>
              <a:path w="380365" h="376554">
                <a:moveTo>
                  <a:pt x="290788" y="60071"/>
                </a:moveTo>
                <a:lnTo>
                  <a:pt x="273304" y="60071"/>
                </a:lnTo>
                <a:lnTo>
                  <a:pt x="284238" y="73913"/>
                </a:lnTo>
                <a:lnTo>
                  <a:pt x="292274" y="86915"/>
                </a:lnTo>
                <a:lnTo>
                  <a:pt x="297574" y="99308"/>
                </a:lnTo>
                <a:lnTo>
                  <a:pt x="300100" y="110997"/>
                </a:lnTo>
                <a:lnTo>
                  <a:pt x="300549" y="122404"/>
                </a:lnTo>
                <a:lnTo>
                  <a:pt x="299783" y="133762"/>
                </a:lnTo>
                <a:lnTo>
                  <a:pt x="297779" y="145073"/>
                </a:lnTo>
                <a:lnTo>
                  <a:pt x="294513" y="156337"/>
                </a:lnTo>
                <a:lnTo>
                  <a:pt x="308864" y="157861"/>
                </a:lnTo>
                <a:lnTo>
                  <a:pt x="312437" y="142283"/>
                </a:lnTo>
                <a:lnTo>
                  <a:pt x="314213" y="127730"/>
                </a:lnTo>
                <a:lnTo>
                  <a:pt x="314203" y="114176"/>
                </a:lnTo>
                <a:lnTo>
                  <a:pt x="312420" y="101600"/>
                </a:lnTo>
                <a:lnTo>
                  <a:pt x="308512" y="89388"/>
                </a:lnTo>
                <a:lnTo>
                  <a:pt x="302307" y="76771"/>
                </a:lnTo>
                <a:lnTo>
                  <a:pt x="293792" y="63773"/>
                </a:lnTo>
                <a:lnTo>
                  <a:pt x="290788" y="60071"/>
                </a:lnTo>
                <a:close/>
              </a:path>
              <a:path w="380365" h="376554">
                <a:moveTo>
                  <a:pt x="203454" y="94361"/>
                </a:moveTo>
                <a:lnTo>
                  <a:pt x="165100" y="132715"/>
                </a:lnTo>
                <a:lnTo>
                  <a:pt x="183848" y="132715"/>
                </a:lnTo>
                <a:lnTo>
                  <a:pt x="212851" y="103759"/>
                </a:lnTo>
                <a:lnTo>
                  <a:pt x="203454" y="94361"/>
                </a:lnTo>
                <a:close/>
              </a:path>
              <a:path w="380365" h="376554">
                <a:moveTo>
                  <a:pt x="333587" y="19177"/>
                </a:moveTo>
                <a:lnTo>
                  <a:pt x="314198" y="19177"/>
                </a:lnTo>
                <a:lnTo>
                  <a:pt x="333501" y="39624"/>
                </a:lnTo>
                <a:lnTo>
                  <a:pt x="338504" y="45077"/>
                </a:lnTo>
                <a:lnTo>
                  <a:pt x="363727" y="75437"/>
                </a:lnTo>
                <a:lnTo>
                  <a:pt x="364617" y="78612"/>
                </a:lnTo>
                <a:lnTo>
                  <a:pt x="364236" y="80390"/>
                </a:lnTo>
                <a:lnTo>
                  <a:pt x="363982" y="82296"/>
                </a:lnTo>
                <a:lnTo>
                  <a:pt x="363093" y="83819"/>
                </a:lnTo>
                <a:lnTo>
                  <a:pt x="353314" y="93599"/>
                </a:lnTo>
                <a:lnTo>
                  <a:pt x="347218" y="99440"/>
                </a:lnTo>
                <a:lnTo>
                  <a:pt x="343535" y="102743"/>
                </a:lnTo>
                <a:lnTo>
                  <a:pt x="357124" y="109093"/>
                </a:lnTo>
                <a:lnTo>
                  <a:pt x="378587" y="84455"/>
                </a:lnTo>
                <a:lnTo>
                  <a:pt x="379857" y="80899"/>
                </a:lnTo>
                <a:lnTo>
                  <a:pt x="360045" y="47752"/>
                </a:lnTo>
                <a:lnTo>
                  <a:pt x="340534" y="26400"/>
                </a:lnTo>
                <a:lnTo>
                  <a:pt x="333587" y="19177"/>
                </a:lnTo>
                <a:close/>
              </a:path>
              <a:path w="380365" h="376554">
                <a:moveTo>
                  <a:pt x="256286" y="21336"/>
                </a:moveTo>
                <a:lnTo>
                  <a:pt x="246380" y="31241"/>
                </a:lnTo>
                <a:lnTo>
                  <a:pt x="251378" y="36218"/>
                </a:lnTo>
                <a:lnTo>
                  <a:pt x="256079" y="41052"/>
                </a:lnTo>
                <a:lnTo>
                  <a:pt x="260471" y="45743"/>
                </a:lnTo>
                <a:lnTo>
                  <a:pt x="264541" y="50291"/>
                </a:lnTo>
                <a:lnTo>
                  <a:pt x="229870" y="84962"/>
                </a:lnTo>
                <a:lnTo>
                  <a:pt x="239141" y="94234"/>
                </a:lnTo>
                <a:lnTo>
                  <a:pt x="273304" y="60071"/>
                </a:lnTo>
                <a:lnTo>
                  <a:pt x="290788" y="60071"/>
                </a:lnTo>
                <a:lnTo>
                  <a:pt x="282956" y="50418"/>
                </a:lnTo>
                <a:lnTo>
                  <a:pt x="292735" y="40640"/>
                </a:lnTo>
                <a:lnTo>
                  <a:pt x="274193" y="40640"/>
                </a:lnTo>
                <a:lnTo>
                  <a:pt x="269359" y="35212"/>
                </a:lnTo>
                <a:lnTo>
                  <a:pt x="264763" y="30178"/>
                </a:lnTo>
                <a:lnTo>
                  <a:pt x="260405" y="25548"/>
                </a:lnTo>
                <a:lnTo>
                  <a:pt x="256286" y="21336"/>
                </a:lnTo>
                <a:close/>
              </a:path>
              <a:path w="380365" h="376554">
                <a:moveTo>
                  <a:pt x="314833" y="0"/>
                </a:moveTo>
                <a:lnTo>
                  <a:pt x="274193" y="40640"/>
                </a:lnTo>
                <a:lnTo>
                  <a:pt x="292735" y="40640"/>
                </a:lnTo>
                <a:lnTo>
                  <a:pt x="314198" y="19177"/>
                </a:lnTo>
                <a:lnTo>
                  <a:pt x="333587" y="19177"/>
                </a:lnTo>
                <a:lnTo>
                  <a:pt x="328451" y="13837"/>
                </a:lnTo>
                <a:lnTo>
                  <a:pt x="314833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430267" y="3381743"/>
            <a:ext cx="7683627" cy="2498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559808" y="3435096"/>
            <a:ext cx="7503795" cy="76200"/>
          </a:xfrm>
          <a:custGeom>
            <a:avLst/>
            <a:gdLst/>
            <a:ahLst/>
            <a:cxnLst/>
            <a:rect l="l" t="t" r="r" b="b"/>
            <a:pathLst>
              <a:path w="750379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750379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7503795" h="76200">
                <a:moveTo>
                  <a:pt x="7503667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7503667" y="44450"/>
                </a:lnTo>
                <a:lnTo>
                  <a:pt x="7503667" y="317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10348848" y="2079117"/>
            <a:ext cx="3695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个性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285357" y="2010918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能力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487667" y="2260092"/>
            <a:ext cx="147828" cy="132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9416795" y="2340864"/>
            <a:ext cx="147827" cy="132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1568683" y="3854196"/>
            <a:ext cx="147827" cy="134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041391" y="3890771"/>
            <a:ext cx="149352" cy="132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859" y="469138"/>
            <a:ext cx="4217035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对面试的</a:t>
            </a:r>
            <a:r>
              <a:rPr sz="4400" b="0" spc="-25" dirty="0">
                <a:latin typeface="黑体" panose="02010609060101010101" charset="-122"/>
                <a:cs typeface="黑体" panose="02010609060101010101" charset="-122"/>
              </a:rPr>
              <a:t>建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议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2092" y="1980417"/>
            <a:ext cx="2014438" cy="45129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8912" y="2002535"/>
            <a:ext cx="1881505" cy="4419600"/>
          </a:xfrm>
          <a:custGeom>
            <a:avLst/>
            <a:gdLst/>
            <a:ahLst/>
            <a:cxnLst/>
            <a:rect l="l" t="t" r="r" b="b"/>
            <a:pathLst>
              <a:path w="1881505" h="4419600">
                <a:moveTo>
                  <a:pt x="0" y="0"/>
                </a:moveTo>
                <a:lnTo>
                  <a:pt x="1881124" y="4419600"/>
                </a:lnTo>
              </a:path>
            </a:pathLst>
          </a:custGeom>
          <a:ln w="76200">
            <a:solidFill>
              <a:srgbClr val="4A6D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35669" y="1980385"/>
            <a:ext cx="2012942" cy="4499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80688" y="2002535"/>
            <a:ext cx="1881505" cy="4406265"/>
          </a:xfrm>
          <a:custGeom>
            <a:avLst/>
            <a:gdLst/>
            <a:ahLst/>
            <a:cxnLst/>
            <a:rect l="l" t="t" r="r" b="b"/>
            <a:pathLst>
              <a:path w="1881504" h="4406265">
                <a:moveTo>
                  <a:pt x="1881124" y="0"/>
                </a:moveTo>
                <a:lnTo>
                  <a:pt x="0" y="4406201"/>
                </a:lnTo>
              </a:path>
            </a:pathLst>
          </a:custGeom>
          <a:ln w="76200">
            <a:solidFill>
              <a:srgbClr val="4A6D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3044" y="2167127"/>
            <a:ext cx="4834255" cy="850900"/>
          </a:xfrm>
          <a:custGeom>
            <a:avLst/>
            <a:gdLst/>
            <a:ahLst/>
            <a:cxnLst/>
            <a:rect l="l" t="t" r="r" b="b"/>
            <a:pathLst>
              <a:path w="4834255" h="850900">
                <a:moveTo>
                  <a:pt x="2417064" y="0"/>
                </a:moveTo>
                <a:lnTo>
                  <a:pt x="2341779" y="202"/>
                </a:lnTo>
                <a:lnTo>
                  <a:pt x="2267067" y="805"/>
                </a:lnTo>
                <a:lnTo>
                  <a:pt x="2192963" y="1803"/>
                </a:lnTo>
                <a:lnTo>
                  <a:pt x="2119498" y="3190"/>
                </a:lnTo>
                <a:lnTo>
                  <a:pt x="2046707" y="4960"/>
                </a:lnTo>
                <a:lnTo>
                  <a:pt x="1832709" y="12510"/>
                </a:lnTo>
                <a:lnTo>
                  <a:pt x="1625976" y="23296"/>
                </a:lnTo>
                <a:lnTo>
                  <a:pt x="1427411" y="37160"/>
                </a:lnTo>
                <a:lnTo>
                  <a:pt x="1237917" y="53943"/>
                </a:lnTo>
                <a:lnTo>
                  <a:pt x="1117072" y="66674"/>
                </a:lnTo>
                <a:lnTo>
                  <a:pt x="1000927" y="80585"/>
                </a:lnTo>
                <a:lnTo>
                  <a:pt x="889749" y="95629"/>
                </a:lnTo>
                <a:lnTo>
                  <a:pt x="783806" y="111758"/>
                </a:lnTo>
                <a:lnTo>
                  <a:pt x="683365" y="128926"/>
                </a:lnTo>
                <a:lnTo>
                  <a:pt x="635292" y="137884"/>
                </a:lnTo>
                <a:lnTo>
                  <a:pt x="588694" y="147084"/>
                </a:lnTo>
                <a:lnTo>
                  <a:pt x="543605" y="156521"/>
                </a:lnTo>
                <a:lnTo>
                  <a:pt x="500059" y="166188"/>
                </a:lnTo>
                <a:lnTo>
                  <a:pt x="458089" y="176079"/>
                </a:lnTo>
                <a:lnTo>
                  <a:pt x="417729" y="186188"/>
                </a:lnTo>
                <a:lnTo>
                  <a:pt x="379012" y="196510"/>
                </a:lnTo>
                <a:lnTo>
                  <a:pt x="341971" y="207039"/>
                </a:lnTo>
                <a:lnTo>
                  <a:pt x="273051" y="228693"/>
                </a:lnTo>
                <a:lnTo>
                  <a:pt x="211239" y="251103"/>
                </a:lnTo>
                <a:lnTo>
                  <a:pt x="156800" y="274223"/>
                </a:lnTo>
                <a:lnTo>
                  <a:pt x="110003" y="298004"/>
                </a:lnTo>
                <a:lnTo>
                  <a:pt x="71115" y="322401"/>
                </a:lnTo>
                <a:lnTo>
                  <a:pt x="40403" y="347365"/>
                </a:lnTo>
                <a:lnTo>
                  <a:pt x="10251" y="385774"/>
                </a:lnTo>
                <a:lnTo>
                  <a:pt x="0" y="425196"/>
                </a:lnTo>
                <a:lnTo>
                  <a:pt x="1150" y="438439"/>
                </a:lnTo>
                <a:lnTo>
                  <a:pt x="18135" y="477541"/>
                </a:lnTo>
                <a:lnTo>
                  <a:pt x="54720" y="515576"/>
                </a:lnTo>
                <a:lnTo>
                  <a:pt x="89554" y="540263"/>
                </a:lnTo>
                <a:lnTo>
                  <a:pt x="132430" y="564357"/>
                </a:lnTo>
                <a:lnTo>
                  <a:pt x="183081" y="587814"/>
                </a:lnTo>
                <a:lnTo>
                  <a:pt x="241240" y="610584"/>
                </a:lnTo>
                <a:lnTo>
                  <a:pt x="306639" y="632622"/>
                </a:lnTo>
                <a:lnTo>
                  <a:pt x="379012" y="653881"/>
                </a:lnTo>
                <a:lnTo>
                  <a:pt x="417729" y="664203"/>
                </a:lnTo>
                <a:lnTo>
                  <a:pt x="458089" y="674312"/>
                </a:lnTo>
                <a:lnTo>
                  <a:pt x="500059" y="684203"/>
                </a:lnTo>
                <a:lnTo>
                  <a:pt x="543605" y="693870"/>
                </a:lnTo>
                <a:lnTo>
                  <a:pt x="588694" y="703307"/>
                </a:lnTo>
                <a:lnTo>
                  <a:pt x="635292" y="712507"/>
                </a:lnTo>
                <a:lnTo>
                  <a:pt x="683365" y="721465"/>
                </a:lnTo>
                <a:lnTo>
                  <a:pt x="732881" y="730176"/>
                </a:lnTo>
                <a:lnTo>
                  <a:pt x="836107" y="746830"/>
                </a:lnTo>
                <a:lnTo>
                  <a:pt x="944701" y="762423"/>
                </a:lnTo>
                <a:lnTo>
                  <a:pt x="1058395" y="776906"/>
                </a:lnTo>
                <a:lnTo>
                  <a:pt x="1176924" y="790233"/>
                </a:lnTo>
                <a:lnTo>
                  <a:pt x="1300018" y="802357"/>
                </a:lnTo>
                <a:lnTo>
                  <a:pt x="1492636" y="818184"/>
                </a:lnTo>
                <a:lnTo>
                  <a:pt x="1694024" y="831040"/>
                </a:lnTo>
                <a:lnTo>
                  <a:pt x="1903279" y="840765"/>
                </a:lnTo>
                <a:lnTo>
                  <a:pt x="2119498" y="847201"/>
                </a:lnTo>
                <a:lnTo>
                  <a:pt x="2192963" y="848588"/>
                </a:lnTo>
                <a:lnTo>
                  <a:pt x="2267067" y="849586"/>
                </a:lnTo>
                <a:lnTo>
                  <a:pt x="2341779" y="850189"/>
                </a:lnTo>
                <a:lnTo>
                  <a:pt x="2417064" y="850392"/>
                </a:lnTo>
                <a:lnTo>
                  <a:pt x="2641164" y="848588"/>
                </a:lnTo>
                <a:lnTo>
                  <a:pt x="2859504" y="843284"/>
                </a:lnTo>
                <a:lnTo>
                  <a:pt x="3071181" y="834637"/>
                </a:lnTo>
                <a:lnTo>
                  <a:pt x="3275291" y="822807"/>
                </a:lnTo>
                <a:lnTo>
                  <a:pt x="3470933" y="807953"/>
                </a:lnTo>
                <a:lnTo>
                  <a:pt x="3596210" y="796448"/>
                </a:lnTo>
                <a:lnTo>
                  <a:pt x="3717055" y="783717"/>
                </a:lnTo>
                <a:lnTo>
                  <a:pt x="3833200" y="769806"/>
                </a:lnTo>
                <a:lnTo>
                  <a:pt x="3944378" y="754762"/>
                </a:lnTo>
                <a:lnTo>
                  <a:pt x="4050321" y="738633"/>
                </a:lnTo>
                <a:lnTo>
                  <a:pt x="4150762" y="721465"/>
                </a:lnTo>
                <a:lnTo>
                  <a:pt x="4198835" y="712507"/>
                </a:lnTo>
                <a:lnTo>
                  <a:pt x="4245433" y="703307"/>
                </a:lnTo>
                <a:lnTo>
                  <a:pt x="4290522" y="693870"/>
                </a:lnTo>
                <a:lnTo>
                  <a:pt x="4334068" y="684203"/>
                </a:lnTo>
                <a:lnTo>
                  <a:pt x="4376038" y="674312"/>
                </a:lnTo>
                <a:lnTo>
                  <a:pt x="4416398" y="664203"/>
                </a:lnTo>
                <a:lnTo>
                  <a:pt x="4455115" y="653881"/>
                </a:lnTo>
                <a:lnTo>
                  <a:pt x="4492156" y="643352"/>
                </a:lnTo>
                <a:lnTo>
                  <a:pt x="4561076" y="621698"/>
                </a:lnTo>
                <a:lnTo>
                  <a:pt x="4622888" y="599288"/>
                </a:lnTo>
                <a:lnTo>
                  <a:pt x="4677327" y="576168"/>
                </a:lnTo>
                <a:lnTo>
                  <a:pt x="4724124" y="552387"/>
                </a:lnTo>
                <a:lnTo>
                  <a:pt x="4763012" y="527990"/>
                </a:lnTo>
                <a:lnTo>
                  <a:pt x="4793724" y="503026"/>
                </a:lnTo>
                <a:lnTo>
                  <a:pt x="4823876" y="464617"/>
                </a:lnTo>
                <a:lnTo>
                  <a:pt x="4834128" y="425196"/>
                </a:lnTo>
                <a:lnTo>
                  <a:pt x="4832977" y="411952"/>
                </a:lnTo>
                <a:lnTo>
                  <a:pt x="4815992" y="372850"/>
                </a:lnTo>
                <a:lnTo>
                  <a:pt x="4779407" y="334815"/>
                </a:lnTo>
                <a:lnTo>
                  <a:pt x="4744573" y="310128"/>
                </a:lnTo>
                <a:lnTo>
                  <a:pt x="4701697" y="286034"/>
                </a:lnTo>
                <a:lnTo>
                  <a:pt x="4651046" y="262577"/>
                </a:lnTo>
                <a:lnTo>
                  <a:pt x="4592887" y="239807"/>
                </a:lnTo>
                <a:lnTo>
                  <a:pt x="4527488" y="217769"/>
                </a:lnTo>
                <a:lnTo>
                  <a:pt x="4455115" y="196510"/>
                </a:lnTo>
                <a:lnTo>
                  <a:pt x="4416398" y="186188"/>
                </a:lnTo>
                <a:lnTo>
                  <a:pt x="4376038" y="176079"/>
                </a:lnTo>
                <a:lnTo>
                  <a:pt x="4334068" y="166188"/>
                </a:lnTo>
                <a:lnTo>
                  <a:pt x="4290522" y="156521"/>
                </a:lnTo>
                <a:lnTo>
                  <a:pt x="4245433" y="147084"/>
                </a:lnTo>
                <a:lnTo>
                  <a:pt x="4198835" y="137884"/>
                </a:lnTo>
                <a:lnTo>
                  <a:pt x="4150762" y="128926"/>
                </a:lnTo>
                <a:lnTo>
                  <a:pt x="4050321" y="111758"/>
                </a:lnTo>
                <a:lnTo>
                  <a:pt x="3944378" y="95629"/>
                </a:lnTo>
                <a:lnTo>
                  <a:pt x="3833200" y="80585"/>
                </a:lnTo>
                <a:lnTo>
                  <a:pt x="3717055" y="66674"/>
                </a:lnTo>
                <a:lnTo>
                  <a:pt x="3596210" y="53943"/>
                </a:lnTo>
                <a:lnTo>
                  <a:pt x="3406716" y="37160"/>
                </a:lnTo>
                <a:lnTo>
                  <a:pt x="3208151" y="23296"/>
                </a:lnTo>
                <a:lnTo>
                  <a:pt x="3001418" y="12510"/>
                </a:lnTo>
                <a:lnTo>
                  <a:pt x="2787420" y="4960"/>
                </a:lnTo>
                <a:lnTo>
                  <a:pt x="2567060" y="805"/>
                </a:lnTo>
                <a:lnTo>
                  <a:pt x="2417064" y="0"/>
                </a:lnTo>
                <a:close/>
              </a:path>
            </a:pathLst>
          </a:custGeom>
          <a:solidFill>
            <a:srgbClr val="A9B9D7">
              <a:alpha val="6980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423286" y="2378151"/>
            <a:ext cx="1450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贴</a:t>
            </a:r>
            <a:r>
              <a:rPr sz="2800" b="1" spc="-10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近业</a:t>
            </a:r>
            <a:r>
              <a:rPr sz="2800" b="1" spc="-1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务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58239" y="3142488"/>
            <a:ext cx="4006850" cy="850900"/>
          </a:xfrm>
          <a:custGeom>
            <a:avLst/>
            <a:gdLst/>
            <a:ahLst/>
            <a:cxnLst/>
            <a:rect l="l" t="t" r="r" b="b"/>
            <a:pathLst>
              <a:path w="4006850" h="850900">
                <a:moveTo>
                  <a:pt x="2003298" y="0"/>
                </a:moveTo>
                <a:lnTo>
                  <a:pt x="1928192" y="293"/>
                </a:lnTo>
                <a:lnTo>
                  <a:pt x="1780124" y="2608"/>
                </a:lnTo>
                <a:lnTo>
                  <a:pt x="1635234" y="7160"/>
                </a:lnTo>
                <a:lnTo>
                  <a:pt x="1493910" y="13867"/>
                </a:lnTo>
                <a:lnTo>
                  <a:pt x="1356540" y="22646"/>
                </a:lnTo>
                <a:lnTo>
                  <a:pt x="1223510" y="33414"/>
                </a:lnTo>
                <a:lnTo>
                  <a:pt x="1095207" y="46091"/>
                </a:lnTo>
                <a:lnTo>
                  <a:pt x="972020" y="60593"/>
                </a:lnTo>
                <a:lnTo>
                  <a:pt x="912466" y="68503"/>
                </a:lnTo>
                <a:lnTo>
                  <a:pt x="854336" y="76838"/>
                </a:lnTo>
                <a:lnTo>
                  <a:pt x="797678" y="85589"/>
                </a:lnTo>
                <a:lnTo>
                  <a:pt x="742541" y="94745"/>
                </a:lnTo>
                <a:lnTo>
                  <a:pt x="688973" y="104295"/>
                </a:lnTo>
                <a:lnTo>
                  <a:pt x="637023" y="114230"/>
                </a:lnTo>
                <a:lnTo>
                  <a:pt x="586740" y="124539"/>
                </a:lnTo>
                <a:lnTo>
                  <a:pt x="538170" y="135212"/>
                </a:lnTo>
                <a:lnTo>
                  <a:pt x="491364" y="146238"/>
                </a:lnTo>
                <a:lnTo>
                  <a:pt x="446368" y="157608"/>
                </a:lnTo>
                <a:lnTo>
                  <a:pt x="403233" y="169311"/>
                </a:lnTo>
                <a:lnTo>
                  <a:pt x="362006" y="181336"/>
                </a:lnTo>
                <a:lnTo>
                  <a:pt x="322735" y="193675"/>
                </a:lnTo>
                <a:lnTo>
                  <a:pt x="285469" y="206315"/>
                </a:lnTo>
                <a:lnTo>
                  <a:pt x="217146" y="232461"/>
                </a:lnTo>
                <a:lnTo>
                  <a:pt x="157424" y="259693"/>
                </a:lnTo>
                <a:lnTo>
                  <a:pt x="106690" y="287928"/>
                </a:lnTo>
                <a:lnTo>
                  <a:pt x="65331" y="317084"/>
                </a:lnTo>
                <a:lnTo>
                  <a:pt x="33736" y="347078"/>
                </a:lnTo>
                <a:lnTo>
                  <a:pt x="5494" y="393463"/>
                </a:lnTo>
                <a:lnTo>
                  <a:pt x="0" y="425196"/>
                </a:lnTo>
                <a:lnTo>
                  <a:pt x="1381" y="441136"/>
                </a:lnTo>
                <a:lnTo>
                  <a:pt x="21720" y="488026"/>
                </a:lnTo>
                <a:lnTo>
                  <a:pt x="48289" y="518410"/>
                </a:lnTo>
                <a:lnTo>
                  <a:pt x="84815" y="547995"/>
                </a:lnTo>
                <a:lnTo>
                  <a:pt x="130909" y="576701"/>
                </a:lnTo>
                <a:lnTo>
                  <a:pt x="186186" y="604445"/>
                </a:lnTo>
                <a:lnTo>
                  <a:pt x="250257" y="631144"/>
                </a:lnTo>
                <a:lnTo>
                  <a:pt x="322735" y="656716"/>
                </a:lnTo>
                <a:lnTo>
                  <a:pt x="362006" y="669055"/>
                </a:lnTo>
                <a:lnTo>
                  <a:pt x="403233" y="681080"/>
                </a:lnTo>
                <a:lnTo>
                  <a:pt x="446368" y="692783"/>
                </a:lnTo>
                <a:lnTo>
                  <a:pt x="491364" y="704153"/>
                </a:lnTo>
                <a:lnTo>
                  <a:pt x="538170" y="715179"/>
                </a:lnTo>
                <a:lnTo>
                  <a:pt x="586740" y="725852"/>
                </a:lnTo>
                <a:lnTo>
                  <a:pt x="637023" y="736161"/>
                </a:lnTo>
                <a:lnTo>
                  <a:pt x="688973" y="746096"/>
                </a:lnTo>
                <a:lnTo>
                  <a:pt x="742541" y="755646"/>
                </a:lnTo>
                <a:lnTo>
                  <a:pt x="797678" y="764802"/>
                </a:lnTo>
                <a:lnTo>
                  <a:pt x="854336" y="773553"/>
                </a:lnTo>
                <a:lnTo>
                  <a:pt x="912466" y="781888"/>
                </a:lnTo>
                <a:lnTo>
                  <a:pt x="972020" y="789798"/>
                </a:lnTo>
                <a:lnTo>
                  <a:pt x="1095207" y="804300"/>
                </a:lnTo>
                <a:lnTo>
                  <a:pt x="1223510" y="816977"/>
                </a:lnTo>
                <a:lnTo>
                  <a:pt x="1356540" y="827745"/>
                </a:lnTo>
                <a:lnTo>
                  <a:pt x="1493910" y="836524"/>
                </a:lnTo>
                <a:lnTo>
                  <a:pt x="1635234" y="843231"/>
                </a:lnTo>
                <a:lnTo>
                  <a:pt x="1780124" y="847783"/>
                </a:lnTo>
                <a:lnTo>
                  <a:pt x="1853785" y="849225"/>
                </a:lnTo>
                <a:lnTo>
                  <a:pt x="1928192" y="850098"/>
                </a:lnTo>
                <a:lnTo>
                  <a:pt x="2003298" y="850392"/>
                </a:lnTo>
                <a:lnTo>
                  <a:pt x="2152810" y="849225"/>
                </a:lnTo>
                <a:lnTo>
                  <a:pt x="2299338" y="845781"/>
                </a:lnTo>
                <a:lnTo>
                  <a:pt x="2442493" y="840142"/>
                </a:lnTo>
                <a:lnTo>
                  <a:pt x="2581889" y="832389"/>
                </a:lnTo>
                <a:lnTo>
                  <a:pt x="2717137" y="822605"/>
                </a:lnTo>
                <a:lnTo>
                  <a:pt x="2847852" y="810872"/>
                </a:lnTo>
                <a:lnTo>
                  <a:pt x="2973645" y="797272"/>
                </a:lnTo>
                <a:lnTo>
                  <a:pt x="3034575" y="789798"/>
                </a:lnTo>
                <a:lnTo>
                  <a:pt x="3094129" y="781888"/>
                </a:lnTo>
                <a:lnTo>
                  <a:pt x="3152259" y="773553"/>
                </a:lnTo>
                <a:lnTo>
                  <a:pt x="3208917" y="764802"/>
                </a:lnTo>
                <a:lnTo>
                  <a:pt x="3264054" y="755646"/>
                </a:lnTo>
                <a:lnTo>
                  <a:pt x="3317622" y="746096"/>
                </a:lnTo>
                <a:lnTo>
                  <a:pt x="3369572" y="736161"/>
                </a:lnTo>
                <a:lnTo>
                  <a:pt x="3419855" y="725852"/>
                </a:lnTo>
                <a:lnTo>
                  <a:pt x="3468425" y="715179"/>
                </a:lnTo>
                <a:lnTo>
                  <a:pt x="3515231" y="704153"/>
                </a:lnTo>
                <a:lnTo>
                  <a:pt x="3560227" y="692783"/>
                </a:lnTo>
                <a:lnTo>
                  <a:pt x="3603362" y="681080"/>
                </a:lnTo>
                <a:lnTo>
                  <a:pt x="3644589" y="669055"/>
                </a:lnTo>
                <a:lnTo>
                  <a:pt x="3683860" y="656716"/>
                </a:lnTo>
                <a:lnTo>
                  <a:pt x="3721126" y="644076"/>
                </a:lnTo>
                <a:lnTo>
                  <a:pt x="3789449" y="617930"/>
                </a:lnTo>
                <a:lnTo>
                  <a:pt x="3849171" y="590698"/>
                </a:lnTo>
                <a:lnTo>
                  <a:pt x="3899905" y="562463"/>
                </a:lnTo>
                <a:lnTo>
                  <a:pt x="3941264" y="533307"/>
                </a:lnTo>
                <a:lnTo>
                  <a:pt x="3972859" y="503313"/>
                </a:lnTo>
                <a:lnTo>
                  <a:pt x="4001101" y="456928"/>
                </a:lnTo>
                <a:lnTo>
                  <a:pt x="4006596" y="425196"/>
                </a:lnTo>
                <a:lnTo>
                  <a:pt x="4005214" y="409255"/>
                </a:lnTo>
                <a:lnTo>
                  <a:pt x="3984875" y="362365"/>
                </a:lnTo>
                <a:lnTo>
                  <a:pt x="3958306" y="331981"/>
                </a:lnTo>
                <a:lnTo>
                  <a:pt x="3921780" y="302396"/>
                </a:lnTo>
                <a:lnTo>
                  <a:pt x="3875686" y="273690"/>
                </a:lnTo>
                <a:lnTo>
                  <a:pt x="3820409" y="245946"/>
                </a:lnTo>
                <a:lnTo>
                  <a:pt x="3756338" y="219247"/>
                </a:lnTo>
                <a:lnTo>
                  <a:pt x="3683860" y="193675"/>
                </a:lnTo>
                <a:lnTo>
                  <a:pt x="3644589" y="181336"/>
                </a:lnTo>
                <a:lnTo>
                  <a:pt x="3603362" y="169311"/>
                </a:lnTo>
                <a:lnTo>
                  <a:pt x="3560227" y="157608"/>
                </a:lnTo>
                <a:lnTo>
                  <a:pt x="3515231" y="146238"/>
                </a:lnTo>
                <a:lnTo>
                  <a:pt x="3468425" y="135212"/>
                </a:lnTo>
                <a:lnTo>
                  <a:pt x="3419855" y="124539"/>
                </a:lnTo>
                <a:lnTo>
                  <a:pt x="3369572" y="114230"/>
                </a:lnTo>
                <a:lnTo>
                  <a:pt x="3317622" y="104295"/>
                </a:lnTo>
                <a:lnTo>
                  <a:pt x="3264054" y="94745"/>
                </a:lnTo>
                <a:lnTo>
                  <a:pt x="3208917" y="85589"/>
                </a:lnTo>
                <a:lnTo>
                  <a:pt x="3152259" y="76838"/>
                </a:lnTo>
                <a:lnTo>
                  <a:pt x="3094129" y="68503"/>
                </a:lnTo>
                <a:lnTo>
                  <a:pt x="3034575" y="60593"/>
                </a:lnTo>
                <a:lnTo>
                  <a:pt x="2911388" y="46091"/>
                </a:lnTo>
                <a:lnTo>
                  <a:pt x="2783085" y="33414"/>
                </a:lnTo>
                <a:lnTo>
                  <a:pt x="2650055" y="22646"/>
                </a:lnTo>
                <a:lnTo>
                  <a:pt x="2512685" y="13867"/>
                </a:lnTo>
                <a:lnTo>
                  <a:pt x="2371361" y="7160"/>
                </a:lnTo>
                <a:lnTo>
                  <a:pt x="2226471" y="2608"/>
                </a:lnTo>
                <a:lnTo>
                  <a:pt x="2078403" y="293"/>
                </a:lnTo>
                <a:lnTo>
                  <a:pt x="2003298" y="0"/>
                </a:lnTo>
                <a:close/>
              </a:path>
            </a:pathLst>
          </a:custGeom>
          <a:solidFill>
            <a:srgbClr val="A9B9D7">
              <a:alpha val="6980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435098" y="3354451"/>
            <a:ext cx="1450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数</a:t>
            </a:r>
            <a:r>
              <a:rPr sz="2800" b="1" spc="-10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据驱</a:t>
            </a:r>
            <a:r>
              <a:rPr sz="2800" b="1" spc="-1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动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71244" y="4117847"/>
            <a:ext cx="3157855" cy="850900"/>
          </a:xfrm>
          <a:custGeom>
            <a:avLst/>
            <a:gdLst/>
            <a:ahLst/>
            <a:cxnLst/>
            <a:rect l="l" t="t" r="r" b="b"/>
            <a:pathLst>
              <a:path w="3157854" h="850900">
                <a:moveTo>
                  <a:pt x="1578864" y="0"/>
                </a:moveTo>
                <a:lnTo>
                  <a:pt x="1506592" y="437"/>
                </a:lnTo>
                <a:lnTo>
                  <a:pt x="1435155" y="1737"/>
                </a:lnTo>
                <a:lnTo>
                  <a:pt x="1364621" y="3881"/>
                </a:lnTo>
                <a:lnTo>
                  <a:pt x="1295061" y="6850"/>
                </a:lnTo>
                <a:lnTo>
                  <a:pt x="1226544" y="10626"/>
                </a:lnTo>
                <a:lnTo>
                  <a:pt x="1159139" y="15188"/>
                </a:lnTo>
                <a:lnTo>
                  <a:pt x="1092917" y="20520"/>
                </a:lnTo>
                <a:lnTo>
                  <a:pt x="1027947" y="26602"/>
                </a:lnTo>
                <a:lnTo>
                  <a:pt x="964299" y="33414"/>
                </a:lnTo>
                <a:lnTo>
                  <a:pt x="902042" y="40940"/>
                </a:lnTo>
                <a:lnTo>
                  <a:pt x="841246" y="49159"/>
                </a:lnTo>
                <a:lnTo>
                  <a:pt x="781981" y="58053"/>
                </a:lnTo>
                <a:lnTo>
                  <a:pt x="724316" y="67603"/>
                </a:lnTo>
                <a:lnTo>
                  <a:pt x="668322" y="77790"/>
                </a:lnTo>
                <a:lnTo>
                  <a:pt x="614067" y="88596"/>
                </a:lnTo>
                <a:lnTo>
                  <a:pt x="561622" y="100002"/>
                </a:lnTo>
                <a:lnTo>
                  <a:pt x="511056" y="111989"/>
                </a:lnTo>
                <a:lnTo>
                  <a:pt x="462438" y="124539"/>
                </a:lnTo>
                <a:lnTo>
                  <a:pt x="415839" y="137632"/>
                </a:lnTo>
                <a:lnTo>
                  <a:pt x="371329" y="151250"/>
                </a:lnTo>
                <a:lnTo>
                  <a:pt x="328976" y="165374"/>
                </a:lnTo>
                <a:lnTo>
                  <a:pt x="288850" y="179985"/>
                </a:lnTo>
                <a:lnTo>
                  <a:pt x="251022" y="195064"/>
                </a:lnTo>
                <a:lnTo>
                  <a:pt x="215561" y="210594"/>
                </a:lnTo>
                <a:lnTo>
                  <a:pt x="152017" y="242927"/>
                </a:lnTo>
                <a:lnTo>
                  <a:pt x="98777" y="276833"/>
                </a:lnTo>
                <a:lnTo>
                  <a:pt x="56398" y="312164"/>
                </a:lnTo>
                <a:lnTo>
                  <a:pt x="25437" y="348768"/>
                </a:lnTo>
                <a:lnTo>
                  <a:pt x="6452" y="386495"/>
                </a:lnTo>
                <a:lnTo>
                  <a:pt x="0" y="425195"/>
                </a:lnTo>
                <a:lnTo>
                  <a:pt x="1624" y="444658"/>
                </a:lnTo>
                <a:lnTo>
                  <a:pt x="14413" y="482891"/>
                </a:lnTo>
                <a:lnTo>
                  <a:pt x="39455" y="520075"/>
                </a:lnTo>
                <a:lnTo>
                  <a:pt x="76195" y="556061"/>
                </a:lnTo>
                <a:lnTo>
                  <a:pt x="124075" y="590698"/>
                </a:lnTo>
                <a:lnTo>
                  <a:pt x="182536" y="623837"/>
                </a:lnTo>
                <a:lnTo>
                  <a:pt x="251022" y="655327"/>
                </a:lnTo>
                <a:lnTo>
                  <a:pt x="288850" y="670406"/>
                </a:lnTo>
                <a:lnTo>
                  <a:pt x="328976" y="685017"/>
                </a:lnTo>
                <a:lnTo>
                  <a:pt x="371329" y="699141"/>
                </a:lnTo>
                <a:lnTo>
                  <a:pt x="415839" y="712759"/>
                </a:lnTo>
                <a:lnTo>
                  <a:pt x="462438" y="725852"/>
                </a:lnTo>
                <a:lnTo>
                  <a:pt x="511056" y="738402"/>
                </a:lnTo>
                <a:lnTo>
                  <a:pt x="561622" y="750389"/>
                </a:lnTo>
                <a:lnTo>
                  <a:pt x="614067" y="761795"/>
                </a:lnTo>
                <a:lnTo>
                  <a:pt x="668322" y="772601"/>
                </a:lnTo>
                <a:lnTo>
                  <a:pt x="724316" y="782788"/>
                </a:lnTo>
                <a:lnTo>
                  <a:pt x="781981" y="792338"/>
                </a:lnTo>
                <a:lnTo>
                  <a:pt x="841246" y="801232"/>
                </a:lnTo>
                <a:lnTo>
                  <a:pt x="902042" y="809451"/>
                </a:lnTo>
                <a:lnTo>
                  <a:pt x="964299" y="816977"/>
                </a:lnTo>
                <a:lnTo>
                  <a:pt x="1027947" y="823789"/>
                </a:lnTo>
                <a:lnTo>
                  <a:pt x="1092917" y="829871"/>
                </a:lnTo>
                <a:lnTo>
                  <a:pt x="1159139" y="835203"/>
                </a:lnTo>
                <a:lnTo>
                  <a:pt x="1226544" y="839765"/>
                </a:lnTo>
                <a:lnTo>
                  <a:pt x="1295061" y="843541"/>
                </a:lnTo>
                <a:lnTo>
                  <a:pt x="1364621" y="846510"/>
                </a:lnTo>
                <a:lnTo>
                  <a:pt x="1435155" y="848654"/>
                </a:lnTo>
                <a:lnTo>
                  <a:pt x="1506592" y="849954"/>
                </a:lnTo>
                <a:lnTo>
                  <a:pt x="1578864" y="850391"/>
                </a:lnTo>
                <a:lnTo>
                  <a:pt x="1651135" y="849954"/>
                </a:lnTo>
                <a:lnTo>
                  <a:pt x="1722572" y="848654"/>
                </a:lnTo>
                <a:lnTo>
                  <a:pt x="1793106" y="846510"/>
                </a:lnTo>
                <a:lnTo>
                  <a:pt x="1862666" y="843541"/>
                </a:lnTo>
                <a:lnTo>
                  <a:pt x="1931183" y="839765"/>
                </a:lnTo>
                <a:lnTo>
                  <a:pt x="1998588" y="835203"/>
                </a:lnTo>
                <a:lnTo>
                  <a:pt x="2064810" y="829871"/>
                </a:lnTo>
                <a:lnTo>
                  <a:pt x="2129780" y="823789"/>
                </a:lnTo>
                <a:lnTo>
                  <a:pt x="2193428" y="816977"/>
                </a:lnTo>
                <a:lnTo>
                  <a:pt x="2255685" y="809451"/>
                </a:lnTo>
                <a:lnTo>
                  <a:pt x="2316481" y="801232"/>
                </a:lnTo>
                <a:lnTo>
                  <a:pt x="2375746" y="792338"/>
                </a:lnTo>
                <a:lnTo>
                  <a:pt x="2433411" y="782788"/>
                </a:lnTo>
                <a:lnTo>
                  <a:pt x="2489405" y="772601"/>
                </a:lnTo>
                <a:lnTo>
                  <a:pt x="2543660" y="761795"/>
                </a:lnTo>
                <a:lnTo>
                  <a:pt x="2596105" y="750389"/>
                </a:lnTo>
                <a:lnTo>
                  <a:pt x="2646671" y="738402"/>
                </a:lnTo>
                <a:lnTo>
                  <a:pt x="2695289" y="725852"/>
                </a:lnTo>
                <a:lnTo>
                  <a:pt x="2741888" y="712759"/>
                </a:lnTo>
                <a:lnTo>
                  <a:pt x="2786398" y="699141"/>
                </a:lnTo>
                <a:lnTo>
                  <a:pt x="2828751" y="685017"/>
                </a:lnTo>
                <a:lnTo>
                  <a:pt x="2868877" y="670406"/>
                </a:lnTo>
                <a:lnTo>
                  <a:pt x="2906705" y="655327"/>
                </a:lnTo>
                <a:lnTo>
                  <a:pt x="2942166" y="639797"/>
                </a:lnTo>
                <a:lnTo>
                  <a:pt x="3005710" y="607464"/>
                </a:lnTo>
                <a:lnTo>
                  <a:pt x="3058950" y="573558"/>
                </a:lnTo>
                <a:lnTo>
                  <a:pt x="3101329" y="538227"/>
                </a:lnTo>
                <a:lnTo>
                  <a:pt x="3132290" y="501623"/>
                </a:lnTo>
                <a:lnTo>
                  <a:pt x="3151275" y="463896"/>
                </a:lnTo>
                <a:lnTo>
                  <a:pt x="3157728" y="425195"/>
                </a:lnTo>
                <a:lnTo>
                  <a:pt x="3156103" y="405733"/>
                </a:lnTo>
                <a:lnTo>
                  <a:pt x="3143314" y="367500"/>
                </a:lnTo>
                <a:lnTo>
                  <a:pt x="3118272" y="330316"/>
                </a:lnTo>
                <a:lnTo>
                  <a:pt x="3081532" y="294330"/>
                </a:lnTo>
                <a:lnTo>
                  <a:pt x="3033652" y="259693"/>
                </a:lnTo>
                <a:lnTo>
                  <a:pt x="2975191" y="226554"/>
                </a:lnTo>
                <a:lnTo>
                  <a:pt x="2906705" y="195064"/>
                </a:lnTo>
                <a:lnTo>
                  <a:pt x="2868877" y="179985"/>
                </a:lnTo>
                <a:lnTo>
                  <a:pt x="2828751" y="165374"/>
                </a:lnTo>
                <a:lnTo>
                  <a:pt x="2786398" y="151250"/>
                </a:lnTo>
                <a:lnTo>
                  <a:pt x="2741888" y="137632"/>
                </a:lnTo>
                <a:lnTo>
                  <a:pt x="2695289" y="124539"/>
                </a:lnTo>
                <a:lnTo>
                  <a:pt x="2646671" y="111989"/>
                </a:lnTo>
                <a:lnTo>
                  <a:pt x="2596105" y="100002"/>
                </a:lnTo>
                <a:lnTo>
                  <a:pt x="2543660" y="88596"/>
                </a:lnTo>
                <a:lnTo>
                  <a:pt x="2489405" y="77790"/>
                </a:lnTo>
                <a:lnTo>
                  <a:pt x="2433411" y="67603"/>
                </a:lnTo>
                <a:lnTo>
                  <a:pt x="2375746" y="58053"/>
                </a:lnTo>
                <a:lnTo>
                  <a:pt x="2316481" y="49159"/>
                </a:lnTo>
                <a:lnTo>
                  <a:pt x="2255685" y="40940"/>
                </a:lnTo>
                <a:lnTo>
                  <a:pt x="2193428" y="33414"/>
                </a:lnTo>
                <a:lnTo>
                  <a:pt x="2129780" y="26602"/>
                </a:lnTo>
                <a:lnTo>
                  <a:pt x="2064810" y="20520"/>
                </a:lnTo>
                <a:lnTo>
                  <a:pt x="1998588" y="15188"/>
                </a:lnTo>
                <a:lnTo>
                  <a:pt x="1931183" y="10626"/>
                </a:lnTo>
                <a:lnTo>
                  <a:pt x="1862666" y="6850"/>
                </a:lnTo>
                <a:lnTo>
                  <a:pt x="1793106" y="3881"/>
                </a:lnTo>
                <a:lnTo>
                  <a:pt x="1722572" y="1737"/>
                </a:lnTo>
                <a:lnTo>
                  <a:pt x="1651135" y="437"/>
                </a:lnTo>
                <a:lnTo>
                  <a:pt x="1578864" y="0"/>
                </a:lnTo>
                <a:close/>
              </a:path>
            </a:pathLst>
          </a:custGeom>
          <a:solidFill>
            <a:srgbClr val="E7E6E6">
              <a:alpha val="6980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85772" y="5093208"/>
            <a:ext cx="2329180" cy="850900"/>
          </a:xfrm>
          <a:custGeom>
            <a:avLst/>
            <a:gdLst/>
            <a:ahLst/>
            <a:cxnLst/>
            <a:rect l="l" t="t" r="r" b="b"/>
            <a:pathLst>
              <a:path w="2329179" h="850900">
                <a:moveTo>
                  <a:pt x="1164335" y="0"/>
                </a:moveTo>
                <a:lnTo>
                  <a:pt x="1095926" y="721"/>
                </a:lnTo>
                <a:lnTo>
                  <a:pt x="1028557" y="2860"/>
                </a:lnTo>
                <a:lnTo>
                  <a:pt x="962338" y="6376"/>
                </a:lnTo>
                <a:lnTo>
                  <a:pt x="897378" y="11230"/>
                </a:lnTo>
                <a:lnTo>
                  <a:pt x="833785" y="17380"/>
                </a:lnTo>
                <a:lnTo>
                  <a:pt x="771670" y="24789"/>
                </a:lnTo>
                <a:lnTo>
                  <a:pt x="711142" y="33414"/>
                </a:lnTo>
                <a:lnTo>
                  <a:pt x="652309" y="43218"/>
                </a:lnTo>
                <a:lnTo>
                  <a:pt x="595282" y="54159"/>
                </a:lnTo>
                <a:lnTo>
                  <a:pt x="540168" y="66199"/>
                </a:lnTo>
                <a:lnTo>
                  <a:pt x="487078" y="79296"/>
                </a:lnTo>
                <a:lnTo>
                  <a:pt x="436121" y="93412"/>
                </a:lnTo>
                <a:lnTo>
                  <a:pt x="387406" y="108506"/>
                </a:lnTo>
                <a:lnTo>
                  <a:pt x="341042" y="124539"/>
                </a:lnTo>
                <a:lnTo>
                  <a:pt x="297139" y="141470"/>
                </a:lnTo>
                <a:lnTo>
                  <a:pt x="255805" y="159260"/>
                </a:lnTo>
                <a:lnTo>
                  <a:pt x="217150" y="177868"/>
                </a:lnTo>
                <a:lnTo>
                  <a:pt x="181283" y="197256"/>
                </a:lnTo>
                <a:lnTo>
                  <a:pt x="148314" y="217382"/>
                </a:lnTo>
                <a:lnTo>
                  <a:pt x="91505" y="259693"/>
                </a:lnTo>
                <a:lnTo>
                  <a:pt x="47596" y="304481"/>
                </a:lnTo>
                <a:lnTo>
                  <a:pt x="17462" y="351427"/>
                </a:lnTo>
                <a:lnTo>
                  <a:pt x="1976" y="400213"/>
                </a:lnTo>
                <a:lnTo>
                  <a:pt x="0" y="425196"/>
                </a:lnTo>
                <a:lnTo>
                  <a:pt x="1976" y="450178"/>
                </a:lnTo>
                <a:lnTo>
                  <a:pt x="17462" y="498964"/>
                </a:lnTo>
                <a:lnTo>
                  <a:pt x="47596" y="545910"/>
                </a:lnTo>
                <a:lnTo>
                  <a:pt x="91505" y="590698"/>
                </a:lnTo>
                <a:lnTo>
                  <a:pt x="148314" y="633009"/>
                </a:lnTo>
                <a:lnTo>
                  <a:pt x="181283" y="653135"/>
                </a:lnTo>
                <a:lnTo>
                  <a:pt x="217150" y="672523"/>
                </a:lnTo>
                <a:lnTo>
                  <a:pt x="255805" y="691131"/>
                </a:lnTo>
                <a:lnTo>
                  <a:pt x="297139" y="708921"/>
                </a:lnTo>
                <a:lnTo>
                  <a:pt x="341042" y="725852"/>
                </a:lnTo>
                <a:lnTo>
                  <a:pt x="387406" y="741885"/>
                </a:lnTo>
                <a:lnTo>
                  <a:pt x="436121" y="756979"/>
                </a:lnTo>
                <a:lnTo>
                  <a:pt x="487078" y="771095"/>
                </a:lnTo>
                <a:lnTo>
                  <a:pt x="540168" y="784192"/>
                </a:lnTo>
                <a:lnTo>
                  <a:pt x="595282" y="796232"/>
                </a:lnTo>
                <a:lnTo>
                  <a:pt x="652309" y="807173"/>
                </a:lnTo>
                <a:lnTo>
                  <a:pt x="711142" y="816977"/>
                </a:lnTo>
                <a:lnTo>
                  <a:pt x="771670" y="825602"/>
                </a:lnTo>
                <a:lnTo>
                  <a:pt x="833785" y="833011"/>
                </a:lnTo>
                <a:lnTo>
                  <a:pt x="897378" y="839161"/>
                </a:lnTo>
                <a:lnTo>
                  <a:pt x="962338" y="844015"/>
                </a:lnTo>
                <a:lnTo>
                  <a:pt x="1028557" y="847531"/>
                </a:lnTo>
                <a:lnTo>
                  <a:pt x="1095926" y="849670"/>
                </a:lnTo>
                <a:lnTo>
                  <a:pt x="1164335" y="850392"/>
                </a:lnTo>
                <a:lnTo>
                  <a:pt x="1232745" y="849670"/>
                </a:lnTo>
                <a:lnTo>
                  <a:pt x="1300114" y="847531"/>
                </a:lnTo>
                <a:lnTo>
                  <a:pt x="1366333" y="844015"/>
                </a:lnTo>
                <a:lnTo>
                  <a:pt x="1431293" y="839161"/>
                </a:lnTo>
                <a:lnTo>
                  <a:pt x="1494886" y="833011"/>
                </a:lnTo>
                <a:lnTo>
                  <a:pt x="1557001" y="825602"/>
                </a:lnTo>
                <a:lnTo>
                  <a:pt x="1617529" y="816977"/>
                </a:lnTo>
                <a:lnTo>
                  <a:pt x="1676362" y="807173"/>
                </a:lnTo>
                <a:lnTo>
                  <a:pt x="1733389" y="796232"/>
                </a:lnTo>
                <a:lnTo>
                  <a:pt x="1788503" y="784192"/>
                </a:lnTo>
                <a:lnTo>
                  <a:pt x="1841593" y="771095"/>
                </a:lnTo>
                <a:lnTo>
                  <a:pt x="1892550" y="756979"/>
                </a:lnTo>
                <a:lnTo>
                  <a:pt x="1941265" y="741885"/>
                </a:lnTo>
                <a:lnTo>
                  <a:pt x="1987629" y="725852"/>
                </a:lnTo>
                <a:lnTo>
                  <a:pt x="2031532" y="708921"/>
                </a:lnTo>
                <a:lnTo>
                  <a:pt x="2072866" y="691131"/>
                </a:lnTo>
                <a:lnTo>
                  <a:pt x="2111521" y="672523"/>
                </a:lnTo>
                <a:lnTo>
                  <a:pt x="2147388" y="653135"/>
                </a:lnTo>
                <a:lnTo>
                  <a:pt x="2180357" y="633009"/>
                </a:lnTo>
                <a:lnTo>
                  <a:pt x="2237166" y="590698"/>
                </a:lnTo>
                <a:lnTo>
                  <a:pt x="2281075" y="545910"/>
                </a:lnTo>
                <a:lnTo>
                  <a:pt x="2311209" y="498964"/>
                </a:lnTo>
                <a:lnTo>
                  <a:pt x="2326695" y="450178"/>
                </a:lnTo>
                <a:lnTo>
                  <a:pt x="2328672" y="425196"/>
                </a:lnTo>
                <a:lnTo>
                  <a:pt x="2326695" y="400213"/>
                </a:lnTo>
                <a:lnTo>
                  <a:pt x="2311209" y="351427"/>
                </a:lnTo>
                <a:lnTo>
                  <a:pt x="2281075" y="304481"/>
                </a:lnTo>
                <a:lnTo>
                  <a:pt x="2237166" y="259693"/>
                </a:lnTo>
                <a:lnTo>
                  <a:pt x="2180357" y="217382"/>
                </a:lnTo>
                <a:lnTo>
                  <a:pt x="2147388" y="197256"/>
                </a:lnTo>
                <a:lnTo>
                  <a:pt x="2111521" y="177868"/>
                </a:lnTo>
                <a:lnTo>
                  <a:pt x="2072866" y="159260"/>
                </a:lnTo>
                <a:lnTo>
                  <a:pt x="2031532" y="141470"/>
                </a:lnTo>
                <a:lnTo>
                  <a:pt x="1987629" y="124539"/>
                </a:lnTo>
                <a:lnTo>
                  <a:pt x="1941265" y="108506"/>
                </a:lnTo>
                <a:lnTo>
                  <a:pt x="1892550" y="93412"/>
                </a:lnTo>
                <a:lnTo>
                  <a:pt x="1841593" y="79296"/>
                </a:lnTo>
                <a:lnTo>
                  <a:pt x="1788503" y="66199"/>
                </a:lnTo>
                <a:lnTo>
                  <a:pt x="1733389" y="54159"/>
                </a:lnTo>
                <a:lnTo>
                  <a:pt x="1676362" y="43218"/>
                </a:lnTo>
                <a:lnTo>
                  <a:pt x="1617529" y="33414"/>
                </a:lnTo>
                <a:lnTo>
                  <a:pt x="1557001" y="24789"/>
                </a:lnTo>
                <a:lnTo>
                  <a:pt x="1494886" y="17380"/>
                </a:lnTo>
                <a:lnTo>
                  <a:pt x="1431293" y="11230"/>
                </a:lnTo>
                <a:lnTo>
                  <a:pt x="1366333" y="6376"/>
                </a:lnTo>
                <a:lnTo>
                  <a:pt x="1300114" y="2860"/>
                </a:lnTo>
                <a:lnTo>
                  <a:pt x="1232745" y="721"/>
                </a:lnTo>
                <a:lnTo>
                  <a:pt x="1164335" y="0"/>
                </a:lnTo>
                <a:close/>
              </a:path>
            </a:pathLst>
          </a:custGeom>
          <a:solidFill>
            <a:srgbClr val="E7E6E6">
              <a:alpha val="6980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422905" y="4329760"/>
            <a:ext cx="1451610" cy="1428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巅</a:t>
            </a:r>
            <a:r>
              <a:rPr sz="2800" b="1" spc="-10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峰事</a:t>
            </a:r>
            <a:r>
              <a:rPr sz="2800" b="1" spc="-1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例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800" b="1" spc="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动</a:t>
            </a:r>
            <a:r>
              <a:rPr sz="2800" b="1" spc="-10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力适</a:t>
            </a:r>
            <a:r>
              <a:rPr sz="2800" b="1" spc="-1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配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39611" y="2167127"/>
            <a:ext cx="1382395" cy="850900"/>
          </a:xfrm>
          <a:custGeom>
            <a:avLst/>
            <a:gdLst/>
            <a:ahLst/>
            <a:cxnLst/>
            <a:rect l="l" t="t" r="r" b="b"/>
            <a:pathLst>
              <a:path w="1382395" h="850900">
                <a:moveTo>
                  <a:pt x="957071" y="0"/>
                </a:moveTo>
                <a:lnTo>
                  <a:pt x="957071" y="212598"/>
                </a:lnTo>
                <a:lnTo>
                  <a:pt x="0" y="212598"/>
                </a:lnTo>
                <a:lnTo>
                  <a:pt x="0" y="637794"/>
                </a:lnTo>
                <a:lnTo>
                  <a:pt x="957071" y="637794"/>
                </a:lnTo>
                <a:lnTo>
                  <a:pt x="957071" y="850392"/>
                </a:lnTo>
                <a:lnTo>
                  <a:pt x="1382267" y="425196"/>
                </a:lnTo>
                <a:lnTo>
                  <a:pt x="957071" y="0"/>
                </a:lnTo>
                <a:close/>
              </a:path>
            </a:pathLst>
          </a:custGeom>
          <a:solidFill>
            <a:srgbClr val="C3CF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67171" y="3142488"/>
            <a:ext cx="1854835" cy="850900"/>
          </a:xfrm>
          <a:custGeom>
            <a:avLst/>
            <a:gdLst/>
            <a:ahLst/>
            <a:cxnLst/>
            <a:rect l="l" t="t" r="r" b="b"/>
            <a:pathLst>
              <a:path w="1854834" h="850900">
                <a:moveTo>
                  <a:pt x="1429511" y="0"/>
                </a:moveTo>
                <a:lnTo>
                  <a:pt x="1429511" y="212598"/>
                </a:lnTo>
                <a:lnTo>
                  <a:pt x="0" y="212598"/>
                </a:lnTo>
                <a:lnTo>
                  <a:pt x="0" y="637794"/>
                </a:lnTo>
                <a:lnTo>
                  <a:pt x="1429511" y="637794"/>
                </a:lnTo>
                <a:lnTo>
                  <a:pt x="1429511" y="850392"/>
                </a:lnTo>
                <a:lnTo>
                  <a:pt x="1854707" y="425196"/>
                </a:lnTo>
                <a:lnTo>
                  <a:pt x="1429511" y="0"/>
                </a:lnTo>
                <a:close/>
              </a:path>
            </a:pathLst>
          </a:custGeom>
          <a:solidFill>
            <a:srgbClr val="C3CF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417307" y="3183585"/>
            <a:ext cx="2179066" cy="912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049511" y="3183585"/>
            <a:ext cx="1770633" cy="912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273283" y="3183585"/>
            <a:ext cx="751116" cy="912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477500" y="3183585"/>
            <a:ext cx="1362328" cy="912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697469" y="3321177"/>
            <a:ext cx="39033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评鉴</a:t>
            </a:r>
            <a:r>
              <a:rPr sz="3200" b="1" spc="-10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数</a:t>
            </a:r>
            <a:r>
              <a:rPr sz="3200" b="1" spc="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据</a:t>
            </a:r>
            <a:r>
              <a:rPr sz="3200" b="1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sz="3200" b="1" spc="-10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能</a:t>
            </a:r>
            <a:r>
              <a:rPr sz="3200" b="1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3200" b="1" spc="-10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+</a:t>
            </a:r>
            <a:r>
              <a:rPr sz="3200" b="1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个性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417307" y="2208225"/>
            <a:ext cx="4218178" cy="912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697469" y="2345182"/>
            <a:ext cx="36950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人才</a:t>
            </a:r>
            <a:r>
              <a:rPr sz="3200" b="1" spc="-10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画</a:t>
            </a:r>
            <a:r>
              <a:rPr sz="3200" b="1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像，</a:t>
            </a:r>
            <a:r>
              <a:rPr sz="3200" b="1" spc="-10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明</a:t>
            </a:r>
            <a:r>
              <a:rPr sz="3200" b="1" spc="-5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确目</a:t>
            </a:r>
            <a:r>
              <a:rPr sz="3200" b="1" spc="-10" dirty="0">
                <a:solidFill>
                  <a:srgbClr val="4A6DAD"/>
                </a:solidFill>
                <a:latin typeface="黑体" panose="02010609060101010101" charset="-122"/>
                <a:cs typeface="黑体" panose="02010609060101010101" charset="-122"/>
              </a:rPr>
              <a:t>标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33204" y="6310884"/>
            <a:ext cx="2267711" cy="361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429000"/>
            <a:ext cx="9331960" cy="1143000"/>
          </a:xfrm>
          <a:custGeom>
            <a:avLst/>
            <a:gdLst/>
            <a:ahLst/>
            <a:cxnLst/>
            <a:rect l="l" t="t" r="r" b="b"/>
            <a:pathLst>
              <a:path w="9331960" h="1143000">
                <a:moveTo>
                  <a:pt x="0" y="1143000"/>
                </a:moveTo>
                <a:lnTo>
                  <a:pt x="9331452" y="1143000"/>
                </a:lnTo>
                <a:lnTo>
                  <a:pt x="9331452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46403" y="3404615"/>
            <a:ext cx="8142478" cy="133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10386" y="3606165"/>
            <a:ext cx="73774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黑体" panose="02010609060101010101" charset="-122"/>
                <a:cs typeface="黑体" panose="02010609060101010101" charset="-122"/>
              </a:rPr>
              <a:t>怎么样做到一场好的面谈？</a:t>
            </a:r>
            <a:endParaRPr sz="48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859" y="469138"/>
            <a:ext cx="338010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一场好</a:t>
            </a:r>
            <a:r>
              <a:rPr sz="4400" b="0" spc="-15" dirty="0"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面谈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1583" y="2147316"/>
            <a:ext cx="2130552" cy="158267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93547" y="3886580"/>
            <a:ext cx="1587500" cy="167195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540"/>
              </a:spcBef>
            </a:pPr>
            <a:r>
              <a:rPr sz="2400" dirty="0">
                <a:latin typeface="黑体" panose="02010609060101010101" charset="-122"/>
                <a:cs typeface="黑体" panose="02010609060101010101" charset="-122"/>
              </a:rPr>
              <a:t>面试官：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黑体" panose="02010609060101010101" charset="-122"/>
                <a:cs typeface="黑体" panose="02010609060101010101" charset="-122"/>
              </a:rPr>
              <a:t>目标明确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黑体" panose="02010609060101010101" charset="-122"/>
                <a:cs typeface="黑体" panose="02010609060101010101" charset="-122"/>
              </a:rPr>
              <a:t>技能具备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94519" y="2688335"/>
            <a:ext cx="92963" cy="9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52788" y="324307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8955" y="0"/>
                </a:moveTo>
                <a:lnTo>
                  <a:pt x="17680" y="2274"/>
                </a:lnTo>
                <a:lnTo>
                  <a:pt x="8477" y="8477"/>
                </a:lnTo>
                <a:lnTo>
                  <a:pt x="2274" y="17680"/>
                </a:lnTo>
                <a:lnTo>
                  <a:pt x="0" y="28955"/>
                </a:lnTo>
                <a:lnTo>
                  <a:pt x="2274" y="40231"/>
                </a:lnTo>
                <a:lnTo>
                  <a:pt x="8477" y="49434"/>
                </a:lnTo>
                <a:lnTo>
                  <a:pt x="17680" y="55637"/>
                </a:lnTo>
                <a:lnTo>
                  <a:pt x="28955" y="57912"/>
                </a:lnTo>
                <a:lnTo>
                  <a:pt x="40231" y="55637"/>
                </a:lnTo>
                <a:lnTo>
                  <a:pt x="49434" y="49434"/>
                </a:lnTo>
                <a:lnTo>
                  <a:pt x="55637" y="40231"/>
                </a:lnTo>
                <a:lnTo>
                  <a:pt x="57911" y="28955"/>
                </a:lnTo>
                <a:lnTo>
                  <a:pt x="55637" y="17680"/>
                </a:lnTo>
                <a:lnTo>
                  <a:pt x="49434" y="8477"/>
                </a:lnTo>
                <a:lnTo>
                  <a:pt x="40231" y="2274"/>
                </a:lnTo>
                <a:lnTo>
                  <a:pt x="2895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913619" y="1960626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457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09631" y="1912620"/>
            <a:ext cx="6350" cy="47625"/>
          </a:xfrm>
          <a:custGeom>
            <a:avLst/>
            <a:gdLst/>
            <a:ahLst/>
            <a:cxnLst/>
            <a:rect l="l" t="t" r="r" b="b"/>
            <a:pathLst>
              <a:path w="6350" h="47625">
                <a:moveTo>
                  <a:pt x="0" y="47244"/>
                </a:moveTo>
                <a:lnTo>
                  <a:pt x="6095" y="47244"/>
                </a:lnTo>
                <a:lnTo>
                  <a:pt x="6095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63556" y="1912620"/>
            <a:ext cx="6350" cy="47625"/>
          </a:xfrm>
          <a:custGeom>
            <a:avLst/>
            <a:gdLst/>
            <a:ahLst/>
            <a:cxnLst/>
            <a:rect l="l" t="t" r="r" b="b"/>
            <a:pathLst>
              <a:path w="6350" h="47625">
                <a:moveTo>
                  <a:pt x="0" y="47244"/>
                </a:moveTo>
                <a:lnTo>
                  <a:pt x="6095" y="47244"/>
                </a:lnTo>
                <a:lnTo>
                  <a:pt x="6095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486643" y="3185922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568" y="0"/>
                </a:lnTo>
              </a:path>
            </a:pathLst>
          </a:custGeom>
          <a:ln w="457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582656" y="3137916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736580" y="3137916"/>
            <a:ext cx="6350" cy="47625"/>
          </a:xfrm>
          <a:custGeom>
            <a:avLst/>
            <a:gdLst/>
            <a:ahLst/>
            <a:cxnLst/>
            <a:rect l="l" t="t" r="r" b="b"/>
            <a:pathLst>
              <a:path w="6350" h="47625">
                <a:moveTo>
                  <a:pt x="0" y="47244"/>
                </a:moveTo>
                <a:lnTo>
                  <a:pt x="6095" y="47244"/>
                </a:lnTo>
                <a:lnTo>
                  <a:pt x="6095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503407" y="2414016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600943" y="2365248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754868" y="2365248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503407" y="2231898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457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600943" y="2183892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754868" y="2183892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726168" y="2257044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822180" y="2208276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977628" y="2208276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467088" y="213741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457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564623" y="2089404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718547" y="2089404"/>
            <a:ext cx="6350" cy="47625"/>
          </a:xfrm>
          <a:custGeom>
            <a:avLst/>
            <a:gdLst/>
            <a:ahLst/>
            <a:cxnLst/>
            <a:rect l="l" t="t" r="r" b="b"/>
            <a:pathLst>
              <a:path w="6350" h="47625">
                <a:moveTo>
                  <a:pt x="0" y="47244"/>
                </a:moveTo>
                <a:lnTo>
                  <a:pt x="6095" y="47244"/>
                </a:lnTo>
                <a:lnTo>
                  <a:pt x="6095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308592" y="2606039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568" y="0"/>
                </a:lnTo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404604" y="2558795"/>
            <a:ext cx="5080" cy="45720"/>
          </a:xfrm>
          <a:custGeom>
            <a:avLst/>
            <a:gdLst/>
            <a:ahLst/>
            <a:cxnLst/>
            <a:rect l="l" t="t" r="r" b="b"/>
            <a:pathLst>
              <a:path w="5079" h="45719">
                <a:moveTo>
                  <a:pt x="0" y="45720"/>
                </a:moveTo>
                <a:lnTo>
                  <a:pt x="4571" y="45720"/>
                </a:lnTo>
                <a:lnTo>
                  <a:pt x="4571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558528" y="2558795"/>
            <a:ext cx="6350" cy="45720"/>
          </a:xfrm>
          <a:custGeom>
            <a:avLst/>
            <a:gdLst/>
            <a:ahLst/>
            <a:cxnLst/>
            <a:rect l="l" t="t" r="r" b="b"/>
            <a:pathLst>
              <a:path w="6350" h="45719">
                <a:moveTo>
                  <a:pt x="0" y="45720"/>
                </a:moveTo>
                <a:lnTo>
                  <a:pt x="6095" y="45720"/>
                </a:lnTo>
                <a:lnTo>
                  <a:pt x="609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130283" y="3121914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457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227819" y="3073907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381743" y="3073907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808207" y="2910077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457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904219" y="2862072"/>
            <a:ext cx="5080" cy="45720"/>
          </a:xfrm>
          <a:custGeom>
            <a:avLst/>
            <a:gdLst/>
            <a:ahLst/>
            <a:cxnLst/>
            <a:rect l="l" t="t" r="r" b="b"/>
            <a:pathLst>
              <a:path w="5079" h="45719">
                <a:moveTo>
                  <a:pt x="0" y="45720"/>
                </a:moveTo>
                <a:lnTo>
                  <a:pt x="4571" y="45720"/>
                </a:lnTo>
                <a:lnTo>
                  <a:pt x="4571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058143" y="2862072"/>
            <a:ext cx="6350" cy="45720"/>
          </a:xfrm>
          <a:custGeom>
            <a:avLst/>
            <a:gdLst/>
            <a:ahLst/>
            <a:cxnLst/>
            <a:rect l="l" t="t" r="r" b="b"/>
            <a:pathLst>
              <a:path w="6350" h="45719">
                <a:moveTo>
                  <a:pt x="0" y="45720"/>
                </a:moveTo>
                <a:lnTo>
                  <a:pt x="6095" y="45720"/>
                </a:lnTo>
                <a:lnTo>
                  <a:pt x="609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704576" y="2585466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568" y="0"/>
                </a:lnTo>
              </a:path>
            </a:pathLst>
          </a:custGeom>
          <a:ln w="457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957559" y="2587751"/>
            <a:ext cx="5080" cy="45720"/>
          </a:xfrm>
          <a:custGeom>
            <a:avLst/>
            <a:gdLst/>
            <a:ahLst/>
            <a:cxnLst/>
            <a:rect l="l" t="t" r="r" b="b"/>
            <a:pathLst>
              <a:path w="5079" h="45719">
                <a:moveTo>
                  <a:pt x="0" y="45720"/>
                </a:moveTo>
                <a:lnTo>
                  <a:pt x="4571" y="45720"/>
                </a:lnTo>
                <a:lnTo>
                  <a:pt x="4571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803635" y="2587751"/>
            <a:ext cx="5080" cy="45720"/>
          </a:xfrm>
          <a:custGeom>
            <a:avLst/>
            <a:gdLst/>
            <a:ahLst/>
            <a:cxnLst/>
            <a:rect l="l" t="t" r="r" b="b"/>
            <a:pathLst>
              <a:path w="5079" h="45719">
                <a:moveTo>
                  <a:pt x="0" y="45720"/>
                </a:moveTo>
                <a:lnTo>
                  <a:pt x="4571" y="45720"/>
                </a:lnTo>
                <a:lnTo>
                  <a:pt x="4571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987028" y="2205989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457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240011" y="2208276"/>
            <a:ext cx="5080" cy="45720"/>
          </a:xfrm>
          <a:custGeom>
            <a:avLst/>
            <a:gdLst/>
            <a:ahLst/>
            <a:cxnLst/>
            <a:rect l="l" t="t" r="r" b="b"/>
            <a:pathLst>
              <a:path w="5079" h="45719">
                <a:moveTo>
                  <a:pt x="0" y="45720"/>
                </a:moveTo>
                <a:lnTo>
                  <a:pt x="4571" y="45720"/>
                </a:lnTo>
                <a:lnTo>
                  <a:pt x="4571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084564" y="2208276"/>
            <a:ext cx="6350" cy="45720"/>
          </a:xfrm>
          <a:custGeom>
            <a:avLst/>
            <a:gdLst/>
            <a:ahLst/>
            <a:cxnLst/>
            <a:rect l="l" t="t" r="r" b="b"/>
            <a:pathLst>
              <a:path w="6350" h="45719">
                <a:moveTo>
                  <a:pt x="0" y="45720"/>
                </a:moveTo>
                <a:lnTo>
                  <a:pt x="6095" y="45720"/>
                </a:lnTo>
                <a:lnTo>
                  <a:pt x="609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009888" y="2868929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457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262871" y="2871216"/>
            <a:ext cx="5080" cy="45720"/>
          </a:xfrm>
          <a:custGeom>
            <a:avLst/>
            <a:gdLst/>
            <a:ahLst/>
            <a:cxnLst/>
            <a:rect l="l" t="t" r="r" b="b"/>
            <a:pathLst>
              <a:path w="5079" h="45719">
                <a:moveTo>
                  <a:pt x="0" y="45720"/>
                </a:moveTo>
                <a:lnTo>
                  <a:pt x="4571" y="45720"/>
                </a:lnTo>
                <a:lnTo>
                  <a:pt x="4571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107423" y="2871216"/>
            <a:ext cx="6350" cy="45720"/>
          </a:xfrm>
          <a:custGeom>
            <a:avLst/>
            <a:gdLst/>
            <a:ahLst/>
            <a:cxnLst/>
            <a:rect l="l" t="t" r="r" b="b"/>
            <a:pathLst>
              <a:path w="6350" h="45719">
                <a:moveTo>
                  <a:pt x="0" y="45720"/>
                </a:moveTo>
                <a:lnTo>
                  <a:pt x="6095" y="45720"/>
                </a:lnTo>
                <a:lnTo>
                  <a:pt x="609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126980" y="2042160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568" y="0"/>
                </a:lnTo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379964" y="2043683"/>
            <a:ext cx="5080" cy="45720"/>
          </a:xfrm>
          <a:custGeom>
            <a:avLst/>
            <a:gdLst/>
            <a:ahLst/>
            <a:cxnLst/>
            <a:rect l="l" t="t" r="r" b="b"/>
            <a:pathLst>
              <a:path w="5079" h="45719">
                <a:moveTo>
                  <a:pt x="0" y="45720"/>
                </a:moveTo>
                <a:lnTo>
                  <a:pt x="4571" y="45720"/>
                </a:lnTo>
                <a:lnTo>
                  <a:pt x="4571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224516" y="2043683"/>
            <a:ext cx="6350" cy="45720"/>
          </a:xfrm>
          <a:custGeom>
            <a:avLst/>
            <a:gdLst/>
            <a:ahLst/>
            <a:cxnLst/>
            <a:rect l="l" t="t" r="r" b="b"/>
            <a:pathLst>
              <a:path w="6350" h="45719">
                <a:moveTo>
                  <a:pt x="0" y="45720"/>
                </a:moveTo>
                <a:lnTo>
                  <a:pt x="6095" y="45720"/>
                </a:lnTo>
                <a:lnTo>
                  <a:pt x="609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130283" y="2393442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457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227819" y="2345435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381743" y="2345435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541764" y="2342388"/>
            <a:ext cx="1104900" cy="1191895"/>
          </a:xfrm>
          <a:custGeom>
            <a:avLst/>
            <a:gdLst/>
            <a:ahLst/>
            <a:cxnLst/>
            <a:rect l="l" t="t" r="r" b="b"/>
            <a:pathLst>
              <a:path w="1104900" h="1191895">
                <a:moveTo>
                  <a:pt x="1104900" y="0"/>
                </a:moveTo>
                <a:lnTo>
                  <a:pt x="0" y="0"/>
                </a:lnTo>
                <a:lnTo>
                  <a:pt x="0" y="1191767"/>
                </a:lnTo>
                <a:lnTo>
                  <a:pt x="1104900" y="1191767"/>
                </a:lnTo>
                <a:lnTo>
                  <a:pt x="1104900" y="85978"/>
                </a:lnTo>
                <a:lnTo>
                  <a:pt x="552450" y="85978"/>
                </a:lnTo>
                <a:lnTo>
                  <a:pt x="537676" y="82994"/>
                </a:lnTo>
                <a:lnTo>
                  <a:pt x="525605" y="74866"/>
                </a:lnTo>
                <a:lnTo>
                  <a:pt x="517463" y="62833"/>
                </a:lnTo>
                <a:lnTo>
                  <a:pt x="514476" y="48133"/>
                </a:lnTo>
                <a:lnTo>
                  <a:pt x="517463" y="33359"/>
                </a:lnTo>
                <a:lnTo>
                  <a:pt x="525605" y="21288"/>
                </a:lnTo>
                <a:lnTo>
                  <a:pt x="537676" y="13146"/>
                </a:lnTo>
                <a:lnTo>
                  <a:pt x="552450" y="10160"/>
                </a:lnTo>
                <a:lnTo>
                  <a:pt x="1104900" y="10160"/>
                </a:lnTo>
                <a:lnTo>
                  <a:pt x="1104900" y="0"/>
                </a:lnTo>
                <a:close/>
              </a:path>
              <a:path w="1104900" h="1191895">
                <a:moveTo>
                  <a:pt x="1104900" y="10160"/>
                </a:moveTo>
                <a:lnTo>
                  <a:pt x="552450" y="10160"/>
                </a:lnTo>
                <a:lnTo>
                  <a:pt x="567223" y="13146"/>
                </a:lnTo>
                <a:lnTo>
                  <a:pt x="579294" y="21288"/>
                </a:lnTo>
                <a:lnTo>
                  <a:pt x="587436" y="33359"/>
                </a:lnTo>
                <a:lnTo>
                  <a:pt x="590422" y="48133"/>
                </a:lnTo>
                <a:lnTo>
                  <a:pt x="587436" y="62833"/>
                </a:lnTo>
                <a:lnTo>
                  <a:pt x="579294" y="74866"/>
                </a:lnTo>
                <a:lnTo>
                  <a:pt x="567223" y="82994"/>
                </a:lnTo>
                <a:lnTo>
                  <a:pt x="552450" y="85978"/>
                </a:lnTo>
                <a:lnTo>
                  <a:pt x="1104900" y="85978"/>
                </a:lnTo>
                <a:lnTo>
                  <a:pt x="1104900" y="10160"/>
                </a:lnTo>
                <a:close/>
              </a:path>
            </a:pathLst>
          </a:custGeom>
          <a:solidFill>
            <a:srgbClr val="3E3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950452" y="3302508"/>
            <a:ext cx="192095" cy="234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993123" y="3533394"/>
            <a:ext cx="2303145" cy="0"/>
          </a:xfrm>
          <a:custGeom>
            <a:avLst/>
            <a:gdLst/>
            <a:ahLst/>
            <a:cxnLst/>
            <a:rect l="l" t="t" r="r" b="b"/>
            <a:pathLst>
              <a:path w="2303145">
                <a:moveTo>
                  <a:pt x="0" y="0"/>
                </a:moveTo>
                <a:lnTo>
                  <a:pt x="2302764" y="0"/>
                </a:lnTo>
              </a:path>
            </a:pathLst>
          </a:custGeom>
          <a:ln w="4571">
            <a:solidFill>
              <a:srgbClr val="3E3C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326711" y="3215479"/>
            <a:ext cx="110489" cy="319405"/>
          </a:xfrm>
          <a:custGeom>
            <a:avLst/>
            <a:gdLst/>
            <a:ahLst/>
            <a:cxnLst/>
            <a:rect l="l" t="t" r="r" b="b"/>
            <a:pathLst>
              <a:path w="110490" h="319404">
                <a:moveTo>
                  <a:pt x="56475" y="0"/>
                </a:moveTo>
                <a:lnTo>
                  <a:pt x="35093" y="3970"/>
                </a:lnTo>
                <a:lnTo>
                  <a:pt x="16728" y="15696"/>
                </a:lnTo>
                <a:lnTo>
                  <a:pt x="4661" y="33101"/>
                </a:lnTo>
                <a:lnTo>
                  <a:pt x="0" y="53816"/>
                </a:lnTo>
                <a:lnTo>
                  <a:pt x="3851" y="75471"/>
                </a:lnTo>
                <a:lnTo>
                  <a:pt x="9054" y="85889"/>
                </a:lnTo>
                <a:lnTo>
                  <a:pt x="16138" y="94997"/>
                </a:lnTo>
                <a:lnTo>
                  <a:pt x="24890" y="102439"/>
                </a:lnTo>
                <a:lnTo>
                  <a:pt x="35093" y="107856"/>
                </a:lnTo>
                <a:lnTo>
                  <a:pt x="16728" y="119528"/>
                </a:lnTo>
                <a:lnTo>
                  <a:pt x="4661" y="136939"/>
                </a:lnTo>
                <a:lnTo>
                  <a:pt x="0" y="157684"/>
                </a:lnTo>
                <a:lnTo>
                  <a:pt x="3851" y="179357"/>
                </a:lnTo>
                <a:lnTo>
                  <a:pt x="9054" y="189773"/>
                </a:lnTo>
                <a:lnTo>
                  <a:pt x="16138" y="198868"/>
                </a:lnTo>
                <a:lnTo>
                  <a:pt x="24890" y="206271"/>
                </a:lnTo>
                <a:lnTo>
                  <a:pt x="35093" y="211615"/>
                </a:lnTo>
                <a:lnTo>
                  <a:pt x="16728" y="223353"/>
                </a:lnTo>
                <a:lnTo>
                  <a:pt x="4661" y="240841"/>
                </a:lnTo>
                <a:lnTo>
                  <a:pt x="0" y="261782"/>
                </a:lnTo>
                <a:lnTo>
                  <a:pt x="3851" y="283878"/>
                </a:lnTo>
                <a:lnTo>
                  <a:pt x="15732" y="302339"/>
                </a:lnTo>
                <a:lnTo>
                  <a:pt x="33077" y="314406"/>
                </a:lnTo>
                <a:lnTo>
                  <a:pt x="53590" y="319115"/>
                </a:lnTo>
                <a:lnTo>
                  <a:pt x="74971" y="315501"/>
                </a:lnTo>
                <a:lnTo>
                  <a:pt x="76900" y="314231"/>
                </a:lnTo>
                <a:lnTo>
                  <a:pt x="55032" y="314231"/>
                </a:lnTo>
                <a:lnTo>
                  <a:pt x="35641" y="310243"/>
                </a:lnTo>
                <a:lnTo>
                  <a:pt x="19726" y="299372"/>
                </a:lnTo>
                <a:lnTo>
                  <a:pt x="8955" y="283263"/>
                </a:lnTo>
                <a:lnTo>
                  <a:pt x="4994" y="263558"/>
                </a:lnTo>
                <a:lnTo>
                  <a:pt x="7885" y="246427"/>
                </a:lnTo>
                <a:lnTo>
                  <a:pt x="15932" y="231761"/>
                </a:lnTo>
                <a:lnTo>
                  <a:pt x="28194" y="220642"/>
                </a:lnTo>
                <a:lnTo>
                  <a:pt x="43729" y="214155"/>
                </a:lnTo>
                <a:lnTo>
                  <a:pt x="79845" y="214155"/>
                </a:lnTo>
                <a:lnTo>
                  <a:pt x="74971" y="211615"/>
                </a:lnTo>
                <a:lnTo>
                  <a:pt x="80317" y="208440"/>
                </a:lnTo>
                <a:lnTo>
                  <a:pt x="43729" y="208440"/>
                </a:lnTo>
                <a:lnTo>
                  <a:pt x="25695" y="200519"/>
                </a:lnTo>
                <a:lnTo>
                  <a:pt x="12614" y="186501"/>
                </a:lnTo>
                <a:lnTo>
                  <a:pt x="5724" y="168435"/>
                </a:lnTo>
                <a:lnTo>
                  <a:pt x="6264" y="148369"/>
                </a:lnTo>
                <a:lnTo>
                  <a:pt x="11368" y="135006"/>
                </a:lnTo>
                <a:lnTo>
                  <a:pt x="19663" y="123858"/>
                </a:lnTo>
                <a:lnTo>
                  <a:pt x="30624" y="115472"/>
                </a:lnTo>
                <a:lnTo>
                  <a:pt x="43729" y="110396"/>
                </a:lnTo>
                <a:lnTo>
                  <a:pt x="79435" y="110396"/>
                </a:lnTo>
                <a:lnTo>
                  <a:pt x="74971" y="107856"/>
                </a:lnTo>
                <a:lnTo>
                  <a:pt x="79785" y="104681"/>
                </a:lnTo>
                <a:lnTo>
                  <a:pt x="43729" y="104681"/>
                </a:lnTo>
                <a:lnTo>
                  <a:pt x="28182" y="98194"/>
                </a:lnTo>
                <a:lnTo>
                  <a:pt x="15932" y="87155"/>
                </a:lnTo>
                <a:lnTo>
                  <a:pt x="7885" y="72677"/>
                </a:lnTo>
                <a:lnTo>
                  <a:pt x="4994" y="55913"/>
                </a:lnTo>
                <a:lnTo>
                  <a:pt x="8955" y="35941"/>
                </a:lnTo>
                <a:lnTo>
                  <a:pt x="19726" y="19861"/>
                </a:lnTo>
                <a:lnTo>
                  <a:pt x="35641" y="9140"/>
                </a:lnTo>
                <a:lnTo>
                  <a:pt x="55032" y="5240"/>
                </a:lnTo>
                <a:lnTo>
                  <a:pt x="77914" y="5240"/>
                </a:lnTo>
                <a:lnTo>
                  <a:pt x="76987" y="4589"/>
                </a:lnTo>
                <a:lnTo>
                  <a:pt x="56475" y="0"/>
                </a:lnTo>
                <a:close/>
              </a:path>
              <a:path w="110490" h="319404">
                <a:moveTo>
                  <a:pt x="79845" y="214155"/>
                </a:moveTo>
                <a:lnTo>
                  <a:pt x="66335" y="214155"/>
                </a:lnTo>
                <a:lnTo>
                  <a:pt x="81871" y="220642"/>
                </a:lnTo>
                <a:lnTo>
                  <a:pt x="94132" y="231761"/>
                </a:lnTo>
                <a:lnTo>
                  <a:pt x="102179" y="246427"/>
                </a:lnTo>
                <a:lnTo>
                  <a:pt x="105070" y="263558"/>
                </a:lnTo>
                <a:lnTo>
                  <a:pt x="101109" y="283263"/>
                </a:lnTo>
                <a:lnTo>
                  <a:pt x="90338" y="299372"/>
                </a:lnTo>
                <a:lnTo>
                  <a:pt x="74423" y="310243"/>
                </a:lnTo>
                <a:lnTo>
                  <a:pt x="55032" y="314231"/>
                </a:lnTo>
                <a:lnTo>
                  <a:pt x="76900" y="314231"/>
                </a:lnTo>
                <a:lnTo>
                  <a:pt x="93337" y="303408"/>
                </a:lnTo>
                <a:lnTo>
                  <a:pt x="105404" y="285815"/>
                </a:lnTo>
                <a:lnTo>
                  <a:pt x="110065" y="265031"/>
                </a:lnTo>
                <a:lnTo>
                  <a:pt x="106213" y="243365"/>
                </a:lnTo>
                <a:lnTo>
                  <a:pt x="101010" y="233046"/>
                </a:lnTo>
                <a:lnTo>
                  <a:pt x="93926" y="224156"/>
                </a:lnTo>
                <a:lnTo>
                  <a:pt x="85175" y="216933"/>
                </a:lnTo>
                <a:lnTo>
                  <a:pt x="79845" y="214155"/>
                </a:lnTo>
                <a:close/>
              </a:path>
              <a:path w="110490" h="319404">
                <a:moveTo>
                  <a:pt x="66335" y="214155"/>
                </a:moveTo>
                <a:lnTo>
                  <a:pt x="43729" y="214155"/>
                </a:lnTo>
                <a:lnTo>
                  <a:pt x="51222" y="215425"/>
                </a:lnTo>
                <a:lnTo>
                  <a:pt x="58842" y="215425"/>
                </a:lnTo>
                <a:lnTo>
                  <a:pt x="66335" y="214155"/>
                </a:lnTo>
                <a:close/>
              </a:path>
              <a:path w="110490" h="319404">
                <a:moveTo>
                  <a:pt x="58842" y="207170"/>
                </a:moveTo>
                <a:lnTo>
                  <a:pt x="51222" y="207170"/>
                </a:lnTo>
                <a:lnTo>
                  <a:pt x="43729" y="208440"/>
                </a:lnTo>
                <a:lnTo>
                  <a:pt x="66335" y="208440"/>
                </a:lnTo>
                <a:lnTo>
                  <a:pt x="58842" y="207170"/>
                </a:lnTo>
                <a:close/>
              </a:path>
              <a:path w="110490" h="319404">
                <a:moveTo>
                  <a:pt x="79435" y="110396"/>
                </a:moveTo>
                <a:lnTo>
                  <a:pt x="66335" y="110396"/>
                </a:lnTo>
                <a:lnTo>
                  <a:pt x="84369" y="118685"/>
                </a:lnTo>
                <a:lnTo>
                  <a:pt x="97450" y="132891"/>
                </a:lnTo>
                <a:lnTo>
                  <a:pt x="104340" y="151026"/>
                </a:lnTo>
                <a:lnTo>
                  <a:pt x="103800" y="171102"/>
                </a:lnTo>
                <a:lnTo>
                  <a:pt x="98696" y="184187"/>
                </a:lnTo>
                <a:lnTo>
                  <a:pt x="90402" y="195296"/>
                </a:lnTo>
                <a:lnTo>
                  <a:pt x="79440" y="203642"/>
                </a:lnTo>
                <a:lnTo>
                  <a:pt x="66335" y="208440"/>
                </a:lnTo>
                <a:lnTo>
                  <a:pt x="80317" y="208440"/>
                </a:lnTo>
                <a:lnTo>
                  <a:pt x="89449" y="203017"/>
                </a:lnTo>
                <a:lnTo>
                  <a:pt x="100498" y="190930"/>
                </a:lnTo>
                <a:lnTo>
                  <a:pt x="107547" y="176200"/>
                </a:lnTo>
                <a:lnTo>
                  <a:pt x="110023" y="159672"/>
                </a:lnTo>
                <a:lnTo>
                  <a:pt x="107547" y="142861"/>
                </a:lnTo>
                <a:lnTo>
                  <a:pt x="100498" y="128049"/>
                </a:lnTo>
                <a:lnTo>
                  <a:pt x="89449" y="116095"/>
                </a:lnTo>
                <a:lnTo>
                  <a:pt x="79435" y="110396"/>
                </a:lnTo>
                <a:close/>
              </a:path>
              <a:path w="110490" h="319404">
                <a:moveTo>
                  <a:pt x="66335" y="110396"/>
                </a:moveTo>
                <a:lnTo>
                  <a:pt x="43729" y="110396"/>
                </a:lnTo>
                <a:lnTo>
                  <a:pt x="51222" y="111666"/>
                </a:lnTo>
                <a:lnTo>
                  <a:pt x="58842" y="111666"/>
                </a:lnTo>
                <a:lnTo>
                  <a:pt x="66335" y="110396"/>
                </a:lnTo>
                <a:close/>
              </a:path>
              <a:path w="110490" h="319404">
                <a:moveTo>
                  <a:pt x="58842" y="103411"/>
                </a:moveTo>
                <a:lnTo>
                  <a:pt x="51222" y="103411"/>
                </a:lnTo>
                <a:lnTo>
                  <a:pt x="43729" y="104681"/>
                </a:lnTo>
                <a:lnTo>
                  <a:pt x="66335" y="104681"/>
                </a:lnTo>
                <a:lnTo>
                  <a:pt x="58842" y="103411"/>
                </a:lnTo>
                <a:close/>
              </a:path>
              <a:path w="110490" h="319404">
                <a:moveTo>
                  <a:pt x="77914" y="5240"/>
                </a:moveTo>
                <a:lnTo>
                  <a:pt x="55032" y="5240"/>
                </a:lnTo>
                <a:lnTo>
                  <a:pt x="74438" y="9140"/>
                </a:lnTo>
                <a:lnTo>
                  <a:pt x="90338" y="19782"/>
                </a:lnTo>
                <a:lnTo>
                  <a:pt x="101056" y="35593"/>
                </a:lnTo>
                <a:lnTo>
                  <a:pt x="101163" y="35941"/>
                </a:lnTo>
                <a:lnTo>
                  <a:pt x="105070" y="55278"/>
                </a:lnTo>
                <a:lnTo>
                  <a:pt x="102179" y="72409"/>
                </a:lnTo>
                <a:lnTo>
                  <a:pt x="94132" y="87076"/>
                </a:lnTo>
                <a:lnTo>
                  <a:pt x="81847" y="98204"/>
                </a:lnTo>
                <a:lnTo>
                  <a:pt x="66335" y="104681"/>
                </a:lnTo>
                <a:lnTo>
                  <a:pt x="79785" y="104681"/>
                </a:lnTo>
                <a:lnTo>
                  <a:pt x="93337" y="95744"/>
                </a:lnTo>
                <a:lnTo>
                  <a:pt x="105404" y="78106"/>
                </a:lnTo>
                <a:lnTo>
                  <a:pt x="110065" y="57278"/>
                </a:lnTo>
                <a:lnTo>
                  <a:pt x="106213" y="35593"/>
                </a:lnTo>
                <a:lnTo>
                  <a:pt x="94333" y="16775"/>
                </a:lnTo>
                <a:lnTo>
                  <a:pt x="77914" y="5240"/>
                </a:lnTo>
                <a:close/>
              </a:path>
            </a:pathLst>
          </a:custGeom>
          <a:solidFill>
            <a:srgbClr val="3E3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9646919" y="2573273"/>
            <a:ext cx="617220" cy="0"/>
          </a:xfrm>
          <a:custGeom>
            <a:avLst/>
            <a:gdLst/>
            <a:ahLst/>
            <a:cxnLst/>
            <a:rect l="l" t="t" r="r" b="b"/>
            <a:pathLst>
              <a:path w="617220">
                <a:moveTo>
                  <a:pt x="0" y="0"/>
                </a:moveTo>
                <a:lnTo>
                  <a:pt x="617220" y="0"/>
                </a:lnTo>
              </a:path>
            </a:pathLst>
          </a:custGeom>
          <a:ln w="35051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9646919" y="2755392"/>
            <a:ext cx="617220" cy="0"/>
          </a:xfrm>
          <a:custGeom>
            <a:avLst/>
            <a:gdLst/>
            <a:ahLst/>
            <a:cxnLst/>
            <a:rect l="l" t="t" r="r" b="b"/>
            <a:pathLst>
              <a:path w="617220">
                <a:moveTo>
                  <a:pt x="0" y="0"/>
                </a:moveTo>
                <a:lnTo>
                  <a:pt x="617220" y="0"/>
                </a:lnTo>
              </a:path>
            </a:pathLst>
          </a:custGeom>
          <a:ln w="36575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9646919" y="2937510"/>
            <a:ext cx="617220" cy="0"/>
          </a:xfrm>
          <a:custGeom>
            <a:avLst/>
            <a:gdLst/>
            <a:ahLst/>
            <a:cxnLst/>
            <a:rect l="l" t="t" r="r" b="b"/>
            <a:pathLst>
              <a:path w="617220">
                <a:moveTo>
                  <a:pt x="0" y="0"/>
                </a:moveTo>
                <a:lnTo>
                  <a:pt x="617220" y="0"/>
                </a:lnTo>
              </a:path>
            </a:pathLst>
          </a:custGeom>
          <a:ln w="35051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646919" y="3119627"/>
            <a:ext cx="617220" cy="0"/>
          </a:xfrm>
          <a:custGeom>
            <a:avLst/>
            <a:gdLst/>
            <a:ahLst/>
            <a:cxnLst/>
            <a:rect l="l" t="t" r="r" b="b"/>
            <a:pathLst>
              <a:path w="617220">
                <a:moveTo>
                  <a:pt x="0" y="0"/>
                </a:moveTo>
                <a:lnTo>
                  <a:pt x="617220" y="0"/>
                </a:lnTo>
              </a:path>
            </a:pathLst>
          </a:custGeom>
          <a:ln w="36575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646919" y="3301746"/>
            <a:ext cx="617220" cy="0"/>
          </a:xfrm>
          <a:custGeom>
            <a:avLst/>
            <a:gdLst/>
            <a:ahLst/>
            <a:cxnLst/>
            <a:rect l="l" t="t" r="r" b="b"/>
            <a:pathLst>
              <a:path w="617220">
                <a:moveTo>
                  <a:pt x="0" y="0"/>
                </a:moveTo>
                <a:lnTo>
                  <a:pt x="617220" y="0"/>
                </a:lnTo>
              </a:path>
            </a:pathLst>
          </a:custGeom>
          <a:ln w="35051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645395" y="2573273"/>
            <a:ext cx="516890" cy="0"/>
          </a:xfrm>
          <a:custGeom>
            <a:avLst/>
            <a:gdLst/>
            <a:ahLst/>
            <a:cxnLst/>
            <a:rect l="l" t="t" r="r" b="b"/>
            <a:pathLst>
              <a:path w="516890">
                <a:moveTo>
                  <a:pt x="0" y="0"/>
                </a:moveTo>
                <a:lnTo>
                  <a:pt x="516635" y="0"/>
                </a:lnTo>
              </a:path>
            </a:pathLst>
          </a:custGeom>
          <a:ln w="35051">
            <a:solidFill>
              <a:srgbClr val="FFC10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645395" y="2755392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5">
                <a:moveTo>
                  <a:pt x="0" y="0"/>
                </a:moveTo>
                <a:lnTo>
                  <a:pt x="367283" y="0"/>
                </a:lnTo>
              </a:path>
            </a:pathLst>
          </a:custGeom>
          <a:ln w="36575">
            <a:solidFill>
              <a:srgbClr val="FFC10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9645395" y="2937510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0" y="0"/>
                </a:moveTo>
                <a:lnTo>
                  <a:pt x="184403" y="0"/>
                </a:lnTo>
              </a:path>
            </a:pathLst>
          </a:custGeom>
          <a:ln w="35051">
            <a:solidFill>
              <a:srgbClr val="FFC10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645395" y="3119627"/>
            <a:ext cx="562610" cy="0"/>
          </a:xfrm>
          <a:custGeom>
            <a:avLst/>
            <a:gdLst/>
            <a:ahLst/>
            <a:cxnLst/>
            <a:rect l="l" t="t" r="r" b="b"/>
            <a:pathLst>
              <a:path w="562609">
                <a:moveTo>
                  <a:pt x="0" y="0"/>
                </a:moveTo>
                <a:lnTo>
                  <a:pt x="562355" y="0"/>
                </a:lnTo>
              </a:path>
            </a:pathLst>
          </a:custGeom>
          <a:ln w="36575">
            <a:solidFill>
              <a:srgbClr val="FFC10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645395" y="3301746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4">
                <a:moveTo>
                  <a:pt x="0" y="0"/>
                </a:moveTo>
                <a:lnTo>
                  <a:pt x="445007" y="0"/>
                </a:lnTo>
              </a:path>
            </a:pathLst>
          </a:custGeom>
          <a:ln w="35051">
            <a:solidFill>
              <a:srgbClr val="FFC10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480547" y="2555748"/>
            <a:ext cx="6350" cy="35560"/>
          </a:xfrm>
          <a:custGeom>
            <a:avLst/>
            <a:gdLst/>
            <a:ahLst/>
            <a:cxnLst/>
            <a:rect l="l" t="t" r="r" b="b"/>
            <a:pathLst>
              <a:path w="6350" h="35560">
                <a:moveTo>
                  <a:pt x="0" y="35051"/>
                </a:moveTo>
                <a:lnTo>
                  <a:pt x="6095" y="35051"/>
                </a:lnTo>
                <a:lnTo>
                  <a:pt x="6095" y="0"/>
                </a:lnTo>
                <a:lnTo>
                  <a:pt x="0" y="0"/>
                </a:lnTo>
                <a:lnTo>
                  <a:pt x="0" y="35051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503407" y="2552700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574" y="0"/>
                </a:moveTo>
                <a:lnTo>
                  <a:pt x="12483" y="1678"/>
                </a:lnTo>
                <a:lnTo>
                  <a:pt x="5953" y="6191"/>
                </a:lnTo>
                <a:lnTo>
                  <a:pt x="1589" y="12751"/>
                </a:lnTo>
                <a:lnTo>
                  <a:pt x="0" y="20574"/>
                </a:lnTo>
                <a:lnTo>
                  <a:pt x="1589" y="28664"/>
                </a:lnTo>
                <a:lnTo>
                  <a:pt x="5953" y="35194"/>
                </a:lnTo>
                <a:lnTo>
                  <a:pt x="12483" y="39558"/>
                </a:lnTo>
                <a:lnTo>
                  <a:pt x="20574" y="41148"/>
                </a:lnTo>
                <a:lnTo>
                  <a:pt x="28664" y="39558"/>
                </a:lnTo>
                <a:lnTo>
                  <a:pt x="34078" y="35940"/>
                </a:lnTo>
                <a:lnTo>
                  <a:pt x="12192" y="35940"/>
                </a:lnTo>
                <a:lnTo>
                  <a:pt x="5207" y="29590"/>
                </a:lnTo>
                <a:lnTo>
                  <a:pt x="5207" y="12191"/>
                </a:lnTo>
                <a:lnTo>
                  <a:pt x="12192" y="5079"/>
                </a:lnTo>
                <a:lnTo>
                  <a:pt x="33586" y="5079"/>
                </a:lnTo>
                <a:lnTo>
                  <a:pt x="28664" y="1678"/>
                </a:lnTo>
                <a:lnTo>
                  <a:pt x="20574" y="0"/>
                </a:lnTo>
                <a:close/>
              </a:path>
              <a:path w="41275" h="41275">
                <a:moveTo>
                  <a:pt x="33586" y="5079"/>
                </a:moveTo>
                <a:lnTo>
                  <a:pt x="28956" y="5079"/>
                </a:lnTo>
                <a:lnTo>
                  <a:pt x="36068" y="12191"/>
                </a:lnTo>
                <a:lnTo>
                  <a:pt x="36068" y="29590"/>
                </a:lnTo>
                <a:lnTo>
                  <a:pt x="28956" y="35940"/>
                </a:lnTo>
                <a:lnTo>
                  <a:pt x="34078" y="35940"/>
                </a:lnTo>
                <a:lnTo>
                  <a:pt x="35194" y="35194"/>
                </a:lnTo>
                <a:lnTo>
                  <a:pt x="39558" y="28664"/>
                </a:lnTo>
                <a:lnTo>
                  <a:pt x="41148" y="20574"/>
                </a:lnTo>
                <a:lnTo>
                  <a:pt x="39558" y="12751"/>
                </a:lnTo>
                <a:lnTo>
                  <a:pt x="35194" y="6191"/>
                </a:lnTo>
                <a:lnTo>
                  <a:pt x="33586" y="5079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480547" y="2737104"/>
            <a:ext cx="6350" cy="36830"/>
          </a:xfrm>
          <a:custGeom>
            <a:avLst/>
            <a:gdLst/>
            <a:ahLst/>
            <a:cxnLst/>
            <a:rect l="l" t="t" r="r" b="b"/>
            <a:pathLst>
              <a:path w="6350" h="36830">
                <a:moveTo>
                  <a:pt x="0" y="36575"/>
                </a:moveTo>
                <a:lnTo>
                  <a:pt x="6095" y="36575"/>
                </a:lnTo>
                <a:lnTo>
                  <a:pt x="6095" y="0"/>
                </a:lnTo>
                <a:lnTo>
                  <a:pt x="0" y="0"/>
                </a:lnTo>
                <a:lnTo>
                  <a:pt x="0" y="36575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503407" y="2735579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574" y="0"/>
                </a:moveTo>
                <a:lnTo>
                  <a:pt x="12483" y="1678"/>
                </a:lnTo>
                <a:lnTo>
                  <a:pt x="5953" y="6191"/>
                </a:lnTo>
                <a:lnTo>
                  <a:pt x="1589" y="12751"/>
                </a:lnTo>
                <a:lnTo>
                  <a:pt x="0" y="20574"/>
                </a:lnTo>
                <a:lnTo>
                  <a:pt x="1589" y="28664"/>
                </a:lnTo>
                <a:lnTo>
                  <a:pt x="5953" y="35194"/>
                </a:lnTo>
                <a:lnTo>
                  <a:pt x="12483" y="39558"/>
                </a:lnTo>
                <a:lnTo>
                  <a:pt x="20574" y="41148"/>
                </a:lnTo>
                <a:lnTo>
                  <a:pt x="28664" y="39558"/>
                </a:lnTo>
                <a:lnTo>
                  <a:pt x="34078" y="35941"/>
                </a:lnTo>
                <a:lnTo>
                  <a:pt x="12192" y="35941"/>
                </a:lnTo>
                <a:lnTo>
                  <a:pt x="5207" y="29591"/>
                </a:lnTo>
                <a:lnTo>
                  <a:pt x="5207" y="12192"/>
                </a:lnTo>
                <a:lnTo>
                  <a:pt x="12192" y="5080"/>
                </a:lnTo>
                <a:lnTo>
                  <a:pt x="33586" y="5080"/>
                </a:lnTo>
                <a:lnTo>
                  <a:pt x="28664" y="1678"/>
                </a:lnTo>
                <a:lnTo>
                  <a:pt x="20574" y="0"/>
                </a:lnTo>
                <a:close/>
              </a:path>
              <a:path w="41275" h="41275">
                <a:moveTo>
                  <a:pt x="33586" y="5080"/>
                </a:moveTo>
                <a:lnTo>
                  <a:pt x="28956" y="5080"/>
                </a:lnTo>
                <a:lnTo>
                  <a:pt x="36068" y="12192"/>
                </a:lnTo>
                <a:lnTo>
                  <a:pt x="36068" y="29591"/>
                </a:lnTo>
                <a:lnTo>
                  <a:pt x="28956" y="35941"/>
                </a:lnTo>
                <a:lnTo>
                  <a:pt x="34078" y="35941"/>
                </a:lnTo>
                <a:lnTo>
                  <a:pt x="35194" y="35194"/>
                </a:lnTo>
                <a:lnTo>
                  <a:pt x="39558" y="28664"/>
                </a:lnTo>
                <a:lnTo>
                  <a:pt x="41148" y="20574"/>
                </a:lnTo>
                <a:lnTo>
                  <a:pt x="39558" y="12751"/>
                </a:lnTo>
                <a:lnTo>
                  <a:pt x="35194" y="6191"/>
                </a:lnTo>
                <a:lnTo>
                  <a:pt x="33586" y="5080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480547" y="2919983"/>
            <a:ext cx="6350" cy="35560"/>
          </a:xfrm>
          <a:custGeom>
            <a:avLst/>
            <a:gdLst/>
            <a:ahLst/>
            <a:cxnLst/>
            <a:rect l="l" t="t" r="r" b="b"/>
            <a:pathLst>
              <a:path w="6350" h="35560">
                <a:moveTo>
                  <a:pt x="0" y="35051"/>
                </a:moveTo>
                <a:lnTo>
                  <a:pt x="6095" y="35051"/>
                </a:lnTo>
                <a:lnTo>
                  <a:pt x="6095" y="0"/>
                </a:lnTo>
                <a:lnTo>
                  <a:pt x="0" y="0"/>
                </a:lnTo>
                <a:lnTo>
                  <a:pt x="0" y="35051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0503407" y="2916935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574" y="0"/>
                </a:moveTo>
                <a:lnTo>
                  <a:pt x="12483" y="1678"/>
                </a:lnTo>
                <a:lnTo>
                  <a:pt x="5953" y="6191"/>
                </a:lnTo>
                <a:lnTo>
                  <a:pt x="1589" y="12751"/>
                </a:lnTo>
                <a:lnTo>
                  <a:pt x="0" y="20574"/>
                </a:lnTo>
                <a:lnTo>
                  <a:pt x="1589" y="28664"/>
                </a:lnTo>
                <a:lnTo>
                  <a:pt x="5953" y="35194"/>
                </a:lnTo>
                <a:lnTo>
                  <a:pt x="12483" y="39558"/>
                </a:lnTo>
                <a:lnTo>
                  <a:pt x="20574" y="41148"/>
                </a:lnTo>
                <a:lnTo>
                  <a:pt x="28664" y="39558"/>
                </a:lnTo>
                <a:lnTo>
                  <a:pt x="33888" y="36067"/>
                </a:lnTo>
                <a:lnTo>
                  <a:pt x="12192" y="36067"/>
                </a:lnTo>
                <a:lnTo>
                  <a:pt x="5207" y="29590"/>
                </a:lnTo>
                <a:lnTo>
                  <a:pt x="5207" y="12191"/>
                </a:lnTo>
                <a:lnTo>
                  <a:pt x="12192" y="5079"/>
                </a:lnTo>
                <a:lnTo>
                  <a:pt x="33586" y="5079"/>
                </a:lnTo>
                <a:lnTo>
                  <a:pt x="28664" y="1678"/>
                </a:lnTo>
                <a:lnTo>
                  <a:pt x="20574" y="0"/>
                </a:lnTo>
                <a:close/>
              </a:path>
              <a:path w="41275" h="41275">
                <a:moveTo>
                  <a:pt x="33586" y="5079"/>
                </a:moveTo>
                <a:lnTo>
                  <a:pt x="28956" y="5079"/>
                </a:lnTo>
                <a:lnTo>
                  <a:pt x="36068" y="12191"/>
                </a:lnTo>
                <a:lnTo>
                  <a:pt x="36068" y="29590"/>
                </a:lnTo>
                <a:lnTo>
                  <a:pt x="28956" y="36067"/>
                </a:lnTo>
                <a:lnTo>
                  <a:pt x="33888" y="36067"/>
                </a:lnTo>
                <a:lnTo>
                  <a:pt x="35194" y="35194"/>
                </a:lnTo>
                <a:lnTo>
                  <a:pt x="39558" y="28664"/>
                </a:lnTo>
                <a:lnTo>
                  <a:pt x="41148" y="20574"/>
                </a:lnTo>
                <a:lnTo>
                  <a:pt x="39558" y="12751"/>
                </a:lnTo>
                <a:lnTo>
                  <a:pt x="35194" y="6191"/>
                </a:lnTo>
                <a:lnTo>
                  <a:pt x="33586" y="5079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0480547" y="3101339"/>
            <a:ext cx="6350" cy="36830"/>
          </a:xfrm>
          <a:custGeom>
            <a:avLst/>
            <a:gdLst/>
            <a:ahLst/>
            <a:cxnLst/>
            <a:rect l="l" t="t" r="r" b="b"/>
            <a:pathLst>
              <a:path w="6350" h="36830">
                <a:moveTo>
                  <a:pt x="0" y="36575"/>
                </a:moveTo>
                <a:lnTo>
                  <a:pt x="6095" y="36575"/>
                </a:lnTo>
                <a:lnTo>
                  <a:pt x="6095" y="0"/>
                </a:lnTo>
                <a:lnTo>
                  <a:pt x="0" y="0"/>
                </a:lnTo>
                <a:lnTo>
                  <a:pt x="0" y="36575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0503407" y="3099816"/>
            <a:ext cx="41275" cy="40005"/>
          </a:xfrm>
          <a:custGeom>
            <a:avLst/>
            <a:gdLst/>
            <a:ahLst/>
            <a:cxnLst/>
            <a:rect l="l" t="t" r="r" b="b"/>
            <a:pathLst>
              <a:path w="41275" h="40005">
                <a:moveTo>
                  <a:pt x="20574" y="0"/>
                </a:moveTo>
                <a:lnTo>
                  <a:pt x="12483" y="1613"/>
                </a:lnTo>
                <a:lnTo>
                  <a:pt x="5953" y="5953"/>
                </a:lnTo>
                <a:lnTo>
                  <a:pt x="1589" y="12269"/>
                </a:lnTo>
                <a:lnTo>
                  <a:pt x="0" y="19812"/>
                </a:lnTo>
                <a:lnTo>
                  <a:pt x="1589" y="27622"/>
                </a:lnTo>
                <a:lnTo>
                  <a:pt x="5953" y="33909"/>
                </a:lnTo>
                <a:lnTo>
                  <a:pt x="12483" y="38100"/>
                </a:lnTo>
                <a:lnTo>
                  <a:pt x="20574" y="39624"/>
                </a:lnTo>
                <a:lnTo>
                  <a:pt x="28664" y="38100"/>
                </a:lnTo>
                <a:lnTo>
                  <a:pt x="34007" y="34671"/>
                </a:lnTo>
                <a:lnTo>
                  <a:pt x="12192" y="34671"/>
                </a:lnTo>
                <a:lnTo>
                  <a:pt x="5207" y="28448"/>
                </a:lnTo>
                <a:lnTo>
                  <a:pt x="5207" y="11811"/>
                </a:lnTo>
                <a:lnTo>
                  <a:pt x="12192" y="4953"/>
                </a:lnTo>
                <a:lnTo>
                  <a:pt x="33689" y="4953"/>
                </a:lnTo>
                <a:lnTo>
                  <a:pt x="28664" y="1613"/>
                </a:lnTo>
                <a:lnTo>
                  <a:pt x="20574" y="0"/>
                </a:lnTo>
                <a:close/>
              </a:path>
              <a:path w="41275" h="40005">
                <a:moveTo>
                  <a:pt x="33689" y="4953"/>
                </a:moveTo>
                <a:lnTo>
                  <a:pt x="28956" y="4953"/>
                </a:lnTo>
                <a:lnTo>
                  <a:pt x="36068" y="11811"/>
                </a:lnTo>
                <a:lnTo>
                  <a:pt x="36068" y="28448"/>
                </a:lnTo>
                <a:lnTo>
                  <a:pt x="28956" y="34671"/>
                </a:lnTo>
                <a:lnTo>
                  <a:pt x="34007" y="34671"/>
                </a:lnTo>
                <a:lnTo>
                  <a:pt x="35194" y="33909"/>
                </a:lnTo>
                <a:lnTo>
                  <a:pt x="39558" y="27622"/>
                </a:lnTo>
                <a:lnTo>
                  <a:pt x="41148" y="19812"/>
                </a:lnTo>
                <a:lnTo>
                  <a:pt x="39558" y="12269"/>
                </a:lnTo>
                <a:lnTo>
                  <a:pt x="35194" y="5953"/>
                </a:lnTo>
                <a:lnTo>
                  <a:pt x="33689" y="4953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0480547" y="3284220"/>
            <a:ext cx="6350" cy="35560"/>
          </a:xfrm>
          <a:custGeom>
            <a:avLst/>
            <a:gdLst/>
            <a:ahLst/>
            <a:cxnLst/>
            <a:rect l="l" t="t" r="r" b="b"/>
            <a:pathLst>
              <a:path w="6350" h="35560">
                <a:moveTo>
                  <a:pt x="0" y="35051"/>
                </a:moveTo>
                <a:lnTo>
                  <a:pt x="6095" y="35051"/>
                </a:lnTo>
                <a:lnTo>
                  <a:pt x="6095" y="0"/>
                </a:lnTo>
                <a:lnTo>
                  <a:pt x="0" y="0"/>
                </a:lnTo>
                <a:lnTo>
                  <a:pt x="0" y="35051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0503407" y="3281171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574" y="0"/>
                </a:moveTo>
                <a:lnTo>
                  <a:pt x="12483" y="1678"/>
                </a:lnTo>
                <a:lnTo>
                  <a:pt x="5953" y="6191"/>
                </a:lnTo>
                <a:lnTo>
                  <a:pt x="1589" y="12751"/>
                </a:lnTo>
                <a:lnTo>
                  <a:pt x="0" y="20574"/>
                </a:lnTo>
                <a:lnTo>
                  <a:pt x="1589" y="28664"/>
                </a:lnTo>
                <a:lnTo>
                  <a:pt x="5953" y="35194"/>
                </a:lnTo>
                <a:lnTo>
                  <a:pt x="12483" y="39558"/>
                </a:lnTo>
                <a:lnTo>
                  <a:pt x="20574" y="41148"/>
                </a:lnTo>
                <a:lnTo>
                  <a:pt x="28664" y="39558"/>
                </a:lnTo>
                <a:lnTo>
                  <a:pt x="34078" y="35940"/>
                </a:lnTo>
                <a:lnTo>
                  <a:pt x="12192" y="35940"/>
                </a:lnTo>
                <a:lnTo>
                  <a:pt x="5207" y="29590"/>
                </a:lnTo>
                <a:lnTo>
                  <a:pt x="5207" y="12191"/>
                </a:lnTo>
                <a:lnTo>
                  <a:pt x="12192" y="5079"/>
                </a:lnTo>
                <a:lnTo>
                  <a:pt x="33586" y="5079"/>
                </a:lnTo>
                <a:lnTo>
                  <a:pt x="28664" y="1678"/>
                </a:lnTo>
                <a:lnTo>
                  <a:pt x="20574" y="0"/>
                </a:lnTo>
                <a:close/>
              </a:path>
              <a:path w="41275" h="41275">
                <a:moveTo>
                  <a:pt x="33586" y="5079"/>
                </a:moveTo>
                <a:lnTo>
                  <a:pt x="28956" y="5079"/>
                </a:lnTo>
                <a:lnTo>
                  <a:pt x="36068" y="12191"/>
                </a:lnTo>
                <a:lnTo>
                  <a:pt x="36068" y="29590"/>
                </a:lnTo>
                <a:lnTo>
                  <a:pt x="28956" y="35940"/>
                </a:lnTo>
                <a:lnTo>
                  <a:pt x="34078" y="35940"/>
                </a:lnTo>
                <a:lnTo>
                  <a:pt x="35194" y="35194"/>
                </a:lnTo>
                <a:lnTo>
                  <a:pt x="39558" y="28664"/>
                </a:lnTo>
                <a:lnTo>
                  <a:pt x="41148" y="20574"/>
                </a:lnTo>
                <a:lnTo>
                  <a:pt x="39558" y="12751"/>
                </a:lnTo>
                <a:lnTo>
                  <a:pt x="35194" y="6191"/>
                </a:lnTo>
                <a:lnTo>
                  <a:pt x="33586" y="5079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0514076" y="2563367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15367" y="0"/>
                </a:moveTo>
                <a:lnTo>
                  <a:pt x="4445" y="0"/>
                </a:lnTo>
                <a:lnTo>
                  <a:pt x="0" y="4445"/>
                </a:lnTo>
                <a:lnTo>
                  <a:pt x="0" y="15367"/>
                </a:lnTo>
                <a:lnTo>
                  <a:pt x="4445" y="19812"/>
                </a:lnTo>
                <a:lnTo>
                  <a:pt x="15367" y="19812"/>
                </a:lnTo>
                <a:lnTo>
                  <a:pt x="19812" y="15367"/>
                </a:lnTo>
                <a:lnTo>
                  <a:pt x="19812" y="4445"/>
                </a:lnTo>
                <a:lnTo>
                  <a:pt x="15367" y="0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0514076" y="3110483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15367" y="0"/>
                </a:moveTo>
                <a:lnTo>
                  <a:pt x="4445" y="0"/>
                </a:lnTo>
                <a:lnTo>
                  <a:pt x="0" y="4444"/>
                </a:lnTo>
                <a:lnTo>
                  <a:pt x="0" y="15366"/>
                </a:lnTo>
                <a:lnTo>
                  <a:pt x="4445" y="19812"/>
                </a:lnTo>
                <a:lnTo>
                  <a:pt x="15367" y="19812"/>
                </a:lnTo>
                <a:lnTo>
                  <a:pt x="19812" y="15366"/>
                </a:lnTo>
                <a:lnTo>
                  <a:pt x="19812" y="4444"/>
                </a:lnTo>
                <a:lnTo>
                  <a:pt x="15367" y="0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0514076" y="3291840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15367" y="0"/>
                </a:moveTo>
                <a:lnTo>
                  <a:pt x="4445" y="0"/>
                </a:lnTo>
                <a:lnTo>
                  <a:pt x="0" y="4825"/>
                </a:lnTo>
                <a:lnTo>
                  <a:pt x="0" y="16510"/>
                </a:lnTo>
                <a:lnTo>
                  <a:pt x="4445" y="21336"/>
                </a:lnTo>
                <a:lnTo>
                  <a:pt x="15367" y="21336"/>
                </a:lnTo>
                <a:lnTo>
                  <a:pt x="19812" y="16510"/>
                </a:lnTo>
                <a:lnTo>
                  <a:pt x="19812" y="4825"/>
                </a:lnTo>
                <a:lnTo>
                  <a:pt x="15367" y="0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0076688" y="2371344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59" h="36830">
                <a:moveTo>
                  <a:pt x="27177" y="0"/>
                </a:moveTo>
                <a:lnTo>
                  <a:pt x="7873" y="0"/>
                </a:lnTo>
                <a:lnTo>
                  <a:pt x="0" y="8127"/>
                </a:lnTo>
                <a:lnTo>
                  <a:pt x="0" y="28447"/>
                </a:lnTo>
                <a:lnTo>
                  <a:pt x="7873" y="36575"/>
                </a:lnTo>
                <a:lnTo>
                  <a:pt x="27177" y="36575"/>
                </a:lnTo>
                <a:lnTo>
                  <a:pt x="35051" y="28447"/>
                </a:lnTo>
                <a:lnTo>
                  <a:pt x="35051" y="8127"/>
                </a:lnTo>
                <a:lnTo>
                  <a:pt x="27177" y="0"/>
                </a:lnTo>
                <a:close/>
              </a:path>
            </a:pathLst>
          </a:custGeom>
          <a:solidFill>
            <a:srgbClr val="3E3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0076688" y="190347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59" h="36830">
                <a:moveTo>
                  <a:pt x="27177" y="0"/>
                </a:moveTo>
                <a:lnTo>
                  <a:pt x="7873" y="0"/>
                </a:lnTo>
                <a:lnTo>
                  <a:pt x="0" y="8127"/>
                </a:lnTo>
                <a:lnTo>
                  <a:pt x="0" y="28448"/>
                </a:lnTo>
                <a:lnTo>
                  <a:pt x="7873" y="36575"/>
                </a:lnTo>
                <a:lnTo>
                  <a:pt x="27177" y="36575"/>
                </a:lnTo>
                <a:lnTo>
                  <a:pt x="35051" y="28448"/>
                </a:lnTo>
                <a:lnTo>
                  <a:pt x="35051" y="8127"/>
                </a:lnTo>
                <a:lnTo>
                  <a:pt x="27177" y="0"/>
                </a:lnTo>
                <a:close/>
              </a:path>
            </a:pathLst>
          </a:custGeom>
          <a:solidFill>
            <a:srgbClr val="3E3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0094976" y="1921764"/>
            <a:ext cx="0" cy="467995"/>
          </a:xfrm>
          <a:custGeom>
            <a:avLst/>
            <a:gdLst/>
            <a:ahLst/>
            <a:cxnLst/>
            <a:rect l="l" t="t" r="r" b="b"/>
            <a:pathLst>
              <a:path h="467994">
                <a:moveTo>
                  <a:pt x="0" y="0"/>
                </a:moveTo>
                <a:lnTo>
                  <a:pt x="0" y="467867"/>
                </a:lnTo>
              </a:path>
            </a:pathLst>
          </a:custGeom>
          <a:ln w="6095">
            <a:solidFill>
              <a:srgbClr val="3E3C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0802298" y="2282142"/>
            <a:ext cx="408305" cy="1251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9245600" y="3860038"/>
            <a:ext cx="1587500" cy="11226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dirty="0">
                <a:latin typeface="黑体" panose="02010609060101010101" charset="-122"/>
                <a:cs typeface="黑体" panose="02010609060101010101" charset="-122"/>
              </a:rPr>
              <a:t>被面试者: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黑体" panose="02010609060101010101" charset="-122"/>
                <a:cs typeface="黑体" panose="02010609060101010101" charset="-122"/>
              </a:rPr>
              <a:t>状态正常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479291" y="3575303"/>
            <a:ext cx="1484630" cy="117475"/>
          </a:xfrm>
          <a:custGeom>
            <a:avLst/>
            <a:gdLst/>
            <a:ahLst/>
            <a:cxnLst/>
            <a:rect l="l" t="t" r="r" b="b"/>
            <a:pathLst>
              <a:path w="1484629" h="117475">
                <a:moveTo>
                  <a:pt x="742188" y="0"/>
                </a:moveTo>
                <a:lnTo>
                  <a:pt x="661308" y="344"/>
                </a:lnTo>
                <a:lnTo>
                  <a:pt x="582954" y="1354"/>
                </a:lnTo>
                <a:lnTo>
                  <a:pt x="507577" y="2993"/>
                </a:lnTo>
                <a:lnTo>
                  <a:pt x="367566" y="8015"/>
                </a:lnTo>
                <a:lnTo>
                  <a:pt x="303836" y="11326"/>
                </a:lnTo>
                <a:lnTo>
                  <a:pt x="244894" y="15123"/>
                </a:lnTo>
                <a:lnTo>
                  <a:pt x="191192" y="19369"/>
                </a:lnTo>
                <a:lnTo>
                  <a:pt x="143182" y="24030"/>
                </a:lnTo>
                <a:lnTo>
                  <a:pt x="101317" y="29068"/>
                </a:lnTo>
                <a:lnTo>
                  <a:pt x="37831" y="40136"/>
                </a:lnTo>
                <a:lnTo>
                  <a:pt x="0" y="58674"/>
                </a:lnTo>
                <a:lnTo>
                  <a:pt x="4354" y="65063"/>
                </a:lnTo>
                <a:lnTo>
                  <a:pt x="66049" y="82898"/>
                </a:lnTo>
                <a:lnTo>
                  <a:pt x="143182" y="93317"/>
                </a:lnTo>
                <a:lnTo>
                  <a:pt x="191192" y="97978"/>
                </a:lnTo>
                <a:lnTo>
                  <a:pt x="244894" y="102224"/>
                </a:lnTo>
                <a:lnTo>
                  <a:pt x="303836" y="106021"/>
                </a:lnTo>
                <a:lnTo>
                  <a:pt x="367566" y="109332"/>
                </a:lnTo>
                <a:lnTo>
                  <a:pt x="435630" y="112122"/>
                </a:lnTo>
                <a:lnTo>
                  <a:pt x="582954" y="115993"/>
                </a:lnTo>
                <a:lnTo>
                  <a:pt x="742188" y="117348"/>
                </a:lnTo>
                <a:lnTo>
                  <a:pt x="823067" y="117003"/>
                </a:lnTo>
                <a:lnTo>
                  <a:pt x="976798" y="114354"/>
                </a:lnTo>
                <a:lnTo>
                  <a:pt x="1116809" y="109332"/>
                </a:lnTo>
                <a:lnTo>
                  <a:pt x="1180539" y="106021"/>
                </a:lnTo>
                <a:lnTo>
                  <a:pt x="1239481" y="102224"/>
                </a:lnTo>
                <a:lnTo>
                  <a:pt x="1293183" y="97978"/>
                </a:lnTo>
                <a:lnTo>
                  <a:pt x="1341193" y="93317"/>
                </a:lnTo>
                <a:lnTo>
                  <a:pt x="1383058" y="88279"/>
                </a:lnTo>
                <a:lnTo>
                  <a:pt x="1446544" y="77211"/>
                </a:lnTo>
                <a:lnTo>
                  <a:pt x="1484376" y="58674"/>
                </a:lnTo>
                <a:lnTo>
                  <a:pt x="1480021" y="52284"/>
                </a:lnTo>
                <a:lnTo>
                  <a:pt x="1418326" y="34449"/>
                </a:lnTo>
                <a:lnTo>
                  <a:pt x="1341193" y="24030"/>
                </a:lnTo>
                <a:lnTo>
                  <a:pt x="1293183" y="19369"/>
                </a:lnTo>
                <a:lnTo>
                  <a:pt x="1239481" y="15123"/>
                </a:lnTo>
                <a:lnTo>
                  <a:pt x="1180539" y="11326"/>
                </a:lnTo>
                <a:lnTo>
                  <a:pt x="1116809" y="8015"/>
                </a:lnTo>
                <a:lnTo>
                  <a:pt x="976798" y="2993"/>
                </a:lnTo>
                <a:lnTo>
                  <a:pt x="823067" y="344"/>
                </a:lnTo>
                <a:lnTo>
                  <a:pt x="742188" y="0"/>
                </a:lnTo>
                <a:close/>
              </a:path>
            </a:pathLst>
          </a:custGeom>
          <a:solidFill>
            <a:srgbClr val="000000">
              <a:alpha val="1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544982" y="2104644"/>
            <a:ext cx="1455500" cy="1303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3413505" y="4054220"/>
            <a:ext cx="246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黑体" panose="02010609060101010101" charset="-122"/>
                <a:cs typeface="黑体" panose="02010609060101010101" charset="-122"/>
              </a:rPr>
              <a:t>面试组织与流程：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413505" y="4419172"/>
            <a:ext cx="1587500" cy="11239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4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黑体" panose="02010609060101010101" charset="-122"/>
                <a:cs typeface="黑体" panose="02010609060101010101" charset="-122"/>
              </a:rPr>
              <a:t>提前设计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355600" indent="-342900">
              <a:lnSpc>
                <a:spcPct val="100000"/>
              </a:lnSpc>
              <a:spcBef>
                <a:spcPts val="144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黑体" panose="02010609060101010101" charset="-122"/>
                <a:cs typeface="黑体" panose="02010609060101010101" charset="-122"/>
              </a:rPr>
              <a:t>运作良好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315455" y="3659123"/>
            <a:ext cx="1541145" cy="66040"/>
          </a:xfrm>
          <a:custGeom>
            <a:avLst/>
            <a:gdLst/>
            <a:ahLst/>
            <a:cxnLst/>
            <a:rect l="l" t="t" r="r" b="b"/>
            <a:pathLst>
              <a:path w="1541145" h="66039">
                <a:moveTo>
                  <a:pt x="770382" y="0"/>
                </a:moveTo>
                <a:lnTo>
                  <a:pt x="470523" y="2583"/>
                </a:lnTo>
                <a:lnTo>
                  <a:pt x="280355" y="7502"/>
                </a:lnTo>
                <a:lnTo>
                  <a:pt x="175924" y="11949"/>
                </a:lnTo>
                <a:lnTo>
                  <a:pt x="131574" y="14473"/>
                </a:lnTo>
                <a:lnTo>
                  <a:pt x="92985" y="17175"/>
                </a:lnTo>
                <a:lnTo>
                  <a:pt x="34636" y="23045"/>
                </a:lnTo>
                <a:lnTo>
                  <a:pt x="0" y="32765"/>
                </a:lnTo>
                <a:lnTo>
                  <a:pt x="3977" y="36105"/>
                </a:lnTo>
                <a:lnTo>
                  <a:pt x="60543" y="45493"/>
                </a:lnTo>
                <a:lnTo>
                  <a:pt x="131574" y="51058"/>
                </a:lnTo>
                <a:lnTo>
                  <a:pt x="175924" y="53582"/>
                </a:lnTo>
                <a:lnTo>
                  <a:pt x="225647" y="55911"/>
                </a:lnTo>
                <a:lnTo>
                  <a:pt x="403181" y="61564"/>
                </a:lnTo>
                <a:lnTo>
                  <a:pt x="615128" y="64863"/>
                </a:lnTo>
                <a:lnTo>
                  <a:pt x="691618" y="65362"/>
                </a:lnTo>
                <a:lnTo>
                  <a:pt x="770382" y="65531"/>
                </a:lnTo>
                <a:lnTo>
                  <a:pt x="1070240" y="62948"/>
                </a:lnTo>
                <a:lnTo>
                  <a:pt x="1260408" y="58029"/>
                </a:lnTo>
                <a:lnTo>
                  <a:pt x="1364839" y="53582"/>
                </a:lnTo>
                <a:lnTo>
                  <a:pt x="1409189" y="51058"/>
                </a:lnTo>
                <a:lnTo>
                  <a:pt x="1447778" y="48356"/>
                </a:lnTo>
                <a:lnTo>
                  <a:pt x="1506127" y="42486"/>
                </a:lnTo>
                <a:lnTo>
                  <a:pt x="1540764" y="32765"/>
                </a:lnTo>
                <a:lnTo>
                  <a:pt x="1536786" y="29426"/>
                </a:lnTo>
                <a:lnTo>
                  <a:pt x="1480220" y="20038"/>
                </a:lnTo>
                <a:lnTo>
                  <a:pt x="1409189" y="14473"/>
                </a:lnTo>
                <a:lnTo>
                  <a:pt x="1364839" y="11949"/>
                </a:lnTo>
                <a:lnTo>
                  <a:pt x="1260408" y="7502"/>
                </a:lnTo>
                <a:lnTo>
                  <a:pt x="1070240" y="2583"/>
                </a:lnTo>
                <a:lnTo>
                  <a:pt x="925635" y="668"/>
                </a:lnTo>
                <a:lnTo>
                  <a:pt x="849145" y="169"/>
                </a:lnTo>
                <a:lnTo>
                  <a:pt x="770382" y="0"/>
                </a:lnTo>
                <a:close/>
              </a:path>
            </a:pathLst>
          </a:custGeom>
          <a:solidFill>
            <a:srgbClr val="FF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6398767" y="3000501"/>
            <a:ext cx="95313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spc="-5" dirty="0">
                <a:solidFill>
                  <a:srgbClr val="E73E37"/>
                </a:solidFill>
                <a:latin typeface="Calibri" panose="020F0502020204030204"/>
                <a:cs typeface="Calibri" panose="020F0502020204030204"/>
              </a:rPr>
              <a:t>QUIZ</a:t>
            </a:r>
            <a:endParaRPr sz="3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327647" y="2168651"/>
            <a:ext cx="1517903" cy="1361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502652" y="3623714"/>
            <a:ext cx="289560" cy="72390"/>
          </a:xfrm>
          <a:custGeom>
            <a:avLst/>
            <a:gdLst/>
            <a:ahLst/>
            <a:cxnLst/>
            <a:rect l="l" t="t" r="r" b="b"/>
            <a:pathLst>
              <a:path w="289559" h="72389">
                <a:moveTo>
                  <a:pt x="94251" y="0"/>
                </a:moveTo>
                <a:lnTo>
                  <a:pt x="75438" y="1119"/>
                </a:lnTo>
                <a:lnTo>
                  <a:pt x="60394" y="10122"/>
                </a:lnTo>
                <a:lnTo>
                  <a:pt x="54149" y="21518"/>
                </a:lnTo>
                <a:lnTo>
                  <a:pt x="50166" y="32748"/>
                </a:lnTo>
                <a:lnTo>
                  <a:pt x="41909" y="41251"/>
                </a:lnTo>
                <a:lnTo>
                  <a:pt x="29342" y="46839"/>
                </a:lnTo>
                <a:lnTo>
                  <a:pt x="17478" y="52427"/>
                </a:lnTo>
                <a:lnTo>
                  <a:pt x="7352" y="60110"/>
                </a:lnTo>
                <a:lnTo>
                  <a:pt x="0" y="71985"/>
                </a:lnTo>
                <a:lnTo>
                  <a:pt x="289559" y="71985"/>
                </a:lnTo>
                <a:lnTo>
                  <a:pt x="288424" y="69971"/>
                </a:lnTo>
                <a:lnTo>
                  <a:pt x="284670" y="65682"/>
                </a:lnTo>
                <a:lnTo>
                  <a:pt x="277772" y="61751"/>
                </a:lnTo>
                <a:lnTo>
                  <a:pt x="267207" y="60809"/>
                </a:lnTo>
                <a:lnTo>
                  <a:pt x="257958" y="59400"/>
                </a:lnTo>
                <a:lnTo>
                  <a:pt x="252555" y="54300"/>
                </a:lnTo>
                <a:lnTo>
                  <a:pt x="246794" y="48486"/>
                </a:lnTo>
                <a:lnTo>
                  <a:pt x="236474" y="44934"/>
                </a:lnTo>
                <a:lnTo>
                  <a:pt x="224756" y="43900"/>
                </a:lnTo>
                <a:lnTo>
                  <a:pt x="215503" y="42949"/>
                </a:lnTo>
                <a:lnTo>
                  <a:pt x="205559" y="39022"/>
                </a:lnTo>
                <a:lnTo>
                  <a:pt x="197306" y="33059"/>
                </a:lnTo>
                <a:lnTo>
                  <a:pt x="146067" y="33059"/>
                </a:lnTo>
                <a:lnTo>
                  <a:pt x="133096" y="30075"/>
                </a:lnTo>
                <a:lnTo>
                  <a:pt x="121068" y="18049"/>
                </a:lnTo>
                <a:lnTo>
                  <a:pt x="108791" y="6834"/>
                </a:lnTo>
                <a:lnTo>
                  <a:pt x="94251" y="0"/>
                </a:lnTo>
                <a:close/>
              </a:path>
              <a:path w="289559" h="72389">
                <a:moveTo>
                  <a:pt x="175154" y="22931"/>
                </a:moveTo>
                <a:lnTo>
                  <a:pt x="160004" y="27471"/>
                </a:lnTo>
                <a:lnTo>
                  <a:pt x="146067" y="33059"/>
                </a:lnTo>
                <a:lnTo>
                  <a:pt x="197306" y="33059"/>
                </a:lnTo>
                <a:lnTo>
                  <a:pt x="191770" y="29059"/>
                </a:lnTo>
                <a:lnTo>
                  <a:pt x="175154" y="22931"/>
                </a:lnTo>
                <a:close/>
              </a:path>
            </a:pathLst>
          </a:custGeom>
          <a:solidFill>
            <a:srgbClr val="2EAC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6886956" y="3616612"/>
            <a:ext cx="289560" cy="71755"/>
          </a:xfrm>
          <a:custGeom>
            <a:avLst/>
            <a:gdLst/>
            <a:ahLst/>
            <a:cxnLst/>
            <a:rect l="l" t="t" r="r" b="b"/>
            <a:pathLst>
              <a:path w="289559" h="71754">
                <a:moveTo>
                  <a:pt x="114919" y="22788"/>
                </a:moveTo>
                <a:lnTo>
                  <a:pt x="98678" y="28541"/>
                </a:lnTo>
                <a:lnTo>
                  <a:pt x="84889" y="39004"/>
                </a:lnTo>
                <a:lnTo>
                  <a:pt x="74945" y="43098"/>
                </a:lnTo>
                <a:lnTo>
                  <a:pt x="65692" y="43882"/>
                </a:lnTo>
                <a:lnTo>
                  <a:pt x="53975" y="44416"/>
                </a:lnTo>
                <a:lnTo>
                  <a:pt x="43707" y="48343"/>
                </a:lnTo>
                <a:lnTo>
                  <a:pt x="37941" y="54115"/>
                </a:lnTo>
                <a:lnTo>
                  <a:pt x="32508" y="59007"/>
                </a:lnTo>
                <a:lnTo>
                  <a:pt x="23241" y="60291"/>
                </a:lnTo>
                <a:lnTo>
                  <a:pt x="12537" y="61233"/>
                </a:lnTo>
                <a:lnTo>
                  <a:pt x="5333" y="65164"/>
                </a:lnTo>
                <a:lnTo>
                  <a:pt x="1273" y="69453"/>
                </a:lnTo>
                <a:lnTo>
                  <a:pt x="0" y="71467"/>
                </a:lnTo>
                <a:lnTo>
                  <a:pt x="289560" y="71467"/>
                </a:lnTo>
                <a:lnTo>
                  <a:pt x="282775" y="60106"/>
                </a:lnTo>
                <a:lnTo>
                  <a:pt x="272907" y="52687"/>
                </a:lnTo>
                <a:lnTo>
                  <a:pt x="261110" y="47196"/>
                </a:lnTo>
                <a:lnTo>
                  <a:pt x="248539" y="41622"/>
                </a:lnTo>
                <a:lnTo>
                  <a:pt x="239830" y="32666"/>
                </a:lnTo>
                <a:lnTo>
                  <a:pt x="144256" y="32666"/>
                </a:lnTo>
                <a:lnTo>
                  <a:pt x="130111" y="27287"/>
                </a:lnTo>
                <a:lnTo>
                  <a:pt x="114919" y="22788"/>
                </a:lnTo>
                <a:close/>
              </a:path>
              <a:path w="289559" h="71754">
                <a:moveTo>
                  <a:pt x="196250" y="0"/>
                </a:moveTo>
                <a:lnTo>
                  <a:pt x="181673" y="6808"/>
                </a:lnTo>
                <a:lnTo>
                  <a:pt x="169382" y="17974"/>
                </a:lnTo>
                <a:lnTo>
                  <a:pt x="157352" y="29557"/>
                </a:lnTo>
                <a:lnTo>
                  <a:pt x="144256" y="32666"/>
                </a:lnTo>
                <a:lnTo>
                  <a:pt x="239830" y="32666"/>
                </a:lnTo>
                <a:lnTo>
                  <a:pt x="235648" y="21222"/>
                </a:lnTo>
                <a:lnTo>
                  <a:pt x="229608" y="9993"/>
                </a:lnTo>
                <a:lnTo>
                  <a:pt x="215138" y="1490"/>
                </a:lnTo>
                <a:lnTo>
                  <a:pt x="196250" y="0"/>
                </a:lnTo>
                <a:close/>
              </a:path>
            </a:pathLst>
          </a:custGeom>
          <a:solidFill>
            <a:srgbClr val="2EAC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 txBox="1"/>
          <p:nvPr/>
        </p:nvSpPr>
        <p:spPr>
          <a:xfrm>
            <a:off x="6269863" y="3856101"/>
            <a:ext cx="1854200" cy="167195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540"/>
              </a:spcBef>
            </a:pPr>
            <a:r>
              <a:rPr sz="2400" dirty="0">
                <a:latin typeface="黑体" panose="02010609060101010101" charset="-122"/>
                <a:cs typeface="黑体" panose="02010609060101010101" charset="-122"/>
              </a:rPr>
              <a:t>面试技巧：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黑体" panose="02010609060101010101" charset="-122"/>
                <a:cs typeface="黑体" panose="02010609060101010101" charset="-122"/>
              </a:rPr>
              <a:t>提问技巧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黑体" panose="02010609060101010101" charset="-122"/>
                <a:cs typeface="黑体" panose="02010609060101010101" charset="-122"/>
              </a:rPr>
              <a:t>跟进技巧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859" y="502666"/>
            <a:ext cx="8155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5" dirty="0">
                <a:latin typeface="黑体" panose="02010609060101010101" charset="-122"/>
                <a:cs typeface="黑体" panose="02010609060101010101" charset="-122"/>
              </a:rPr>
              <a:t>面</a:t>
            </a:r>
            <a:r>
              <a:rPr sz="4000" b="0" spc="-5" dirty="0">
                <a:latin typeface="黑体" panose="02010609060101010101" charset="-122"/>
                <a:cs typeface="黑体" panose="02010609060101010101" charset="-122"/>
              </a:rPr>
              <a:t>谈是</a:t>
            </a:r>
            <a:r>
              <a:rPr sz="4000" b="0" spc="10" dirty="0">
                <a:latin typeface="黑体" panose="02010609060101010101" charset="-122"/>
                <a:cs typeface="黑体" panose="02010609060101010101" charset="-122"/>
              </a:rPr>
              <a:t>个</a:t>
            </a:r>
            <a:r>
              <a:rPr sz="4000" b="0" spc="-5" dirty="0">
                <a:latin typeface="黑体" panose="02010609060101010101" charset="-122"/>
                <a:cs typeface="黑体" panose="02010609060101010101" charset="-122"/>
              </a:rPr>
              <a:t>技术</a:t>
            </a:r>
            <a:r>
              <a:rPr sz="4000" b="0" spc="10" dirty="0">
                <a:latin typeface="黑体" panose="02010609060101010101" charset="-122"/>
                <a:cs typeface="黑体" panose="02010609060101010101" charset="-122"/>
              </a:rPr>
              <a:t>活</a:t>
            </a:r>
            <a:r>
              <a:rPr sz="4000" b="0" spc="-5" dirty="0">
                <a:latin typeface="黑体" panose="02010609060101010101" charset="-122"/>
                <a:cs typeface="黑体" panose="02010609060101010101" charset="-122"/>
              </a:rPr>
              <a:t>，流</a:t>
            </a:r>
            <a:r>
              <a:rPr sz="4000" b="0" spc="10" dirty="0">
                <a:latin typeface="黑体" panose="02010609060101010101" charset="-122"/>
                <a:cs typeface="黑体" panose="02010609060101010101" charset="-122"/>
              </a:rPr>
              <a:t>程</a:t>
            </a:r>
            <a:r>
              <a:rPr sz="4000" b="0" spc="-5" dirty="0">
                <a:latin typeface="黑体" panose="02010609060101010101" charset="-122"/>
                <a:cs typeface="黑体" panose="02010609060101010101" charset="-122"/>
              </a:rPr>
              <a:t>化可</a:t>
            </a:r>
            <a:r>
              <a:rPr sz="4000" b="0" spc="10" dirty="0">
                <a:latin typeface="黑体" panose="02010609060101010101" charset="-122"/>
                <a:cs typeface="黑体" panose="02010609060101010101" charset="-122"/>
              </a:rPr>
              <a:t>增</a:t>
            </a:r>
            <a:r>
              <a:rPr sz="4000" b="0" spc="-5" dirty="0">
                <a:latin typeface="黑体" panose="02010609060101010101" charset="-122"/>
                <a:cs typeface="黑体" panose="02010609060101010101" charset="-122"/>
              </a:rPr>
              <a:t>加胜算</a:t>
            </a:r>
            <a:endParaRPr sz="4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8197" y="3975861"/>
            <a:ext cx="19812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岗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位职</a:t>
            </a: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责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和</a:t>
            </a: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要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求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12214" y="3341370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0"/>
                </a:moveTo>
                <a:lnTo>
                  <a:pt x="0" y="472566"/>
                </a:lnTo>
              </a:path>
            </a:pathLst>
          </a:custGeom>
          <a:ln w="19050">
            <a:solidFill>
              <a:srgbClr val="EF6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40453" y="3969765"/>
            <a:ext cx="114236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招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聘选才 </a:t>
            </a: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漏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斗设计 </a:t>
            </a: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面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试分工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96205" y="3341370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0"/>
                </a:moveTo>
                <a:lnTo>
                  <a:pt x="0" y="472566"/>
                </a:lnTo>
              </a:path>
            </a:pathLst>
          </a:custGeom>
          <a:ln w="19050">
            <a:solidFill>
              <a:srgbClr val="EF6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283702" y="4779645"/>
            <a:ext cx="5867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5" dirty="0">
                <a:latin typeface="黑体" panose="02010609060101010101" charset="-122"/>
                <a:cs typeface="黑体" panose="02010609060101010101" charset="-122"/>
              </a:rPr>
              <a:t>录用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64118" y="334137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352"/>
                </a:lnTo>
              </a:path>
            </a:pathLst>
          </a:custGeom>
          <a:ln w="19050">
            <a:solidFill>
              <a:srgbClr val="EF6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729610" y="4789678"/>
            <a:ext cx="11423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招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聘渠道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29178" y="334137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352"/>
                </a:lnTo>
              </a:path>
            </a:pathLst>
          </a:custGeom>
          <a:ln w="19050">
            <a:solidFill>
              <a:srgbClr val="EF6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9911" y="2174748"/>
            <a:ext cx="10552430" cy="1449705"/>
          </a:xfrm>
          <a:custGeom>
            <a:avLst/>
            <a:gdLst/>
            <a:ahLst/>
            <a:cxnLst/>
            <a:rect l="l" t="t" r="r" b="b"/>
            <a:pathLst>
              <a:path w="10552430" h="1449704">
                <a:moveTo>
                  <a:pt x="9827514" y="0"/>
                </a:moveTo>
                <a:lnTo>
                  <a:pt x="9827514" y="362330"/>
                </a:lnTo>
                <a:lnTo>
                  <a:pt x="0" y="362330"/>
                </a:lnTo>
                <a:lnTo>
                  <a:pt x="0" y="1086992"/>
                </a:lnTo>
                <a:lnTo>
                  <a:pt x="9827514" y="1086992"/>
                </a:lnTo>
                <a:lnTo>
                  <a:pt x="9827514" y="1449324"/>
                </a:lnTo>
                <a:lnTo>
                  <a:pt x="10552176" y="724662"/>
                </a:lnTo>
                <a:lnTo>
                  <a:pt x="9827514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546852" y="2686304"/>
            <a:ext cx="739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流程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07856" y="3969765"/>
            <a:ext cx="17011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新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人成</a:t>
            </a: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功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起步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681209" y="3341370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0"/>
                </a:moveTo>
                <a:lnTo>
                  <a:pt x="0" y="472566"/>
                </a:lnTo>
              </a:path>
            </a:pathLst>
          </a:custGeom>
          <a:ln w="19050">
            <a:solidFill>
              <a:srgbClr val="EF6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240269" y="3969765"/>
            <a:ext cx="5867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5" dirty="0">
                <a:latin typeface="黑体" panose="02010609060101010101" charset="-122"/>
                <a:cs typeface="黑体" panose="02010609060101010101" charset="-122"/>
              </a:rPr>
              <a:t>背调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15606" y="3341370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0"/>
                </a:moveTo>
                <a:lnTo>
                  <a:pt x="0" y="472566"/>
                </a:lnTo>
              </a:path>
            </a:pathLst>
          </a:custGeom>
          <a:ln w="19050">
            <a:solidFill>
              <a:srgbClr val="EF6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701665" y="4792421"/>
            <a:ext cx="84264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黑体" panose="02010609060101010101" charset="-122"/>
                <a:cs typeface="黑体" panose="02010609060101010101" charset="-122"/>
              </a:rPr>
              <a:t>面谈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50102" y="334137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352"/>
                </a:lnTo>
              </a:path>
            </a:pathLst>
          </a:custGeom>
          <a:ln w="19050">
            <a:solidFill>
              <a:srgbClr val="EF6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98652" y="5849213"/>
            <a:ext cx="3970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等线" panose="02010600030101010101" charset="-122"/>
                <a:cs typeface="等线" panose="02010600030101010101" charset="-122"/>
              </a:rPr>
              <a:t>盘点同理，流程可适当调整</a:t>
            </a:r>
            <a:endParaRPr sz="2400">
              <a:latin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39724" y="2423160"/>
            <a:ext cx="10454640" cy="40629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09846" y="1532508"/>
            <a:ext cx="304800" cy="473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910" y="375920"/>
            <a:ext cx="8731250" cy="1725295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4100" b="0" spc="5" dirty="0">
                <a:latin typeface="黑体" panose="02010609060101010101" charset="-122"/>
                <a:cs typeface="黑体" panose="02010609060101010101" charset="-122"/>
              </a:rPr>
              <a:t>胜任岗</a:t>
            </a:r>
            <a:r>
              <a:rPr sz="4100" b="0" spc="-20" dirty="0">
                <a:latin typeface="黑体" panose="02010609060101010101" charset="-122"/>
                <a:cs typeface="黑体" panose="02010609060101010101" charset="-122"/>
              </a:rPr>
              <a:t>位</a:t>
            </a:r>
            <a:r>
              <a:rPr sz="4100" b="0" spc="5" dirty="0">
                <a:latin typeface="黑体" panose="02010609060101010101" charset="-122"/>
                <a:cs typeface="黑体" panose="02010609060101010101" charset="-122"/>
              </a:rPr>
              <a:t>的要求</a:t>
            </a:r>
            <a:r>
              <a:rPr sz="4100" b="0" spc="-20" dirty="0">
                <a:latin typeface="黑体" panose="02010609060101010101" charset="-122"/>
                <a:cs typeface="黑体" panose="02010609060101010101" charset="-122"/>
              </a:rPr>
              <a:t>和</a:t>
            </a:r>
            <a:r>
              <a:rPr sz="4100" b="0" spc="5" dirty="0">
                <a:latin typeface="黑体" panose="02010609060101010101" charset="-122"/>
                <a:cs typeface="黑体" panose="02010609060101010101" charset="-122"/>
              </a:rPr>
              <a:t>收集信</a:t>
            </a:r>
            <a:r>
              <a:rPr sz="4100" b="0" spc="-20" dirty="0">
                <a:latin typeface="黑体" panose="02010609060101010101" charset="-122"/>
                <a:cs typeface="黑体" panose="02010609060101010101" charset="-122"/>
              </a:rPr>
              <a:t>息</a:t>
            </a:r>
            <a:r>
              <a:rPr sz="4100" b="0" spc="5" dirty="0">
                <a:latin typeface="黑体" panose="02010609060101010101" charset="-122"/>
                <a:cs typeface="黑体" panose="02010609060101010101" charset="-122"/>
              </a:rPr>
              <a:t>的来源</a:t>
            </a:r>
            <a:endParaRPr sz="4100">
              <a:latin typeface="黑体" panose="02010609060101010101" charset="-122"/>
              <a:cs typeface="黑体" panose="02010609060101010101" charset="-122"/>
            </a:endParaRPr>
          </a:p>
          <a:p>
            <a:pPr marL="3479165">
              <a:lnSpc>
                <a:spcPct val="100000"/>
              </a:lnSpc>
              <a:spcBef>
                <a:spcPts val="1205"/>
              </a:spcBef>
            </a:pPr>
            <a:r>
              <a:rPr sz="8100" b="1" spc="-22" baseline="-4000" dirty="0">
                <a:solidFill>
                  <a:srgbClr val="FFD966"/>
                </a:solidFill>
                <a:latin typeface="黑体" panose="02010609060101010101" charset="-122"/>
                <a:cs typeface="黑体" panose="02010609060101010101" charset="-122"/>
              </a:rPr>
              <a:t>80</a:t>
            </a:r>
            <a:r>
              <a:rPr sz="8100" b="1" spc="-3120" baseline="-4000" dirty="0">
                <a:solidFill>
                  <a:srgbClr val="FFD966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400" b="0" dirty="0">
                <a:latin typeface="黑体" panose="02010609060101010101" charset="-122"/>
                <a:cs typeface="黑体" panose="02010609060101010101" charset="-122"/>
              </a:rPr>
              <a:t>企业认为软技能非常</a:t>
            </a:r>
            <a:r>
              <a:rPr sz="2400" b="0" spc="-195" dirty="0">
                <a:latin typeface="黑体" panose="02010609060101010101" charset="-122"/>
                <a:cs typeface="黑体" panose="02010609060101010101" charset="-122"/>
              </a:rPr>
              <a:t>重</a:t>
            </a:r>
            <a:r>
              <a:rPr sz="2400" b="0" dirty="0">
                <a:latin typeface="黑体" panose="02010609060101010101" charset="-122"/>
                <a:cs typeface="黑体" panose="02010609060101010101" charset="-122"/>
              </a:rPr>
              <a:t>要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859" y="469138"/>
            <a:ext cx="50558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面谈分</a:t>
            </a:r>
            <a:r>
              <a:rPr sz="4400" b="0" spc="-15" dirty="0">
                <a:latin typeface="黑体" panose="02010609060101010101" charset="-122"/>
                <a:cs typeface="黑体" panose="02010609060101010101" charset="-122"/>
              </a:rPr>
              <a:t>工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与数据</a:t>
            </a:r>
            <a:r>
              <a:rPr sz="4400" b="0" spc="-15" dirty="0">
                <a:latin typeface="黑体" panose="02010609060101010101" charset="-122"/>
                <a:cs typeface="黑体" panose="02010609060101010101" charset="-122"/>
              </a:rPr>
              <a:t>整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合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6908" y="1723644"/>
            <a:ext cx="1437132" cy="146303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28189" y="1990344"/>
          <a:ext cx="7507605" cy="4223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5175"/>
                <a:gridCol w="960119"/>
                <a:gridCol w="1512570"/>
                <a:gridCol w="1510664"/>
                <a:gridCol w="1324610"/>
                <a:gridCol w="1412239"/>
              </a:tblGrid>
              <a:tr h="366521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sz="19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模拟测试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900" b="1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面谈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641604">
                <a:tc vMerge="1" gridSpan="2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 hMerge="1">
                  <a:tcPr marL="0" marR="0" marT="0" marB="0"/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面试官A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78740" indent="132080">
                        <a:lnSpc>
                          <a:spcPts val="2160"/>
                        </a:lnSpc>
                        <a:spcBef>
                          <a:spcPts val="350"/>
                        </a:spcBef>
                      </a:pPr>
                      <a:r>
                        <a:rPr sz="19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面试官B  </a:t>
                      </a:r>
                      <a:r>
                        <a:rPr sz="19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19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招聘经理)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9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面试官C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07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9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能力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9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决策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262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900" b="1" dirty="0">
                          <a:solidFill>
                            <a:srgbClr val="00AFE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900" b="1" dirty="0">
                          <a:solidFill>
                            <a:srgbClr val="00AFE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900" b="1" dirty="0">
                          <a:solidFill>
                            <a:srgbClr val="00AFE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1974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9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团队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900" b="1" dirty="0">
                          <a:solidFill>
                            <a:srgbClr val="00AFE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900" b="1" dirty="0">
                          <a:solidFill>
                            <a:srgbClr val="00AFE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1975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9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协作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900" b="1" dirty="0">
                          <a:solidFill>
                            <a:srgbClr val="00AFE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900" b="1" dirty="0">
                          <a:solidFill>
                            <a:srgbClr val="00AFE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904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9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动力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900" b="1" dirty="0">
                          <a:solidFill>
                            <a:srgbClr val="00AFE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900" b="1" dirty="0">
                          <a:solidFill>
                            <a:srgbClr val="00AFE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900" b="1" dirty="0">
                          <a:solidFill>
                            <a:srgbClr val="00AFE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913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9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知识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68262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900" b="1" dirty="0">
                          <a:solidFill>
                            <a:srgbClr val="00AFE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900" b="1" dirty="0">
                          <a:solidFill>
                            <a:srgbClr val="00AFE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90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9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经验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68262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900" b="1" dirty="0">
                          <a:solidFill>
                            <a:srgbClr val="00AFE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900" b="1" dirty="0">
                          <a:solidFill>
                            <a:srgbClr val="00AFE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900" b="1" dirty="0">
                          <a:solidFill>
                            <a:srgbClr val="00AFE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9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964935" y="2848355"/>
            <a:ext cx="0" cy="2651125"/>
          </a:xfrm>
          <a:custGeom>
            <a:avLst/>
            <a:gdLst/>
            <a:ahLst/>
            <a:cxnLst/>
            <a:rect l="l" t="t" r="r" b="b"/>
            <a:pathLst>
              <a:path h="2651125">
                <a:moveTo>
                  <a:pt x="0" y="0"/>
                </a:moveTo>
                <a:lnTo>
                  <a:pt x="0" y="2650617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28132" y="2173223"/>
            <a:ext cx="675640" cy="675640"/>
          </a:xfrm>
          <a:custGeom>
            <a:avLst/>
            <a:gdLst/>
            <a:ahLst/>
            <a:cxnLst/>
            <a:rect l="l" t="t" r="r" b="b"/>
            <a:pathLst>
              <a:path w="675639" h="675639">
                <a:moveTo>
                  <a:pt x="337565" y="0"/>
                </a:moveTo>
                <a:lnTo>
                  <a:pt x="291759" y="3081"/>
                </a:lnTo>
                <a:lnTo>
                  <a:pt x="247826" y="12057"/>
                </a:lnTo>
                <a:lnTo>
                  <a:pt x="206168" y="26527"/>
                </a:lnTo>
                <a:lnTo>
                  <a:pt x="167188" y="46086"/>
                </a:lnTo>
                <a:lnTo>
                  <a:pt x="131288" y="70335"/>
                </a:lnTo>
                <a:lnTo>
                  <a:pt x="98869" y="98869"/>
                </a:lnTo>
                <a:lnTo>
                  <a:pt x="70335" y="131288"/>
                </a:lnTo>
                <a:lnTo>
                  <a:pt x="46086" y="167188"/>
                </a:lnTo>
                <a:lnTo>
                  <a:pt x="26527" y="206168"/>
                </a:lnTo>
                <a:lnTo>
                  <a:pt x="12057" y="247826"/>
                </a:lnTo>
                <a:lnTo>
                  <a:pt x="3081" y="291759"/>
                </a:lnTo>
                <a:lnTo>
                  <a:pt x="0" y="337565"/>
                </a:lnTo>
                <a:lnTo>
                  <a:pt x="3081" y="383372"/>
                </a:lnTo>
                <a:lnTo>
                  <a:pt x="12057" y="427305"/>
                </a:lnTo>
                <a:lnTo>
                  <a:pt x="26527" y="468963"/>
                </a:lnTo>
                <a:lnTo>
                  <a:pt x="46086" y="507943"/>
                </a:lnTo>
                <a:lnTo>
                  <a:pt x="70335" y="543843"/>
                </a:lnTo>
                <a:lnTo>
                  <a:pt x="98869" y="576262"/>
                </a:lnTo>
                <a:lnTo>
                  <a:pt x="131288" y="604796"/>
                </a:lnTo>
                <a:lnTo>
                  <a:pt x="167188" y="629045"/>
                </a:lnTo>
                <a:lnTo>
                  <a:pt x="206168" y="648604"/>
                </a:lnTo>
                <a:lnTo>
                  <a:pt x="247826" y="663074"/>
                </a:lnTo>
                <a:lnTo>
                  <a:pt x="291759" y="672050"/>
                </a:lnTo>
                <a:lnTo>
                  <a:pt x="337565" y="675131"/>
                </a:lnTo>
                <a:lnTo>
                  <a:pt x="383372" y="672050"/>
                </a:lnTo>
                <a:lnTo>
                  <a:pt x="427305" y="663074"/>
                </a:lnTo>
                <a:lnTo>
                  <a:pt x="468963" y="648604"/>
                </a:lnTo>
                <a:lnTo>
                  <a:pt x="507943" y="629045"/>
                </a:lnTo>
                <a:lnTo>
                  <a:pt x="543843" y="604796"/>
                </a:lnTo>
                <a:lnTo>
                  <a:pt x="576262" y="576262"/>
                </a:lnTo>
                <a:lnTo>
                  <a:pt x="604796" y="543843"/>
                </a:lnTo>
                <a:lnTo>
                  <a:pt x="629045" y="507943"/>
                </a:lnTo>
                <a:lnTo>
                  <a:pt x="648604" y="468963"/>
                </a:lnTo>
                <a:lnTo>
                  <a:pt x="663074" y="427305"/>
                </a:lnTo>
                <a:lnTo>
                  <a:pt x="672050" y="383372"/>
                </a:lnTo>
                <a:lnTo>
                  <a:pt x="675131" y="337565"/>
                </a:lnTo>
                <a:lnTo>
                  <a:pt x="672050" y="291759"/>
                </a:lnTo>
                <a:lnTo>
                  <a:pt x="663074" y="247826"/>
                </a:lnTo>
                <a:lnTo>
                  <a:pt x="648604" y="206168"/>
                </a:lnTo>
                <a:lnTo>
                  <a:pt x="629045" y="167188"/>
                </a:lnTo>
                <a:lnTo>
                  <a:pt x="604796" y="131288"/>
                </a:lnTo>
                <a:lnTo>
                  <a:pt x="576262" y="98869"/>
                </a:lnTo>
                <a:lnTo>
                  <a:pt x="543843" y="70335"/>
                </a:lnTo>
                <a:lnTo>
                  <a:pt x="507943" y="46086"/>
                </a:lnTo>
                <a:lnTo>
                  <a:pt x="468963" y="26527"/>
                </a:lnTo>
                <a:lnTo>
                  <a:pt x="427305" y="12057"/>
                </a:lnTo>
                <a:lnTo>
                  <a:pt x="383372" y="3081"/>
                </a:lnTo>
                <a:lnTo>
                  <a:pt x="33756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92723" y="2339339"/>
            <a:ext cx="344805" cy="342900"/>
          </a:xfrm>
          <a:custGeom>
            <a:avLst/>
            <a:gdLst/>
            <a:ahLst/>
            <a:cxnLst/>
            <a:rect l="l" t="t" r="r" b="b"/>
            <a:pathLst>
              <a:path w="344804" h="342900">
                <a:moveTo>
                  <a:pt x="156590" y="298069"/>
                </a:moveTo>
                <a:lnTo>
                  <a:pt x="111505" y="298069"/>
                </a:lnTo>
                <a:lnTo>
                  <a:pt x="115950" y="300227"/>
                </a:lnTo>
                <a:lnTo>
                  <a:pt x="120523" y="302006"/>
                </a:lnTo>
                <a:lnTo>
                  <a:pt x="125222" y="303657"/>
                </a:lnTo>
                <a:lnTo>
                  <a:pt x="125222" y="335914"/>
                </a:lnTo>
                <a:lnTo>
                  <a:pt x="132334" y="342900"/>
                </a:lnTo>
                <a:lnTo>
                  <a:pt x="212089" y="342900"/>
                </a:lnTo>
                <a:lnTo>
                  <a:pt x="219201" y="335914"/>
                </a:lnTo>
                <a:lnTo>
                  <a:pt x="219201" y="311785"/>
                </a:lnTo>
                <a:lnTo>
                  <a:pt x="156590" y="311785"/>
                </a:lnTo>
                <a:lnTo>
                  <a:pt x="156590" y="298069"/>
                </a:lnTo>
                <a:close/>
              </a:path>
              <a:path w="344804" h="342900">
                <a:moveTo>
                  <a:pt x="88646" y="22098"/>
                </a:moveTo>
                <a:lnTo>
                  <a:pt x="78612" y="22098"/>
                </a:lnTo>
                <a:lnTo>
                  <a:pt x="28321" y="72262"/>
                </a:lnTo>
                <a:lnTo>
                  <a:pt x="22098" y="78359"/>
                </a:lnTo>
                <a:lnTo>
                  <a:pt x="22098" y="88264"/>
                </a:lnTo>
                <a:lnTo>
                  <a:pt x="28321" y="94234"/>
                </a:lnTo>
                <a:lnTo>
                  <a:pt x="45085" y="110998"/>
                </a:lnTo>
                <a:lnTo>
                  <a:pt x="42925" y="115443"/>
                </a:lnTo>
                <a:lnTo>
                  <a:pt x="41021" y="120014"/>
                </a:lnTo>
                <a:lnTo>
                  <a:pt x="39370" y="124713"/>
                </a:lnTo>
                <a:lnTo>
                  <a:pt x="6985" y="124713"/>
                </a:lnTo>
                <a:lnTo>
                  <a:pt x="0" y="131699"/>
                </a:lnTo>
                <a:lnTo>
                  <a:pt x="0" y="211200"/>
                </a:lnTo>
                <a:lnTo>
                  <a:pt x="6985" y="218186"/>
                </a:lnTo>
                <a:lnTo>
                  <a:pt x="39370" y="218186"/>
                </a:lnTo>
                <a:lnTo>
                  <a:pt x="41021" y="222885"/>
                </a:lnTo>
                <a:lnTo>
                  <a:pt x="42925" y="227457"/>
                </a:lnTo>
                <a:lnTo>
                  <a:pt x="45085" y="231901"/>
                </a:lnTo>
                <a:lnTo>
                  <a:pt x="25400" y="251460"/>
                </a:lnTo>
                <a:lnTo>
                  <a:pt x="23749" y="255397"/>
                </a:lnTo>
                <a:lnTo>
                  <a:pt x="23749" y="263779"/>
                </a:lnTo>
                <a:lnTo>
                  <a:pt x="25400" y="267715"/>
                </a:lnTo>
                <a:lnTo>
                  <a:pt x="78612" y="320801"/>
                </a:lnTo>
                <a:lnTo>
                  <a:pt x="88646" y="320801"/>
                </a:lnTo>
                <a:lnTo>
                  <a:pt x="111505" y="298069"/>
                </a:lnTo>
                <a:lnTo>
                  <a:pt x="156590" y="298069"/>
                </a:lnTo>
                <a:lnTo>
                  <a:pt x="156590" y="285114"/>
                </a:lnTo>
                <a:lnTo>
                  <a:pt x="153931" y="281686"/>
                </a:lnTo>
                <a:lnTo>
                  <a:pt x="83692" y="281686"/>
                </a:lnTo>
                <a:lnTo>
                  <a:pt x="61467" y="259587"/>
                </a:lnTo>
                <a:lnTo>
                  <a:pt x="75437" y="245745"/>
                </a:lnTo>
                <a:lnTo>
                  <a:pt x="80517" y="240792"/>
                </a:lnTo>
                <a:lnTo>
                  <a:pt x="81406" y="233045"/>
                </a:lnTo>
                <a:lnTo>
                  <a:pt x="64262" y="191897"/>
                </a:lnTo>
                <a:lnTo>
                  <a:pt x="58038" y="187071"/>
                </a:lnTo>
                <a:lnTo>
                  <a:pt x="31368" y="187071"/>
                </a:lnTo>
                <a:lnTo>
                  <a:pt x="31368" y="155829"/>
                </a:lnTo>
                <a:lnTo>
                  <a:pt x="58038" y="155829"/>
                </a:lnTo>
                <a:lnTo>
                  <a:pt x="64262" y="151002"/>
                </a:lnTo>
                <a:lnTo>
                  <a:pt x="81406" y="109855"/>
                </a:lnTo>
                <a:lnTo>
                  <a:pt x="80517" y="102108"/>
                </a:lnTo>
                <a:lnTo>
                  <a:pt x="75437" y="97155"/>
                </a:lnTo>
                <a:lnTo>
                  <a:pt x="61467" y="83312"/>
                </a:lnTo>
                <a:lnTo>
                  <a:pt x="83692" y="61213"/>
                </a:lnTo>
                <a:lnTo>
                  <a:pt x="153931" y="61213"/>
                </a:lnTo>
                <a:lnTo>
                  <a:pt x="156590" y="57785"/>
                </a:lnTo>
                <a:lnTo>
                  <a:pt x="156590" y="44831"/>
                </a:lnTo>
                <a:lnTo>
                  <a:pt x="111505" y="44831"/>
                </a:lnTo>
                <a:lnTo>
                  <a:pt x="88646" y="22098"/>
                </a:lnTo>
                <a:close/>
              </a:path>
              <a:path w="344804" h="342900">
                <a:moveTo>
                  <a:pt x="288601" y="298069"/>
                </a:moveTo>
                <a:lnTo>
                  <a:pt x="232917" y="298069"/>
                </a:lnTo>
                <a:lnTo>
                  <a:pt x="255777" y="320801"/>
                </a:lnTo>
                <a:lnTo>
                  <a:pt x="265811" y="320801"/>
                </a:lnTo>
                <a:lnTo>
                  <a:pt x="288601" y="298069"/>
                </a:lnTo>
                <a:close/>
              </a:path>
              <a:path w="344804" h="342900">
                <a:moveTo>
                  <a:pt x="234061" y="261874"/>
                </a:moveTo>
                <a:lnTo>
                  <a:pt x="192659" y="278892"/>
                </a:lnTo>
                <a:lnTo>
                  <a:pt x="187833" y="285114"/>
                </a:lnTo>
                <a:lnTo>
                  <a:pt x="187833" y="311785"/>
                </a:lnTo>
                <a:lnTo>
                  <a:pt x="219201" y="311785"/>
                </a:lnTo>
                <a:lnTo>
                  <a:pt x="219201" y="303657"/>
                </a:lnTo>
                <a:lnTo>
                  <a:pt x="223900" y="302006"/>
                </a:lnTo>
                <a:lnTo>
                  <a:pt x="228473" y="300227"/>
                </a:lnTo>
                <a:lnTo>
                  <a:pt x="232917" y="298069"/>
                </a:lnTo>
                <a:lnTo>
                  <a:pt x="288601" y="298069"/>
                </a:lnTo>
                <a:lnTo>
                  <a:pt x="305026" y="281686"/>
                </a:lnTo>
                <a:lnTo>
                  <a:pt x="260730" y="281686"/>
                </a:lnTo>
                <a:lnTo>
                  <a:pt x="246764" y="267715"/>
                </a:lnTo>
                <a:lnTo>
                  <a:pt x="241935" y="262763"/>
                </a:lnTo>
                <a:lnTo>
                  <a:pt x="234061" y="261874"/>
                </a:lnTo>
                <a:close/>
              </a:path>
              <a:path w="344804" h="342900">
                <a:moveTo>
                  <a:pt x="110362" y="261874"/>
                </a:moveTo>
                <a:lnTo>
                  <a:pt x="102488" y="262763"/>
                </a:lnTo>
                <a:lnTo>
                  <a:pt x="97536" y="267843"/>
                </a:lnTo>
                <a:lnTo>
                  <a:pt x="83692" y="281686"/>
                </a:lnTo>
                <a:lnTo>
                  <a:pt x="153931" y="281686"/>
                </a:lnTo>
                <a:lnTo>
                  <a:pt x="151764" y="278892"/>
                </a:lnTo>
                <a:lnTo>
                  <a:pt x="144779" y="277113"/>
                </a:lnTo>
                <a:lnTo>
                  <a:pt x="137481" y="274949"/>
                </a:lnTo>
                <a:lnTo>
                  <a:pt x="130302" y="272272"/>
                </a:lnTo>
                <a:lnTo>
                  <a:pt x="123313" y="269095"/>
                </a:lnTo>
                <a:lnTo>
                  <a:pt x="116586" y="265430"/>
                </a:lnTo>
                <a:lnTo>
                  <a:pt x="110362" y="261874"/>
                </a:lnTo>
                <a:close/>
              </a:path>
              <a:path w="344804" h="342900">
                <a:moveTo>
                  <a:pt x="305022" y="61213"/>
                </a:moveTo>
                <a:lnTo>
                  <a:pt x="260730" y="61213"/>
                </a:lnTo>
                <a:lnTo>
                  <a:pt x="282955" y="83312"/>
                </a:lnTo>
                <a:lnTo>
                  <a:pt x="268986" y="97155"/>
                </a:lnTo>
                <a:lnTo>
                  <a:pt x="263905" y="102108"/>
                </a:lnTo>
                <a:lnTo>
                  <a:pt x="263016" y="109855"/>
                </a:lnTo>
                <a:lnTo>
                  <a:pt x="266573" y="116077"/>
                </a:lnTo>
                <a:lnTo>
                  <a:pt x="270293" y="122785"/>
                </a:lnTo>
                <a:lnTo>
                  <a:pt x="273478" y="129730"/>
                </a:lnTo>
                <a:lnTo>
                  <a:pt x="276163" y="136866"/>
                </a:lnTo>
                <a:lnTo>
                  <a:pt x="278384" y="144145"/>
                </a:lnTo>
                <a:lnTo>
                  <a:pt x="280162" y="151002"/>
                </a:lnTo>
                <a:lnTo>
                  <a:pt x="286385" y="155829"/>
                </a:lnTo>
                <a:lnTo>
                  <a:pt x="313054" y="155829"/>
                </a:lnTo>
                <a:lnTo>
                  <a:pt x="313054" y="187071"/>
                </a:lnTo>
                <a:lnTo>
                  <a:pt x="286385" y="187071"/>
                </a:lnTo>
                <a:lnTo>
                  <a:pt x="280162" y="191897"/>
                </a:lnTo>
                <a:lnTo>
                  <a:pt x="263016" y="233045"/>
                </a:lnTo>
                <a:lnTo>
                  <a:pt x="263905" y="240792"/>
                </a:lnTo>
                <a:lnTo>
                  <a:pt x="268986" y="245745"/>
                </a:lnTo>
                <a:lnTo>
                  <a:pt x="282955" y="259587"/>
                </a:lnTo>
                <a:lnTo>
                  <a:pt x="260730" y="281686"/>
                </a:lnTo>
                <a:lnTo>
                  <a:pt x="305026" y="281686"/>
                </a:lnTo>
                <a:lnTo>
                  <a:pt x="316102" y="270637"/>
                </a:lnTo>
                <a:lnTo>
                  <a:pt x="322325" y="264540"/>
                </a:lnTo>
                <a:lnTo>
                  <a:pt x="322325" y="254635"/>
                </a:lnTo>
                <a:lnTo>
                  <a:pt x="316102" y="248538"/>
                </a:lnTo>
                <a:lnTo>
                  <a:pt x="299338" y="231901"/>
                </a:lnTo>
                <a:lnTo>
                  <a:pt x="301498" y="227457"/>
                </a:lnTo>
                <a:lnTo>
                  <a:pt x="303402" y="222885"/>
                </a:lnTo>
                <a:lnTo>
                  <a:pt x="305180" y="218186"/>
                </a:lnTo>
                <a:lnTo>
                  <a:pt x="337438" y="218186"/>
                </a:lnTo>
                <a:lnTo>
                  <a:pt x="344424" y="211200"/>
                </a:lnTo>
                <a:lnTo>
                  <a:pt x="344424" y="131699"/>
                </a:lnTo>
                <a:lnTo>
                  <a:pt x="337438" y="124713"/>
                </a:lnTo>
                <a:lnTo>
                  <a:pt x="305053" y="124713"/>
                </a:lnTo>
                <a:lnTo>
                  <a:pt x="303402" y="120014"/>
                </a:lnTo>
                <a:lnTo>
                  <a:pt x="301498" y="115443"/>
                </a:lnTo>
                <a:lnTo>
                  <a:pt x="299338" y="110998"/>
                </a:lnTo>
                <a:lnTo>
                  <a:pt x="316102" y="94234"/>
                </a:lnTo>
                <a:lnTo>
                  <a:pt x="322325" y="88264"/>
                </a:lnTo>
                <a:lnTo>
                  <a:pt x="322325" y="78359"/>
                </a:lnTo>
                <a:lnTo>
                  <a:pt x="316102" y="72262"/>
                </a:lnTo>
                <a:lnTo>
                  <a:pt x="305022" y="61213"/>
                </a:lnTo>
                <a:close/>
              </a:path>
              <a:path w="344804" h="342900">
                <a:moveTo>
                  <a:pt x="142748" y="157480"/>
                </a:moveTo>
                <a:lnTo>
                  <a:pt x="132841" y="157480"/>
                </a:lnTo>
                <a:lnTo>
                  <a:pt x="126746" y="163575"/>
                </a:lnTo>
                <a:lnTo>
                  <a:pt x="120523" y="169672"/>
                </a:lnTo>
                <a:lnTo>
                  <a:pt x="120523" y="179450"/>
                </a:lnTo>
                <a:lnTo>
                  <a:pt x="126746" y="185547"/>
                </a:lnTo>
                <a:lnTo>
                  <a:pt x="150622" y="209423"/>
                </a:lnTo>
                <a:lnTo>
                  <a:pt x="154559" y="210947"/>
                </a:lnTo>
                <a:lnTo>
                  <a:pt x="162687" y="210947"/>
                </a:lnTo>
                <a:lnTo>
                  <a:pt x="166624" y="209423"/>
                </a:lnTo>
                <a:lnTo>
                  <a:pt x="202876" y="173355"/>
                </a:lnTo>
                <a:lnTo>
                  <a:pt x="158623" y="173355"/>
                </a:lnTo>
                <a:lnTo>
                  <a:pt x="142748" y="157480"/>
                </a:lnTo>
                <a:close/>
              </a:path>
              <a:path w="344804" h="342900">
                <a:moveTo>
                  <a:pt x="209550" y="132969"/>
                </a:moveTo>
                <a:lnTo>
                  <a:pt x="201549" y="132969"/>
                </a:lnTo>
                <a:lnTo>
                  <a:pt x="197612" y="134493"/>
                </a:lnTo>
                <a:lnTo>
                  <a:pt x="158623" y="173355"/>
                </a:lnTo>
                <a:lnTo>
                  <a:pt x="202876" y="173355"/>
                </a:lnTo>
                <a:lnTo>
                  <a:pt x="222758" y="153543"/>
                </a:lnTo>
                <a:lnTo>
                  <a:pt x="222758" y="143637"/>
                </a:lnTo>
                <a:lnTo>
                  <a:pt x="213613" y="134493"/>
                </a:lnTo>
                <a:lnTo>
                  <a:pt x="209550" y="132969"/>
                </a:lnTo>
                <a:close/>
              </a:path>
              <a:path w="344804" h="342900">
                <a:moveTo>
                  <a:pt x="153931" y="61213"/>
                </a:moveTo>
                <a:lnTo>
                  <a:pt x="83692" y="61213"/>
                </a:lnTo>
                <a:lnTo>
                  <a:pt x="97536" y="75057"/>
                </a:lnTo>
                <a:lnTo>
                  <a:pt x="102488" y="80137"/>
                </a:lnTo>
                <a:lnTo>
                  <a:pt x="110362" y="81025"/>
                </a:lnTo>
                <a:lnTo>
                  <a:pt x="116586" y="77470"/>
                </a:lnTo>
                <a:lnTo>
                  <a:pt x="123313" y="73804"/>
                </a:lnTo>
                <a:lnTo>
                  <a:pt x="130301" y="70627"/>
                </a:lnTo>
                <a:lnTo>
                  <a:pt x="137481" y="67950"/>
                </a:lnTo>
                <a:lnTo>
                  <a:pt x="144779" y="65786"/>
                </a:lnTo>
                <a:lnTo>
                  <a:pt x="151764" y="64008"/>
                </a:lnTo>
                <a:lnTo>
                  <a:pt x="153931" y="61213"/>
                </a:lnTo>
                <a:close/>
              </a:path>
              <a:path w="344804" h="342900">
                <a:moveTo>
                  <a:pt x="219201" y="31114"/>
                </a:moveTo>
                <a:lnTo>
                  <a:pt x="187833" y="31114"/>
                </a:lnTo>
                <a:lnTo>
                  <a:pt x="187833" y="57785"/>
                </a:lnTo>
                <a:lnTo>
                  <a:pt x="192659" y="64008"/>
                </a:lnTo>
                <a:lnTo>
                  <a:pt x="199643" y="65786"/>
                </a:lnTo>
                <a:lnTo>
                  <a:pt x="206942" y="67950"/>
                </a:lnTo>
                <a:lnTo>
                  <a:pt x="214122" y="70627"/>
                </a:lnTo>
                <a:lnTo>
                  <a:pt x="221110" y="73804"/>
                </a:lnTo>
                <a:lnTo>
                  <a:pt x="227837" y="77470"/>
                </a:lnTo>
                <a:lnTo>
                  <a:pt x="234061" y="81025"/>
                </a:lnTo>
                <a:lnTo>
                  <a:pt x="241935" y="80137"/>
                </a:lnTo>
                <a:lnTo>
                  <a:pt x="246887" y="75057"/>
                </a:lnTo>
                <a:lnTo>
                  <a:pt x="260730" y="61213"/>
                </a:lnTo>
                <a:lnTo>
                  <a:pt x="305022" y="61213"/>
                </a:lnTo>
                <a:lnTo>
                  <a:pt x="288591" y="44831"/>
                </a:lnTo>
                <a:lnTo>
                  <a:pt x="232917" y="44831"/>
                </a:lnTo>
                <a:lnTo>
                  <a:pt x="228473" y="42672"/>
                </a:lnTo>
                <a:lnTo>
                  <a:pt x="223900" y="40894"/>
                </a:lnTo>
                <a:lnTo>
                  <a:pt x="219201" y="39243"/>
                </a:lnTo>
                <a:lnTo>
                  <a:pt x="219201" y="31114"/>
                </a:lnTo>
                <a:close/>
              </a:path>
              <a:path w="344804" h="342900">
                <a:moveTo>
                  <a:pt x="212089" y="0"/>
                </a:moveTo>
                <a:lnTo>
                  <a:pt x="132334" y="0"/>
                </a:lnTo>
                <a:lnTo>
                  <a:pt x="125222" y="6985"/>
                </a:lnTo>
                <a:lnTo>
                  <a:pt x="125222" y="39243"/>
                </a:lnTo>
                <a:lnTo>
                  <a:pt x="120523" y="40894"/>
                </a:lnTo>
                <a:lnTo>
                  <a:pt x="115950" y="42672"/>
                </a:lnTo>
                <a:lnTo>
                  <a:pt x="111505" y="44831"/>
                </a:lnTo>
                <a:lnTo>
                  <a:pt x="156590" y="44831"/>
                </a:lnTo>
                <a:lnTo>
                  <a:pt x="156590" y="31114"/>
                </a:lnTo>
                <a:lnTo>
                  <a:pt x="219201" y="31114"/>
                </a:lnTo>
                <a:lnTo>
                  <a:pt x="219201" y="6985"/>
                </a:lnTo>
                <a:lnTo>
                  <a:pt x="212089" y="0"/>
                </a:lnTo>
                <a:close/>
              </a:path>
              <a:path w="344804" h="342900">
                <a:moveTo>
                  <a:pt x="264922" y="23622"/>
                </a:moveTo>
                <a:lnTo>
                  <a:pt x="256539" y="23622"/>
                </a:lnTo>
                <a:lnTo>
                  <a:pt x="252602" y="25273"/>
                </a:lnTo>
                <a:lnTo>
                  <a:pt x="232917" y="44831"/>
                </a:lnTo>
                <a:lnTo>
                  <a:pt x="288591" y="44831"/>
                </a:lnTo>
                <a:lnTo>
                  <a:pt x="271906" y="28194"/>
                </a:lnTo>
                <a:lnTo>
                  <a:pt x="268859" y="25273"/>
                </a:lnTo>
                <a:lnTo>
                  <a:pt x="264922" y="23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28132" y="3864864"/>
            <a:ext cx="675640" cy="675640"/>
          </a:xfrm>
          <a:custGeom>
            <a:avLst/>
            <a:gdLst/>
            <a:ahLst/>
            <a:cxnLst/>
            <a:rect l="l" t="t" r="r" b="b"/>
            <a:pathLst>
              <a:path w="675639" h="675639">
                <a:moveTo>
                  <a:pt x="337565" y="0"/>
                </a:moveTo>
                <a:lnTo>
                  <a:pt x="291759" y="3081"/>
                </a:lnTo>
                <a:lnTo>
                  <a:pt x="247826" y="12057"/>
                </a:lnTo>
                <a:lnTo>
                  <a:pt x="206168" y="26527"/>
                </a:lnTo>
                <a:lnTo>
                  <a:pt x="167188" y="46086"/>
                </a:lnTo>
                <a:lnTo>
                  <a:pt x="131288" y="70335"/>
                </a:lnTo>
                <a:lnTo>
                  <a:pt x="98869" y="98869"/>
                </a:lnTo>
                <a:lnTo>
                  <a:pt x="70335" y="131288"/>
                </a:lnTo>
                <a:lnTo>
                  <a:pt x="46086" y="167188"/>
                </a:lnTo>
                <a:lnTo>
                  <a:pt x="26527" y="206168"/>
                </a:lnTo>
                <a:lnTo>
                  <a:pt x="12057" y="247826"/>
                </a:lnTo>
                <a:lnTo>
                  <a:pt x="3081" y="291759"/>
                </a:lnTo>
                <a:lnTo>
                  <a:pt x="0" y="337566"/>
                </a:lnTo>
                <a:lnTo>
                  <a:pt x="3081" y="383372"/>
                </a:lnTo>
                <a:lnTo>
                  <a:pt x="12057" y="427305"/>
                </a:lnTo>
                <a:lnTo>
                  <a:pt x="26527" y="468963"/>
                </a:lnTo>
                <a:lnTo>
                  <a:pt x="46086" y="507943"/>
                </a:lnTo>
                <a:lnTo>
                  <a:pt x="70335" y="543843"/>
                </a:lnTo>
                <a:lnTo>
                  <a:pt x="98869" y="576262"/>
                </a:lnTo>
                <a:lnTo>
                  <a:pt x="131288" y="604796"/>
                </a:lnTo>
                <a:lnTo>
                  <a:pt x="167188" y="629045"/>
                </a:lnTo>
                <a:lnTo>
                  <a:pt x="206168" y="648604"/>
                </a:lnTo>
                <a:lnTo>
                  <a:pt x="247826" y="663074"/>
                </a:lnTo>
                <a:lnTo>
                  <a:pt x="291759" y="672050"/>
                </a:lnTo>
                <a:lnTo>
                  <a:pt x="337565" y="675132"/>
                </a:lnTo>
                <a:lnTo>
                  <a:pt x="383372" y="672050"/>
                </a:lnTo>
                <a:lnTo>
                  <a:pt x="427305" y="663074"/>
                </a:lnTo>
                <a:lnTo>
                  <a:pt x="468963" y="648604"/>
                </a:lnTo>
                <a:lnTo>
                  <a:pt x="507943" y="629045"/>
                </a:lnTo>
                <a:lnTo>
                  <a:pt x="543843" y="604796"/>
                </a:lnTo>
                <a:lnTo>
                  <a:pt x="576262" y="576262"/>
                </a:lnTo>
                <a:lnTo>
                  <a:pt x="604796" y="543843"/>
                </a:lnTo>
                <a:lnTo>
                  <a:pt x="629045" y="507943"/>
                </a:lnTo>
                <a:lnTo>
                  <a:pt x="648604" y="468963"/>
                </a:lnTo>
                <a:lnTo>
                  <a:pt x="663074" y="427305"/>
                </a:lnTo>
                <a:lnTo>
                  <a:pt x="672050" y="383372"/>
                </a:lnTo>
                <a:lnTo>
                  <a:pt x="675131" y="337566"/>
                </a:lnTo>
                <a:lnTo>
                  <a:pt x="672050" y="291759"/>
                </a:lnTo>
                <a:lnTo>
                  <a:pt x="663074" y="247826"/>
                </a:lnTo>
                <a:lnTo>
                  <a:pt x="648604" y="206168"/>
                </a:lnTo>
                <a:lnTo>
                  <a:pt x="629045" y="167188"/>
                </a:lnTo>
                <a:lnTo>
                  <a:pt x="604796" y="131288"/>
                </a:lnTo>
                <a:lnTo>
                  <a:pt x="576262" y="98869"/>
                </a:lnTo>
                <a:lnTo>
                  <a:pt x="543843" y="70335"/>
                </a:lnTo>
                <a:lnTo>
                  <a:pt x="507943" y="46086"/>
                </a:lnTo>
                <a:lnTo>
                  <a:pt x="468963" y="26527"/>
                </a:lnTo>
                <a:lnTo>
                  <a:pt x="427305" y="12057"/>
                </a:lnTo>
                <a:lnTo>
                  <a:pt x="383372" y="3081"/>
                </a:lnTo>
                <a:lnTo>
                  <a:pt x="33756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92723" y="4030979"/>
            <a:ext cx="344805" cy="342900"/>
          </a:xfrm>
          <a:custGeom>
            <a:avLst/>
            <a:gdLst/>
            <a:ahLst/>
            <a:cxnLst/>
            <a:rect l="l" t="t" r="r" b="b"/>
            <a:pathLst>
              <a:path w="344804" h="342900">
                <a:moveTo>
                  <a:pt x="156590" y="298069"/>
                </a:moveTo>
                <a:lnTo>
                  <a:pt x="111505" y="298069"/>
                </a:lnTo>
                <a:lnTo>
                  <a:pt x="115950" y="300228"/>
                </a:lnTo>
                <a:lnTo>
                  <a:pt x="120523" y="302006"/>
                </a:lnTo>
                <a:lnTo>
                  <a:pt x="125222" y="303657"/>
                </a:lnTo>
                <a:lnTo>
                  <a:pt x="125222" y="335915"/>
                </a:lnTo>
                <a:lnTo>
                  <a:pt x="132334" y="342900"/>
                </a:lnTo>
                <a:lnTo>
                  <a:pt x="212089" y="342900"/>
                </a:lnTo>
                <a:lnTo>
                  <a:pt x="219201" y="335915"/>
                </a:lnTo>
                <a:lnTo>
                  <a:pt x="219201" y="311785"/>
                </a:lnTo>
                <a:lnTo>
                  <a:pt x="156590" y="311785"/>
                </a:lnTo>
                <a:lnTo>
                  <a:pt x="156590" y="298069"/>
                </a:lnTo>
                <a:close/>
              </a:path>
              <a:path w="344804" h="342900">
                <a:moveTo>
                  <a:pt x="88646" y="22098"/>
                </a:moveTo>
                <a:lnTo>
                  <a:pt x="78612" y="22098"/>
                </a:lnTo>
                <a:lnTo>
                  <a:pt x="28321" y="72263"/>
                </a:lnTo>
                <a:lnTo>
                  <a:pt x="22098" y="78359"/>
                </a:lnTo>
                <a:lnTo>
                  <a:pt x="22098" y="88265"/>
                </a:lnTo>
                <a:lnTo>
                  <a:pt x="28321" y="94234"/>
                </a:lnTo>
                <a:lnTo>
                  <a:pt x="45085" y="110998"/>
                </a:lnTo>
                <a:lnTo>
                  <a:pt x="42925" y="115443"/>
                </a:lnTo>
                <a:lnTo>
                  <a:pt x="41021" y="120015"/>
                </a:lnTo>
                <a:lnTo>
                  <a:pt x="39370" y="124714"/>
                </a:lnTo>
                <a:lnTo>
                  <a:pt x="6985" y="124714"/>
                </a:lnTo>
                <a:lnTo>
                  <a:pt x="0" y="131699"/>
                </a:lnTo>
                <a:lnTo>
                  <a:pt x="0" y="211201"/>
                </a:lnTo>
                <a:lnTo>
                  <a:pt x="6985" y="218186"/>
                </a:lnTo>
                <a:lnTo>
                  <a:pt x="39370" y="218186"/>
                </a:lnTo>
                <a:lnTo>
                  <a:pt x="41021" y="222885"/>
                </a:lnTo>
                <a:lnTo>
                  <a:pt x="42925" y="227457"/>
                </a:lnTo>
                <a:lnTo>
                  <a:pt x="45085" y="231902"/>
                </a:lnTo>
                <a:lnTo>
                  <a:pt x="25400" y="251460"/>
                </a:lnTo>
                <a:lnTo>
                  <a:pt x="23749" y="255397"/>
                </a:lnTo>
                <a:lnTo>
                  <a:pt x="23749" y="263779"/>
                </a:lnTo>
                <a:lnTo>
                  <a:pt x="25400" y="267716"/>
                </a:lnTo>
                <a:lnTo>
                  <a:pt x="78612" y="320802"/>
                </a:lnTo>
                <a:lnTo>
                  <a:pt x="88646" y="320802"/>
                </a:lnTo>
                <a:lnTo>
                  <a:pt x="111505" y="298069"/>
                </a:lnTo>
                <a:lnTo>
                  <a:pt x="156590" y="298069"/>
                </a:lnTo>
                <a:lnTo>
                  <a:pt x="156590" y="285115"/>
                </a:lnTo>
                <a:lnTo>
                  <a:pt x="153931" y="281686"/>
                </a:lnTo>
                <a:lnTo>
                  <a:pt x="83692" y="281686"/>
                </a:lnTo>
                <a:lnTo>
                  <a:pt x="61467" y="259588"/>
                </a:lnTo>
                <a:lnTo>
                  <a:pt x="75437" y="245745"/>
                </a:lnTo>
                <a:lnTo>
                  <a:pt x="80517" y="240792"/>
                </a:lnTo>
                <a:lnTo>
                  <a:pt x="81406" y="233045"/>
                </a:lnTo>
                <a:lnTo>
                  <a:pt x="64262" y="191897"/>
                </a:lnTo>
                <a:lnTo>
                  <a:pt x="58038" y="187071"/>
                </a:lnTo>
                <a:lnTo>
                  <a:pt x="31368" y="187071"/>
                </a:lnTo>
                <a:lnTo>
                  <a:pt x="31368" y="155829"/>
                </a:lnTo>
                <a:lnTo>
                  <a:pt x="58038" y="155829"/>
                </a:lnTo>
                <a:lnTo>
                  <a:pt x="64262" y="151003"/>
                </a:lnTo>
                <a:lnTo>
                  <a:pt x="81406" y="109855"/>
                </a:lnTo>
                <a:lnTo>
                  <a:pt x="80517" y="102108"/>
                </a:lnTo>
                <a:lnTo>
                  <a:pt x="75437" y="97155"/>
                </a:lnTo>
                <a:lnTo>
                  <a:pt x="61467" y="83312"/>
                </a:lnTo>
                <a:lnTo>
                  <a:pt x="83692" y="61214"/>
                </a:lnTo>
                <a:lnTo>
                  <a:pt x="153931" y="61214"/>
                </a:lnTo>
                <a:lnTo>
                  <a:pt x="156590" y="57785"/>
                </a:lnTo>
                <a:lnTo>
                  <a:pt x="156590" y="44831"/>
                </a:lnTo>
                <a:lnTo>
                  <a:pt x="111505" y="44831"/>
                </a:lnTo>
                <a:lnTo>
                  <a:pt x="88646" y="22098"/>
                </a:lnTo>
                <a:close/>
              </a:path>
              <a:path w="344804" h="342900">
                <a:moveTo>
                  <a:pt x="288601" y="298069"/>
                </a:moveTo>
                <a:lnTo>
                  <a:pt x="232917" y="298069"/>
                </a:lnTo>
                <a:lnTo>
                  <a:pt x="255777" y="320802"/>
                </a:lnTo>
                <a:lnTo>
                  <a:pt x="265811" y="320802"/>
                </a:lnTo>
                <a:lnTo>
                  <a:pt x="288601" y="298069"/>
                </a:lnTo>
                <a:close/>
              </a:path>
              <a:path w="344804" h="342900">
                <a:moveTo>
                  <a:pt x="234061" y="261874"/>
                </a:moveTo>
                <a:lnTo>
                  <a:pt x="192659" y="278892"/>
                </a:lnTo>
                <a:lnTo>
                  <a:pt x="187833" y="285115"/>
                </a:lnTo>
                <a:lnTo>
                  <a:pt x="187833" y="311785"/>
                </a:lnTo>
                <a:lnTo>
                  <a:pt x="219201" y="311785"/>
                </a:lnTo>
                <a:lnTo>
                  <a:pt x="219201" y="303657"/>
                </a:lnTo>
                <a:lnTo>
                  <a:pt x="223900" y="302006"/>
                </a:lnTo>
                <a:lnTo>
                  <a:pt x="228473" y="300228"/>
                </a:lnTo>
                <a:lnTo>
                  <a:pt x="232917" y="298069"/>
                </a:lnTo>
                <a:lnTo>
                  <a:pt x="288601" y="298069"/>
                </a:lnTo>
                <a:lnTo>
                  <a:pt x="305026" y="281686"/>
                </a:lnTo>
                <a:lnTo>
                  <a:pt x="260730" y="281686"/>
                </a:lnTo>
                <a:lnTo>
                  <a:pt x="246764" y="267716"/>
                </a:lnTo>
                <a:lnTo>
                  <a:pt x="241935" y="262763"/>
                </a:lnTo>
                <a:lnTo>
                  <a:pt x="234061" y="261874"/>
                </a:lnTo>
                <a:close/>
              </a:path>
              <a:path w="344804" h="342900">
                <a:moveTo>
                  <a:pt x="110362" y="261874"/>
                </a:moveTo>
                <a:lnTo>
                  <a:pt x="102488" y="262763"/>
                </a:lnTo>
                <a:lnTo>
                  <a:pt x="97536" y="267843"/>
                </a:lnTo>
                <a:lnTo>
                  <a:pt x="83692" y="281686"/>
                </a:lnTo>
                <a:lnTo>
                  <a:pt x="153931" y="281686"/>
                </a:lnTo>
                <a:lnTo>
                  <a:pt x="151764" y="278892"/>
                </a:lnTo>
                <a:lnTo>
                  <a:pt x="144779" y="277114"/>
                </a:lnTo>
                <a:lnTo>
                  <a:pt x="137481" y="274949"/>
                </a:lnTo>
                <a:lnTo>
                  <a:pt x="130302" y="272272"/>
                </a:lnTo>
                <a:lnTo>
                  <a:pt x="123313" y="269095"/>
                </a:lnTo>
                <a:lnTo>
                  <a:pt x="116586" y="265430"/>
                </a:lnTo>
                <a:lnTo>
                  <a:pt x="110362" y="261874"/>
                </a:lnTo>
                <a:close/>
              </a:path>
              <a:path w="344804" h="342900">
                <a:moveTo>
                  <a:pt x="305022" y="61214"/>
                </a:moveTo>
                <a:lnTo>
                  <a:pt x="260730" y="61214"/>
                </a:lnTo>
                <a:lnTo>
                  <a:pt x="282955" y="83312"/>
                </a:lnTo>
                <a:lnTo>
                  <a:pt x="268986" y="97155"/>
                </a:lnTo>
                <a:lnTo>
                  <a:pt x="263905" y="102108"/>
                </a:lnTo>
                <a:lnTo>
                  <a:pt x="263016" y="109855"/>
                </a:lnTo>
                <a:lnTo>
                  <a:pt x="266573" y="116078"/>
                </a:lnTo>
                <a:lnTo>
                  <a:pt x="270293" y="122785"/>
                </a:lnTo>
                <a:lnTo>
                  <a:pt x="273478" y="129730"/>
                </a:lnTo>
                <a:lnTo>
                  <a:pt x="276163" y="136866"/>
                </a:lnTo>
                <a:lnTo>
                  <a:pt x="278384" y="144145"/>
                </a:lnTo>
                <a:lnTo>
                  <a:pt x="280162" y="151003"/>
                </a:lnTo>
                <a:lnTo>
                  <a:pt x="286385" y="155829"/>
                </a:lnTo>
                <a:lnTo>
                  <a:pt x="313054" y="155829"/>
                </a:lnTo>
                <a:lnTo>
                  <a:pt x="313054" y="187071"/>
                </a:lnTo>
                <a:lnTo>
                  <a:pt x="286385" y="187071"/>
                </a:lnTo>
                <a:lnTo>
                  <a:pt x="280162" y="191897"/>
                </a:lnTo>
                <a:lnTo>
                  <a:pt x="263016" y="233045"/>
                </a:lnTo>
                <a:lnTo>
                  <a:pt x="263905" y="240792"/>
                </a:lnTo>
                <a:lnTo>
                  <a:pt x="268986" y="245745"/>
                </a:lnTo>
                <a:lnTo>
                  <a:pt x="282955" y="259588"/>
                </a:lnTo>
                <a:lnTo>
                  <a:pt x="260730" y="281686"/>
                </a:lnTo>
                <a:lnTo>
                  <a:pt x="305026" y="281686"/>
                </a:lnTo>
                <a:lnTo>
                  <a:pt x="316102" y="270637"/>
                </a:lnTo>
                <a:lnTo>
                  <a:pt x="322325" y="264541"/>
                </a:lnTo>
                <a:lnTo>
                  <a:pt x="322325" y="254635"/>
                </a:lnTo>
                <a:lnTo>
                  <a:pt x="316102" y="248539"/>
                </a:lnTo>
                <a:lnTo>
                  <a:pt x="299338" y="231902"/>
                </a:lnTo>
                <a:lnTo>
                  <a:pt x="301498" y="227457"/>
                </a:lnTo>
                <a:lnTo>
                  <a:pt x="303402" y="222885"/>
                </a:lnTo>
                <a:lnTo>
                  <a:pt x="305180" y="218186"/>
                </a:lnTo>
                <a:lnTo>
                  <a:pt x="337438" y="218186"/>
                </a:lnTo>
                <a:lnTo>
                  <a:pt x="344424" y="211201"/>
                </a:lnTo>
                <a:lnTo>
                  <a:pt x="344424" y="131699"/>
                </a:lnTo>
                <a:lnTo>
                  <a:pt x="337438" y="124714"/>
                </a:lnTo>
                <a:lnTo>
                  <a:pt x="305053" y="124714"/>
                </a:lnTo>
                <a:lnTo>
                  <a:pt x="303402" y="120015"/>
                </a:lnTo>
                <a:lnTo>
                  <a:pt x="301498" y="115443"/>
                </a:lnTo>
                <a:lnTo>
                  <a:pt x="299338" y="110998"/>
                </a:lnTo>
                <a:lnTo>
                  <a:pt x="316102" y="94234"/>
                </a:lnTo>
                <a:lnTo>
                  <a:pt x="322325" y="88265"/>
                </a:lnTo>
                <a:lnTo>
                  <a:pt x="322325" y="78359"/>
                </a:lnTo>
                <a:lnTo>
                  <a:pt x="316102" y="72263"/>
                </a:lnTo>
                <a:lnTo>
                  <a:pt x="305022" y="61214"/>
                </a:lnTo>
                <a:close/>
              </a:path>
              <a:path w="344804" h="342900">
                <a:moveTo>
                  <a:pt x="142748" y="157480"/>
                </a:moveTo>
                <a:lnTo>
                  <a:pt x="132841" y="157480"/>
                </a:lnTo>
                <a:lnTo>
                  <a:pt x="126746" y="163576"/>
                </a:lnTo>
                <a:lnTo>
                  <a:pt x="120523" y="169672"/>
                </a:lnTo>
                <a:lnTo>
                  <a:pt x="120523" y="179451"/>
                </a:lnTo>
                <a:lnTo>
                  <a:pt x="126746" y="185547"/>
                </a:lnTo>
                <a:lnTo>
                  <a:pt x="150622" y="209423"/>
                </a:lnTo>
                <a:lnTo>
                  <a:pt x="154559" y="210947"/>
                </a:lnTo>
                <a:lnTo>
                  <a:pt x="162687" y="210947"/>
                </a:lnTo>
                <a:lnTo>
                  <a:pt x="166624" y="209423"/>
                </a:lnTo>
                <a:lnTo>
                  <a:pt x="202876" y="173355"/>
                </a:lnTo>
                <a:lnTo>
                  <a:pt x="158623" y="173355"/>
                </a:lnTo>
                <a:lnTo>
                  <a:pt x="142748" y="157480"/>
                </a:lnTo>
                <a:close/>
              </a:path>
              <a:path w="344804" h="342900">
                <a:moveTo>
                  <a:pt x="209550" y="132969"/>
                </a:moveTo>
                <a:lnTo>
                  <a:pt x="201549" y="132969"/>
                </a:lnTo>
                <a:lnTo>
                  <a:pt x="197612" y="134493"/>
                </a:lnTo>
                <a:lnTo>
                  <a:pt x="158623" y="173355"/>
                </a:lnTo>
                <a:lnTo>
                  <a:pt x="202876" y="173355"/>
                </a:lnTo>
                <a:lnTo>
                  <a:pt x="222758" y="153543"/>
                </a:lnTo>
                <a:lnTo>
                  <a:pt x="222758" y="143637"/>
                </a:lnTo>
                <a:lnTo>
                  <a:pt x="213613" y="134493"/>
                </a:lnTo>
                <a:lnTo>
                  <a:pt x="209550" y="132969"/>
                </a:lnTo>
                <a:close/>
              </a:path>
              <a:path w="344804" h="342900">
                <a:moveTo>
                  <a:pt x="153931" y="61214"/>
                </a:moveTo>
                <a:lnTo>
                  <a:pt x="83692" y="61214"/>
                </a:lnTo>
                <a:lnTo>
                  <a:pt x="97536" y="75057"/>
                </a:lnTo>
                <a:lnTo>
                  <a:pt x="102488" y="80137"/>
                </a:lnTo>
                <a:lnTo>
                  <a:pt x="110362" y="81026"/>
                </a:lnTo>
                <a:lnTo>
                  <a:pt x="116586" y="77470"/>
                </a:lnTo>
                <a:lnTo>
                  <a:pt x="123313" y="73804"/>
                </a:lnTo>
                <a:lnTo>
                  <a:pt x="130301" y="70627"/>
                </a:lnTo>
                <a:lnTo>
                  <a:pt x="137481" y="67950"/>
                </a:lnTo>
                <a:lnTo>
                  <a:pt x="144779" y="65786"/>
                </a:lnTo>
                <a:lnTo>
                  <a:pt x="151764" y="64008"/>
                </a:lnTo>
                <a:lnTo>
                  <a:pt x="153931" y="61214"/>
                </a:lnTo>
                <a:close/>
              </a:path>
              <a:path w="344804" h="342900">
                <a:moveTo>
                  <a:pt x="219201" y="31115"/>
                </a:moveTo>
                <a:lnTo>
                  <a:pt x="187833" y="31115"/>
                </a:lnTo>
                <a:lnTo>
                  <a:pt x="187833" y="57785"/>
                </a:lnTo>
                <a:lnTo>
                  <a:pt x="192659" y="64008"/>
                </a:lnTo>
                <a:lnTo>
                  <a:pt x="199643" y="65786"/>
                </a:lnTo>
                <a:lnTo>
                  <a:pt x="206942" y="67950"/>
                </a:lnTo>
                <a:lnTo>
                  <a:pt x="214121" y="70627"/>
                </a:lnTo>
                <a:lnTo>
                  <a:pt x="221110" y="73804"/>
                </a:lnTo>
                <a:lnTo>
                  <a:pt x="227837" y="77470"/>
                </a:lnTo>
                <a:lnTo>
                  <a:pt x="234061" y="81026"/>
                </a:lnTo>
                <a:lnTo>
                  <a:pt x="241935" y="80137"/>
                </a:lnTo>
                <a:lnTo>
                  <a:pt x="246887" y="75057"/>
                </a:lnTo>
                <a:lnTo>
                  <a:pt x="260730" y="61214"/>
                </a:lnTo>
                <a:lnTo>
                  <a:pt x="305022" y="61214"/>
                </a:lnTo>
                <a:lnTo>
                  <a:pt x="288591" y="44831"/>
                </a:lnTo>
                <a:lnTo>
                  <a:pt x="232917" y="44831"/>
                </a:lnTo>
                <a:lnTo>
                  <a:pt x="228473" y="42672"/>
                </a:lnTo>
                <a:lnTo>
                  <a:pt x="223900" y="40894"/>
                </a:lnTo>
                <a:lnTo>
                  <a:pt x="219201" y="39243"/>
                </a:lnTo>
                <a:lnTo>
                  <a:pt x="219201" y="31115"/>
                </a:lnTo>
                <a:close/>
              </a:path>
              <a:path w="344804" h="342900">
                <a:moveTo>
                  <a:pt x="212089" y="0"/>
                </a:moveTo>
                <a:lnTo>
                  <a:pt x="132334" y="0"/>
                </a:lnTo>
                <a:lnTo>
                  <a:pt x="125222" y="6985"/>
                </a:lnTo>
                <a:lnTo>
                  <a:pt x="125222" y="39243"/>
                </a:lnTo>
                <a:lnTo>
                  <a:pt x="120523" y="40894"/>
                </a:lnTo>
                <a:lnTo>
                  <a:pt x="115950" y="42672"/>
                </a:lnTo>
                <a:lnTo>
                  <a:pt x="111505" y="44831"/>
                </a:lnTo>
                <a:lnTo>
                  <a:pt x="156590" y="44831"/>
                </a:lnTo>
                <a:lnTo>
                  <a:pt x="156590" y="31115"/>
                </a:lnTo>
                <a:lnTo>
                  <a:pt x="219201" y="31115"/>
                </a:lnTo>
                <a:lnTo>
                  <a:pt x="219201" y="6985"/>
                </a:lnTo>
                <a:lnTo>
                  <a:pt x="212089" y="0"/>
                </a:lnTo>
                <a:close/>
              </a:path>
              <a:path w="344804" h="342900">
                <a:moveTo>
                  <a:pt x="264922" y="23622"/>
                </a:moveTo>
                <a:lnTo>
                  <a:pt x="256539" y="23622"/>
                </a:lnTo>
                <a:lnTo>
                  <a:pt x="252602" y="25273"/>
                </a:lnTo>
                <a:lnTo>
                  <a:pt x="232917" y="44831"/>
                </a:lnTo>
                <a:lnTo>
                  <a:pt x="288591" y="44831"/>
                </a:lnTo>
                <a:lnTo>
                  <a:pt x="271906" y="28194"/>
                </a:lnTo>
                <a:lnTo>
                  <a:pt x="268859" y="25273"/>
                </a:lnTo>
                <a:lnTo>
                  <a:pt x="264922" y="23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28132" y="5498591"/>
            <a:ext cx="675640" cy="675640"/>
          </a:xfrm>
          <a:custGeom>
            <a:avLst/>
            <a:gdLst/>
            <a:ahLst/>
            <a:cxnLst/>
            <a:rect l="l" t="t" r="r" b="b"/>
            <a:pathLst>
              <a:path w="675639" h="675639">
                <a:moveTo>
                  <a:pt x="337565" y="0"/>
                </a:moveTo>
                <a:lnTo>
                  <a:pt x="291759" y="3081"/>
                </a:lnTo>
                <a:lnTo>
                  <a:pt x="247826" y="12057"/>
                </a:lnTo>
                <a:lnTo>
                  <a:pt x="206168" y="26527"/>
                </a:lnTo>
                <a:lnTo>
                  <a:pt x="167188" y="46086"/>
                </a:lnTo>
                <a:lnTo>
                  <a:pt x="131288" y="70335"/>
                </a:lnTo>
                <a:lnTo>
                  <a:pt x="98869" y="98869"/>
                </a:lnTo>
                <a:lnTo>
                  <a:pt x="70335" y="131288"/>
                </a:lnTo>
                <a:lnTo>
                  <a:pt x="46086" y="167188"/>
                </a:lnTo>
                <a:lnTo>
                  <a:pt x="26527" y="206168"/>
                </a:lnTo>
                <a:lnTo>
                  <a:pt x="12057" y="247826"/>
                </a:lnTo>
                <a:lnTo>
                  <a:pt x="3081" y="291759"/>
                </a:lnTo>
                <a:lnTo>
                  <a:pt x="0" y="337566"/>
                </a:lnTo>
                <a:lnTo>
                  <a:pt x="3081" y="383372"/>
                </a:lnTo>
                <a:lnTo>
                  <a:pt x="12057" y="427305"/>
                </a:lnTo>
                <a:lnTo>
                  <a:pt x="26527" y="468963"/>
                </a:lnTo>
                <a:lnTo>
                  <a:pt x="46086" y="507943"/>
                </a:lnTo>
                <a:lnTo>
                  <a:pt x="70335" y="543843"/>
                </a:lnTo>
                <a:lnTo>
                  <a:pt x="98869" y="576262"/>
                </a:lnTo>
                <a:lnTo>
                  <a:pt x="131288" y="604796"/>
                </a:lnTo>
                <a:lnTo>
                  <a:pt x="167188" y="629045"/>
                </a:lnTo>
                <a:lnTo>
                  <a:pt x="206168" y="648604"/>
                </a:lnTo>
                <a:lnTo>
                  <a:pt x="247826" y="663074"/>
                </a:lnTo>
                <a:lnTo>
                  <a:pt x="291759" y="672050"/>
                </a:lnTo>
                <a:lnTo>
                  <a:pt x="337565" y="675132"/>
                </a:lnTo>
                <a:lnTo>
                  <a:pt x="383372" y="672050"/>
                </a:lnTo>
                <a:lnTo>
                  <a:pt x="427305" y="663074"/>
                </a:lnTo>
                <a:lnTo>
                  <a:pt x="468963" y="648604"/>
                </a:lnTo>
                <a:lnTo>
                  <a:pt x="507943" y="629045"/>
                </a:lnTo>
                <a:lnTo>
                  <a:pt x="543843" y="604796"/>
                </a:lnTo>
                <a:lnTo>
                  <a:pt x="576262" y="576262"/>
                </a:lnTo>
                <a:lnTo>
                  <a:pt x="604796" y="543843"/>
                </a:lnTo>
                <a:lnTo>
                  <a:pt x="629045" y="507943"/>
                </a:lnTo>
                <a:lnTo>
                  <a:pt x="648604" y="468963"/>
                </a:lnTo>
                <a:lnTo>
                  <a:pt x="663074" y="427305"/>
                </a:lnTo>
                <a:lnTo>
                  <a:pt x="672050" y="383372"/>
                </a:lnTo>
                <a:lnTo>
                  <a:pt x="675131" y="337566"/>
                </a:lnTo>
                <a:lnTo>
                  <a:pt x="672050" y="291759"/>
                </a:lnTo>
                <a:lnTo>
                  <a:pt x="663074" y="247826"/>
                </a:lnTo>
                <a:lnTo>
                  <a:pt x="648604" y="206168"/>
                </a:lnTo>
                <a:lnTo>
                  <a:pt x="629045" y="167188"/>
                </a:lnTo>
                <a:lnTo>
                  <a:pt x="604796" y="131288"/>
                </a:lnTo>
                <a:lnTo>
                  <a:pt x="576262" y="98869"/>
                </a:lnTo>
                <a:lnTo>
                  <a:pt x="543843" y="70335"/>
                </a:lnTo>
                <a:lnTo>
                  <a:pt x="507943" y="46086"/>
                </a:lnTo>
                <a:lnTo>
                  <a:pt x="468963" y="26527"/>
                </a:lnTo>
                <a:lnTo>
                  <a:pt x="427305" y="12057"/>
                </a:lnTo>
                <a:lnTo>
                  <a:pt x="383372" y="3081"/>
                </a:lnTo>
                <a:lnTo>
                  <a:pt x="33756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92723" y="5664708"/>
            <a:ext cx="344805" cy="342900"/>
          </a:xfrm>
          <a:custGeom>
            <a:avLst/>
            <a:gdLst/>
            <a:ahLst/>
            <a:cxnLst/>
            <a:rect l="l" t="t" r="r" b="b"/>
            <a:pathLst>
              <a:path w="344804" h="342900">
                <a:moveTo>
                  <a:pt x="156590" y="298005"/>
                </a:moveTo>
                <a:lnTo>
                  <a:pt x="111505" y="298005"/>
                </a:lnTo>
                <a:lnTo>
                  <a:pt x="115950" y="300189"/>
                </a:lnTo>
                <a:lnTo>
                  <a:pt x="120523" y="302069"/>
                </a:lnTo>
                <a:lnTo>
                  <a:pt x="125222" y="303695"/>
                </a:lnTo>
                <a:lnTo>
                  <a:pt x="125222" y="335889"/>
                </a:lnTo>
                <a:lnTo>
                  <a:pt x="132334" y="342899"/>
                </a:lnTo>
                <a:lnTo>
                  <a:pt x="212089" y="342899"/>
                </a:lnTo>
                <a:lnTo>
                  <a:pt x="219201" y="335889"/>
                </a:lnTo>
                <a:lnTo>
                  <a:pt x="219201" y="311721"/>
                </a:lnTo>
                <a:lnTo>
                  <a:pt x="156590" y="311721"/>
                </a:lnTo>
                <a:lnTo>
                  <a:pt x="156590" y="298005"/>
                </a:lnTo>
                <a:close/>
              </a:path>
              <a:path w="344804" h="342900">
                <a:moveTo>
                  <a:pt x="88646" y="22059"/>
                </a:moveTo>
                <a:lnTo>
                  <a:pt x="78612" y="22059"/>
                </a:lnTo>
                <a:lnTo>
                  <a:pt x="72516" y="28206"/>
                </a:lnTo>
                <a:lnTo>
                  <a:pt x="28321" y="72237"/>
                </a:lnTo>
                <a:lnTo>
                  <a:pt x="22098" y="78320"/>
                </a:lnTo>
                <a:lnTo>
                  <a:pt x="22098" y="88214"/>
                </a:lnTo>
                <a:lnTo>
                  <a:pt x="28321" y="94297"/>
                </a:lnTo>
                <a:lnTo>
                  <a:pt x="45085" y="110972"/>
                </a:lnTo>
                <a:lnTo>
                  <a:pt x="42925" y="115417"/>
                </a:lnTo>
                <a:lnTo>
                  <a:pt x="41021" y="120014"/>
                </a:lnTo>
                <a:lnTo>
                  <a:pt x="39370" y="124688"/>
                </a:lnTo>
                <a:lnTo>
                  <a:pt x="6985" y="124688"/>
                </a:lnTo>
                <a:lnTo>
                  <a:pt x="0" y="131698"/>
                </a:lnTo>
                <a:lnTo>
                  <a:pt x="0" y="211200"/>
                </a:lnTo>
                <a:lnTo>
                  <a:pt x="6985" y="218211"/>
                </a:lnTo>
                <a:lnTo>
                  <a:pt x="39370" y="218211"/>
                </a:lnTo>
                <a:lnTo>
                  <a:pt x="41021" y="222884"/>
                </a:lnTo>
                <a:lnTo>
                  <a:pt x="42925" y="227482"/>
                </a:lnTo>
                <a:lnTo>
                  <a:pt x="45085" y="231927"/>
                </a:lnTo>
                <a:lnTo>
                  <a:pt x="25400" y="251485"/>
                </a:lnTo>
                <a:lnTo>
                  <a:pt x="23749" y="255460"/>
                </a:lnTo>
                <a:lnTo>
                  <a:pt x="23749" y="263715"/>
                </a:lnTo>
                <a:lnTo>
                  <a:pt x="25400" y="267690"/>
                </a:lnTo>
                <a:lnTo>
                  <a:pt x="28321" y="270662"/>
                </a:lnTo>
                <a:lnTo>
                  <a:pt x="72516" y="314693"/>
                </a:lnTo>
                <a:lnTo>
                  <a:pt x="78612" y="320840"/>
                </a:lnTo>
                <a:lnTo>
                  <a:pt x="88646" y="320840"/>
                </a:lnTo>
                <a:lnTo>
                  <a:pt x="94741" y="314693"/>
                </a:lnTo>
                <a:lnTo>
                  <a:pt x="111505" y="298005"/>
                </a:lnTo>
                <a:lnTo>
                  <a:pt x="156590" y="298005"/>
                </a:lnTo>
                <a:lnTo>
                  <a:pt x="156590" y="285076"/>
                </a:lnTo>
                <a:lnTo>
                  <a:pt x="153904" y="281647"/>
                </a:lnTo>
                <a:lnTo>
                  <a:pt x="83692" y="281647"/>
                </a:lnTo>
                <a:lnTo>
                  <a:pt x="61467" y="259587"/>
                </a:lnTo>
                <a:lnTo>
                  <a:pt x="80517" y="240804"/>
                </a:lnTo>
                <a:lnTo>
                  <a:pt x="81406" y="233019"/>
                </a:lnTo>
                <a:lnTo>
                  <a:pt x="77850" y="226860"/>
                </a:lnTo>
                <a:lnTo>
                  <a:pt x="74130" y="220126"/>
                </a:lnTo>
                <a:lnTo>
                  <a:pt x="70945" y="213171"/>
                </a:lnTo>
                <a:lnTo>
                  <a:pt x="68260" y="206027"/>
                </a:lnTo>
                <a:lnTo>
                  <a:pt x="66039" y="198729"/>
                </a:lnTo>
                <a:lnTo>
                  <a:pt x="64262" y="191871"/>
                </a:lnTo>
                <a:lnTo>
                  <a:pt x="58038" y="187032"/>
                </a:lnTo>
                <a:lnTo>
                  <a:pt x="31368" y="187032"/>
                </a:lnTo>
                <a:lnTo>
                  <a:pt x="31368" y="155867"/>
                </a:lnTo>
                <a:lnTo>
                  <a:pt x="58038" y="155867"/>
                </a:lnTo>
                <a:lnTo>
                  <a:pt x="64262" y="151028"/>
                </a:lnTo>
                <a:lnTo>
                  <a:pt x="81406" y="109880"/>
                </a:lnTo>
                <a:lnTo>
                  <a:pt x="80517" y="102095"/>
                </a:lnTo>
                <a:lnTo>
                  <a:pt x="61467" y="83311"/>
                </a:lnTo>
                <a:lnTo>
                  <a:pt x="83692" y="61252"/>
                </a:lnTo>
                <a:lnTo>
                  <a:pt x="153904" y="61252"/>
                </a:lnTo>
                <a:lnTo>
                  <a:pt x="156590" y="57823"/>
                </a:lnTo>
                <a:lnTo>
                  <a:pt x="156590" y="44894"/>
                </a:lnTo>
                <a:lnTo>
                  <a:pt x="111505" y="44894"/>
                </a:lnTo>
                <a:lnTo>
                  <a:pt x="94741" y="28206"/>
                </a:lnTo>
                <a:lnTo>
                  <a:pt x="88646" y="22059"/>
                </a:lnTo>
                <a:close/>
              </a:path>
              <a:path w="344804" h="342900">
                <a:moveTo>
                  <a:pt x="288657" y="298005"/>
                </a:moveTo>
                <a:lnTo>
                  <a:pt x="232917" y="298005"/>
                </a:lnTo>
                <a:lnTo>
                  <a:pt x="249681" y="314693"/>
                </a:lnTo>
                <a:lnTo>
                  <a:pt x="255777" y="320840"/>
                </a:lnTo>
                <a:lnTo>
                  <a:pt x="265811" y="320840"/>
                </a:lnTo>
                <a:lnTo>
                  <a:pt x="271906" y="314693"/>
                </a:lnTo>
                <a:lnTo>
                  <a:pt x="288657" y="298005"/>
                </a:lnTo>
                <a:close/>
              </a:path>
              <a:path w="344804" h="342900">
                <a:moveTo>
                  <a:pt x="234061" y="261848"/>
                </a:moveTo>
                <a:lnTo>
                  <a:pt x="192659" y="278917"/>
                </a:lnTo>
                <a:lnTo>
                  <a:pt x="187833" y="285076"/>
                </a:lnTo>
                <a:lnTo>
                  <a:pt x="187833" y="311721"/>
                </a:lnTo>
                <a:lnTo>
                  <a:pt x="219201" y="311721"/>
                </a:lnTo>
                <a:lnTo>
                  <a:pt x="219201" y="303695"/>
                </a:lnTo>
                <a:lnTo>
                  <a:pt x="223900" y="302069"/>
                </a:lnTo>
                <a:lnTo>
                  <a:pt x="228473" y="300189"/>
                </a:lnTo>
                <a:lnTo>
                  <a:pt x="232917" y="298005"/>
                </a:lnTo>
                <a:lnTo>
                  <a:pt x="288657" y="298005"/>
                </a:lnTo>
                <a:lnTo>
                  <a:pt x="305076" y="281647"/>
                </a:lnTo>
                <a:lnTo>
                  <a:pt x="260730" y="281647"/>
                </a:lnTo>
                <a:lnTo>
                  <a:pt x="246887" y="267855"/>
                </a:lnTo>
                <a:lnTo>
                  <a:pt x="241935" y="262788"/>
                </a:lnTo>
                <a:lnTo>
                  <a:pt x="234061" y="261848"/>
                </a:lnTo>
                <a:close/>
              </a:path>
              <a:path w="344804" h="342900">
                <a:moveTo>
                  <a:pt x="110362" y="261848"/>
                </a:moveTo>
                <a:lnTo>
                  <a:pt x="102488" y="262788"/>
                </a:lnTo>
                <a:lnTo>
                  <a:pt x="97536" y="267855"/>
                </a:lnTo>
                <a:lnTo>
                  <a:pt x="83692" y="281647"/>
                </a:lnTo>
                <a:lnTo>
                  <a:pt x="153904" y="281647"/>
                </a:lnTo>
                <a:lnTo>
                  <a:pt x="151764" y="278917"/>
                </a:lnTo>
                <a:lnTo>
                  <a:pt x="144779" y="277126"/>
                </a:lnTo>
                <a:lnTo>
                  <a:pt x="137481" y="274947"/>
                </a:lnTo>
                <a:lnTo>
                  <a:pt x="130302" y="272273"/>
                </a:lnTo>
                <a:lnTo>
                  <a:pt x="123313" y="269102"/>
                </a:lnTo>
                <a:lnTo>
                  <a:pt x="116586" y="265429"/>
                </a:lnTo>
                <a:lnTo>
                  <a:pt x="110362" y="261848"/>
                </a:lnTo>
                <a:close/>
              </a:path>
              <a:path w="344804" h="342900">
                <a:moveTo>
                  <a:pt x="305076" y="61252"/>
                </a:moveTo>
                <a:lnTo>
                  <a:pt x="260730" y="61252"/>
                </a:lnTo>
                <a:lnTo>
                  <a:pt x="282955" y="83311"/>
                </a:lnTo>
                <a:lnTo>
                  <a:pt x="263905" y="102095"/>
                </a:lnTo>
                <a:lnTo>
                  <a:pt x="263016" y="109880"/>
                </a:lnTo>
                <a:lnTo>
                  <a:pt x="266573" y="116039"/>
                </a:lnTo>
                <a:lnTo>
                  <a:pt x="270293" y="122767"/>
                </a:lnTo>
                <a:lnTo>
                  <a:pt x="273478" y="129724"/>
                </a:lnTo>
                <a:lnTo>
                  <a:pt x="276163" y="136871"/>
                </a:lnTo>
                <a:lnTo>
                  <a:pt x="278384" y="144170"/>
                </a:lnTo>
                <a:lnTo>
                  <a:pt x="280162" y="151028"/>
                </a:lnTo>
                <a:lnTo>
                  <a:pt x="286385" y="155867"/>
                </a:lnTo>
                <a:lnTo>
                  <a:pt x="313054" y="155867"/>
                </a:lnTo>
                <a:lnTo>
                  <a:pt x="313054" y="187032"/>
                </a:lnTo>
                <a:lnTo>
                  <a:pt x="286385" y="187032"/>
                </a:lnTo>
                <a:lnTo>
                  <a:pt x="280162" y="191871"/>
                </a:lnTo>
                <a:lnTo>
                  <a:pt x="263016" y="233019"/>
                </a:lnTo>
                <a:lnTo>
                  <a:pt x="263905" y="240804"/>
                </a:lnTo>
                <a:lnTo>
                  <a:pt x="282955" y="259587"/>
                </a:lnTo>
                <a:lnTo>
                  <a:pt x="260730" y="281647"/>
                </a:lnTo>
                <a:lnTo>
                  <a:pt x="305076" y="281647"/>
                </a:lnTo>
                <a:lnTo>
                  <a:pt x="316102" y="270662"/>
                </a:lnTo>
                <a:lnTo>
                  <a:pt x="322325" y="264579"/>
                </a:lnTo>
                <a:lnTo>
                  <a:pt x="322325" y="254685"/>
                </a:lnTo>
                <a:lnTo>
                  <a:pt x="316102" y="248602"/>
                </a:lnTo>
                <a:lnTo>
                  <a:pt x="299338" y="231927"/>
                </a:lnTo>
                <a:lnTo>
                  <a:pt x="301498" y="227482"/>
                </a:lnTo>
                <a:lnTo>
                  <a:pt x="303402" y="222884"/>
                </a:lnTo>
                <a:lnTo>
                  <a:pt x="305180" y="218211"/>
                </a:lnTo>
                <a:lnTo>
                  <a:pt x="337438" y="218211"/>
                </a:lnTo>
                <a:lnTo>
                  <a:pt x="344424" y="211200"/>
                </a:lnTo>
                <a:lnTo>
                  <a:pt x="344424" y="131698"/>
                </a:lnTo>
                <a:lnTo>
                  <a:pt x="337438" y="124688"/>
                </a:lnTo>
                <a:lnTo>
                  <a:pt x="305053" y="124688"/>
                </a:lnTo>
                <a:lnTo>
                  <a:pt x="303402" y="120014"/>
                </a:lnTo>
                <a:lnTo>
                  <a:pt x="301498" y="115417"/>
                </a:lnTo>
                <a:lnTo>
                  <a:pt x="299338" y="110972"/>
                </a:lnTo>
                <a:lnTo>
                  <a:pt x="316102" y="94297"/>
                </a:lnTo>
                <a:lnTo>
                  <a:pt x="322325" y="88214"/>
                </a:lnTo>
                <a:lnTo>
                  <a:pt x="322325" y="78320"/>
                </a:lnTo>
                <a:lnTo>
                  <a:pt x="316102" y="72237"/>
                </a:lnTo>
                <a:lnTo>
                  <a:pt x="305076" y="61252"/>
                </a:lnTo>
                <a:close/>
              </a:path>
              <a:path w="344804" h="342900">
                <a:moveTo>
                  <a:pt x="142748" y="157441"/>
                </a:moveTo>
                <a:lnTo>
                  <a:pt x="132841" y="157441"/>
                </a:lnTo>
                <a:lnTo>
                  <a:pt x="126746" y="163588"/>
                </a:lnTo>
                <a:lnTo>
                  <a:pt x="120523" y="169671"/>
                </a:lnTo>
                <a:lnTo>
                  <a:pt x="120523" y="179489"/>
                </a:lnTo>
                <a:lnTo>
                  <a:pt x="126746" y="185572"/>
                </a:lnTo>
                <a:lnTo>
                  <a:pt x="150622" y="209410"/>
                </a:lnTo>
                <a:lnTo>
                  <a:pt x="154559" y="210972"/>
                </a:lnTo>
                <a:lnTo>
                  <a:pt x="162687" y="210972"/>
                </a:lnTo>
                <a:lnTo>
                  <a:pt x="166624" y="209410"/>
                </a:lnTo>
                <a:lnTo>
                  <a:pt x="202876" y="173329"/>
                </a:lnTo>
                <a:lnTo>
                  <a:pt x="158623" y="173329"/>
                </a:lnTo>
                <a:lnTo>
                  <a:pt x="148843" y="163588"/>
                </a:lnTo>
                <a:lnTo>
                  <a:pt x="142748" y="157441"/>
                </a:lnTo>
                <a:close/>
              </a:path>
              <a:path w="344804" h="342900">
                <a:moveTo>
                  <a:pt x="209550" y="133007"/>
                </a:moveTo>
                <a:lnTo>
                  <a:pt x="201549" y="133007"/>
                </a:lnTo>
                <a:lnTo>
                  <a:pt x="197612" y="134531"/>
                </a:lnTo>
                <a:lnTo>
                  <a:pt x="158623" y="173329"/>
                </a:lnTo>
                <a:lnTo>
                  <a:pt x="202876" y="173329"/>
                </a:lnTo>
                <a:lnTo>
                  <a:pt x="222758" y="153542"/>
                </a:lnTo>
                <a:lnTo>
                  <a:pt x="222758" y="143636"/>
                </a:lnTo>
                <a:lnTo>
                  <a:pt x="213613" y="134531"/>
                </a:lnTo>
                <a:lnTo>
                  <a:pt x="209550" y="133007"/>
                </a:lnTo>
                <a:close/>
              </a:path>
              <a:path w="344804" h="342900">
                <a:moveTo>
                  <a:pt x="153904" y="61252"/>
                </a:moveTo>
                <a:lnTo>
                  <a:pt x="83692" y="61252"/>
                </a:lnTo>
                <a:lnTo>
                  <a:pt x="97536" y="75044"/>
                </a:lnTo>
                <a:lnTo>
                  <a:pt x="102488" y="80111"/>
                </a:lnTo>
                <a:lnTo>
                  <a:pt x="110362" y="81051"/>
                </a:lnTo>
                <a:lnTo>
                  <a:pt x="116586" y="77469"/>
                </a:lnTo>
                <a:lnTo>
                  <a:pt x="123313" y="73797"/>
                </a:lnTo>
                <a:lnTo>
                  <a:pt x="130301" y="70626"/>
                </a:lnTo>
                <a:lnTo>
                  <a:pt x="137481" y="67952"/>
                </a:lnTo>
                <a:lnTo>
                  <a:pt x="144779" y="65773"/>
                </a:lnTo>
                <a:lnTo>
                  <a:pt x="151764" y="63982"/>
                </a:lnTo>
                <a:lnTo>
                  <a:pt x="153904" y="61252"/>
                </a:lnTo>
                <a:close/>
              </a:path>
              <a:path w="344804" h="342900">
                <a:moveTo>
                  <a:pt x="219201" y="31178"/>
                </a:moveTo>
                <a:lnTo>
                  <a:pt x="187833" y="31178"/>
                </a:lnTo>
                <a:lnTo>
                  <a:pt x="187833" y="57823"/>
                </a:lnTo>
                <a:lnTo>
                  <a:pt x="192659" y="63982"/>
                </a:lnTo>
                <a:lnTo>
                  <a:pt x="199643" y="65773"/>
                </a:lnTo>
                <a:lnTo>
                  <a:pt x="206942" y="67952"/>
                </a:lnTo>
                <a:lnTo>
                  <a:pt x="214121" y="70626"/>
                </a:lnTo>
                <a:lnTo>
                  <a:pt x="221110" y="73797"/>
                </a:lnTo>
                <a:lnTo>
                  <a:pt x="227837" y="77469"/>
                </a:lnTo>
                <a:lnTo>
                  <a:pt x="234061" y="81051"/>
                </a:lnTo>
                <a:lnTo>
                  <a:pt x="241935" y="80111"/>
                </a:lnTo>
                <a:lnTo>
                  <a:pt x="246887" y="75044"/>
                </a:lnTo>
                <a:lnTo>
                  <a:pt x="260730" y="61252"/>
                </a:lnTo>
                <a:lnTo>
                  <a:pt x="305076" y="61252"/>
                </a:lnTo>
                <a:lnTo>
                  <a:pt x="288657" y="44894"/>
                </a:lnTo>
                <a:lnTo>
                  <a:pt x="232917" y="44894"/>
                </a:lnTo>
                <a:lnTo>
                  <a:pt x="228473" y="42710"/>
                </a:lnTo>
                <a:lnTo>
                  <a:pt x="223900" y="40830"/>
                </a:lnTo>
                <a:lnTo>
                  <a:pt x="219201" y="39204"/>
                </a:lnTo>
                <a:lnTo>
                  <a:pt x="219201" y="31178"/>
                </a:lnTo>
                <a:close/>
              </a:path>
              <a:path w="344804" h="342900">
                <a:moveTo>
                  <a:pt x="212089" y="0"/>
                </a:moveTo>
                <a:lnTo>
                  <a:pt x="132334" y="0"/>
                </a:lnTo>
                <a:lnTo>
                  <a:pt x="125222" y="7010"/>
                </a:lnTo>
                <a:lnTo>
                  <a:pt x="125222" y="39204"/>
                </a:lnTo>
                <a:lnTo>
                  <a:pt x="120523" y="40830"/>
                </a:lnTo>
                <a:lnTo>
                  <a:pt x="115950" y="42710"/>
                </a:lnTo>
                <a:lnTo>
                  <a:pt x="111505" y="44894"/>
                </a:lnTo>
                <a:lnTo>
                  <a:pt x="156590" y="44894"/>
                </a:lnTo>
                <a:lnTo>
                  <a:pt x="156590" y="31178"/>
                </a:lnTo>
                <a:lnTo>
                  <a:pt x="219201" y="31178"/>
                </a:lnTo>
                <a:lnTo>
                  <a:pt x="219201" y="7010"/>
                </a:lnTo>
                <a:lnTo>
                  <a:pt x="212089" y="0"/>
                </a:lnTo>
                <a:close/>
              </a:path>
              <a:path w="344804" h="342900">
                <a:moveTo>
                  <a:pt x="264922" y="23609"/>
                </a:moveTo>
                <a:lnTo>
                  <a:pt x="256539" y="23609"/>
                </a:lnTo>
                <a:lnTo>
                  <a:pt x="252602" y="25247"/>
                </a:lnTo>
                <a:lnTo>
                  <a:pt x="249681" y="28206"/>
                </a:lnTo>
                <a:lnTo>
                  <a:pt x="232917" y="44894"/>
                </a:lnTo>
                <a:lnTo>
                  <a:pt x="288657" y="44894"/>
                </a:lnTo>
                <a:lnTo>
                  <a:pt x="271906" y="28206"/>
                </a:lnTo>
                <a:lnTo>
                  <a:pt x="268859" y="25247"/>
                </a:lnTo>
                <a:lnTo>
                  <a:pt x="264922" y="23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801993" y="2128497"/>
            <a:ext cx="2270125" cy="103251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暂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缓招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聘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计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划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等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200" spc="5" dirty="0"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务</a:t>
            </a:r>
            <a:r>
              <a:rPr sz="2200" b="1" spc="-5" dirty="0">
                <a:latin typeface="黑体" panose="02010609060101010101" charset="-122"/>
                <a:cs typeface="黑体" panose="02010609060101010101" charset="-122"/>
              </a:rPr>
              <a:t>复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苏</a:t>
            </a:r>
            <a:r>
              <a:rPr sz="2200" b="1" spc="-5" dirty="0">
                <a:latin typeface="黑体" panose="02010609060101010101" charset="-122"/>
                <a:cs typeface="黑体" panose="02010609060101010101" charset="-122"/>
              </a:rPr>
              <a:t>以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后</a:t>
            </a:r>
            <a:r>
              <a:rPr sz="2200" b="1" spc="-5" dirty="0">
                <a:latin typeface="黑体" panose="02010609060101010101" charset="-122"/>
                <a:cs typeface="黑体" panose="02010609060101010101" charset="-122"/>
              </a:rPr>
              <a:t>再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说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01993" y="3657959"/>
            <a:ext cx="1990089" cy="103251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务变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化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临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时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调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整招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人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要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求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02120" y="5300980"/>
            <a:ext cx="2461895" cy="52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校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招改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为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“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云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宣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讲”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86371" y="3451859"/>
            <a:ext cx="1761489" cy="0"/>
          </a:xfrm>
          <a:custGeom>
            <a:avLst/>
            <a:gdLst/>
            <a:ahLst/>
            <a:cxnLst/>
            <a:rect l="l" t="t" r="r" b="b"/>
            <a:pathLst>
              <a:path w="1761490">
                <a:moveTo>
                  <a:pt x="0" y="0"/>
                </a:moveTo>
                <a:lnTo>
                  <a:pt x="1761108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86371" y="4797552"/>
            <a:ext cx="1761489" cy="0"/>
          </a:xfrm>
          <a:custGeom>
            <a:avLst/>
            <a:gdLst/>
            <a:ahLst/>
            <a:cxnLst/>
            <a:rect l="l" t="t" r="r" b="b"/>
            <a:pathLst>
              <a:path w="1761490">
                <a:moveTo>
                  <a:pt x="0" y="0"/>
                </a:moveTo>
                <a:lnTo>
                  <a:pt x="1761108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441306" y="2128497"/>
            <a:ext cx="1991995" cy="103251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简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历投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递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数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量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明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显</a:t>
            </a:r>
            <a:r>
              <a:rPr sz="2200" b="1" spc="-5" dirty="0">
                <a:latin typeface="黑体" panose="02010609060101010101" charset="-122"/>
                <a:cs typeface="黑体" panose="02010609060101010101" charset="-122"/>
              </a:rPr>
              <a:t>降低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sz="2200" b="1" spc="-5" dirty="0">
                <a:latin typeface="黑体" panose="02010609060101010101" charset="-122"/>
                <a:cs typeface="黑体" panose="02010609060101010101" charset="-122"/>
              </a:rPr>
              <a:t>找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人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难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41306" y="3686962"/>
            <a:ext cx="199199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求</a:t>
            </a:r>
            <a:r>
              <a:rPr sz="2200" b="1" spc="-5" dirty="0">
                <a:latin typeface="黑体" panose="02010609060101010101" charset="-122"/>
                <a:cs typeface="黑体" panose="02010609060101010101" charset="-122"/>
              </a:rPr>
              <a:t>职者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意</a:t>
            </a:r>
            <a:r>
              <a:rPr sz="2200" b="1" spc="-5" dirty="0">
                <a:latin typeface="黑体" panose="02010609060101010101" charset="-122"/>
                <a:cs typeface="黑体" panose="02010609060101010101" charset="-122"/>
              </a:rPr>
              <a:t>向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弱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， 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稳</a:t>
            </a:r>
            <a:r>
              <a:rPr sz="2200" b="1" spc="-5" dirty="0">
                <a:latin typeface="黑体" panose="02010609060101010101" charset="-122"/>
                <a:cs typeface="黑体" panose="02010609060101010101" charset="-122"/>
              </a:rPr>
              <a:t>定为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先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41306" y="5749544"/>
            <a:ext cx="7245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…</a:t>
            </a:r>
            <a:r>
              <a:rPr sz="2200" spc="-8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…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424416" y="3451859"/>
            <a:ext cx="1761489" cy="0"/>
          </a:xfrm>
          <a:custGeom>
            <a:avLst/>
            <a:gdLst/>
            <a:ahLst/>
            <a:cxnLst/>
            <a:rect l="l" t="t" r="r" b="b"/>
            <a:pathLst>
              <a:path w="1761490">
                <a:moveTo>
                  <a:pt x="0" y="0"/>
                </a:moveTo>
                <a:lnTo>
                  <a:pt x="1761108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424416" y="4797552"/>
            <a:ext cx="1761489" cy="0"/>
          </a:xfrm>
          <a:custGeom>
            <a:avLst/>
            <a:gdLst/>
            <a:ahLst/>
            <a:cxnLst/>
            <a:rect l="l" t="t" r="r" b="b"/>
            <a:pathLst>
              <a:path w="1761490">
                <a:moveTo>
                  <a:pt x="0" y="0"/>
                </a:moveTo>
                <a:lnTo>
                  <a:pt x="1761108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973488" y="3665220"/>
            <a:ext cx="433070" cy="624840"/>
          </a:xfrm>
          <a:custGeom>
            <a:avLst/>
            <a:gdLst/>
            <a:ahLst/>
            <a:cxnLst/>
            <a:rect l="l" t="t" r="r" b="b"/>
            <a:pathLst>
              <a:path w="433070" h="624839">
                <a:moveTo>
                  <a:pt x="2119" y="0"/>
                </a:moveTo>
                <a:lnTo>
                  <a:pt x="4214" y="133254"/>
                </a:lnTo>
                <a:lnTo>
                  <a:pt x="30622" y="261246"/>
                </a:lnTo>
                <a:lnTo>
                  <a:pt x="95083" y="395858"/>
                </a:lnTo>
                <a:lnTo>
                  <a:pt x="196903" y="504449"/>
                </a:lnTo>
                <a:lnTo>
                  <a:pt x="306617" y="575071"/>
                </a:lnTo>
                <a:lnTo>
                  <a:pt x="394352" y="613332"/>
                </a:lnTo>
                <a:lnTo>
                  <a:pt x="430236" y="624839"/>
                </a:lnTo>
                <a:lnTo>
                  <a:pt x="432534" y="587240"/>
                </a:lnTo>
                <a:lnTo>
                  <a:pt x="428712" y="491585"/>
                </a:lnTo>
                <a:lnTo>
                  <a:pt x="402697" y="363593"/>
                </a:lnTo>
                <a:lnTo>
                  <a:pt x="338415" y="228980"/>
                </a:lnTo>
                <a:lnTo>
                  <a:pt x="235934" y="120390"/>
                </a:lnTo>
                <a:lnTo>
                  <a:pt x="125880" y="49768"/>
                </a:lnTo>
                <a:lnTo>
                  <a:pt x="38020" y="11507"/>
                </a:lnTo>
                <a:lnTo>
                  <a:pt x="2119" y="0"/>
                </a:lnTo>
                <a:close/>
              </a:path>
            </a:pathLst>
          </a:custGeom>
          <a:solidFill>
            <a:srgbClr val="3A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27195" y="3538728"/>
            <a:ext cx="295910" cy="754380"/>
          </a:xfrm>
          <a:custGeom>
            <a:avLst/>
            <a:gdLst/>
            <a:ahLst/>
            <a:cxnLst/>
            <a:rect l="l" t="t" r="r" b="b"/>
            <a:pathLst>
              <a:path w="295910" h="754379">
                <a:moveTo>
                  <a:pt x="122808" y="0"/>
                </a:moveTo>
                <a:lnTo>
                  <a:pt x="101744" y="31222"/>
                </a:lnTo>
                <a:lnTo>
                  <a:pt x="56403" y="115569"/>
                </a:lnTo>
                <a:lnTo>
                  <a:pt x="13563" y="239065"/>
                </a:lnTo>
                <a:lnTo>
                  <a:pt x="0" y="387731"/>
                </a:lnTo>
                <a:lnTo>
                  <a:pt x="33021" y="532620"/>
                </a:lnTo>
                <a:lnTo>
                  <a:pt x="91678" y="648922"/>
                </a:lnTo>
                <a:lnTo>
                  <a:pt x="147643" y="726291"/>
                </a:lnTo>
                <a:lnTo>
                  <a:pt x="172592" y="754380"/>
                </a:lnTo>
                <a:lnTo>
                  <a:pt x="193800" y="723175"/>
                </a:lnTo>
                <a:lnTo>
                  <a:pt x="239379" y="638952"/>
                </a:lnTo>
                <a:lnTo>
                  <a:pt x="282267" y="515796"/>
                </a:lnTo>
                <a:lnTo>
                  <a:pt x="295401" y="367792"/>
                </a:lnTo>
                <a:lnTo>
                  <a:pt x="262808" y="222242"/>
                </a:lnTo>
                <a:lnTo>
                  <a:pt x="204104" y="105600"/>
                </a:lnTo>
                <a:lnTo>
                  <a:pt x="147901" y="28106"/>
                </a:lnTo>
                <a:lnTo>
                  <a:pt x="12280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26435" y="3318890"/>
            <a:ext cx="1790064" cy="2298065"/>
          </a:xfrm>
          <a:custGeom>
            <a:avLst/>
            <a:gdLst/>
            <a:ahLst/>
            <a:cxnLst/>
            <a:rect l="l" t="t" r="r" b="b"/>
            <a:pathLst>
              <a:path w="1790064" h="2298065">
                <a:moveTo>
                  <a:pt x="132714" y="0"/>
                </a:moveTo>
                <a:lnTo>
                  <a:pt x="127253" y="0"/>
                </a:lnTo>
                <a:lnTo>
                  <a:pt x="111488" y="2264"/>
                </a:lnTo>
                <a:lnTo>
                  <a:pt x="98186" y="10017"/>
                </a:lnTo>
                <a:lnTo>
                  <a:pt x="88624" y="22127"/>
                </a:lnTo>
                <a:lnTo>
                  <a:pt x="84074" y="37464"/>
                </a:lnTo>
                <a:lnTo>
                  <a:pt x="0" y="1455801"/>
                </a:lnTo>
                <a:lnTo>
                  <a:pt x="1641728" y="2293048"/>
                </a:lnTo>
                <a:lnTo>
                  <a:pt x="1646174" y="2295258"/>
                </a:lnTo>
                <a:lnTo>
                  <a:pt x="1651762" y="2296363"/>
                </a:lnTo>
                <a:lnTo>
                  <a:pt x="1656206" y="2297468"/>
                </a:lnTo>
                <a:lnTo>
                  <a:pt x="1692693" y="2276652"/>
                </a:lnTo>
                <a:lnTo>
                  <a:pt x="1790064" y="882523"/>
                </a:lnTo>
                <a:lnTo>
                  <a:pt x="1788283" y="860559"/>
                </a:lnTo>
                <a:lnTo>
                  <a:pt x="1780190" y="840263"/>
                </a:lnTo>
                <a:lnTo>
                  <a:pt x="1766526" y="822872"/>
                </a:lnTo>
                <a:lnTo>
                  <a:pt x="1748027" y="809625"/>
                </a:lnTo>
                <a:lnTo>
                  <a:pt x="142747" y="4318"/>
                </a:lnTo>
                <a:lnTo>
                  <a:pt x="138302" y="1016"/>
                </a:lnTo>
                <a:lnTo>
                  <a:pt x="132714" y="0"/>
                </a:lnTo>
                <a:close/>
              </a:path>
            </a:pathLst>
          </a:custGeom>
          <a:solidFill>
            <a:srgbClr val="D0CD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49295" y="3346322"/>
            <a:ext cx="1746250" cy="2241550"/>
          </a:xfrm>
          <a:custGeom>
            <a:avLst/>
            <a:gdLst/>
            <a:ahLst/>
            <a:cxnLst/>
            <a:rect l="l" t="t" r="r" b="b"/>
            <a:pathLst>
              <a:path w="1746250" h="2241550">
                <a:moveTo>
                  <a:pt x="123952" y="0"/>
                </a:moveTo>
                <a:lnTo>
                  <a:pt x="86268" y="22127"/>
                </a:lnTo>
                <a:lnTo>
                  <a:pt x="0" y="1421510"/>
                </a:lnTo>
                <a:lnTo>
                  <a:pt x="1601978" y="2236724"/>
                </a:lnTo>
                <a:lnTo>
                  <a:pt x="1610868" y="2241041"/>
                </a:lnTo>
                <a:lnTo>
                  <a:pt x="1615313" y="2241041"/>
                </a:lnTo>
                <a:lnTo>
                  <a:pt x="1651371" y="2220735"/>
                </a:lnTo>
                <a:lnTo>
                  <a:pt x="1745869" y="861568"/>
                </a:lnTo>
                <a:lnTo>
                  <a:pt x="1744102" y="839781"/>
                </a:lnTo>
                <a:lnTo>
                  <a:pt x="1722758" y="803257"/>
                </a:lnTo>
                <a:lnTo>
                  <a:pt x="139446" y="4317"/>
                </a:lnTo>
                <a:lnTo>
                  <a:pt x="123952" y="0"/>
                </a:lnTo>
                <a:close/>
              </a:path>
            </a:pathLst>
          </a:custGeom>
          <a:solidFill>
            <a:srgbClr val="3E3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31592" y="3451478"/>
            <a:ext cx="1581785" cy="2030730"/>
          </a:xfrm>
          <a:custGeom>
            <a:avLst/>
            <a:gdLst/>
            <a:ahLst/>
            <a:cxnLst/>
            <a:rect l="l" t="t" r="r" b="b"/>
            <a:pathLst>
              <a:path w="1581785" h="2030729">
                <a:moveTo>
                  <a:pt x="117220" y="0"/>
                </a:moveTo>
                <a:lnTo>
                  <a:pt x="111632" y="0"/>
                </a:lnTo>
                <a:lnTo>
                  <a:pt x="97990" y="2053"/>
                </a:lnTo>
                <a:lnTo>
                  <a:pt x="86217" y="9096"/>
                </a:lnTo>
                <a:lnTo>
                  <a:pt x="77753" y="19877"/>
                </a:lnTo>
                <a:lnTo>
                  <a:pt x="74040" y="33147"/>
                </a:lnTo>
                <a:lnTo>
                  <a:pt x="0" y="1287526"/>
                </a:lnTo>
                <a:lnTo>
                  <a:pt x="1455166" y="2029714"/>
                </a:lnTo>
                <a:lnTo>
                  <a:pt x="1459610" y="2030730"/>
                </a:lnTo>
                <a:lnTo>
                  <a:pt x="1464056" y="2030730"/>
                </a:lnTo>
                <a:lnTo>
                  <a:pt x="1499361" y="1999869"/>
                </a:lnTo>
                <a:lnTo>
                  <a:pt x="1581277" y="780669"/>
                </a:lnTo>
                <a:lnTo>
                  <a:pt x="1579901" y="761238"/>
                </a:lnTo>
                <a:lnTo>
                  <a:pt x="1561006" y="728091"/>
                </a:lnTo>
                <a:lnTo>
                  <a:pt x="126110" y="4318"/>
                </a:lnTo>
                <a:lnTo>
                  <a:pt x="117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69435" y="4762769"/>
            <a:ext cx="2927350" cy="1510030"/>
          </a:xfrm>
          <a:custGeom>
            <a:avLst/>
            <a:gdLst/>
            <a:ahLst/>
            <a:cxnLst/>
            <a:rect l="l" t="t" r="r" b="b"/>
            <a:pathLst>
              <a:path w="2927350" h="1510029">
                <a:moveTo>
                  <a:pt x="1239744" y="0"/>
                </a:moveTo>
                <a:lnTo>
                  <a:pt x="1170132" y="16875"/>
                </a:lnTo>
                <a:lnTo>
                  <a:pt x="24592" y="610854"/>
                </a:lnTo>
                <a:lnTo>
                  <a:pt x="0" y="653930"/>
                </a:lnTo>
                <a:lnTo>
                  <a:pt x="4653" y="670544"/>
                </a:lnTo>
                <a:lnTo>
                  <a:pt x="1631142" y="1498711"/>
                </a:lnTo>
                <a:lnTo>
                  <a:pt x="1679227" y="1509474"/>
                </a:lnTo>
                <a:lnTo>
                  <a:pt x="1703919" y="1506783"/>
                </a:lnTo>
                <a:lnTo>
                  <a:pt x="1727408" y="1498711"/>
                </a:lnTo>
                <a:lnTo>
                  <a:pt x="2916001" y="895791"/>
                </a:lnTo>
                <a:lnTo>
                  <a:pt x="2923891" y="884147"/>
                </a:lnTo>
                <a:lnTo>
                  <a:pt x="2926923" y="871364"/>
                </a:lnTo>
                <a:lnTo>
                  <a:pt x="2926431" y="858374"/>
                </a:lnTo>
                <a:lnTo>
                  <a:pt x="2752298" y="738997"/>
                </a:lnTo>
                <a:lnTo>
                  <a:pt x="1391239" y="60944"/>
                </a:lnTo>
                <a:lnTo>
                  <a:pt x="1309451" y="17891"/>
                </a:lnTo>
                <a:lnTo>
                  <a:pt x="1275520" y="4712"/>
                </a:lnTo>
                <a:lnTo>
                  <a:pt x="1239744" y="0"/>
                </a:lnTo>
                <a:close/>
              </a:path>
            </a:pathLst>
          </a:custGeom>
          <a:solidFill>
            <a:srgbClr val="D0CD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574291" y="5474208"/>
            <a:ext cx="2822575" cy="798830"/>
          </a:xfrm>
          <a:custGeom>
            <a:avLst/>
            <a:gdLst/>
            <a:ahLst/>
            <a:cxnLst/>
            <a:rect l="l" t="t" r="r" b="b"/>
            <a:pathLst>
              <a:path w="2822575" h="798829">
                <a:moveTo>
                  <a:pt x="532003" y="249618"/>
                </a:moveTo>
                <a:lnTo>
                  <a:pt x="527637" y="256886"/>
                </a:lnTo>
                <a:lnTo>
                  <a:pt x="522985" y="263844"/>
                </a:lnTo>
                <a:lnTo>
                  <a:pt x="518144" y="270594"/>
                </a:lnTo>
                <a:lnTo>
                  <a:pt x="513207" y="277240"/>
                </a:lnTo>
                <a:lnTo>
                  <a:pt x="1526286" y="787526"/>
                </a:lnTo>
                <a:lnTo>
                  <a:pt x="1538065" y="792516"/>
                </a:lnTo>
                <a:lnTo>
                  <a:pt x="1550035" y="795951"/>
                </a:lnTo>
                <a:lnTo>
                  <a:pt x="1562004" y="797937"/>
                </a:lnTo>
                <a:lnTo>
                  <a:pt x="1573784" y="798575"/>
                </a:lnTo>
                <a:lnTo>
                  <a:pt x="1586224" y="797937"/>
                </a:lnTo>
                <a:lnTo>
                  <a:pt x="1598533" y="795951"/>
                </a:lnTo>
                <a:lnTo>
                  <a:pt x="1610627" y="792516"/>
                </a:lnTo>
                <a:lnTo>
                  <a:pt x="1622425" y="787526"/>
                </a:lnTo>
                <a:lnTo>
                  <a:pt x="1674680" y="761022"/>
                </a:lnTo>
                <a:lnTo>
                  <a:pt x="1585976" y="761022"/>
                </a:lnTo>
                <a:lnTo>
                  <a:pt x="1574194" y="760383"/>
                </a:lnTo>
                <a:lnTo>
                  <a:pt x="1562306" y="758397"/>
                </a:lnTo>
                <a:lnTo>
                  <a:pt x="1550632" y="754962"/>
                </a:lnTo>
                <a:lnTo>
                  <a:pt x="1539494" y="749973"/>
                </a:lnTo>
                <a:lnTo>
                  <a:pt x="532003" y="249618"/>
                </a:lnTo>
                <a:close/>
              </a:path>
              <a:path w="2822575" h="798829">
                <a:moveTo>
                  <a:pt x="2819146" y="134746"/>
                </a:moveTo>
                <a:lnTo>
                  <a:pt x="1633474" y="749973"/>
                </a:lnTo>
                <a:lnTo>
                  <a:pt x="1585976" y="761022"/>
                </a:lnTo>
                <a:lnTo>
                  <a:pt x="1674680" y="761022"/>
                </a:lnTo>
                <a:lnTo>
                  <a:pt x="2811399" y="184454"/>
                </a:lnTo>
                <a:lnTo>
                  <a:pt x="2822448" y="155740"/>
                </a:lnTo>
                <a:lnTo>
                  <a:pt x="2822448" y="148005"/>
                </a:lnTo>
                <a:lnTo>
                  <a:pt x="2820289" y="141376"/>
                </a:lnTo>
                <a:lnTo>
                  <a:pt x="2819146" y="134746"/>
                </a:lnTo>
                <a:close/>
              </a:path>
              <a:path w="2822575" h="798829">
                <a:moveTo>
                  <a:pt x="19939" y="4444"/>
                </a:moveTo>
                <a:lnTo>
                  <a:pt x="0" y="19938"/>
                </a:lnTo>
                <a:lnTo>
                  <a:pt x="312928" y="176720"/>
                </a:lnTo>
                <a:lnTo>
                  <a:pt x="317117" y="169442"/>
                </a:lnTo>
                <a:lnTo>
                  <a:pt x="325447" y="155291"/>
                </a:lnTo>
                <a:lnTo>
                  <a:pt x="329565" y="148005"/>
                </a:lnTo>
                <a:lnTo>
                  <a:pt x="52038" y="9905"/>
                </a:lnTo>
                <a:lnTo>
                  <a:pt x="20955" y="9905"/>
                </a:lnTo>
                <a:lnTo>
                  <a:pt x="20955" y="7746"/>
                </a:lnTo>
                <a:lnTo>
                  <a:pt x="19939" y="4444"/>
                </a:lnTo>
                <a:close/>
              </a:path>
              <a:path w="2822575" h="798829">
                <a:moveTo>
                  <a:pt x="32131" y="0"/>
                </a:moveTo>
                <a:lnTo>
                  <a:pt x="25400" y="5460"/>
                </a:lnTo>
                <a:lnTo>
                  <a:pt x="20955" y="9905"/>
                </a:lnTo>
                <a:lnTo>
                  <a:pt x="52038" y="9905"/>
                </a:lnTo>
                <a:lnTo>
                  <a:pt x="32131" y="0"/>
                </a:lnTo>
                <a:close/>
              </a:path>
            </a:pathLst>
          </a:custGeom>
          <a:solidFill>
            <a:srgbClr val="BAB8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153411" y="5425440"/>
            <a:ext cx="875030" cy="481965"/>
          </a:xfrm>
          <a:custGeom>
            <a:avLst/>
            <a:gdLst/>
            <a:ahLst/>
            <a:cxnLst/>
            <a:rect l="l" t="t" r="r" b="b"/>
            <a:pathLst>
              <a:path w="875030" h="481964">
                <a:moveTo>
                  <a:pt x="311785" y="0"/>
                </a:moveTo>
                <a:lnTo>
                  <a:pt x="39750" y="135890"/>
                </a:lnTo>
                <a:lnTo>
                  <a:pt x="31539" y="156772"/>
                </a:lnTo>
                <a:lnTo>
                  <a:pt x="21971" y="177973"/>
                </a:lnTo>
                <a:lnTo>
                  <a:pt x="11354" y="199385"/>
                </a:lnTo>
                <a:lnTo>
                  <a:pt x="0" y="220903"/>
                </a:lnTo>
                <a:lnTo>
                  <a:pt x="506349" y="476059"/>
                </a:lnTo>
                <a:lnTo>
                  <a:pt x="512514" y="478321"/>
                </a:lnTo>
                <a:lnTo>
                  <a:pt x="519191" y="480064"/>
                </a:lnTo>
                <a:lnTo>
                  <a:pt x="526083" y="481186"/>
                </a:lnTo>
                <a:lnTo>
                  <a:pt x="532892" y="481584"/>
                </a:lnTo>
                <a:lnTo>
                  <a:pt x="540484" y="481152"/>
                </a:lnTo>
                <a:lnTo>
                  <a:pt x="865632" y="303745"/>
                </a:lnTo>
                <a:lnTo>
                  <a:pt x="874811" y="285268"/>
                </a:lnTo>
                <a:lnTo>
                  <a:pt x="872236" y="278345"/>
                </a:lnTo>
                <a:lnTo>
                  <a:pt x="871219" y="275031"/>
                </a:lnTo>
                <a:lnTo>
                  <a:pt x="344931" y="7747"/>
                </a:lnTo>
                <a:lnTo>
                  <a:pt x="320071" y="585"/>
                </a:lnTo>
                <a:lnTo>
                  <a:pt x="311785" y="0"/>
                </a:lnTo>
                <a:close/>
              </a:path>
            </a:pathLst>
          </a:custGeom>
          <a:solidFill>
            <a:srgbClr val="BAB8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45847" y="4826508"/>
            <a:ext cx="2206625" cy="1127760"/>
          </a:xfrm>
          <a:custGeom>
            <a:avLst/>
            <a:gdLst/>
            <a:ahLst/>
            <a:cxnLst/>
            <a:rect l="l" t="t" r="r" b="b"/>
            <a:pathLst>
              <a:path w="2206625" h="1127760">
                <a:moveTo>
                  <a:pt x="587752" y="0"/>
                </a:moveTo>
                <a:lnTo>
                  <a:pt x="15109" y="276098"/>
                </a:lnTo>
                <a:lnTo>
                  <a:pt x="9521" y="278384"/>
                </a:lnTo>
                <a:lnTo>
                  <a:pt x="5203" y="282829"/>
                </a:lnTo>
                <a:lnTo>
                  <a:pt x="2917" y="288290"/>
                </a:lnTo>
                <a:lnTo>
                  <a:pt x="0" y="298450"/>
                </a:lnTo>
                <a:lnTo>
                  <a:pt x="1012" y="308419"/>
                </a:lnTo>
                <a:lnTo>
                  <a:pt x="5738" y="317150"/>
                </a:lnTo>
                <a:lnTo>
                  <a:pt x="13966" y="323596"/>
                </a:lnTo>
                <a:lnTo>
                  <a:pt x="1602482" y="1126655"/>
                </a:lnTo>
                <a:lnTo>
                  <a:pt x="1609213" y="1127760"/>
                </a:lnTo>
                <a:lnTo>
                  <a:pt x="1623564" y="1127760"/>
                </a:lnTo>
                <a:lnTo>
                  <a:pt x="1631311" y="1126655"/>
                </a:lnTo>
                <a:lnTo>
                  <a:pt x="1637915" y="1122235"/>
                </a:lnTo>
                <a:lnTo>
                  <a:pt x="2197223" y="825106"/>
                </a:lnTo>
                <a:lnTo>
                  <a:pt x="2199509" y="824001"/>
                </a:lnTo>
                <a:lnTo>
                  <a:pt x="2201668" y="822896"/>
                </a:lnTo>
                <a:lnTo>
                  <a:pt x="2202811" y="819581"/>
                </a:lnTo>
                <a:lnTo>
                  <a:pt x="2206113" y="814057"/>
                </a:lnTo>
                <a:lnTo>
                  <a:pt x="2203954" y="806335"/>
                </a:lnTo>
                <a:lnTo>
                  <a:pt x="2197223" y="803021"/>
                </a:lnTo>
                <a:lnTo>
                  <a:pt x="614295" y="5461"/>
                </a:lnTo>
                <a:lnTo>
                  <a:pt x="607629" y="2786"/>
                </a:lnTo>
                <a:lnTo>
                  <a:pt x="600975" y="1111"/>
                </a:lnTo>
                <a:lnTo>
                  <a:pt x="594346" y="246"/>
                </a:lnTo>
                <a:lnTo>
                  <a:pt x="587752" y="0"/>
                </a:lnTo>
                <a:close/>
              </a:path>
            </a:pathLst>
          </a:custGeom>
          <a:solidFill>
            <a:srgbClr val="BAB8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48228" y="4169664"/>
            <a:ext cx="516890" cy="264160"/>
          </a:xfrm>
          <a:custGeom>
            <a:avLst/>
            <a:gdLst/>
            <a:ahLst/>
            <a:cxnLst/>
            <a:rect l="l" t="t" r="r" b="b"/>
            <a:pathLst>
              <a:path w="516889" h="264160">
                <a:moveTo>
                  <a:pt x="2032" y="0"/>
                </a:moveTo>
                <a:lnTo>
                  <a:pt x="0" y="6223"/>
                </a:lnTo>
                <a:lnTo>
                  <a:pt x="513461" y="263652"/>
                </a:lnTo>
                <a:lnTo>
                  <a:pt x="516636" y="258444"/>
                </a:lnTo>
                <a:lnTo>
                  <a:pt x="203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48228" y="4245864"/>
            <a:ext cx="516890" cy="268605"/>
          </a:xfrm>
          <a:custGeom>
            <a:avLst/>
            <a:gdLst/>
            <a:ahLst/>
            <a:cxnLst/>
            <a:rect l="l" t="t" r="r" b="b"/>
            <a:pathLst>
              <a:path w="516889" h="268604">
                <a:moveTo>
                  <a:pt x="2032" y="0"/>
                </a:moveTo>
                <a:lnTo>
                  <a:pt x="0" y="5206"/>
                </a:lnTo>
                <a:lnTo>
                  <a:pt x="514604" y="268224"/>
                </a:lnTo>
                <a:lnTo>
                  <a:pt x="516636" y="263017"/>
                </a:lnTo>
                <a:lnTo>
                  <a:pt x="203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441191" y="4390644"/>
            <a:ext cx="299085" cy="155575"/>
          </a:xfrm>
          <a:custGeom>
            <a:avLst/>
            <a:gdLst/>
            <a:ahLst/>
            <a:cxnLst/>
            <a:rect l="l" t="t" r="r" b="b"/>
            <a:pathLst>
              <a:path w="299085" h="155575">
                <a:moveTo>
                  <a:pt x="3175" y="0"/>
                </a:moveTo>
                <a:lnTo>
                  <a:pt x="0" y="5206"/>
                </a:lnTo>
                <a:lnTo>
                  <a:pt x="296672" y="155447"/>
                </a:lnTo>
                <a:lnTo>
                  <a:pt x="298704" y="150240"/>
                </a:lnTo>
                <a:lnTo>
                  <a:pt x="317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638675" y="4681458"/>
            <a:ext cx="194945" cy="61594"/>
          </a:xfrm>
          <a:custGeom>
            <a:avLst/>
            <a:gdLst/>
            <a:ahLst/>
            <a:cxnLst/>
            <a:rect l="l" t="t" r="r" b="b"/>
            <a:pathLst>
              <a:path w="194944" h="61595">
                <a:moveTo>
                  <a:pt x="63805" y="0"/>
                </a:moveTo>
                <a:lnTo>
                  <a:pt x="9657" y="25161"/>
                </a:lnTo>
                <a:lnTo>
                  <a:pt x="0" y="45253"/>
                </a:lnTo>
                <a:lnTo>
                  <a:pt x="15983" y="56942"/>
                </a:lnTo>
                <a:lnTo>
                  <a:pt x="49442" y="61158"/>
                </a:lnTo>
                <a:lnTo>
                  <a:pt x="92209" y="58829"/>
                </a:lnTo>
                <a:lnTo>
                  <a:pt x="136118" y="50884"/>
                </a:lnTo>
                <a:lnTo>
                  <a:pt x="173003" y="38251"/>
                </a:lnTo>
                <a:lnTo>
                  <a:pt x="194696" y="21859"/>
                </a:lnTo>
                <a:lnTo>
                  <a:pt x="174195" y="14160"/>
                </a:lnTo>
                <a:lnTo>
                  <a:pt x="124608" y="1603"/>
                </a:lnTo>
                <a:lnTo>
                  <a:pt x="63805" y="0"/>
                </a:lnTo>
                <a:close/>
              </a:path>
            </a:pathLst>
          </a:custGeom>
          <a:solidFill>
            <a:srgbClr val="3E3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592564" y="4369679"/>
            <a:ext cx="349885" cy="327025"/>
          </a:xfrm>
          <a:custGeom>
            <a:avLst/>
            <a:gdLst/>
            <a:ahLst/>
            <a:cxnLst/>
            <a:rect l="l" t="t" r="r" b="b"/>
            <a:pathLst>
              <a:path w="349885" h="327025">
                <a:moveTo>
                  <a:pt x="163816" y="0"/>
                </a:moveTo>
                <a:lnTo>
                  <a:pt x="103028" y="10598"/>
                </a:lnTo>
                <a:lnTo>
                  <a:pt x="61604" y="32853"/>
                </a:lnTo>
                <a:lnTo>
                  <a:pt x="24145" y="74431"/>
                </a:lnTo>
                <a:lnTo>
                  <a:pt x="4244" y="129051"/>
                </a:lnTo>
                <a:lnTo>
                  <a:pt x="0" y="186303"/>
                </a:lnTo>
                <a:lnTo>
                  <a:pt x="2589" y="240863"/>
                </a:lnTo>
                <a:lnTo>
                  <a:pt x="3190" y="287410"/>
                </a:lnTo>
                <a:lnTo>
                  <a:pt x="44706" y="317321"/>
                </a:lnTo>
                <a:lnTo>
                  <a:pt x="92957" y="322569"/>
                </a:lnTo>
                <a:lnTo>
                  <a:pt x="152742" y="324677"/>
                </a:lnTo>
                <a:lnTo>
                  <a:pt x="218963" y="326145"/>
                </a:lnTo>
                <a:lnTo>
                  <a:pt x="229905" y="326788"/>
                </a:lnTo>
                <a:lnTo>
                  <a:pt x="241061" y="327003"/>
                </a:lnTo>
                <a:lnTo>
                  <a:pt x="252218" y="326788"/>
                </a:lnTo>
                <a:lnTo>
                  <a:pt x="263159" y="326145"/>
                </a:lnTo>
                <a:lnTo>
                  <a:pt x="275351" y="261883"/>
                </a:lnTo>
                <a:lnTo>
                  <a:pt x="348682" y="261883"/>
                </a:lnTo>
                <a:lnTo>
                  <a:pt x="341031" y="221250"/>
                </a:lnTo>
                <a:lnTo>
                  <a:pt x="325011" y="182891"/>
                </a:lnTo>
                <a:lnTo>
                  <a:pt x="304584" y="141673"/>
                </a:lnTo>
                <a:lnTo>
                  <a:pt x="283098" y="98815"/>
                </a:lnTo>
                <a:lnTo>
                  <a:pt x="240448" y="37032"/>
                </a:lnTo>
                <a:lnTo>
                  <a:pt x="197262" y="8217"/>
                </a:lnTo>
                <a:lnTo>
                  <a:pt x="163816" y="0"/>
                </a:lnTo>
                <a:close/>
              </a:path>
              <a:path w="349885" h="327025">
                <a:moveTo>
                  <a:pt x="348682" y="261883"/>
                </a:moveTo>
                <a:lnTo>
                  <a:pt x="275351" y="261883"/>
                </a:lnTo>
                <a:lnTo>
                  <a:pt x="294147" y="321700"/>
                </a:lnTo>
                <a:lnTo>
                  <a:pt x="329205" y="306975"/>
                </a:lnTo>
                <a:lnTo>
                  <a:pt x="346474" y="284511"/>
                </a:lnTo>
                <a:lnTo>
                  <a:pt x="348682" y="261883"/>
                </a:lnTo>
                <a:close/>
              </a:path>
            </a:pathLst>
          </a:custGeom>
          <a:solidFill>
            <a:srgbClr val="2E2D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466088" y="5734811"/>
            <a:ext cx="213360" cy="361950"/>
          </a:xfrm>
          <a:custGeom>
            <a:avLst/>
            <a:gdLst/>
            <a:ahLst/>
            <a:cxnLst/>
            <a:rect l="l" t="t" r="r" b="b"/>
            <a:pathLst>
              <a:path w="213360" h="361950">
                <a:moveTo>
                  <a:pt x="91693" y="0"/>
                </a:moveTo>
                <a:lnTo>
                  <a:pt x="0" y="49606"/>
                </a:lnTo>
                <a:lnTo>
                  <a:pt x="4629" y="59424"/>
                </a:lnTo>
                <a:lnTo>
                  <a:pt x="17196" y="82778"/>
                </a:lnTo>
                <a:lnTo>
                  <a:pt x="35415" y="110063"/>
                </a:lnTo>
                <a:lnTo>
                  <a:pt x="57403" y="132283"/>
                </a:lnTo>
                <a:lnTo>
                  <a:pt x="79410" y="161428"/>
                </a:lnTo>
                <a:lnTo>
                  <a:pt x="98393" y="207522"/>
                </a:lnTo>
                <a:lnTo>
                  <a:pt x="110946" y="260643"/>
                </a:lnTo>
                <a:lnTo>
                  <a:pt x="113665" y="310870"/>
                </a:lnTo>
                <a:lnTo>
                  <a:pt x="113665" y="313067"/>
                </a:lnTo>
                <a:lnTo>
                  <a:pt x="124616" y="345920"/>
                </a:lnTo>
                <a:lnTo>
                  <a:pt x="152225" y="361716"/>
                </a:lnTo>
                <a:lnTo>
                  <a:pt x="183763" y="357875"/>
                </a:lnTo>
                <a:lnTo>
                  <a:pt x="206501" y="331812"/>
                </a:lnTo>
                <a:lnTo>
                  <a:pt x="211145" y="317773"/>
                </a:lnTo>
                <a:lnTo>
                  <a:pt x="212979" y="303839"/>
                </a:lnTo>
                <a:lnTo>
                  <a:pt x="211288" y="290113"/>
                </a:lnTo>
                <a:lnTo>
                  <a:pt x="205359" y="276694"/>
                </a:lnTo>
                <a:lnTo>
                  <a:pt x="190716" y="242435"/>
                </a:lnTo>
                <a:lnTo>
                  <a:pt x="189087" y="214272"/>
                </a:lnTo>
                <a:lnTo>
                  <a:pt x="194482" y="192518"/>
                </a:lnTo>
                <a:lnTo>
                  <a:pt x="200913" y="177482"/>
                </a:lnTo>
                <a:lnTo>
                  <a:pt x="205551" y="159036"/>
                </a:lnTo>
                <a:lnTo>
                  <a:pt x="205583" y="132283"/>
                </a:lnTo>
                <a:lnTo>
                  <a:pt x="197824" y="108495"/>
                </a:lnTo>
                <a:lnTo>
                  <a:pt x="150790" y="82778"/>
                </a:lnTo>
                <a:lnTo>
                  <a:pt x="122443" y="49053"/>
                </a:lnTo>
                <a:lnTo>
                  <a:pt x="100502" y="15329"/>
                </a:lnTo>
                <a:lnTo>
                  <a:pt x="91693" y="0"/>
                </a:lnTo>
                <a:close/>
              </a:path>
            </a:pathLst>
          </a:custGeom>
          <a:solidFill>
            <a:srgbClr val="FF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801622" y="5711952"/>
            <a:ext cx="213360" cy="361950"/>
          </a:xfrm>
          <a:custGeom>
            <a:avLst/>
            <a:gdLst/>
            <a:ahLst/>
            <a:cxnLst/>
            <a:rect l="l" t="t" r="r" b="b"/>
            <a:pathLst>
              <a:path w="213360" h="361950">
                <a:moveTo>
                  <a:pt x="121411" y="0"/>
                </a:moveTo>
                <a:lnTo>
                  <a:pt x="90662" y="49606"/>
                </a:lnTo>
                <a:lnTo>
                  <a:pt x="62315" y="83710"/>
                </a:lnTo>
                <a:lnTo>
                  <a:pt x="15103" y="109444"/>
                </a:lnTo>
                <a:lnTo>
                  <a:pt x="6905" y="133113"/>
                </a:lnTo>
                <a:lnTo>
                  <a:pt x="6590" y="159675"/>
                </a:lnTo>
                <a:lnTo>
                  <a:pt x="11048" y="178587"/>
                </a:lnTo>
                <a:lnTo>
                  <a:pt x="17998" y="193605"/>
                </a:lnTo>
                <a:lnTo>
                  <a:pt x="23494" y="215239"/>
                </a:lnTo>
                <a:lnTo>
                  <a:pt x="21943" y="243074"/>
                </a:lnTo>
                <a:lnTo>
                  <a:pt x="7746" y="276694"/>
                </a:lnTo>
                <a:lnTo>
                  <a:pt x="1801" y="290268"/>
                </a:lnTo>
                <a:lnTo>
                  <a:pt x="0" y="304253"/>
                </a:lnTo>
                <a:lnTo>
                  <a:pt x="1531" y="318239"/>
                </a:lnTo>
                <a:lnTo>
                  <a:pt x="5587" y="331812"/>
                </a:lnTo>
                <a:lnTo>
                  <a:pt x="28896" y="357875"/>
                </a:lnTo>
                <a:lnTo>
                  <a:pt x="60610" y="361716"/>
                </a:lnTo>
                <a:lnTo>
                  <a:pt x="87991" y="345920"/>
                </a:lnTo>
                <a:lnTo>
                  <a:pt x="98297" y="313067"/>
                </a:lnTo>
                <a:lnTo>
                  <a:pt x="98297" y="310870"/>
                </a:lnTo>
                <a:lnTo>
                  <a:pt x="101516" y="260661"/>
                </a:lnTo>
                <a:lnTo>
                  <a:pt x="114141" y="207660"/>
                </a:lnTo>
                <a:lnTo>
                  <a:pt x="133195" y="161894"/>
                </a:lnTo>
                <a:lnTo>
                  <a:pt x="155701" y="133388"/>
                </a:lnTo>
                <a:lnTo>
                  <a:pt x="177262" y="110529"/>
                </a:lnTo>
                <a:lnTo>
                  <a:pt x="195595" y="82815"/>
                </a:lnTo>
                <a:lnTo>
                  <a:pt x="208333" y="59441"/>
                </a:lnTo>
                <a:lnTo>
                  <a:pt x="213105" y="49606"/>
                </a:lnTo>
                <a:lnTo>
                  <a:pt x="121411" y="0"/>
                </a:lnTo>
                <a:close/>
              </a:path>
            </a:pathLst>
          </a:custGeom>
          <a:solidFill>
            <a:srgbClr val="FF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17064" y="5184647"/>
            <a:ext cx="990600" cy="659765"/>
          </a:xfrm>
          <a:custGeom>
            <a:avLst/>
            <a:gdLst/>
            <a:ahLst/>
            <a:cxnLst/>
            <a:rect l="l" t="t" r="r" b="b"/>
            <a:pathLst>
              <a:path w="990600" h="659764">
                <a:moveTo>
                  <a:pt x="652121" y="0"/>
                </a:moveTo>
                <a:lnTo>
                  <a:pt x="370308" y="15493"/>
                </a:lnTo>
                <a:lnTo>
                  <a:pt x="298553" y="117982"/>
                </a:lnTo>
                <a:lnTo>
                  <a:pt x="255998" y="136209"/>
                </a:lnTo>
                <a:lnTo>
                  <a:pt x="160388" y="178546"/>
                </a:lnTo>
                <a:lnTo>
                  <a:pt x="59803" y="226478"/>
                </a:lnTo>
                <a:lnTo>
                  <a:pt x="2325" y="261492"/>
                </a:lnTo>
                <a:lnTo>
                  <a:pt x="0" y="282287"/>
                </a:lnTo>
                <a:lnTo>
                  <a:pt x="9490" y="320687"/>
                </a:lnTo>
                <a:lnTo>
                  <a:pt x="27878" y="371581"/>
                </a:lnTo>
                <a:lnTo>
                  <a:pt x="52243" y="429858"/>
                </a:lnTo>
                <a:lnTo>
                  <a:pt x="79664" y="490407"/>
                </a:lnTo>
                <a:lnTo>
                  <a:pt x="107223" y="548114"/>
                </a:lnTo>
                <a:lnTo>
                  <a:pt x="131998" y="597868"/>
                </a:lnTo>
                <a:lnTo>
                  <a:pt x="151070" y="634558"/>
                </a:lnTo>
                <a:lnTo>
                  <a:pt x="180635" y="659478"/>
                </a:lnTo>
                <a:lnTo>
                  <a:pt x="215532" y="653494"/>
                </a:lnTo>
                <a:lnTo>
                  <a:pt x="260202" y="637027"/>
                </a:lnTo>
                <a:lnTo>
                  <a:pt x="308633" y="611981"/>
                </a:lnTo>
                <a:lnTo>
                  <a:pt x="354814" y="580263"/>
                </a:lnTo>
                <a:lnTo>
                  <a:pt x="371473" y="525154"/>
                </a:lnTo>
                <a:lnTo>
                  <a:pt x="336923" y="458771"/>
                </a:lnTo>
                <a:lnTo>
                  <a:pt x="288681" y="402937"/>
                </a:lnTo>
                <a:lnTo>
                  <a:pt x="264263" y="379475"/>
                </a:lnTo>
                <a:lnTo>
                  <a:pt x="420092" y="261492"/>
                </a:lnTo>
                <a:lnTo>
                  <a:pt x="964311" y="261492"/>
                </a:lnTo>
                <a:lnTo>
                  <a:pt x="955427" y="238156"/>
                </a:lnTo>
                <a:lnTo>
                  <a:pt x="849558" y="162305"/>
                </a:lnTo>
                <a:lnTo>
                  <a:pt x="738094" y="110648"/>
                </a:lnTo>
                <a:lnTo>
                  <a:pt x="686411" y="91566"/>
                </a:lnTo>
                <a:lnTo>
                  <a:pt x="663170" y="41909"/>
                </a:lnTo>
                <a:lnTo>
                  <a:pt x="652121" y="0"/>
                </a:lnTo>
                <a:close/>
              </a:path>
              <a:path w="990600" h="659764">
                <a:moveTo>
                  <a:pt x="964311" y="261492"/>
                </a:moveTo>
                <a:lnTo>
                  <a:pt x="420092" y="261492"/>
                </a:lnTo>
                <a:lnTo>
                  <a:pt x="602464" y="265810"/>
                </a:lnTo>
                <a:lnTo>
                  <a:pt x="728448" y="379475"/>
                </a:lnTo>
                <a:lnTo>
                  <a:pt x="714154" y="398249"/>
                </a:lnTo>
                <a:lnTo>
                  <a:pt x="682966" y="444431"/>
                </a:lnTo>
                <a:lnTo>
                  <a:pt x="652420" y="502818"/>
                </a:lnTo>
                <a:lnTo>
                  <a:pt x="640056" y="558203"/>
                </a:lnTo>
                <a:lnTo>
                  <a:pt x="661924" y="598933"/>
                </a:lnTo>
                <a:lnTo>
                  <a:pt x="707556" y="626735"/>
                </a:lnTo>
                <a:lnTo>
                  <a:pt x="756713" y="643988"/>
                </a:lnTo>
                <a:lnTo>
                  <a:pt x="789154" y="653072"/>
                </a:lnTo>
                <a:lnTo>
                  <a:pt x="802871" y="646694"/>
                </a:lnTo>
                <a:lnTo>
                  <a:pt x="854345" y="588224"/>
                </a:lnTo>
                <a:lnTo>
                  <a:pt x="886404" y="542751"/>
                </a:lnTo>
                <a:lnTo>
                  <a:pt x="918880" y="490865"/>
                </a:lnTo>
                <a:lnTo>
                  <a:pt x="948924" y="435875"/>
                </a:lnTo>
                <a:lnTo>
                  <a:pt x="973687" y="381090"/>
                </a:lnTo>
                <a:lnTo>
                  <a:pt x="990322" y="329818"/>
                </a:lnTo>
                <a:lnTo>
                  <a:pt x="964311" y="261492"/>
                </a:lnTo>
                <a:close/>
              </a:path>
            </a:pathLst>
          </a:custGeom>
          <a:solidFill>
            <a:srgbClr val="2E2D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649095" y="4570476"/>
            <a:ext cx="186785" cy="2484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594103" y="4706239"/>
            <a:ext cx="283845" cy="520065"/>
          </a:xfrm>
          <a:custGeom>
            <a:avLst/>
            <a:gdLst/>
            <a:ahLst/>
            <a:cxnLst/>
            <a:rect l="l" t="t" r="r" b="b"/>
            <a:pathLst>
              <a:path w="283844" h="520064">
                <a:moveTo>
                  <a:pt x="263565" y="498097"/>
                </a:moveTo>
                <a:lnTo>
                  <a:pt x="72651" y="498097"/>
                </a:lnTo>
                <a:lnTo>
                  <a:pt x="111125" y="509778"/>
                </a:lnTo>
                <a:lnTo>
                  <a:pt x="156027" y="519765"/>
                </a:lnTo>
                <a:lnTo>
                  <a:pt x="206025" y="515858"/>
                </a:lnTo>
                <a:lnTo>
                  <a:pt x="246641" y="506974"/>
                </a:lnTo>
                <a:lnTo>
                  <a:pt x="263397" y="502031"/>
                </a:lnTo>
                <a:lnTo>
                  <a:pt x="263565" y="498097"/>
                </a:lnTo>
                <a:close/>
              </a:path>
              <a:path w="283844" h="520064">
                <a:moveTo>
                  <a:pt x="37022" y="17135"/>
                </a:moveTo>
                <a:lnTo>
                  <a:pt x="12906" y="24177"/>
                </a:lnTo>
                <a:lnTo>
                  <a:pt x="2339" y="42626"/>
                </a:lnTo>
                <a:lnTo>
                  <a:pt x="0" y="53086"/>
                </a:lnTo>
                <a:lnTo>
                  <a:pt x="0" y="509778"/>
                </a:lnTo>
                <a:lnTo>
                  <a:pt x="10326" y="505884"/>
                </a:lnTo>
                <a:lnTo>
                  <a:pt x="36798" y="499395"/>
                </a:lnTo>
                <a:lnTo>
                  <a:pt x="72651" y="498097"/>
                </a:lnTo>
                <a:lnTo>
                  <a:pt x="263565" y="498097"/>
                </a:lnTo>
                <a:lnTo>
                  <a:pt x="281642" y="72707"/>
                </a:lnTo>
                <a:lnTo>
                  <a:pt x="162433" y="72707"/>
                </a:lnTo>
                <a:lnTo>
                  <a:pt x="127948" y="69552"/>
                </a:lnTo>
                <a:lnTo>
                  <a:pt x="80009" y="40893"/>
                </a:lnTo>
                <a:lnTo>
                  <a:pt x="37022" y="17135"/>
                </a:lnTo>
                <a:close/>
              </a:path>
              <a:path w="283844" h="520064">
                <a:moveTo>
                  <a:pt x="244602" y="0"/>
                </a:moveTo>
                <a:lnTo>
                  <a:pt x="206132" y="41523"/>
                </a:lnTo>
                <a:lnTo>
                  <a:pt x="195707" y="53086"/>
                </a:lnTo>
                <a:lnTo>
                  <a:pt x="184630" y="63003"/>
                </a:lnTo>
                <a:lnTo>
                  <a:pt x="162433" y="72707"/>
                </a:lnTo>
                <a:lnTo>
                  <a:pt x="281642" y="72707"/>
                </a:lnTo>
                <a:lnTo>
                  <a:pt x="283464" y="29844"/>
                </a:lnTo>
                <a:lnTo>
                  <a:pt x="244602" y="0"/>
                </a:lnTo>
                <a:close/>
              </a:path>
            </a:pathLst>
          </a:custGeom>
          <a:solidFill>
            <a:srgbClr val="D0CD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762125" y="4699829"/>
            <a:ext cx="286385" cy="663575"/>
          </a:xfrm>
          <a:custGeom>
            <a:avLst/>
            <a:gdLst/>
            <a:ahLst/>
            <a:cxnLst/>
            <a:rect l="l" t="t" r="r" b="b"/>
            <a:pathLst>
              <a:path w="286385" h="663575">
                <a:moveTo>
                  <a:pt x="91844" y="0"/>
                </a:moveTo>
                <a:lnTo>
                  <a:pt x="70421" y="726"/>
                </a:lnTo>
                <a:lnTo>
                  <a:pt x="54808" y="4357"/>
                </a:lnTo>
                <a:lnTo>
                  <a:pt x="48768" y="6536"/>
                </a:lnTo>
                <a:lnTo>
                  <a:pt x="42862" y="68351"/>
                </a:lnTo>
                <a:lnTo>
                  <a:pt x="28956" y="208069"/>
                </a:lnTo>
                <a:lnTo>
                  <a:pt x="12763" y="357098"/>
                </a:lnTo>
                <a:lnTo>
                  <a:pt x="0" y="446845"/>
                </a:lnTo>
                <a:lnTo>
                  <a:pt x="13892" y="487493"/>
                </a:lnTo>
                <a:lnTo>
                  <a:pt x="55229" y="529617"/>
                </a:lnTo>
                <a:lnTo>
                  <a:pt x="98637" y="562645"/>
                </a:lnTo>
                <a:lnTo>
                  <a:pt x="118744" y="576004"/>
                </a:lnTo>
                <a:lnTo>
                  <a:pt x="286131" y="663126"/>
                </a:lnTo>
                <a:lnTo>
                  <a:pt x="283329" y="656528"/>
                </a:lnTo>
                <a:lnTo>
                  <a:pt x="272002" y="633487"/>
                </a:lnTo>
                <a:lnTo>
                  <a:pt x="247769" y="589135"/>
                </a:lnTo>
                <a:lnTo>
                  <a:pt x="206248" y="518600"/>
                </a:lnTo>
                <a:lnTo>
                  <a:pt x="187873" y="470723"/>
                </a:lnTo>
                <a:lnTo>
                  <a:pt x="182244" y="414928"/>
                </a:lnTo>
                <a:lnTo>
                  <a:pt x="186308" y="355097"/>
                </a:lnTo>
                <a:lnTo>
                  <a:pt x="197008" y="295112"/>
                </a:lnTo>
                <a:lnTo>
                  <a:pt x="211293" y="238853"/>
                </a:lnTo>
                <a:lnTo>
                  <a:pt x="226107" y="190202"/>
                </a:lnTo>
                <a:lnTo>
                  <a:pt x="238397" y="153040"/>
                </a:lnTo>
                <a:lnTo>
                  <a:pt x="245110" y="131250"/>
                </a:lnTo>
                <a:lnTo>
                  <a:pt x="232312" y="99315"/>
                </a:lnTo>
                <a:lnTo>
                  <a:pt x="194357" y="61416"/>
                </a:lnTo>
                <a:lnTo>
                  <a:pt x="149330" y="27255"/>
                </a:lnTo>
                <a:lnTo>
                  <a:pt x="115316" y="6536"/>
                </a:lnTo>
                <a:lnTo>
                  <a:pt x="91844" y="0"/>
                </a:lnTo>
                <a:close/>
              </a:path>
            </a:pathLst>
          </a:custGeom>
          <a:solidFill>
            <a:srgbClr val="3E3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433464" y="4706111"/>
            <a:ext cx="262890" cy="632460"/>
          </a:xfrm>
          <a:custGeom>
            <a:avLst/>
            <a:gdLst/>
            <a:ahLst/>
            <a:cxnLst/>
            <a:rect l="l" t="t" r="r" b="b"/>
            <a:pathLst>
              <a:path w="262889" h="632460">
                <a:moveTo>
                  <a:pt x="227949" y="0"/>
                </a:moveTo>
                <a:lnTo>
                  <a:pt x="187071" y="4270"/>
                </a:lnTo>
                <a:lnTo>
                  <a:pt x="143621" y="14350"/>
                </a:lnTo>
                <a:lnTo>
                  <a:pt x="123191" y="24366"/>
                </a:lnTo>
                <a:lnTo>
                  <a:pt x="82962" y="41417"/>
                </a:lnTo>
                <a:lnTo>
                  <a:pt x="44805" y="63446"/>
                </a:lnTo>
                <a:lnTo>
                  <a:pt x="30591" y="88392"/>
                </a:lnTo>
                <a:lnTo>
                  <a:pt x="36445" y="109131"/>
                </a:lnTo>
                <a:lnTo>
                  <a:pt x="47480" y="145721"/>
                </a:lnTo>
                <a:lnTo>
                  <a:pt x="61654" y="193877"/>
                </a:lnTo>
                <a:lnTo>
                  <a:pt x="76922" y="249317"/>
                </a:lnTo>
                <a:lnTo>
                  <a:pt x="91241" y="307760"/>
                </a:lnTo>
                <a:lnTo>
                  <a:pt x="102567" y="364922"/>
                </a:lnTo>
                <a:lnTo>
                  <a:pt x="108857" y="416522"/>
                </a:lnTo>
                <a:lnTo>
                  <a:pt x="108067" y="458275"/>
                </a:lnTo>
                <a:lnTo>
                  <a:pt x="98155" y="485901"/>
                </a:lnTo>
                <a:lnTo>
                  <a:pt x="59912" y="531149"/>
                </a:lnTo>
                <a:lnTo>
                  <a:pt x="23098" y="576421"/>
                </a:lnTo>
                <a:lnTo>
                  <a:pt x="0" y="612596"/>
                </a:lnTo>
                <a:lnTo>
                  <a:pt x="2905" y="630554"/>
                </a:lnTo>
                <a:lnTo>
                  <a:pt x="12846" y="632090"/>
                </a:lnTo>
                <a:lnTo>
                  <a:pt x="24241" y="632079"/>
                </a:lnTo>
                <a:lnTo>
                  <a:pt x="36873" y="631019"/>
                </a:lnTo>
                <a:lnTo>
                  <a:pt x="50530" y="629412"/>
                </a:lnTo>
                <a:lnTo>
                  <a:pt x="66909" y="627268"/>
                </a:lnTo>
                <a:lnTo>
                  <a:pt x="84216" y="626268"/>
                </a:lnTo>
                <a:lnTo>
                  <a:pt x="150459" y="626268"/>
                </a:lnTo>
                <a:lnTo>
                  <a:pt x="180361" y="609901"/>
                </a:lnTo>
                <a:lnTo>
                  <a:pt x="212994" y="579897"/>
                </a:lnTo>
                <a:lnTo>
                  <a:pt x="240823" y="540422"/>
                </a:lnTo>
                <a:lnTo>
                  <a:pt x="258921" y="494209"/>
                </a:lnTo>
                <a:lnTo>
                  <a:pt x="262366" y="443992"/>
                </a:lnTo>
                <a:lnTo>
                  <a:pt x="259070" y="402579"/>
                </a:lnTo>
                <a:lnTo>
                  <a:pt x="256939" y="349583"/>
                </a:lnTo>
                <a:lnTo>
                  <a:pt x="255418" y="289117"/>
                </a:lnTo>
                <a:lnTo>
                  <a:pt x="253951" y="225300"/>
                </a:lnTo>
                <a:lnTo>
                  <a:pt x="251980" y="162247"/>
                </a:lnTo>
                <a:lnTo>
                  <a:pt x="248951" y="104074"/>
                </a:lnTo>
                <a:lnTo>
                  <a:pt x="244306" y="54897"/>
                </a:lnTo>
                <a:lnTo>
                  <a:pt x="237491" y="18834"/>
                </a:lnTo>
                <a:lnTo>
                  <a:pt x="227949" y="0"/>
                </a:lnTo>
                <a:close/>
              </a:path>
              <a:path w="262889" h="632460">
                <a:moveTo>
                  <a:pt x="150459" y="626268"/>
                </a:moveTo>
                <a:lnTo>
                  <a:pt x="84216" y="626268"/>
                </a:lnTo>
                <a:lnTo>
                  <a:pt x="102143" y="627126"/>
                </a:lnTo>
                <a:lnTo>
                  <a:pt x="120380" y="630554"/>
                </a:lnTo>
                <a:lnTo>
                  <a:pt x="147848" y="627698"/>
                </a:lnTo>
                <a:lnTo>
                  <a:pt x="150459" y="626268"/>
                </a:lnTo>
                <a:close/>
              </a:path>
            </a:pathLst>
          </a:custGeom>
          <a:solidFill>
            <a:srgbClr val="3E3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74507" y="5411723"/>
            <a:ext cx="78628" cy="141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606296" y="5436108"/>
            <a:ext cx="91374" cy="92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616963" y="4532376"/>
            <a:ext cx="15240" cy="30480"/>
          </a:xfrm>
          <a:custGeom>
            <a:avLst/>
            <a:gdLst/>
            <a:ahLst/>
            <a:cxnLst/>
            <a:rect l="l" t="t" r="r" b="b"/>
            <a:pathLst>
              <a:path w="15239" h="30479">
                <a:moveTo>
                  <a:pt x="11811" y="0"/>
                </a:moveTo>
                <a:lnTo>
                  <a:pt x="3429" y="0"/>
                </a:lnTo>
                <a:lnTo>
                  <a:pt x="0" y="6857"/>
                </a:lnTo>
                <a:lnTo>
                  <a:pt x="0" y="23622"/>
                </a:lnTo>
                <a:lnTo>
                  <a:pt x="3429" y="30480"/>
                </a:lnTo>
                <a:lnTo>
                  <a:pt x="11811" y="30480"/>
                </a:lnTo>
                <a:lnTo>
                  <a:pt x="15240" y="23622"/>
                </a:lnTo>
                <a:lnTo>
                  <a:pt x="15240" y="6857"/>
                </a:lnTo>
                <a:lnTo>
                  <a:pt x="11811" y="0"/>
                </a:lnTo>
                <a:close/>
              </a:path>
            </a:pathLst>
          </a:custGeom>
          <a:solidFill>
            <a:srgbClr val="FF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840992" y="4532376"/>
            <a:ext cx="15240" cy="30480"/>
          </a:xfrm>
          <a:custGeom>
            <a:avLst/>
            <a:gdLst/>
            <a:ahLst/>
            <a:cxnLst/>
            <a:rect l="l" t="t" r="r" b="b"/>
            <a:pathLst>
              <a:path w="15239" h="30479">
                <a:moveTo>
                  <a:pt x="11810" y="0"/>
                </a:moveTo>
                <a:lnTo>
                  <a:pt x="3428" y="0"/>
                </a:lnTo>
                <a:lnTo>
                  <a:pt x="0" y="6857"/>
                </a:lnTo>
                <a:lnTo>
                  <a:pt x="0" y="23622"/>
                </a:lnTo>
                <a:lnTo>
                  <a:pt x="3428" y="30480"/>
                </a:lnTo>
                <a:lnTo>
                  <a:pt x="11810" y="30480"/>
                </a:lnTo>
                <a:lnTo>
                  <a:pt x="15239" y="23622"/>
                </a:lnTo>
                <a:lnTo>
                  <a:pt x="15239" y="6857"/>
                </a:lnTo>
                <a:lnTo>
                  <a:pt x="11810" y="0"/>
                </a:lnTo>
                <a:close/>
              </a:path>
            </a:pathLst>
          </a:custGeom>
          <a:solidFill>
            <a:srgbClr val="FF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466341" y="4754879"/>
            <a:ext cx="228600" cy="730250"/>
          </a:xfrm>
          <a:custGeom>
            <a:avLst/>
            <a:gdLst/>
            <a:ahLst/>
            <a:cxnLst/>
            <a:rect l="l" t="t" r="r" b="b"/>
            <a:pathLst>
              <a:path w="228600" h="730250">
                <a:moveTo>
                  <a:pt x="91567" y="0"/>
                </a:moveTo>
                <a:lnTo>
                  <a:pt x="76795" y="603"/>
                </a:lnTo>
                <a:lnTo>
                  <a:pt x="44545" y="4826"/>
                </a:lnTo>
                <a:lnTo>
                  <a:pt x="12914" y="16287"/>
                </a:lnTo>
                <a:lnTo>
                  <a:pt x="0" y="38608"/>
                </a:lnTo>
                <a:lnTo>
                  <a:pt x="22036" y="162496"/>
                </a:lnTo>
                <a:lnTo>
                  <a:pt x="66182" y="398399"/>
                </a:lnTo>
                <a:lnTo>
                  <a:pt x="109495" y="627253"/>
                </a:lnTo>
                <a:lnTo>
                  <a:pt x="129032" y="729996"/>
                </a:lnTo>
                <a:lnTo>
                  <a:pt x="138031" y="722409"/>
                </a:lnTo>
                <a:lnTo>
                  <a:pt x="161305" y="706548"/>
                </a:lnTo>
                <a:lnTo>
                  <a:pt x="193272" y="692759"/>
                </a:lnTo>
                <a:lnTo>
                  <a:pt x="228346" y="691388"/>
                </a:lnTo>
                <a:lnTo>
                  <a:pt x="91567" y="0"/>
                </a:lnTo>
                <a:close/>
              </a:path>
            </a:pathLst>
          </a:custGeom>
          <a:solidFill>
            <a:srgbClr val="3E3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775460" y="4765547"/>
            <a:ext cx="245745" cy="680085"/>
          </a:xfrm>
          <a:custGeom>
            <a:avLst/>
            <a:gdLst/>
            <a:ahLst/>
            <a:cxnLst/>
            <a:rect l="l" t="t" r="r" b="b"/>
            <a:pathLst>
              <a:path w="245744" h="680085">
                <a:moveTo>
                  <a:pt x="150748" y="0"/>
                </a:moveTo>
                <a:lnTo>
                  <a:pt x="127194" y="98897"/>
                </a:lnTo>
                <a:lnTo>
                  <a:pt x="75374" y="317881"/>
                </a:lnTo>
                <a:lnTo>
                  <a:pt x="23554" y="540388"/>
                </a:lnTo>
                <a:lnTo>
                  <a:pt x="0" y="649858"/>
                </a:lnTo>
                <a:lnTo>
                  <a:pt x="11463" y="662451"/>
                </a:lnTo>
                <a:lnTo>
                  <a:pt x="38084" y="671829"/>
                </a:lnTo>
                <a:lnTo>
                  <a:pt x="68204" y="677683"/>
                </a:lnTo>
                <a:lnTo>
                  <a:pt x="90169" y="679704"/>
                </a:lnTo>
                <a:lnTo>
                  <a:pt x="96679" y="670463"/>
                </a:lnTo>
                <a:lnTo>
                  <a:pt x="119265" y="605037"/>
                </a:lnTo>
                <a:lnTo>
                  <a:pt x="133972" y="554513"/>
                </a:lnTo>
                <a:lnTo>
                  <a:pt x="150040" y="495892"/>
                </a:lnTo>
                <a:lnTo>
                  <a:pt x="166784" y="432004"/>
                </a:lnTo>
                <a:lnTo>
                  <a:pt x="183520" y="365681"/>
                </a:lnTo>
                <a:lnTo>
                  <a:pt x="199561" y="299756"/>
                </a:lnTo>
                <a:lnTo>
                  <a:pt x="214222" y="237058"/>
                </a:lnTo>
                <a:lnTo>
                  <a:pt x="226818" y="180421"/>
                </a:lnTo>
                <a:lnTo>
                  <a:pt x="236664" y="132675"/>
                </a:lnTo>
                <a:lnTo>
                  <a:pt x="245363" y="75183"/>
                </a:lnTo>
                <a:lnTo>
                  <a:pt x="230580" y="39647"/>
                </a:lnTo>
                <a:lnTo>
                  <a:pt x="198056" y="16446"/>
                </a:lnTo>
                <a:lnTo>
                  <a:pt x="165532" y="3817"/>
                </a:lnTo>
                <a:lnTo>
                  <a:pt x="150748" y="0"/>
                </a:lnTo>
                <a:close/>
              </a:path>
            </a:pathLst>
          </a:custGeom>
          <a:solidFill>
            <a:srgbClr val="3E3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819655" y="4888991"/>
            <a:ext cx="78105" cy="323215"/>
          </a:xfrm>
          <a:custGeom>
            <a:avLst/>
            <a:gdLst/>
            <a:ahLst/>
            <a:cxnLst/>
            <a:rect l="l" t="t" r="r" b="b"/>
            <a:pathLst>
              <a:path w="78105" h="323214">
                <a:moveTo>
                  <a:pt x="77724" y="0"/>
                </a:moveTo>
                <a:lnTo>
                  <a:pt x="60142" y="38670"/>
                </a:lnTo>
                <a:lnTo>
                  <a:pt x="43876" y="92788"/>
                </a:lnTo>
                <a:lnTo>
                  <a:pt x="29431" y="154581"/>
                </a:lnTo>
                <a:lnTo>
                  <a:pt x="17314" y="216279"/>
                </a:lnTo>
                <a:lnTo>
                  <a:pt x="8033" y="270110"/>
                </a:lnTo>
                <a:lnTo>
                  <a:pt x="2092" y="308303"/>
                </a:lnTo>
                <a:lnTo>
                  <a:pt x="0" y="323087"/>
                </a:lnTo>
                <a:lnTo>
                  <a:pt x="11176" y="276586"/>
                </a:lnTo>
                <a:lnTo>
                  <a:pt x="45839" y="131774"/>
                </a:lnTo>
                <a:lnTo>
                  <a:pt x="57061" y="85068"/>
                </a:lnTo>
                <a:lnTo>
                  <a:pt x="67760" y="40810"/>
                </a:lnTo>
                <a:lnTo>
                  <a:pt x="77724" y="0"/>
                </a:lnTo>
                <a:close/>
              </a:path>
            </a:pathLst>
          </a:custGeom>
          <a:solidFill>
            <a:srgbClr val="3130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819655" y="4878323"/>
            <a:ext cx="85725" cy="334010"/>
          </a:xfrm>
          <a:custGeom>
            <a:avLst/>
            <a:gdLst/>
            <a:ahLst/>
            <a:cxnLst/>
            <a:rect l="l" t="t" r="r" b="b"/>
            <a:pathLst>
              <a:path w="85725" h="334010">
                <a:moveTo>
                  <a:pt x="85343" y="0"/>
                </a:moveTo>
                <a:lnTo>
                  <a:pt x="67640" y="51804"/>
                </a:lnTo>
                <a:lnTo>
                  <a:pt x="56959" y="96008"/>
                </a:lnTo>
                <a:lnTo>
                  <a:pt x="45762" y="142660"/>
                </a:lnTo>
                <a:lnTo>
                  <a:pt x="11169" y="287308"/>
                </a:lnTo>
                <a:lnTo>
                  <a:pt x="0" y="333756"/>
                </a:lnTo>
                <a:lnTo>
                  <a:pt x="85343" y="0"/>
                </a:lnTo>
                <a:close/>
              </a:path>
            </a:pathLst>
          </a:custGeom>
          <a:solidFill>
            <a:srgbClr val="3130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571244" y="4831079"/>
            <a:ext cx="88900" cy="437515"/>
          </a:xfrm>
          <a:custGeom>
            <a:avLst/>
            <a:gdLst/>
            <a:ahLst/>
            <a:cxnLst/>
            <a:rect l="l" t="t" r="r" b="b"/>
            <a:pathLst>
              <a:path w="88900" h="437514">
                <a:moveTo>
                  <a:pt x="0" y="0"/>
                </a:moveTo>
                <a:lnTo>
                  <a:pt x="88392" y="437388"/>
                </a:lnTo>
                <a:lnTo>
                  <a:pt x="83081" y="372475"/>
                </a:lnTo>
                <a:lnTo>
                  <a:pt x="66865" y="227837"/>
                </a:lnTo>
                <a:lnTo>
                  <a:pt x="39314" y="78628"/>
                </a:lnTo>
                <a:lnTo>
                  <a:pt x="0" y="0"/>
                </a:lnTo>
                <a:close/>
              </a:path>
            </a:pathLst>
          </a:custGeom>
          <a:solidFill>
            <a:srgbClr val="3130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626107" y="4395215"/>
            <a:ext cx="228600" cy="265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825495" y="3729228"/>
            <a:ext cx="513715" cy="378460"/>
          </a:xfrm>
          <a:custGeom>
            <a:avLst/>
            <a:gdLst/>
            <a:ahLst/>
            <a:cxnLst/>
            <a:rect l="l" t="t" r="r" b="b"/>
            <a:pathLst>
              <a:path w="513714" h="378460">
                <a:moveTo>
                  <a:pt x="513588" y="0"/>
                </a:moveTo>
                <a:lnTo>
                  <a:pt x="45847" y="68707"/>
                </a:lnTo>
                <a:lnTo>
                  <a:pt x="0" y="177038"/>
                </a:lnTo>
                <a:lnTo>
                  <a:pt x="384429" y="377952"/>
                </a:lnTo>
                <a:lnTo>
                  <a:pt x="51358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817876" y="3450335"/>
            <a:ext cx="551815" cy="591820"/>
          </a:xfrm>
          <a:custGeom>
            <a:avLst/>
            <a:gdLst/>
            <a:ahLst/>
            <a:cxnLst/>
            <a:rect l="l" t="t" r="r" b="b"/>
            <a:pathLst>
              <a:path w="551814" h="591820">
                <a:moveTo>
                  <a:pt x="163068" y="0"/>
                </a:moveTo>
                <a:lnTo>
                  <a:pt x="0" y="390016"/>
                </a:lnTo>
                <a:lnTo>
                  <a:pt x="382397" y="591312"/>
                </a:lnTo>
                <a:lnTo>
                  <a:pt x="551688" y="191896"/>
                </a:lnTo>
                <a:lnTo>
                  <a:pt x="16306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968751" y="3604259"/>
            <a:ext cx="297180" cy="155575"/>
          </a:xfrm>
          <a:custGeom>
            <a:avLst/>
            <a:gdLst/>
            <a:ahLst/>
            <a:cxnLst/>
            <a:rect l="l" t="t" r="r" b="b"/>
            <a:pathLst>
              <a:path w="297179" h="155575">
                <a:moveTo>
                  <a:pt x="3175" y="0"/>
                </a:moveTo>
                <a:lnTo>
                  <a:pt x="0" y="5206"/>
                </a:lnTo>
                <a:lnTo>
                  <a:pt x="295148" y="155447"/>
                </a:lnTo>
                <a:lnTo>
                  <a:pt x="297180" y="149225"/>
                </a:lnTo>
                <a:lnTo>
                  <a:pt x="3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945892" y="3657600"/>
            <a:ext cx="299085" cy="155575"/>
          </a:xfrm>
          <a:custGeom>
            <a:avLst/>
            <a:gdLst/>
            <a:ahLst/>
            <a:cxnLst/>
            <a:rect l="l" t="t" r="r" b="b"/>
            <a:pathLst>
              <a:path w="299085" h="155575">
                <a:moveTo>
                  <a:pt x="3175" y="0"/>
                </a:moveTo>
                <a:lnTo>
                  <a:pt x="0" y="5206"/>
                </a:lnTo>
                <a:lnTo>
                  <a:pt x="296671" y="155448"/>
                </a:lnTo>
                <a:lnTo>
                  <a:pt x="298703" y="149225"/>
                </a:lnTo>
                <a:lnTo>
                  <a:pt x="3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422859" y="469138"/>
            <a:ext cx="67341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后疫情</a:t>
            </a:r>
            <a:r>
              <a:rPr sz="4400" b="0" spc="-15" dirty="0">
                <a:latin typeface="黑体" panose="02010609060101010101" charset="-122"/>
                <a:cs typeface="黑体" panose="02010609060101010101" charset="-122"/>
              </a:rPr>
              <a:t>时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代，招</a:t>
            </a:r>
            <a:r>
              <a:rPr sz="4400" b="0" spc="-15" dirty="0">
                <a:latin typeface="黑体" panose="02010609060101010101" charset="-122"/>
                <a:cs typeface="黑体" panose="02010609060101010101" charset="-122"/>
              </a:rPr>
              <a:t>聘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众生相？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4200144"/>
            <a:ext cx="12167616" cy="191719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68868" y="3012948"/>
            <a:ext cx="2036445" cy="279400"/>
          </a:xfrm>
          <a:custGeom>
            <a:avLst/>
            <a:gdLst/>
            <a:ahLst/>
            <a:cxnLst/>
            <a:rect l="l" t="t" r="r" b="b"/>
            <a:pathLst>
              <a:path w="2036445" h="279400">
                <a:moveTo>
                  <a:pt x="0" y="278891"/>
                </a:moveTo>
                <a:lnTo>
                  <a:pt x="2036064" y="278891"/>
                </a:lnTo>
                <a:lnTo>
                  <a:pt x="2036064" y="0"/>
                </a:lnTo>
                <a:lnTo>
                  <a:pt x="0" y="0"/>
                </a:lnTo>
                <a:lnTo>
                  <a:pt x="0" y="278891"/>
                </a:lnTo>
                <a:close/>
              </a:path>
            </a:pathLst>
          </a:custGeom>
          <a:solidFill>
            <a:srgbClr val="BBDE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6676" y="3292475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1651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67153" y="302260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20954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56676" y="301371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1778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505567" y="3022345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17018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28304" y="3096767"/>
            <a:ext cx="1915795" cy="120650"/>
          </a:xfrm>
          <a:custGeom>
            <a:avLst/>
            <a:gdLst/>
            <a:ahLst/>
            <a:cxnLst/>
            <a:rect l="l" t="t" r="r" b="b"/>
            <a:pathLst>
              <a:path w="1915795" h="120650">
                <a:moveTo>
                  <a:pt x="0" y="120396"/>
                </a:moveTo>
                <a:lnTo>
                  <a:pt x="1915668" y="120396"/>
                </a:lnTo>
                <a:lnTo>
                  <a:pt x="1915668" y="0"/>
                </a:lnTo>
                <a:lnTo>
                  <a:pt x="0" y="0"/>
                </a:lnTo>
                <a:lnTo>
                  <a:pt x="0" y="1203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20100" y="2747645"/>
            <a:ext cx="327660" cy="0"/>
          </a:xfrm>
          <a:custGeom>
            <a:avLst/>
            <a:gdLst/>
            <a:ahLst/>
            <a:cxnLst/>
            <a:rect l="l" t="t" r="r" b="b"/>
            <a:pathLst>
              <a:path w="327659">
                <a:moveTo>
                  <a:pt x="0" y="0"/>
                </a:moveTo>
                <a:lnTo>
                  <a:pt x="327659" y="0"/>
                </a:lnTo>
              </a:path>
            </a:pathLst>
          </a:custGeom>
          <a:ln w="57150">
            <a:solidFill>
              <a:srgbClr val="BBDE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449056" y="2322829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39"/>
                </a:lnTo>
              </a:path>
            </a:pathLst>
          </a:custGeom>
          <a:ln w="57911">
            <a:solidFill>
              <a:srgbClr val="BBDE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20100" y="2295525"/>
            <a:ext cx="327660" cy="0"/>
          </a:xfrm>
          <a:custGeom>
            <a:avLst/>
            <a:gdLst/>
            <a:ahLst/>
            <a:cxnLst/>
            <a:rect l="l" t="t" r="r" b="b"/>
            <a:pathLst>
              <a:path w="327659">
                <a:moveTo>
                  <a:pt x="0" y="0"/>
                </a:moveTo>
                <a:lnTo>
                  <a:pt x="327659" y="0"/>
                </a:lnTo>
              </a:path>
            </a:pathLst>
          </a:custGeom>
          <a:ln w="54610">
            <a:solidFill>
              <a:srgbClr val="BBDE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90356" y="2322829"/>
            <a:ext cx="57785" cy="396240"/>
          </a:xfrm>
          <a:custGeom>
            <a:avLst/>
            <a:gdLst/>
            <a:ahLst/>
            <a:cxnLst/>
            <a:rect l="l" t="t" r="r" b="b"/>
            <a:pathLst>
              <a:path w="57784" h="396239">
                <a:moveTo>
                  <a:pt x="0" y="396113"/>
                </a:moveTo>
                <a:lnTo>
                  <a:pt x="57403" y="396113"/>
                </a:lnTo>
                <a:lnTo>
                  <a:pt x="57403" y="0"/>
                </a:lnTo>
                <a:lnTo>
                  <a:pt x="0" y="0"/>
                </a:lnTo>
                <a:lnTo>
                  <a:pt x="0" y="396113"/>
                </a:lnTo>
                <a:close/>
              </a:path>
            </a:pathLst>
          </a:custGeom>
          <a:solidFill>
            <a:srgbClr val="BBDE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78011" y="2322576"/>
            <a:ext cx="212090" cy="396240"/>
          </a:xfrm>
          <a:custGeom>
            <a:avLst/>
            <a:gdLst/>
            <a:ahLst/>
            <a:cxnLst/>
            <a:rect l="l" t="t" r="r" b="b"/>
            <a:pathLst>
              <a:path w="212090" h="396239">
                <a:moveTo>
                  <a:pt x="0" y="396239"/>
                </a:moveTo>
                <a:lnTo>
                  <a:pt x="211835" y="396239"/>
                </a:lnTo>
                <a:lnTo>
                  <a:pt x="211835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8AC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68868" y="2708910"/>
            <a:ext cx="230504" cy="17780"/>
          </a:xfrm>
          <a:custGeom>
            <a:avLst/>
            <a:gdLst/>
            <a:ahLst/>
            <a:cxnLst/>
            <a:rect l="l" t="t" r="r" b="b"/>
            <a:pathLst>
              <a:path w="230504" h="17780">
                <a:moveTo>
                  <a:pt x="0" y="17780"/>
                </a:moveTo>
                <a:lnTo>
                  <a:pt x="230124" y="17780"/>
                </a:lnTo>
                <a:lnTo>
                  <a:pt x="230124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77440" y="2330450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8459"/>
                </a:lnTo>
              </a:path>
            </a:pathLst>
          </a:custGeom>
          <a:ln w="1714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68868" y="2313939"/>
            <a:ext cx="230504" cy="16510"/>
          </a:xfrm>
          <a:custGeom>
            <a:avLst/>
            <a:gdLst/>
            <a:ahLst/>
            <a:cxnLst/>
            <a:rect l="l" t="t" r="r" b="b"/>
            <a:pathLst>
              <a:path w="230504" h="16510">
                <a:moveTo>
                  <a:pt x="0" y="16509"/>
                </a:moveTo>
                <a:lnTo>
                  <a:pt x="230124" y="16509"/>
                </a:lnTo>
                <a:lnTo>
                  <a:pt x="23012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681846" y="2330450"/>
            <a:ext cx="17145" cy="379095"/>
          </a:xfrm>
          <a:custGeom>
            <a:avLst/>
            <a:gdLst/>
            <a:ahLst/>
            <a:cxnLst/>
            <a:rect l="l" t="t" r="r" b="b"/>
            <a:pathLst>
              <a:path w="17145" h="379094">
                <a:moveTo>
                  <a:pt x="0" y="378967"/>
                </a:moveTo>
                <a:lnTo>
                  <a:pt x="17144" y="378967"/>
                </a:lnTo>
                <a:lnTo>
                  <a:pt x="17144" y="0"/>
                </a:lnTo>
                <a:lnTo>
                  <a:pt x="0" y="0"/>
                </a:lnTo>
                <a:lnTo>
                  <a:pt x="0" y="378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28559" y="2772155"/>
            <a:ext cx="742315" cy="504825"/>
          </a:xfrm>
          <a:custGeom>
            <a:avLst/>
            <a:gdLst/>
            <a:ahLst/>
            <a:cxnLst/>
            <a:rect l="l" t="t" r="r" b="b"/>
            <a:pathLst>
              <a:path w="742315" h="504825">
                <a:moveTo>
                  <a:pt x="0" y="504444"/>
                </a:moveTo>
                <a:lnTo>
                  <a:pt x="742188" y="504444"/>
                </a:lnTo>
                <a:lnTo>
                  <a:pt x="742188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solidFill>
            <a:srgbClr val="BBDE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19416" y="3267709"/>
            <a:ext cx="759460" cy="16510"/>
          </a:xfrm>
          <a:custGeom>
            <a:avLst/>
            <a:gdLst/>
            <a:ahLst/>
            <a:cxnLst/>
            <a:rect l="l" t="t" r="r" b="b"/>
            <a:pathLst>
              <a:path w="759459" h="16510">
                <a:moveTo>
                  <a:pt x="0" y="16509"/>
                </a:moveTo>
                <a:lnTo>
                  <a:pt x="758951" y="16509"/>
                </a:lnTo>
                <a:lnTo>
                  <a:pt x="758951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527925" y="2781300"/>
            <a:ext cx="0" cy="486409"/>
          </a:xfrm>
          <a:custGeom>
            <a:avLst/>
            <a:gdLst/>
            <a:ahLst/>
            <a:cxnLst/>
            <a:rect l="l" t="t" r="r" b="b"/>
            <a:pathLst>
              <a:path h="486410">
                <a:moveTo>
                  <a:pt x="0" y="0"/>
                </a:moveTo>
                <a:lnTo>
                  <a:pt x="0" y="486410"/>
                </a:lnTo>
              </a:path>
            </a:pathLst>
          </a:custGeom>
          <a:ln w="17017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19416" y="2759710"/>
            <a:ext cx="759460" cy="21590"/>
          </a:xfrm>
          <a:custGeom>
            <a:avLst/>
            <a:gdLst/>
            <a:ahLst/>
            <a:cxnLst/>
            <a:rect l="l" t="t" r="r" b="b"/>
            <a:pathLst>
              <a:path w="759459" h="21589">
                <a:moveTo>
                  <a:pt x="0" y="21590"/>
                </a:moveTo>
                <a:lnTo>
                  <a:pt x="758951" y="21590"/>
                </a:lnTo>
                <a:lnTo>
                  <a:pt x="758951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269858" y="2780919"/>
            <a:ext cx="0" cy="486409"/>
          </a:xfrm>
          <a:custGeom>
            <a:avLst/>
            <a:gdLst/>
            <a:ahLst/>
            <a:cxnLst/>
            <a:rect l="l" t="t" r="r" b="b"/>
            <a:pathLst>
              <a:path h="486410">
                <a:moveTo>
                  <a:pt x="0" y="0"/>
                </a:moveTo>
                <a:lnTo>
                  <a:pt x="0" y="486282"/>
                </a:lnTo>
              </a:path>
            </a:pathLst>
          </a:custGeom>
          <a:ln w="17018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91043" y="2843783"/>
            <a:ext cx="608330" cy="365760"/>
          </a:xfrm>
          <a:custGeom>
            <a:avLst/>
            <a:gdLst/>
            <a:ahLst/>
            <a:cxnLst/>
            <a:rect l="l" t="t" r="r" b="b"/>
            <a:pathLst>
              <a:path w="608329" h="365760">
                <a:moveTo>
                  <a:pt x="0" y="365760"/>
                </a:moveTo>
                <a:lnTo>
                  <a:pt x="608076" y="365760"/>
                </a:lnTo>
                <a:lnTo>
                  <a:pt x="608076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79BC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637019" y="2122932"/>
            <a:ext cx="4625161" cy="3611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55676" y="1953767"/>
            <a:ext cx="2423160" cy="457200"/>
          </a:xfrm>
          <a:custGeom>
            <a:avLst/>
            <a:gdLst/>
            <a:ahLst/>
            <a:cxnLst/>
            <a:rect l="l" t="t" r="r" b="b"/>
            <a:pathLst>
              <a:path w="2423160" h="457200">
                <a:moveTo>
                  <a:pt x="2194560" y="0"/>
                </a:moveTo>
                <a:lnTo>
                  <a:pt x="228600" y="0"/>
                </a:lnTo>
                <a:lnTo>
                  <a:pt x="182529" y="4644"/>
                </a:lnTo>
                <a:lnTo>
                  <a:pt x="139619" y="17966"/>
                </a:lnTo>
                <a:lnTo>
                  <a:pt x="100788" y="39045"/>
                </a:lnTo>
                <a:lnTo>
                  <a:pt x="66955" y="66960"/>
                </a:lnTo>
                <a:lnTo>
                  <a:pt x="39041" y="100793"/>
                </a:lnTo>
                <a:lnTo>
                  <a:pt x="17964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4" y="317575"/>
                </a:lnTo>
                <a:lnTo>
                  <a:pt x="39041" y="356406"/>
                </a:lnTo>
                <a:lnTo>
                  <a:pt x="66955" y="390239"/>
                </a:lnTo>
                <a:lnTo>
                  <a:pt x="100788" y="418154"/>
                </a:lnTo>
                <a:lnTo>
                  <a:pt x="139619" y="439233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194560" y="457200"/>
                </a:lnTo>
                <a:lnTo>
                  <a:pt x="2240626" y="452555"/>
                </a:lnTo>
                <a:lnTo>
                  <a:pt x="2283535" y="439233"/>
                </a:lnTo>
                <a:lnTo>
                  <a:pt x="2322366" y="418154"/>
                </a:lnTo>
                <a:lnTo>
                  <a:pt x="2356199" y="390239"/>
                </a:lnTo>
                <a:lnTo>
                  <a:pt x="2384114" y="356406"/>
                </a:lnTo>
                <a:lnTo>
                  <a:pt x="2405193" y="317575"/>
                </a:lnTo>
                <a:lnTo>
                  <a:pt x="2418515" y="274666"/>
                </a:lnTo>
                <a:lnTo>
                  <a:pt x="2423160" y="228600"/>
                </a:lnTo>
                <a:lnTo>
                  <a:pt x="2418515" y="182533"/>
                </a:lnTo>
                <a:lnTo>
                  <a:pt x="2405193" y="139624"/>
                </a:lnTo>
                <a:lnTo>
                  <a:pt x="2384114" y="100793"/>
                </a:lnTo>
                <a:lnTo>
                  <a:pt x="2356199" y="66960"/>
                </a:lnTo>
                <a:lnTo>
                  <a:pt x="2322366" y="39045"/>
                </a:lnTo>
                <a:lnTo>
                  <a:pt x="2283535" y="17966"/>
                </a:lnTo>
                <a:lnTo>
                  <a:pt x="2240626" y="4644"/>
                </a:lnTo>
                <a:lnTo>
                  <a:pt x="219456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373250" y="2012061"/>
            <a:ext cx="5892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目标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33016" y="3200400"/>
            <a:ext cx="2423160" cy="457200"/>
          </a:xfrm>
          <a:custGeom>
            <a:avLst/>
            <a:gdLst/>
            <a:ahLst/>
            <a:cxnLst/>
            <a:rect l="l" t="t" r="r" b="b"/>
            <a:pathLst>
              <a:path w="2423160" h="457200">
                <a:moveTo>
                  <a:pt x="2194560" y="0"/>
                </a:moveTo>
                <a:lnTo>
                  <a:pt x="228600" y="0"/>
                </a:ln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194560" y="457200"/>
                </a:lnTo>
                <a:lnTo>
                  <a:pt x="2240626" y="452555"/>
                </a:lnTo>
                <a:lnTo>
                  <a:pt x="2283535" y="439233"/>
                </a:lnTo>
                <a:lnTo>
                  <a:pt x="2322366" y="418154"/>
                </a:lnTo>
                <a:lnTo>
                  <a:pt x="2356199" y="390239"/>
                </a:lnTo>
                <a:lnTo>
                  <a:pt x="2384114" y="356406"/>
                </a:lnTo>
                <a:lnTo>
                  <a:pt x="2405193" y="317575"/>
                </a:lnTo>
                <a:lnTo>
                  <a:pt x="2418515" y="274666"/>
                </a:lnTo>
                <a:lnTo>
                  <a:pt x="2423160" y="228600"/>
                </a:lnTo>
                <a:lnTo>
                  <a:pt x="2418515" y="182533"/>
                </a:lnTo>
                <a:lnTo>
                  <a:pt x="2405193" y="139624"/>
                </a:lnTo>
                <a:lnTo>
                  <a:pt x="2384114" y="100793"/>
                </a:lnTo>
                <a:lnTo>
                  <a:pt x="2356199" y="66960"/>
                </a:lnTo>
                <a:lnTo>
                  <a:pt x="2322366" y="39045"/>
                </a:lnTo>
                <a:lnTo>
                  <a:pt x="2283535" y="17966"/>
                </a:lnTo>
                <a:lnTo>
                  <a:pt x="2240626" y="4644"/>
                </a:lnTo>
                <a:lnTo>
                  <a:pt x="219456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950845" y="3258134"/>
            <a:ext cx="5892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流程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414324" y="443611"/>
            <a:ext cx="61722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那么，</a:t>
            </a:r>
            <a:r>
              <a:rPr sz="4400" b="0" spc="-25" dirty="0">
                <a:latin typeface="黑体" panose="02010609060101010101" charset="-122"/>
                <a:cs typeface="黑体" panose="02010609060101010101" charset="-122"/>
              </a:rPr>
              <a:t>其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他面谈</a:t>
            </a:r>
            <a:r>
              <a:rPr sz="4400" b="0" spc="-25" dirty="0">
                <a:latin typeface="黑体" panose="02010609060101010101" charset="-122"/>
                <a:cs typeface="黑体" panose="02010609060101010101" charset="-122"/>
              </a:rPr>
              <a:t>场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景呢？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610355" y="4447032"/>
            <a:ext cx="2423160" cy="457200"/>
          </a:xfrm>
          <a:custGeom>
            <a:avLst/>
            <a:gdLst/>
            <a:ahLst/>
            <a:cxnLst/>
            <a:rect l="l" t="t" r="r" b="b"/>
            <a:pathLst>
              <a:path w="2423160" h="457200">
                <a:moveTo>
                  <a:pt x="2194560" y="0"/>
                </a:moveTo>
                <a:lnTo>
                  <a:pt x="228600" y="0"/>
                </a:ln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194560" y="457200"/>
                </a:lnTo>
                <a:lnTo>
                  <a:pt x="2240626" y="452555"/>
                </a:lnTo>
                <a:lnTo>
                  <a:pt x="2283535" y="439233"/>
                </a:lnTo>
                <a:lnTo>
                  <a:pt x="2322366" y="418154"/>
                </a:lnTo>
                <a:lnTo>
                  <a:pt x="2356199" y="390239"/>
                </a:lnTo>
                <a:lnTo>
                  <a:pt x="2384114" y="356406"/>
                </a:lnTo>
                <a:lnTo>
                  <a:pt x="2405193" y="317575"/>
                </a:lnTo>
                <a:lnTo>
                  <a:pt x="2418515" y="274666"/>
                </a:lnTo>
                <a:lnTo>
                  <a:pt x="2423160" y="228600"/>
                </a:lnTo>
                <a:lnTo>
                  <a:pt x="2418515" y="182533"/>
                </a:lnTo>
                <a:lnTo>
                  <a:pt x="2405193" y="139624"/>
                </a:lnTo>
                <a:lnTo>
                  <a:pt x="2384114" y="100793"/>
                </a:lnTo>
                <a:lnTo>
                  <a:pt x="2356199" y="66960"/>
                </a:lnTo>
                <a:lnTo>
                  <a:pt x="2322366" y="39045"/>
                </a:lnTo>
                <a:lnTo>
                  <a:pt x="2283535" y="17966"/>
                </a:lnTo>
                <a:lnTo>
                  <a:pt x="2240626" y="4644"/>
                </a:lnTo>
                <a:lnTo>
                  <a:pt x="219456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248150" y="4505071"/>
            <a:ext cx="11461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引</a:t>
            </a:r>
            <a:r>
              <a:rPr sz="2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导技</a:t>
            </a:r>
            <a:r>
              <a:rPr sz="22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巧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859" y="469138"/>
            <a:ext cx="67322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挖掘每</a:t>
            </a:r>
            <a:r>
              <a:rPr sz="4400" b="0" spc="-15" dirty="0">
                <a:latin typeface="黑体" panose="02010609060101010101" charset="-122"/>
                <a:cs typeface="黑体" panose="02010609060101010101" charset="-122"/>
              </a:rPr>
              <a:t>个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人独一</a:t>
            </a:r>
            <a:r>
              <a:rPr sz="4400" b="0" spc="-15" dirty="0">
                <a:latin typeface="黑体" panose="02010609060101010101" charset="-122"/>
                <a:cs typeface="黑体" panose="02010609060101010101" charset="-122"/>
              </a:rPr>
              <a:t>无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二</a:t>
            </a:r>
            <a:r>
              <a:rPr sz="4400" b="0" spc="-15" dirty="0"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STAR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14800" y="2133600"/>
            <a:ext cx="3994403" cy="35250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75474" y="2560700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任务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10982" y="4852797"/>
            <a:ext cx="635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结果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05604" y="2560700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情况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0900" y="4852797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行动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04203" y="2302510"/>
            <a:ext cx="0" cy="2567940"/>
          </a:xfrm>
          <a:custGeom>
            <a:avLst/>
            <a:gdLst/>
            <a:ahLst/>
            <a:cxnLst/>
            <a:rect l="l" t="t" r="r" b="b"/>
            <a:pathLst>
              <a:path h="2567940">
                <a:moveTo>
                  <a:pt x="0" y="0"/>
                </a:moveTo>
                <a:lnTo>
                  <a:pt x="0" y="2567813"/>
                </a:lnTo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19088" y="2742945"/>
            <a:ext cx="0" cy="2296795"/>
          </a:xfrm>
          <a:custGeom>
            <a:avLst/>
            <a:gdLst/>
            <a:ahLst/>
            <a:cxnLst/>
            <a:rect l="l" t="t" r="r" b="b"/>
            <a:pathLst>
              <a:path h="2296795">
                <a:moveTo>
                  <a:pt x="0" y="0"/>
                </a:moveTo>
                <a:lnTo>
                  <a:pt x="0" y="2296286"/>
                </a:lnTo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76644" y="3507994"/>
            <a:ext cx="0" cy="2296795"/>
          </a:xfrm>
          <a:custGeom>
            <a:avLst/>
            <a:gdLst/>
            <a:ahLst/>
            <a:cxnLst/>
            <a:rect l="l" t="t" r="r" b="b"/>
            <a:pathLst>
              <a:path h="2296795">
                <a:moveTo>
                  <a:pt x="0" y="0"/>
                </a:moveTo>
                <a:lnTo>
                  <a:pt x="0" y="2296350"/>
                </a:lnTo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80176" y="2742945"/>
            <a:ext cx="0" cy="2296795"/>
          </a:xfrm>
          <a:custGeom>
            <a:avLst/>
            <a:gdLst/>
            <a:ahLst/>
            <a:cxnLst/>
            <a:rect l="l" t="t" r="r" b="b"/>
            <a:pathLst>
              <a:path h="2296795">
                <a:moveTo>
                  <a:pt x="0" y="0"/>
                </a:moveTo>
                <a:lnTo>
                  <a:pt x="0" y="2296286"/>
                </a:lnTo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39383" y="3507994"/>
            <a:ext cx="0" cy="2296795"/>
          </a:xfrm>
          <a:custGeom>
            <a:avLst/>
            <a:gdLst/>
            <a:ahLst/>
            <a:cxnLst/>
            <a:rect l="l" t="t" r="r" b="b"/>
            <a:pathLst>
              <a:path h="2296795">
                <a:moveTo>
                  <a:pt x="0" y="0"/>
                </a:moveTo>
                <a:lnTo>
                  <a:pt x="0" y="2296350"/>
                </a:lnTo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02174" y="4654854"/>
            <a:ext cx="2154808" cy="1502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38805" y="3505708"/>
            <a:ext cx="3100070" cy="558165"/>
          </a:xfrm>
          <a:custGeom>
            <a:avLst/>
            <a:gdLst/>
            <a:ahLst/>
            <a:cxnLst/>
            <a:rect l="l" t="t" r="r" b="b"/>
            <a:pathLst>
              <a:path w="3100070" h="558164">
                <a:moveTo>
                  <a:pt x="3099816" y="0"/>
                </a:moveTo>
                <a:lnTo>
                  <a:pt x="278892" y="0"/>
                </a:lnTo>
                <a:lnTo>
                  <a:pt x="0" y="278891"/>
                </a:lnTo>
                <a:lnTo>
                  <a:pt x="278892" y="557783"/>
                </a:lnTo>
                <a:lnTo>
                  <a:pt x="3099816" y="557783"/>
                </a:lnTo>
                <a:lnTo>
                  <a:pt x="3099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106800" y="3614673"/>
            <a:ext cx="25495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找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到被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面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试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者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的动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力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05049" y="2665983"/>
            <a:ext cx="3695700" cy="558165"/>
          </a:xfrm>
          <a:custGeom>
            <a:avLst/>
            <a:gdLst/>
            <a:ahLst/>
            <a:cxnLst/>
            <a:rect l="l" t="t" r="r" b="b"/>
            <a:pathLst>
              <a:path w="3695700" h="558164">
                <a:moveTo>
                  <a:pt x="3695700" y="0"/>
                </a:moveTo>
                <a:lnTo>
                  <a:pt x="278892" y="0"/>
                </a:lnTo>
                <a:lnTo>
                  <a:pt x="0" y="278891"/>
                </a:lnTo>
                <a:lnTo>
                  <a:pt x="278892" y="557783"/>
                </a:lnTo>
                <a:lnTo>
                  <a:pt x="3695700" y="557783"/>
                </a:lnTo>
                <a:lnTo>
                  <a:pt x="36957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928872" y="2774314"/>
            <a:ext cx="19894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有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效评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估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面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试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者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80738" y="1788160"/>
            <a:ext cx="3487420" cy="561340"/>
          </a:xfrm>
          <a:custGeom>
            <a:avLst/>
            <a:gdLst/>
            <a:ahLst/>
            <a:cxnLst/>
            <a:rect l="l" t="t" r="r" b="b"/>
            <a:pathLst>
              <a:path w="3487420" h="561339">
                <a:moveTo>
                  <a:pt x="3166744" y="0"/>
                </a:moveTo>
                <a:lnTo>
                  <a:pt x="654050" y="0"/>
                </a:lnTo>
                <a:lnTo>
                  <a:pt x="654050" y="3048"/>
                </a:lnTo>
                <a:lnTo>
                  <a:pt x="320166" y="3048"/>
                </a:lnTo>
                <a:lnTo>
                  <a:pt x="0" y="281939"/>
                </a:lnTo>
                <a:lnTo>
                  <a:pt x="320166" y="560831"/>
                </a:lnTo>
                <a:lnTo>
                  <a:pt x="2832862" y="560831"/>
                </a:lnTo>
                <a:lnTo>
                  <a:pt x="2832862" y="557784"/>
                </a:lnTo>
                <a:lnTo>
                  <a:pt x="3166744" y="557784"/>
                </a:lnTo>
                <a:lnTo>
                  <a:pt x="3486912" y="278891"/>
                </a:lnTo>
                <a:lnTo>
                  <a:pt x="31667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410200" y="1904999"/>
            <a:ext cx="14281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跟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进提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问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！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04609" y="2633979"/>
            <a:ext cx="3697604" cy="559435"/>
          </a:xfrm>
          <a:custGeom>
            <a:avLst/>
            <a:gdLst/>
            <a:ahLst/>
            <a:cxnLst/>
            <a:rect l="l" t="t" r="r" b="b"/>
            <a:pathLst>
              <a:path w="3697604" h="559435">
                <a:moveTo>
                  <a:pt x="3417570" y="0"/>
                </a:moveTo>
                <a:lnTo>
                  <a:pt x="0" y="0"/>
                </a:lnTo>
                <a:lnTo>
                  <a:pt x="0" y="559308"/>
                </a:lnTo>
                <a:lnTo>
                  <a:pt x="3417570" y="559308"/>
                </a:lnTo>
                <a:lnTo>
                  <a:pt x="3697224" y="279654"/>
                </a:lnTo>
                <a:lnTo>
                  <a:pt x="34175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484874" y="2743199"/>
            <a:ext cx="17081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辨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别案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例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真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假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75882" y="3498088"/>
            <a:ext cx="3065145" cy="558165"/>
          </a:xfrm>
          <a:custGeom>
            <a:avLst/>
            <a:gdLst/>
            <a:ahLst/>
            <a:cxnLst/>
            <a:rect l="l" t="t" r="r" b="b"/>
            <a:pathLst>
              <a:path w="3065145" h="558164">
                <a:moveTo>
                  <a:pt x="2785872" y="0"/>
                </a:moveTo>
                <a:lnTo>
                  <a:pt x="0" y="0"/>
                </a:lnTo>
                <a:lnTo>
                  <a:pt x="0" y="557784"/>
                </a:lnTo>
                <a:lnTo>
                  <a:pt x="2785872" y="557784"/>
                </a:lnTo>
                <a:lnTo>
                  <a:pt x="3064764" y="278892"/>
                </a:lnTo>
                <a:lnTo>
                  <a:pt x="27858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754876" y="3606419"/>
            <a:ext cx="25495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找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到被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面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试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者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的喜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好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14324" y="443611"/>
            <a:ext cx="89662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普通面</a:t>
            </a:r>
            <a:r>
              <a:rPr sz="4400" b="0" spc="-25" dirty="0">
                <a:latin typeface="黑体" panose="02010609060101010101" charset="-122"/>
                <a:cs typeface="黑体" panose="02010609060101010101" charset="-122"/>
              </a:rPr>
              <a:t>试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官与优</a:t>
            </a:r>
            <a:r>
              <a:rPr sz="4400" b="0" spc="-25" dirty="0">
                <a:latin typeface="黑体" panose="02010609060101010101" charset="-122"/>
                <a:cs typeface="黑体" panose="02010609060101010101" charset="-122"/>
              </a:rPr>
              <a:t>秀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面试官</a:t>
            </a:r>
            <a:r>
              <a:rPr sz="4400" b="0" spc="-25" dirty="0"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核心差异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4200144"/>
            <a:ext cx="12167616" cy="191719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68868" y="3012948"/>
            <a:ext cx="2036445" cy="279400"/>
          </a:xfrm>
          <a:custGeom>
            <a:avLst/>
            <a:gdLst/>
            <a:ahLst/>
            <a:cxnLst/>
            <a:rect l="l" t="t" r="r" b="b"/>
            <a:pathLst>
              <a:path w="2036445" h="279400">
                <a:moveTo>
                  <a:pt x="0" y="278891"/>
                </a:moveTo>
                <a:lnTo>
                  <a:pt x="2036064" y="278891"/>
                </a:lnTo>
                <a:lnTo>
                  <a:pt x="2036064" y="0"/>
                </a:lnTo>
                <a:lnTo>
                  <a:pt x="0" y="0"/>
                </a:lnTo>
                <a:lnTo>
                  <a:pt x="0" y="278891"/>
                </a:lnTo>
                <a:close/>
              </a:path>
            </a:pathLst>
          </a:custGeom>
          <a:solidFill>
            <a:srgbClr val="BBDE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6676" y="3292475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1651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67153" y="302260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20954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56676" y="301371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1778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505567" y="3022345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17018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28304" y="3096767"/>
            <a:ext cx="1915795" cy="120650"/>
          </a:xfrm>
          <a:custGeom>
            <a:avLst/>
            <a:gdLst/>
            <a:ahLst/>
            <a:cxnLst/>
            <a:rect l="l" t="t" r="r" b="b"/>
            <a:pathLst>
              <a:path w="1915795" h="120650">
                <a:moveTo>
                  <a:pt x="0" y="120396"/>
                </a:moveTo>
                <a:lnTo>
                  <a:pt x="1915668" y="120396"/>
                </a:lnTo>
                <a:lnTo>
                  <a:pt x="1915668" y="0"/>
                </a:lnTo>
                <a:lnTo>
                  <a:pt x="0" y="0"/>
                </a:lnTo>
                <a:lnTo>
                  <a:pt x="0" y="1203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20100" y="2747645"/>
            <a:ext cx="327660" cy="0"/>
          </a:xfrm>
          <a:custGeom>
            <a:avLst/>
            <a:gdLst/>
            <a:ahLst/>
            <a:cxnLst/>
            <a:rect l="l" t="t" r="r" b="b"/>
            <a:pathLst>
              <a:path w="327659">
                <a:moveTo>
                  <a:pt x="0" y="0"/>
                </a:moveTo>
                <a:lnTo>
                  <a:pt x="327659" y="0"/>
                </a:lnTo>
              </a:path>
            </a:pathLst>
          </a:custGeom>
          <a:ln w="57150">
            <a:solidFill>
              <a:srgbClr val="BBDE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449056" y="2322829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39"/>
                </a:lnTo>
              </a:path>
            </a:pathLst>
          </a:custGeom>
          <a:ln w="57911">
            <a:solidFill>
              <a:srgbClr val="BBDE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20100" y="2295525"/>
            <a:ext cx="327660" cy="0"/>
          </a:xfrm>
          <a:custGeom>
            <a:avLst/>
            <a:gdLst/>
            <a:ahLst/>
            <a:cxnLst/>
            <a:rect l="l" t="t" r="r" b="b"/>
            <a:pathLst>
              <a:path w="327659">
                <a:moveTo>
                  <a:pt x="0" y="0"/>
                </a:moveTo>
                <a:lnTo>
                  <a:pt x="327659" y="0"/>
                </a:lnTo>
              </a:path>
            </a:pathLst>
          </a:custGeom>
          <a:ln w="54610">
            <a:solidFill>
              <a:srgbClr val="BBDE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90356" y="2322829"/>
            <a:ext cx="57785" cy="396240"/>
          </a:xfrm>
          <a:custGeom>
            <a:avLst/>
            <a:gdLst/>
            <a:ahLst/>
            <a:cxnLst/>
            <a:rect l="l" t="t" r="r" b="b"/>
            <a:pathLst>
              <a:path w="57784" h="396239">
                <a:moveTo>
                  <a:pt x="0" y="396113"/>
                </a:moveTo>
                <a:lnTo>
                  <a:pt x="57403" y="396113"/>
                </a:lnTo>
                <a:lnTo>
                  <a:pt x="57403" y="0"/>
                </a:lnTo>
                <a:lnTo>
                  <a:pt x="0" y="0"/>
                </a:lnTo>
                <a:lnTo>
                  <a:pt x="0" y="396113"/>
                </a:lnTo>
                <a:close/>
              </a:path>
            </a:pathLst>
          </a:custGeom>
          <a:solidFill>
            <a:srgbClr val="BBDE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78011" y="2322576"/>
            <a:ext cx="212090" cy="396240"/>
          </a:xfrm>
          <a:custGeom>
            <a:avLst/>
            <a:gdLst/>
            <a:ahLst/>
            <a:cxnLst/>
            <a:rect l="l" t="t" r="r" b="b"/>
            <a:pathLst>
              <a:path w="212090" h="396239">
                <a:moveTo>
                  <a:pt x="0" y="396239"/>
                </a:moveTo>
                <a:lnTo>
                  <a:pt x="211835" y="396239"/>
                </a:lnTo>
                <a:lnTo>
                  <a:pt x="211835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8AC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68868" y="2708910"/>
            <a:ext cx="230504" cy="17780"/>
          </a:xfrm>
          <a:custGeom>
            <a:avLst/>
            <a:gdLst/>
            <a:ahLst/>
            <a:cxnLst/>
            <a:rect l="l" t="t" r="r" b="b"/>
            <a:pathLst>
              <a:path w="230504" h="17780">
                <a:moveTo>
                  <a:pt x="0" y="17780"/>
                </a:moveTo>
                <a:lnTo>
                  <a:pt x="230124" y="17780"/>
                </a:lnTo>
                <a:lnTo>
                  <a:pt x="230124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77440" y="2330450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8459"/>
                </a:lnTo>
              </a:path>
            </a:pathLst>
          </a:custGeom>
          <a:ln w="1714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68868" y="2313939"/>
            <a:ext cx="230504" cy="16510"/>
          </a:xfrm>
          <a:custGeom>
            <a:avLst/>
            <a:gdLst/>
            <a:ahLst/>
            <a:cxnLst/>
            <a:rect l="l" t="t" r="r" b="b"/>
            <a:pathLst>
              <a:path w="230504" h="16510">
                <a:moveTo>
                  <a:pt x="0" y="16509"/>
                </a:moveTo>
                <a:lnTo>
                  <a:pt x="230124" y="16509"/>
                </a:lnTo>
                <a:lnTo>
                  <a:pt x="23012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681846" y="2330450"/>
            <a:ext cx="17145" cy="379095"/>
          </a:xfrm>
          <a:custGeom>
            <a:avLst/>
            <a:gdLst/>
            <a:ahLst/>
            <a:cxnLst/>
            <a:rect l="l" t="t" r="r" b="b"/>
            <a:pathLst>
              <a:path w="17145" h="379094">
                <a:moveTo>
                  <a:pt x="0" y="378967"/>
                </a:moveTo>
                <a:lnTo>
                  <a:pt x="17144" y="378967"/>
                </a:lnTo>
                <a:lnTo>
                  <a:pt x="17144" y="0"/>
                </a:lnTo>
                <a:lnTo>
                  <a:pt x="0" y="0"/>
                </a:lnTo>
                <a:lnTo>
                  <a:pt x="0" y="378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28559" y="2772155"/>
            <a:ext cx="742315" cy="504825"/>
          </a:xfrm>
          <a:custGeom>
            <a:avLst/>
            <a:gdLst/>
            <a:ahLst/>
            <a:cxnLst/>
            <a:rect l="l" t="t" r="r" b="b"/>
            <a:pathLst>
              <a:path w="742315" h="504825">
                <a:moveTo>
                  <a:pt x="0" y="504444"/>
                </a:moveTo>
                <a:lnTo>
                  <a:pt x="742188" y="504444"/>
                </a:lnTo>
                <a:lnTo>
                  <a:pt x="742188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solidFill>
            <a:srgbClr val="BBDE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19416" y="3267709"/>
            <a:ext cx="759460" cy="16510"/>
          </a:xfrm>
          <a:custGeom>
            <a:avLst/>
            <a:gdLst/>
            <a:ahLst/>
            <a:cxnLst/>
            <a:rect l="l" t="t" r="r" b="b"/>
            <a:pathLst>
              <a:path w="759459" h="16510">
                <a:moveTo>
                  <a:pt x="0" y="16509"/>
                </a:moveTo>
                <a:lnTo>
                  <a:pt x="758951" y="16509"/>
                </a:lnTo>
                <a:lnTo>
                  <a:pt x="758951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527925" y="2781300"/>
            <a:ext cx="0" cy="486409"/>
          </a:xfrm>
          <a:custGeom>
            <a:avLst/>
            <a:gdLst/>
            <a:ahLst/>
            <a:cxnLst/>
            <a:rect l="l" t="t" r="r" b="b"/>
            <a:pathLst>
              <a:path h="486410">
                <a:moveTo>
                  <a:pt x="0" y="0"/>
                </a:moveTo>
                <a:lnTo>
                  <a:pt x="0" y="486410"/>
                </a:lnTo>
              </a:path>
            </a:pathLst>
          </a:custGeom>
          <a:ln w="17017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19416" y="2759710"/>
            <a:ext cx="759460" cy="21590"/>
          </a:xfrm>
          <a:custGeom>
            <a:avLst/>
            <a:gdLst/>
            <a:ahLst/>
            <a:cxnLst/>
            <a:rect l="l" t="t" r="r" b="b"/>
            <a:pathLst>
              <a:path w="759459" h="21589">
                <a:moveTo>
                  <a:pt x="0" y="21590"/>
                </a:moveTo>
                <a:lnTo>
                  <a:pt x="758951" y="21590"/>
                </a:lnTo>
                <a:lnTo>
                  <a:pt x="758951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269858" y="2780919"/>
            <a:ext cx="0" cy="486409"/>
          </a:xfrm>
          <a:custGeom>
            <a:avLst/>
            <a:gdLst/>
            <a:ahLst/>
            <a:cxnLst/>
            <a:rect l="l" t="t" r="r" b="b"/>
            <a:pathLst>
              <a:path h="486410">
                <a:moveTo>
                  <a:pt x="0" y="0"/>
                </a:moveTo>
                <a:lnTo>
                  <a:pt x="0" y="486282"/>
                </a:lnTo>
              </a:path>
            </a:pathLst>
          </a:custGeom>
          <a:ln w="17018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91043" y="2843783"/>
            <a:ext cx="608330" cy="365760"/>
          </a:xfrm>
          <a:custGeom>
            <a:avLst/>
            <a:gdLst/>
            <a:ahLst/>
            <a:cxnLst/>
            <a:rect l="l" t="t" r="r" b="b"/>
            <a:pathLst>
              <a:path w="608329" h="365760">
                <a:moveTo>
                  <a:pt x="0" y="365760"/>
                </a:moveTo>
                <a:lnTo>
                  <a:pt x="608076" y="365760"/>
                </a:lnTo>
                <a:lnTo>
                  <a:pt x="608076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79BC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637019" y="2122932"/>
            <a:ext cx="4625161" cy="3611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55676" y="1953767"/>
            <a:ext cx="2423160" cy="457200"/>
          </a:xfrm>
          <a:custGeom>
            <a:avLst/>
            <a:gdLst/>
            <a:ahLst/>
            <a:cxnLst/>
            <a:rect l="l" t="t" r="r" b="b"/>
            <a:pathLst>
              <a:path w="2423160" h="457200">
                <a:moveTo>
                  <a:pt x="2194560" y="0"/>
                </a:moveTo>
                <a:lnTo>
                  <a:pt x="228600" y="0"/>
                </a:lnTo>
                <a:lnTo>
                  <a:pt x="182529" y="4644"/>
                </a:lnTo>
                <a:lnTo>
                  <a:pt x="139619" y="17966"/>
                </a:lnTo>
                <a:lnTo>
                  <a:pt x="100788" y="39045"/>
                </a:lnTo>
                <a:lnTo>
                  <a:pt x="66955" y="66960"/>
                </a:lnTo>
                <a:lnTo>
                  <a:pt x="39041" y="100793"/>
                </a:lnTo>
                <a:lnTo>
                  <a:pt x="17964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4" y="317575"/>
                </a:lnTo>
                <a:lnTo>
                  <a:pt x="39041" y="356406"/>
                </a:lnTo>
                <a:lnTo>
                  <a:pt x="66955" y="390239"/>
                </a:lnTo>
                <a:lnTo>
                  <a:pt x="100788" y="418154"/>
                </a:lnTo>
                <a:lnTo>
                  <a:pt x="139619" y="439233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194560" y="457200"/>
                </a:lnTo>
                <a:lnTo>
                  <a:pt x="2240626" y="452555"/>
                </a:lnTo>
                <a:lnTo>
                  <a:pt x="2283535" y="439233"/>
                </a:lnTo>
                <a:lnTo>
                  <a:pt x="2322366" y="418154"/>
                </a:lnTo>
                <a:lnTo>
                  <a:pt x="2356199" y="390239"/>
                </a:lnTo>
                <a:lnTo>
                  <a:pt x="2384114" y="356406"/>
                </a:lnTo>
                <a:lnTo>
                  <a:pt x="2405193" y="317575"/>
                </a:lnTo>
                <a:lnTo>
                  <a:pt x="2418515" y="274666"/>
                </a:lnTo>
                <a:lnTo>
                  <a:pt x="2423160" y="228600"/>
                </a:lnTo>
                <a:lnTo>
                  <a:pt x="2418515" y="182533"/>
                </a:lnTo>
                <a:lnTo>
                  <a:pt x="2405193" y="139624"/>
                </a:lnTo>
                <a:lnTo>
                  <a:pt x="2384114" y="100793"/>
                </a:lnTo>
                <a:lnTo>
                  <a:pt x="2356199" y="66960"/>
                </a:lnTo>
                <a:lnTo>
                  <a:pt x="2322366" y="39045"/>
                </a:lnTo>
                <a:lnTo>
                  <a:pt x="2283535" y="17966"/>
                </a:lnTo>
                <a:lnTo>
                  <a:pt x="2240626" y="4644"/>
                </a:lnTo>
                <a:lnTo>
                  <a:pt x="219456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373250" y="2012061"/>
            <a:ext cx="5892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聆听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33016" y="3200400"/>
            <a:ext cx="2423160" cy="457200"/>
          </a:xfrm>
          <a:custGeom>
            <a:avLst/>
            <a:gdLst/>
            <a:ahLst/>
            <a:cxnLst/>
            <a:rect l="l" t="t" r="r" b="b"/>
            <a:pathLst>
              <a:path w="2423160" h="457200">
                <a:moveTo>
                  <a:pt x="2194560" y="0"/>
                </a:moveTo>
                <a:lnTo>
                  <a:pt x="228600" y="0"/>
                </a:ln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194560" y="457200"/>
                </a:lnTo>
                <a:lnTo>
                  <a:pt x="2240626" y="452555"/>
                </a:lnTo>
                <a:lnTo>
                  <a:pt x="2283535" y="439233"/>
                </a:lnTo>
                <a:lnTo>
                  <a:pt x="2322366" y="418154"/>
                </a:lnTo>
                <a:lnTo>
                  <a:pt x="2356199" y="390239"/>
                </a:lnTo>
                <a:lnTo>
                  <a:pt x="2384114" y="356406"/>
                </a:lnTo>
                <a:lnTo>
                  <a:pt x="2405193" y="317575"/>
                </a:lnTo>
                <a:lnTo>
                  <a:pt x="2418515" y="274666"/>
                </a:lnTo>
                <a:lnTo>
                  <a:pt x="2423160" y="228600"/>
                </a:lnTo>
                <a:lnTo>
                  <a:pt x="2418515" y="182533"/>
                </a:lnTo>
                <a:lnTo>
                  <a:pt x="2405193" y="139624"/>
                </a:lnTo>
                <a:lnTo>
                  <a:pt x="2384114" y="100793"/>
                </a:lnTo>
                <a:lnTo>
                  <a:pt x="2356199" y="66960"/>
                </a:lnTo>
                <a:lnTo>
                  <a:pt x="2322366" y="39045"/>
                </a:lnTo>
                <a:lnTo>
                  <a:pt x="2283535" y="17966"/>
                </a:lnTo>
                <a:lnTo>
                  <a:pt x="2240626" y="4644"/>
                </a:lnTo>
                <a:lnTo>
                  <a:pt x="219456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950845" y="3258134"/>
            <a:ext cx="5892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跟进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414324" y="443611"/>
            <a:ext cx="61722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那么，</a:t>
            </a:r>
            <a:r>
              <a:rPr sz="4400" b="0" spc="-25" dirty="0">
                <a:latin typeface="黑体" panose="02010609060101010101" charset="-122"/>
                <a:cs typeface="黑体" panose="02010609060101010101" charset="-122"/>
              </a:rPr>
              <a:t>其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他面谈</a:t>
            </a:r>
            <a:r>
              <a:rPr sz="4400" b="0" spc="-25" dirty="0">
                <a:latin typeface="黑体" panose="02010609060101010101" charset="-122"/>
                <a:cs typeface="黑体" panose="02010609060101010101" charset="-122"/>
              </a:rPr>
              <a:t>场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景呢？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610355" y="4447032"/>
            <a:ext cx="2423160" cy="457200"/>
          </a:xfrm>
          <a:custGeom>
            <a:avLst/>
            <a:gdLst/>
            <a:ahLst/>
            <a:cxnLst/>
            <a:rect l="l" t="t" r="r" b="b"/>
            <a:pathLst>
              <a:path w="2423160" h="457200">
                <a:moveTo>
                  <a:pt x="2194560" y="0"/>
                </a:moveTo>
                <a:lnTo>
                  <a:pt x="228600" y="0"/>
                </a:ln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194560" y="457200"/>
                </a:lnTo>
                <a:lnTo>
                  <a:pt x="2240626" y="452555"/>
                </a:lnTo>
                <a:lnTo>
                  <a:pt x="2283535" y="439233"/>
                </a:lnTo>
                <a:lnTo>
                  <a:pt x="2322366" y="418154"/>
                </a:lnTo>
                <a:lnTo>
                  <a:pt x="2356199" y="390239"/>
                </a:lnTo>
                <a:lnTo>
                  <a:pt x="2384114" y="356406"/>
                </a:lnTo>
                <a:lnTo>
                  <a:pt x="2405193" y="317575"/>
                </a:lnTo>
                <a:lnTo>
                  <a:pt x="2418515" y="274666"/>
                </a:lnTo>
                <a:lnTo>
                  <a:pt x="2423160" y="228600"/>
                </a:lnTo>
                <a:lnTo>
                  <a:pt x="2418515" y="182533"/>
                </a:lnTo>
                <a:lnTo>
                  <a:pt x="2405193" y="139624"/>
                </a:lnTo>
                <a:lnTo>
                  <a:pt x="2384114" y="100793"/>
                </a:lnTo>
                <a:lnTo>
                  <a:pt x="2356199" y="66960"/>
                </a:lnTo>
                <a:lnTo>
                  <a:pt x="2322366" y="39045"/>
                </a:lnTo>
                <a:lnTo>
                  <a:pt x="2283535" y="17966"/>
                </a:lnTo>
                <a:lnTo>
                  <a:pt x="2240626" y="4644"/>
                </a:lnTo>
                <a:lnTo>
                  <a:pt x="219456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248150" y="4505071"/>
            <a:ext cx="11461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表</a:t>
            </a:r>
            <a:r>
              <a:rPr sz="2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达兴</a:t>
            </a:r>
            <a:r>
              <a:rPr sz="22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趣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38571" y="3567684"/>
            <a:ext cx="1572895" cy="318770"/>
          </a:xfrm>
          <a:custGeom>
            <a:avLst/>
            <a:gdLst/>
            <a:ahLst/>
            <a:cxnLst/>
            <a:rect l="l" t="t" r="r" b="b"/>
            <a:pathLst>
              <a:path w="1572895" h="318770">
                <a:moveTo>
                  <a:pt x="123825" y="151764"/>
                </a:moveTo>
                <a:lnTo>
                  <a:pt x="78412" y="161524"/>
                </a:lnTo>
                <a:lnTo>
                  <a:pt x="41036" y="188118"/>
                </a:lnTo>
                <a:lnTo>
                  <a:pt x="15686" y="227524"/>
                </a:lnTo>
                <a:lnTo>
                  <a:pt x="6350" y="275716"/>
                </a:lnTo>
                <a:lnTo>
                  <a:pt x="6754" y="284128"/>
                </a:lnTo>
                <a:lnTo>
                  <a:pt x="7969" y="292909"/>
                </a:lnTo>
                <a:lnTo>
                  <a:pt x="9993" y="301666"/>
                </a:lnTo>
                <a:lnTo>
                  <a:pt x="12826" y="310006"/>
                </a:lnTo>
                <a:lnTo>
                  <a:pt x="8508" y="312165"/>
                </a:lnTo>
                <a:lnTo>
                  <a:pt x="4317" y="316356"/>
                </a:lnTo>
                <a:lnTo>
                  <a:pt x="0" y="318515"/>
                </a:lnTo>
                <a:lnTo>
                  <a:pt x="1572768" y="318515"/>
                </a:lnTo>
                <a:lnTo>
                  <a:pt x="1572768" y="316356"/>
                </a:lnTo>
                <a:lnTo>
                  <a:pt x="1565238" y="272129"/>
                </a:lnTo>
                <a:lnTo>
                  <a:pt x="1544291" y="233443"/>
                </a:lnTo>
                <a:lnTo>
                  <a:pt x="1512390" y="202761"/>
                </a:lnTo>
                <a:lnTo>
                  <a:pt x="1508699" y="200913"/>
                </a:lnTo>
                <a:lnTo>
                  <a:pt x="367029" y="200913"/>
                </a:lnTo>
                <a:lnTo>
                  <a:pt x="356138" y="190245"/>
                </a:lnTo>
                <a:lnTo>
                  <a:pt x="207010" y="190245"/>
                </a:lnTo>
                <a:lnTo>
                  <a:pt x="189511" y="174321"/>
                </a:lnTo>
                <a:lnTo>
                  <a:pt x="169417" y="162194"/>
                </a:lnTo>
                <a:lnTo>
                  <a:pt x="147323" y="154473"/>
                </a:lnTo>
                <a:lnTo>
                  <a:pt x="123825" y="151764"/>
                </a:lnTo>
                <a:close/>
              </a:path>
              <a:path w="1572895" h="318770">
                <a:moveTo>
                  <a:pt x="469518" y="74802"/>
                </a:moveTo>
                <a:lnTo>
                  <a:pt x="430091" y="84562"/>
                </a:lnTo>
                <a:lnTo>
                  <a:pt x="397462" y="111156"/>
                </a:lnTo>
                <a:lnTo>
                  <a:pt x="375239" y="150562"/>
                </a:lnTo>
                <a:lnTo>
                  <a:pt x="367029" y="198754"/>
                </a:lnTo>
                <a:lnTo>
                  <a:pt x="367029" y="200913"/>
                </a:lnTo>
                <a:lnTo>
                  <a:pt x="1508699" y="200913"/>
                </a:lnTo>
                <a:lnTo>
                  <a:pt x="1478755" y="185927"/>
                </a:lnTo>
                <a:lnTo>
                  <a:pt x="1370076" y="185927"/>
                </a:lnTo>
                <a:lnTo>
                  <a:pt x="1350150" y="164091"/>
                </a:lnTo>
                <a:lnTo>
                  <a:pt x="1326022" y="147256"/>
                </a:lnTo>
                <a:lnTo>
                  <a:pt x="1310262" y="141096"/>
                </a:lnTo>
                <a:lnTo>
                  <a:pt x="561213" y="141096"/>
                </a:lnTo>
                <a:lnTo>
                  <a:pt x="545403" y="114504"/>
                </a:lnTo>
                <a:lnTo>
                  <a:pt x="524176" y="93519"/>
                </a:lnTo>
                <a:lnTo>
                  <a:pt x="498544" y="79750"/>
                </a:lnTo>
                <a:lnTo>
                  <a:pt x="469518" y="74802"/>
                </a:lnTo>
                <a:close/>
              </a:path>
              <a:path w="1572895" h="318770">
                <a:moveTo>
                  <a:pt x="281686" y="160273"/>
                </a:moveTo>
                <a:lnTo>
                  <a:pt x="261034" y="162260"/>
                </a:lnTo>
                <a:lnTo>
                  <a:pt x="241157" y="168068"/>
                </a:lnTo>
                <a:lnTo>
                  <a:pt x="222875" y="177472"/>
                </a:lnTo>
                <a:lnTo>
                  <a:pt x="207010" y="190245"/>
                </a:lnTo>
                <a:lnTo>
                  <a:pt x="356138" y="190245"/>
                </a:lnTo>
                <a:lnTo>
                  <a:pt x="349498" y="183741"/>
                </a:lnTo>
                <a:lnTo>
                  <a:pt x="329168" y="170973"/>
                </a:lnTo>
                <a:lnTo>
                  <a:pt x="306433" y="163016"/>
                </a:lnTo>
                <a:lnTo>
                  <a:pt x="281686" y="160273"/>
                </a:lnTo>
                <a:close/>
              </a:path>
              <a:path w="1572895" h="318770">
                <a:moveTo>
                  <a:pt x="1425575" y="175259"/>
                </a:moveTo>
                <a:lnTo>
                  <a:pt x="1411152" y="176033"/>
                </a:lnTo>
                <a:lnTo>
                  <a:pt x="1396968" y="178212"/>
                </a:lnTo>
                <a:lnTo>
                  <a:pt x="1383212" y="181582"/>
                </a:lnTo>
                <a:lnTo>
                  <a:pt x="1370076" y="185927"/>
                </a:lnTo>
                <a:lnTo>
                  <a:pt x="1478755" y="185927"/>
                </a:lnTo>
                <a:lnTo>
                  <a:pt x="1471997" y="182545"/>
                </a:lnTo>
                <a:lnTo>
                  <a:pt x="1425575" y="175259"/>
                </a:lnTo>
                <a:close/>
              </a:path>
              <a:path w="1572895" h="318770">
                <a:moveTo>
                  <a:pt x="721360" y="0"/>
                </a:moveTo>
                <a:lnTo>
                  <a:pt x="676845" y="6871"/>
                </a:lnTo>
                <a:lnTo>
                  <a:pt x="636733" y="26257"/>
                </a:lnTo>
                <a:lnTo>
                  <a:pt x="602862" y="56317"/>
                </a:lnTo>
                <a:lnTo>
                  <a:pt x="577075" y="95211"/>
                </a:lnTo>
                <a:lnTo>
                  <a:pt x="561213" y="141096"/>
                </a:lnTo>
                <a:lnTo>
                  <a:pt x="1310262" y="141096"/>
                </a:lnTo>
                <a:lnTo>
                  <a:pt x="1298299" y="136421"/>
                </a:lnTo>
                <a:lnTo>
                  <a:pt x="1267586" y="132587"/>
                </a:lnTo>
                <a:lnTo>
                  <a:pt x="1264084" y="128269"/>
                </a:lnTo>
                <a:lnTo>
                  <a:pt x="1030731" y="128269"/>
                </a:lnTo>
                <a:lnTo>
                  <a:pt x="1008588" y="95746"/>
                </a:lnTo>
                <a:lnTo>
                  <a:pt x="978455" y="70008"/>
                </a:lnTo>
                <a:lnTo>
                  <a:pt x="956455" y="59816"/>
                </a:lnTo>
                <a:lnTo>
                  <a:pt x="845057" y="59816"/>
                </a:lnTo>
                <a:lnTo>
                  <a:pt x="819122" y="35147"/>
                </a:lnTo>
                <a:lnTo>
                  <a:pt x="789590" y="16287"/>
                </a:lnTo>
                <a:lnTo>
                  <a:pt x="756868" y="4238"/>
                </a:lnTo>
                <a:lnTo>
                  <a:pt x="721360" y="0"/>
                </a:lnTo>
                <a:close/>
              </a:path>
              <a:path w="1572895" h="318770">
                <a:moveTo>
                  <a:pt x="1148079" y="64134"/>
                </a:moveTo>
                <a:lnTo>
                  <a:pt x="1112670" y="68744"/>
                </a:lnTo>
                <a:lnTo>
                  <a:pt x="1080642" y="81772"/>
                </a:lnTo>
                <a:lnTo>
                  <a:pt x="1052996" y="102014"/>
                </a:lnTo>
                <a:lnTo>
                  <a:pt x="1030731" y="128269"/>
                </a:lnTo>
                <a:lnTo>
                  <a:pt x="1264084" y="128269"/>
                </a:lnTo>
                <a:lnTo>
                  <a:pt x="1245002" y="104747"/>
                </a:lnTo>
                <a:lnTo>
                  <a:pt x="1216644" y="83121"/>
                </a:lnTo>
                <a:lnTo>
                  <a:pt x="1183880" y="69115"/>
                </a:lnTo>
                <a:lnTo>
                  <a:pt x="1148079" y="64134"/>
                </a:lnTo>
                <a:close/>
              </a:path>
              <a:path w="1572895" h="318770">
                <a:moveTo>
                  <a:pt x="900556" y="46989"/>
                </a:moveTo>
                <a:lnTo>
                  <a:pt x="886205" y="47797"/>
                </a:lnTo>
                <a:lnTo>
                  <a:pt x="872045" y="50212"/>
                </a:lnTo>
                <a:lnTo>
                  <a:pt x="858265" y="54223"/>
                </a:lnTo>
                <a:lnTo>
                  <a:pt x="845057" y="59816"/>
                </a:lnTo>
                <a:lnTo>
                  <a:pt x="956455" y="59816"/>
                </a:lnTo>
                <a:lnTo>
                  <a:pt x="941917" y="53082"/>
                </a:lnTo>
                <a:lnTo>
                  <a:pt x="900556" y="4698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48428" y="4567428"/>
            <a:ext cx="1572895" cy="320040"/>
          </a:xfrm>
          <a:custGeom>
            <a:avLst/>
            <a:gdLst/>
            <a:ahLst/>
            <a:cxnLst/>
            <a:rect l="l" t="t" r="r" b="b"/>
            <a:pathLst>
              <a:path w="1572895" h="320039">
                <a:moveTo>
                  <a:pt x="123825" y="152527"/>
                </a:moveTo>
                <a:lnTo>
                  <a:pt x="78412" y="162331"/>
                </a:lnTo>
                <a:lnTo>
                  <a:pt x="41036" y="189055"/>
                </a:lnTo>
                <a:lnTo>
                  <a:pt x="15686" y="228661"/>
                </a:lnTo>
                <a:lnTo>
                  <a:pt x="6350" y="277114"/>
                </a:lnTo>
                <a:lnTo>
                  <a:pt x="6721" y="286383"/>
                </a:lnTo>
                <a:lnTo>
                  <a:pt x="7699" y="295068"/>
                </a:lnTo>
                <a:lnTo>
                  <a:pt x="9082" y="303349"/>
                </a:lnTo>
                <a:lnTo>
                  <a:pt x="10668" y="311404"/>
                </a:lnTo>
                <a:lnTo>
                  <a:pt x="6350" y="313563"/>
                </a:lnTo>
                <a:lnTo>
                  <a:pt x="4318" y="317881"/>
                </a:lnTo>
                <a:lnTo>
                  <a:pt x="0" y="320040"/>
                </a:lnTo>
                <a:lnTo>
                  <a:pt x="1572768" y="320040"/>
                </a:lnTo>
                <a:lnTo>
                  <a:pt x="1565238" y="274546"/>
                </a:lnTo>
                <a:lnTo>
                  <a:pt x="1544291" y="235045"/>
                </a:lnTo>
                <a:lnTo>
                  <a:pt x="1512581" y="204089"/>
                </a:lnTo>
                <a:lnTo>
                  <a:pt x="367030" y="204089"/>
                </a:lnTo>
                <a:lnTo>
                  <a:pt x="353905" y="191135"/>
                </a:lnTo>
                <a:lnTo>
                  <a:pt x="207010" y="191135"/>
                </a:lnTo>
                <a:lnTo>
                  <a:pt x="189511" y="175136"/>
                </a:lnTo>
                <a:lnTo>
                  <a:pt x="169418" y="162972"/>
                </a:lnTo>
                <a:lnTo>
                  <a:pt x="147323" y="155237"/>
                </a:lnTo>
                <a:lnTo>
                  <a:pt x="123825" y="152527"/>
                </a:lnTo>
                <a:close/>
              </a:path>
              <a:path w="1572895" h="320039">
                <a:moveTo>
                  <a:pt x="469519" y="77343"/>
                </a:moveTo>
                <a:lnTo>
                  <a:pt x="429180" y="87147"/>
                </a:lnTo>
                <a:lnTo>
                  <a:pt x="396652" y="113871"/>
                </a:lnTo>
                <a:lnTo>
                  <a:pt x="374935" y="153477"/>
                </a:lnTo>
                <a:lnTo>
                  <a:pt x="367030" y="201930"/>
                </a:lnTo>
                <a:lnTo>
                  <a:pt x="367030" y="204089"/>
                </a:lnTo>
                <a:lnTo>
                  <a:pt x="1512581" y="204089"/>
                </a:lnTo>
                <a:lnTo>
                  <a:pt x="1512390" y="203902"/>
                </a:lnTo>
                <a:lnTo>
                  <a:pt x="1478594" y="186817"/>
                </a:lnTo>
                <a:lnTo>
                  <a:pt x="1370076" y="186817"/>
                </a:lnTo>
                <a:lnTo>
                  <a:pt x="1350150" y="165225"/>
                </a:lnTo>
                <a:lnTo>
                  <a:pt x="1326022" y="149050"/>
                </a:lnTo>
                <a:lnTo>
                  <a:pt x="1306033" y="141732"/>
                </a:lnTo>
                <a:lnTo>
                  <a:pt x="561213" y="141732"/>
                </a:lnTo>
                <a:lnTo>
                  <a:pt x="545403" y="115383"/>
                </a:lnTo>
                <a:lnTo>
                  <a:pt x="524176" y="95059"/>
                </a:lnTo>
                <a:lnTo>
                  <a:pt x="498544" y="81974"/>
                </a:lnTo>
                <a:lnTo>
                  <a:pt x="469519" y="77343"/>
                </a:lnTo>
                <a:close/>
              </a:path>
              <a:path w="1572895" h="320039">
                <a:moveTo>
                  <a:pt x="281686" y="161036"/>
                </a:moveTo>
                <a:lnTo>
                  <a:pt x="260123" y="163024"/>
                </a:lnTo>
                <a:lnTo>
                  <a:pt x="240347" y="168846"/>
                </a:lnTo>
                <a:lnTo>
                  <a:pt x="222571" y="178288"/>
                </a:lnTo>
                <a:lnTo>
                  <a:pt x="207010" y="191135"/>
                </a:lnTo>
                <a:lnTo>
                  <a:pt x="353905" y="191135"/>
                </a:lnTo>
                <a:lnTo>
                  <a:pt x="349194" y="186485"/>
                </a:lnTo>
                <a:lnTo>
                  <a:pt x="328358" y="172894"/>
                </a:lnTo>
                <a:lnTo>
                  <a:pt x="305522" y="164137"/>
                </a:lnTo>
                <a:lnTo>
                  <a:pt x="281686" y="161036"/>
                </a:lnTo>
                <a:close/>
              </a:path>
              <a:path w="1572895" h="320039">
                <a:moveTo>
                  <a:pt x="1425575" y="176149"/>
                </a:moveTo>
                <a:lnTo>
                  <a:pt x="1411152" y="176922"/>
                </a:lnTo>
                <a:lnTo>
                  <a:pt x="1396968" y="179101"/>
                </a:lnTo>
                <a:lnTo>
                  <a:pt x="1383212" y="182471"/>
                </a:lnTo>
                <a:lnTo>
                  <a:pt x="1370076" y="186817"/>
                </a:lnTo>
                <a:lnTo>
                  <a:pt x="1478594" y="186817"/>
                </a:lnTo>
                <a:lnTo>
                  <a:pt x="1471997" y="183481"/>
                </a:lnTo>
                <a:lnTo>
                  <a:pt x="1425575" y="176149"/>
                </a:lnTo>
                <a:close/>
              </a:path>
              <a:path w="1572895" h="320039">
                <a:moveTo>
                  <a:pt x="721360" y="0"/>
                </a:moveTo>
                <a:lnTo>
                  <a:pt x="676016" y="6912"/>
                </a:lnTo>
                <a:lnTo>
                  <a:pt x="635800" y="26407"/>
                </a:lnTo>
                <a:lnTo>
                  <a:pt x="602241" y="56619"/>
                </a:lnTo>
                <a:lnTo>
                  <a:pt x="576868" y="95682"/>
                </a:lnTo>
                <a:lnTo>
                  <a:pt x="561213" y="141732"/>
                </a:lnTo>
                <a:lnTo>
                  <a:pt x="1306033" y="141732"/>
                </a:lnTo>
                <a:lnTo>
                  <a:pt x="1298299" y="138900"/>
                </a:lnTo>
                <a:lnTo>
                  <a:pt x="1267587" y="135382"/>
                </a:lnTo>
                <a:lnTo>
                  <a:pt x="1262579" y="128905"/>
                </a:lnTo>
                <a:lnTo>
                  <a:pt x="1028573" y="128905"/>
                </a:lnTo>
                <a:lnTo>
                  <a:pt x="1006766" y="96214"/>
                </a:lnTo>
                <a:lnTo>
                  <a:pt x="977376" y="70358"/>
                </a:lnTo>
                <a:lnTo>
                  <a:pt x="955980" y="60198"/>
                </a:lnTo>
                <a:lnTo>
                  <a:pt x="842899" y="60198"/>
                </a:lnTo>
                <a:lnTo>
                  <a:pt x="818211" y="35361"/>
                </a:lnTo>
                <a:lnTo>
                  <a:pt x="789320" y="16382"/>
                </a:lnTo>
                <a:lnTo>
                  <a:pt x="756834" y="4262"/>
                </a:lnTo>
                <a:lnTo>
                  <a:pt x="721360" y="0"/>
                </a:lnTo>
                <a:close/>
              </a:path>
              <a:path w="1572895" h="320039">
                <a:moveTo>
                  <a:pt x="1145921" y="64389"/>
                </a:moveTo>
                <a:lnTo>
                  <a:pt x="1111422" y="69022"/>
                </a:lnTo>
                <a:lnTo>
                  <a:pt x="1079293" y="82121"/>
                </a:lnTo>
                <a:lnTo>
                  <a:pt x="1051141" y="102483"/>
                </a:lnTo>
                <a:lnTo>
                  <a:pt x="1028573" y="128905"/>
                </a:lnTo>
                <a:lnTo>
                  <a:pt x="1262579" y="128905"/>
                </a:lnTo>
                <a:lnTo>
                  <a:pt x="1244969" y="106126"/>
                </a:lnTo>
                <a:lnTo>
                  <a:pt x="1216374" y="83740"/>
                </a:lnTo>
                <a:lnTo>
                  <a:pt x="1182969" y="69427"/>
                </a:lnTo>
                <a:lnTo>
                  <a:pt x="1145921" y="64389"/>
                </a:lnTo>
                <a:close/>
              </a:path>
              <a:path w="1572895" h="320039">
                <a:moveTo>
                  <a:pt x="900557" y="47244"/>
                </a:moveTo>
                <a:lnTo>
                  <a:pt x="886172" y="48053"/>
                </a:lnTo>
                <a:lnTo>
                  <a:pt x="871775" y="50482"/>
                </a:lnTo>
                <a:lnTo>
                  <a:pt x="857355" y="54530"/>
                </a:lnTo>
                <a:lnTo>
                  <a:pt x="842899" y="60198"/>
                </a:lnTo>
                <a:lnTo>
                  <a:pt x="955980" y="60198"/>
                </a:lnTo>
                <a:lnTo>
                  <a:pt x="941579" y="53359"/>
                </a:lnTo>
                <a:lnTo>
                  <a:pt x="900557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51264" y="4067555"/>
            <a:ext cx="1572895" cy="317500"/>
          </a:xfrm>
          <a:custGeom>
            <a:avLst/>
            <a:gdLst/>
            <a:ahLst/>
            <a:cxnLst/>
            <a:rect l="l" t="t" r="r" b="b"/>
            <a:pathLst>
              <a:path w="1572895" h="317500">
                <a:moveTo>
                  <a:pt x="123825" y="151003"/>
                </a:moveTo>
                <a:lnTo>
                  <a:pt x="78749" y="160718"/>
                </a:lnTo>
                <a:lnTo>
                  <a:pt x="42116" y="187198"/>
                </a:lnTo>
                <a:lnTo>
                  <a:pt x="17508" y="226441"/>
                </a:lnTo>
                <a:lnTo>
                  <a:pt x="8508" y="274447"/>
                </a:lnTo>
                <a:lnTo>
                  <a:pt x="8576" y="282765"/>
                </a:lnTo>
                <a:lnTo>
                  <a:pt x="9048" y="291465"/>
                </a:lnTo>
                <a:lnTo>
                  <a:pt x="10330" y="300164"/>
                </a:lnTo>
                <a:lnTo>
                  <a:pt x="12826" y="308483"/>
                </a:lnTo>
                <a:lnTo>
                  <a:pt x="8508" y="310642"/>
                </a:lnTo>
                <a:lnTo>
                  <a:pt x="4317" y="314833"/>
                </a:lnTo>
                <a:lnTo>
                  <a:pt x="0" y="316992"/>
                </a:lnTo>
                <a:lnTo>
                  <a:pt x="1572767" y="316992"/>
                </a:lnTo>
                <a:lnTo>
                  <a:pt x="1572767" y="314833"/>
                </a:lnTo>
                <a:lnTo>
                  <a:pt x="1565238" y="270831"/>
                </a:lnTo>
                <a:lnTo>
                  <a:pt x="1544291" y="232352"/>
                </a:lnTo>
                <a:lnTo>
                  <a:pt x="1512390" y="201840"/>
                </a:lnTo>
                <a:lnTo>
                  <a:pt x="1508741" y="200025"/>
                </a:lnTo>
                <a:lnTo>
                  <a:pt x="367029" y="200025"/>
                </a:lnTo>
                <a:lnTo>
                  <a:pt x="356092" y="189357"/>
                </a:lnTo>
                <a:lnTo>
                  <a:pt x="207009" y="189357"/>
                </a:lnTo>
                <a:lnTo>
                  <a:pt x="189511" y="173505"/>
                </a:lnTo>
                <a:lnTo>
                  <a:pt x="169417" y="161417"/>
                </a:lnTo>
                <a:lnTo>
                  <a:pt x="147323" y="153709"/>
                </a:lnTo>
                <a:lnTo>
                  <a:pt x="123825" y="151003"/>
                </a:lnTo>
                <a:close/>
              </a:path>
              <a:path w="1572895" h="317500">
                <a:moveTo>
                  <a:pt x="471677" y="74422"/>
                </a:moveTo>
                <a:lnTo>
                  <a:pt x="431002" y="84137"/>
                </a:lnTo>
                <a:lnTo>
                  <a:pt x="397732" y="110617"/>
                </a:lnTo>
                <a:lnTo>
                  <a:pt x="375273" y="149860"/>
                </a:lnTo>
                <a:lnTo>
                  <a:pt x="367029" y="197866"/>
                </a:lnTo>
                <a:lnTo>
                  <a:pt x="367029" y="200025"/>
                </a:lnTo>
                <a:lnTo>
                  <a:pt x="1508741" y="200025"/>
                </a:lnTo>
                <a:lnTo>
                  <a:pt x="1478624" y="185039"/>
                </a:lnTo>
                <a:lnTo>
                  <a:pt x="1370076" y="185039"/>
                </a:lnTo>
                <a:lnTo>
                  <a:pt x="1350150" y="163296"/>
                </a:lnTo>
                <a:lnTo>
                  <a:pt x="1326022" y="146542"/>
                </a:lnTo>
                <a:lnTo>
                  <a:pt x="1310382" y="140462"/>
                </a:lnTo>
                <a:lnTo>
                  <a:pt x="561212" y="140462"/>
                </a:lnTo>
                <a:lnTo>
                  <a:pt x="545437" y="113962"/>
                </a:lnTo>
                <a:lnTo>
                  <a:pt x="524446" y="93059"/>
                </a:lnTo>
                <a:lnTo>
                  <a:pt x="499455" y="79347"/>
                </a:lnTo>
                <a:lnTo>
                  <a:pt x="471677" y="74422"/>
                </a:lnTo>
                <a:close/>
              </a:path>
              <a:path w="1572895" h="317500">
                <a:moveTo>
                  <a:pt x="281685" y="159512"/>
                </a:moveTo>
                <a:lnTo>
                  <a:pt x="261034" y="161478"/>
                </a:lnTo>
                <a:lnTo>
                  <a:pt x="241157" y="167243"/>
                </a:lnTo>
                <a:lnTo>
                  <a:pt x="222875" y="176603"/>
                </a:lnTo>
                <a:lnTo>
                  <a:pt x="207009" y="189357"/>
                </a:lnTo>
                <a:lnTo>
                  <a:pt x="356092" y="189357"/>
                </a:lnTo>
                <a:lnTo>
                  <a:pt x="349498" y="182925"/>
                </a:lnTo>
                <a:lnTo>
                  <a:pt x="329168" y="170195"/>
                </a:lnTo>
                <a:lnTo>
                  <a:pt x="306433" y="162252"/>
                </a:lnTo>
                <a:lnTo>
                  <a:pt x="281685" y="159512"/>
                </a:lnTo>
                <a:close/>
              </a:path>
              <a:path w="1572895" h="317500">
                <a:moveTo>
                  <a:pt x="1425575" y="174498"/>
                </a:moveTo>
                <a:lnTo>
                  <a:pt x="1411152" y="175252"/>
                </a:lnTo>
                <a:lnTo>
                  <a:pt x="1396968" y="177387"/>
                </a:lnTo>
                <a:lnTo>
                  <a:pt x="1383212" y="180713"/>
                </a:lnTo>
                <a:lnTo>
                  <a:pt x="1370076" y="185039"/>
                </a:lnTo>
                <a:lnTo>
                  <a:pt x="1478624" y="185039"/>
                </a:lnTo>
                <a:lnTo>
                  <a:pt x="1471997" y="181741"/>
                </a:lnTo>
                <a:lnTo>
                  <a:pt x="1425575" y="174498"/>
                </a:lnTo>
                <a:close/>
              </a:path>
              <a:path w="1572895" h="317500">
                <a:moveTo>
                  <a:pt x="721232" y="0"/>
                </a:moveTo>
                <a:lnTo>
                  <a:pt x="676780" y="6841"/>
                </a:lnTo>
                <a:lnTo>
                  <a:pt x="636705" y="26143"/>
                </a:lnTo>
                <a:lnTo>
                  <a:pt x="602854" y="56071"/>
                </a:lnTo>
                <a:lnTo>
                  <a:pt x="577074" y="94788"/>
                </a:lnTo>
                <a:lnTo>
                  <a:pt x="561212" y="140462"/>
                </a:lnTo>
                <a:lnTo>
                  <a:pt x="1310382" y="140462"/>
                </a:lnTo>
                <a:lnTo>
                  <a:pt x="1298299" y="135764"/>
                </a:lnTo>
                <a:lnTo>
                  <a:pt x="1267586" y="131953"/>
                </a:lnTo>
                <a:lnTo>
                  <a:pt x="1264114" y="127635"/>
                </a:lnTo>
                <a:lnTo>
                  <a:pt x="1030731" y="127635"/>
                </a:lnTo>
                <a:lnTo>
                  <a:pt x="1008588" y="95297"/>
                </a:lnTo>
                <a:lnTo>
                  <a:pt x="978455" y="69723"/>
                </a:lnTo>
                <a:lnTo>
                  <a:pt x="956373" y="59563"/>
                </a:lnTo>
                <a:lnTo>
                  <a:pt x="845057" y="59563"/>
                </a:lnTo>
                <a:lnTo>
                  <a:pt x="820031" y="34986"/>
                </a:lnTo>
                <a:lnTo>
                  <a:pt x="790384" y="16208"/>
                </a:lnTo>
                <a:lnTo>
                  <a:pt x="757118" y="4216"/>
                </a:lnTo>
                <a:lnTo>
                  <a:pt x="721232" y="0"/>
                </a:lnTo>
                <a:close/>
              </a:path>
              <a:path w="1572895" h="317500">
                <a:moveTo>
                  <a:pt x="1148079" y="63881"/>
                </a:moveTo>
                <a:lnTo>
                  <a:pt x="1112670" y="68466"/>
                </a:lnTo>
                <a:lnTo>
                  <a:pt x="1080642" y="81422"/>
                </a:lnTo>
                <a:lnTo>
                  <a:pt x="1052996" y="101546"/>
                </a:lnTo>
                <a:lnTo>
                  <a:pt x="1030731" y="127635"/>
                </a:lnTo>
                <a:lnTo>
                  <a:pt x="1264114" y="127635"/>
                </a:lnTo>
                <a:lnTo>
                  <a:pt x="1245288" y="104225"/>
                </a:lnTo>
                <a:lnTo>
                  <a:pt x="1217406" y="82724"/>
                </a:lnTo>
                <a:lnTo>
                  <a:pt x="1184737" y="68820"/>
                </a:lnTo>
                <a:lnTo>
                  <a:pt x="1148079" y="63881"/>
                </a:lnTo>
                <a:close/>
              </a:path>
              <a:path w="1572895" h="317500">
                <a:moveTo>
                  <a:pt x="900556" y="46863"/>
                </a:moveTo>
                <a:lnTo>
                  <a:pt x="886205" y="47650"/>
                </a:lnTo>
                <a:lnTo>
                  <a:pt x="872045" y="50022"/>
                </a:lnTo>
                <a:lnTo>
                  <a:pt x="858265" y="53988"/>
                </a:lnTo>
                <a:lnTo>
                  <a:pt x="845057" y="59563"/>
                </a:lnTo>
                <a:lnTo>
                  <a:pt x="956373" y="59563"/>
                </a:lnTo>
                <a:lnTo>
                  <a:pt x="941917" y="52911"/>
                </a:lnTo>
                <a:lnTo>
                  <a:pt x="900556" y="4686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58640" y="3505200"/>
            <a:ext cx="6905625" cy="3011805"/>
          </a:xfrm>
          <a:custGeom>
            <a:avLst/>
            <a:gdLst/>
            <a:ahLst/>
            <a:cxnLst/>
            <a:rect l="l" t="t" r="r" b="b"/>
            <a:pathLst>
              <a:path w="6905625" h="3011804">
                <a:moveTo>
                  <a:pt x="4586224" y="0"/>
                </a:moveTo>
                <a:lnTo>
                  <a:pt x="0" y="3011424"/>
                </a:lnTo>
                <a:lnTo>
                  <a:pt x="6905244" y="3011424"/>
                </a:lnTo>
                <a:lnTo>
                  <a:pt x="6905244" y="1893951"/>
                </a:lnTo>
                <a:lnTo>
                  <a:pt x="4586224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20100" y="4760976"/>
            <a:ext cx="2100580" cy="1755775"/>
          </a:xfrm>
          <a:custGeom>
            <a:avLst/>
            <a:gdLst/>
            <a:ahLst/>
            <a:cxnLst/>
            <a:rect l="l" t="t" r="r" b="b"/>
            <a:pathLst>
              <a:path w="2100579" h="1755775">
                <a:moveTo>
                  <a:pt x="606425" y="0"/>
                </a:moveTo>
                <a:lnTo>
                  <a:pt x="0" y="1755648"/>
                </a:lnTo>
                <a:lnTo>
                  <a:pt x="2100072" y="1755648"/>
                </a:lnTo>
                <a:lnTo>
                  <a:pt x="606425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71431" y="1789176"/>
            <a:ext cx="1571625" cy="317500"/>
          </a:xfrm>
          <a:custGeom>
            <a:avLst/>
            <a:gdLst/>
            <a:ahLst/>
            <a:cxnLst/>
            <a:rect l="l" t="t" r="r" b="b"/>
            <a:pathLst>
              <a:path w="1571625" h="317500">
                <a:moveTo>
                  <a:pt x="121539" y="151002"/>
                </a:moveTo>
                <a:lnTo>
                  <a:pt x="76537" y="160718"/>
                </a:lnTo>
                <a:lnTo>
                  <a:pt x="39941" y="187197"/>
                </a:lnTo>
                <a:lnTo>
                  <a:pt x="15347" y="226440"/>
                </a:lnTo>
                <a:lnTo>
                  <a:pt x="6350" y="274447"/>
                </a:lnTo>
                <a:lnTo>
                  <a:pt x="6721" y="283622"/>
                </a:lnTo>
                <a:lnTo>
                  <a:pt x="7699" y="292227"/>
                </a:lnTo>
                <a:lnTo>
                  <a:pt x="9082" y="300450"/>
                </a:lnTo>
                <a:lnTo>
                  <a:pt x="10668" y="308483"/>
                </a:lnTo>
                <a:lnTo>
                  <a:pt x="6350" y="312674"/>
                </a:lnTo>
                <a:lnTo>
                  <a:pt x="4318" y="314833"/>
                </a:lnTo>
                <a:lnTo>
                  <a:pt x="0" y="316991"/>
                </a:lnTo>
                <a:lnTo>
                  <a:pt x="1571244" y="316991"/>
                </a:lnTo>
                <a:lnTo>
                  <a:pt x="1563727" y="271936"/>
                </a:lnTo>
                <a:lnTo>
                  <a:pt x="1542812" y="232818"/>
                </a:lnTo>
                <a:lnTo>
                  <a:pt x="1511029" y="202057"/>
                </a:lnTo>
                <a:lnTo>
                  <a:pt x="366649" y="202057"/>
                </a:lnTo>
                <a:lnTo>
                  <a:pt x="353633" y="189357"/>
                </a:lnTo>
                <a:lnTo>
                  <a:pt x="206756" y="189357"/>
                </a:lnTo>
                <a:lnTo>
                  <a:pt x="189226" y="173505"/>
                </a:lnTo>
                <a:lnTo>
                  <a:pt x="168909" y="161416"/>
                </a:lnTo>
                <a:lnTo>
                  <a:pt x="146212" y="153709"/>
                </a:lnTo>
                <a:lnTo>
                  <a:pt x="121539" y="151002"/>
                </a:lnTo>
                <a:close/>
              </a:path>
              <a:path w="1571625" h="317500">
                <a:moveTo>
                  <a:pt x="469011" y="76581"/>
                </a:moveTo>
                <a:lnTo>
                  <a:pt x="428746" y="86296"/>
                </a:lnTo>
                <a:lnTo>
                  <a:pt x="396255" y="112776"/>
                </a:lnTo>
                <a:lnTo>
                  <a:pt x="374552" y="152019"/>
                </a:lnTo>
                <a:lnTo>
                  <a:pt x="366649" y="200025"/>
                </a:lnTo>
                <a:lnTo>
                  <a:pt x="366649" y="202057"/>
                </a:lnTo>
                <a:lnTo>
                  <a:pt x="1511029" y="202057"/>
                </a:lnTo>
                <a:lnTo>
                  <a:pt x="1477135" y="185038"/>
                </a:lnTo>
                <a:lnTo>
                  <a:pt x="1368678" y="185038"/>
                </a:lnTo>
                <a:lnTo>
                  <a:pt x="1348827" y="163613"/>
                </a:lnTo>
                <a:lnTo>
                  <a:pt x="1324737" y="147558"/>
                </a:lnTo>
                <a:lnTo>
                  <a:pt x="1305227" y="140462"/>
                </a:lnTo>
                <a:lnTo>
                  <a:pt x="560704" y="140462"/>
                </a:lnTo>
                <a:lnTo>
                  <a:pt x="544895" y="114300"/>
                </a:lnTo>
                <a:lnTo>
                  <a:pt x="523668" y="94138"/>
                </a:lnTo>
                <a:lnTo>
                  <a:pt x="498036" y="81168"/>
                </a:lnTo>
                <a:lnTo>
                  <a:pt x="469011" y="76581"/>
                </a:lnTo>
                <a:close/>
              </a:path>
              <a:path w="1571625" h="317500">
                <a:moveTo>
                  <a:pt x="279273" y="159512"/>
                </a:moveTo>
                <a:lnTo>
                  <a:pt x="258958" y="161782"/>
                </a:lnTo>
                <a:lnTo>
                  <a:pt x="239823" y="168052"/>
                </a:lnTo>
                <a:lnTo>
                  <a:pt x="222283" y="177514"/>
                </a:lnTo>
                <a:lnTo>
                  <a:pt x="206756" y="189357"/>
                </a:lnTo>
                <a:lnTo>
                  <a:pt x="353633" y="189357"/>
                </a:lnTo>
                <a:lnTo>
                  <a:pt x="348799" y="184640"/>
                </a:lnTo>
                <a:lnTo>
                  <a:pt x="327771" y="171211"/>
                </a:lnTo>
                <a:lnTo>
                  <a:pt x="304337" y="162569"/>
                </a:lnTo>
                <a:lnTo>
                  <a:pt x="279273" y="159512"/>
                </a:lnTo>
                <a:close/>
              </a:path>
              <a:path w="1571625" h="317500">
                <a:moveTo>
                  <a:pt x="1424177" y="174498"/>
                </a:moveTo>
                <a:lnTo>
                  <a:pt x="1409827" y="175252"/>
                </a:lnTo>
                <a:lnTo>
                  <a:pt x="1395666" y="177387"/>
                </a:lnTo>
                <a:lnTo>
                  <a:pt x="1381886" y="180713"/>
                </a:lnTo>
                <a:lnTo>
                  <a:pt x="1368678" y="185038"/>
                </a:lnTo>
                <a:lnTo>
                  <a:pt x="1477135" y="185038"/>
                </a:lnTo>
                <a:lnTo>
                  <a:pt x="1470586" y="181758"/>
                </a:lnTo>
                <a:lnTo>
                  <a:pt x="1424177" y="174498"/>
                </a:lnTo>
                <a:close/>
              </a:path>
              <a:path w="1571625" h="317500">
                <a:moveTo>
                  <a:pt x="720598" y="0"/>
                </a:moveTo>
                <a:lnTo>
                  <a:pt x="675317" y="7049"/>
                </a:lnTo>
                <a:lnTo>
                  <a:pt x="635146" y="26765"/>
                </a:lnTo>
                <a:lnTo>
                  <a:pt x="601625" y="57003"/>
                </a:lnTo>
                <a:lnTo>
                  <a:pt x="576297" y="95617"/>
                </a:lnTo>
                <a:lnTo>
                  <a:pt x="560704" y="140462"/>
                </a:lnTo>
                <a:lnTo>
                  <a:pt x="1305227" y="140462"/>
                </a:lnTo>
                <a:lnTo>
                  <a:pt x="1297027" y="137479"/>
                </a:lnTo>
                <a:lnTo>
                  <a:pt x="1266317" y="133985"/>
                </a:lnTo>
                <a:lnTo>
                  <a:pt x="1263045" y="129794"/>
                </a:lnTo>
                <a:lnTo>
                  <a:pt x="1027557" y="129794"/>
                </a:lnTo>
                <a:lnTo>
                  <a:pt x="1005520" y="96525"/>
                </a:lnTo>
                <a:lnTo>
                  <a:pt x="975661" y="71008"/>
                </a:lnTo>
                <a:lnTo>
                  <a:pt x="950540" y="59562"/>
                </a:lnTo>
                <a:lnTo>
                  <a:pt x="842137" y="59562"/>
                </a:lnTo>
                <a:lnTo>
                  <a:pt x="817449" y="34986"/>
                </a:lnTo>
                <a:lnTo>
                  <a:pt x="788558" y="16208"/>
                </a:lnTo>
                <a:lnTo>
                  <a:pt x="756072" y="4216"/>
                </a:lnTo>
                <a:lnTo>
                  <a:pt x="720598" y="0"/>
                </a:lnTo>
                <a:close/>
              </a:path>
              <a:path w="1571625" h="317500">
                <a:moveTo>
                  <a:pt x="1144904" y="63881"/>
                </a:moveTo>
                <a:lnTo>
                  <a:pt x="1109495" y="68500"/>
                </a:lnTo>
                <a:lnTo>
                  <a:pt x="1077468" y="81692"/>
                </a:lnTo>
                <a:lnTo>
                  <a:pt x="1049821" y="102457"/>
                </a:lnTo>
                <a:lnTo>
                  <a:pt x="1027557" y="129794"/>
                </a:lnTo>
                <a:lnTo>
                  <a:pt x="1263045" y="129794"/>
                </a:lnTo>
                <a:lnTo>
                  <a:pt x="1243756" y="105082"/>
                </a:lnTo>
                <a:lnTo>
                  <a:pt x="1215183" y="82978"/>
                </a:lnTo>
                <a:lnTo>
                  <a:pt x="1181824" y="68851"/>
                </a:lnTo>
                <a:lnTo>
                  <a:pt x="1144904" y="63881"/>
                </a:lnTo>
                <a:close/>
              </a:path>
              <a:path w="1571625" h="317500">
                <a:moveTo>
                  <a:pt x="899668" y="48895"/>
                </a:moveTo>
                <a:lnTo>
                  <a:pt x="884981" y="49668"/>
                </a:lnTo>
                <a:lnTo>
                  <a:pt x="870092" y="51847"/>
                </a:lnTo>
                <a:lnTo>
                  <a:pt x="855608" y="55217"/>
                </a:lnTo>
                <a:lnTo>
                  <a:pt x="842137" y="59562"/>
                </a:lnTo>
                <a:lnTo>
                  <a:pt x="950540" y="59562"/>
                </a:lnTo>
                <a:lnTo>
                  <a:pt x="939778" y="54659"/>
                </a:lnTo>
                <a:lnTo>
                  <a:pt x="899668" y="4889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805671" y="902208"/>
            <a:ext cx="1572895" cy="320040"/>
          </a:xfrm>
          <a:custGeom>
            <a:avLst/>
            <a:gdLst/>
            <a:ahLst/>
            <a:cxnLst/>
            <a:rect l="l" t="t" r="r" b="b"/>
            <a:pathLst>
              <a:path w="1572895" h="320040">
                <a:moveTo>
                  <a:pt x="123825" y="151511"/>
                </a:moveTo>
                <a:lnTo>
                  <a:pt x="78749" y="161248"/>
                </a:lnTo>
                <a:lnTo>
                  <a:pt x="42116" y="187785"/>
                </a:lnTo>
                <a:lnTo>
                  <a:pt x="17508" y="227109"/>
                </a:lnTo>
                <a:lnTo>
                  <a:pt x="8508" y="275208"/>
                </a:lnTo>
                <a:lnTo>
                  <a:pt x="8576" y="284491"/>
                </a:lnTo>
                <a:lnTo>
                  <a:pt x="9048" y="293370"/>
                </a:lnTo>
                <a:lnTo>
                  <a:pt x="10330" y="302248"/>
                </a:lnTo>
                <a:lnTo>
                  <a:pt x="12826" y="311530"/>
                </a:lnTo>
                <a:lnTo>
                  <a:pt x="8508" y="313689"/>
                </a:lnTo>
                <a:lnTo>
                  <a:pt x="4318" y="315721"/>
                </a:lnTo>
                <a:lnTo>
                  <a:pt x="0" y="320039"/>
                </a:lnTo>
                <a:lnTo>
                  <a:pt x="1572768" y="320039"/>
                </a:lnTo>
                <a:lnTo>
                  <a:pt x="1572768" y="317880"/>
                </a:lnTo>
                <a:lnTo>
                  <a:pt x="1565254" y="272737"/>
                </a:lnTo>
                <a:lnTo>
                  <a:pt x="1544421" y="233518"/>
                </a:lnTo>
                <a:lnTo>
                  <a:pt x="1512939" y="202691"/>
                </a:lnTo>
                <a:lnTo>
                  <a:pt x="367029" y="202691"/>
                </a:lnTo>
                <a:lnTo>
                  <a:pt x="353919" y="189864"/>
                </a:lnTo>
                <a:lnTo>
                  <a:pt x="207009" y="189864"/>
                </a:lnTo>
                <a:lnTo>
                  <a:pt x="189511" y="173960"/>
                </a:lnTo>
                <a:lnTo>
                  <a:pt x="169417" y="161877"/>
                </a:lnTo>
                <a:lnTo>
                  <a:pt x="147323" y="154199"/>
                </a:lnTo>
                <a:lnTo>
                  <a:pt x="123825" y="151511"/>
                </a:lnTo>
                <a:close/>
              </a:path>
              <a:path w="1572895" h="320040">
                <a:moveTo>
                  <a:pt x="471677" y="76834"/>
                </a:moveTo>
                <a:lnTo>
                  <a:pt x="431002" y="86572"/>
                </a:lnTo>
                <a:lnTo>
                  <a:pt x="397732" y="113109"/>
                </a:lnTo>
                <a:lnTo>
                  <a:pt x="375273" y="152433"/>
                </a:lnTo>
                <a:lnTo>
                  <a:pt x="367029" y="200532"/>
                </a:lnTo>
                <a:lnTo>
                  <a:pt x="367029" y="202691"/>
                </a:lnTo>
                <a:lnTo>
                  <a:pt x="1512939" y="202691"/>
                </a:lnTo>
                <a:lnTo>
                  <a:pt x="1479666" y="185674"/>
                </a:lnTo>
                <a:lnTo>
                  <a:pt x="1370076" y="185674"/>
                </a:lnTo>
                <a:lnTo>
                  <a:pt x="1351061" y="165012"/>
                </a:lnTo>
                <a:lnTo>
                  <a:pt x="1326832" y="148780"/>
                </a:lnTo>
                <a:lnTo>
                  <a:pt x="1311461" y="143001"/>
                </a:lnTo>
                <a:lnTo>
                  <a:pt x="563372" y="143001"/>
                </a:lnTo>
                <a:lnTo>
                  <a:pt x="547258" y="115518"/>
                </a:lnTo>
                <a:lnTo>
                  <a:pt x="525526" y="94678"/>
                </a:lnTo>
                <a:lnTo>
                  <a:pt x="499792" y="81458"/>
                </a:lnTo>
                <a:lnTo>
                  <a:pt x="471677" y="76834"/>
                </a:lnTo>
                <a:close/>
              </a:path>
              <a:path w="1572895" h="320040">
                <a:moveTo>
                  <a:pt x="281685" y="162178"/>
                </a:moveTo>
                <a:lnTo>
                  <a:pt x="261338" y="164111"/>
                </a:lnTo>
                <a:lnTo>
                  <a:pt x="241966" y="169640"/>
                </a:lnTo>
                <a:lnTo>
                  <a:pt x="223785" y="178359"/>
                </a:lnTo>
                <a:lnTo>
                  <a:pt x="207009" y="189864"/>
                </a:lnTo>
                <a:lnTo>
                  <a:pt x="353919" y="189864"/>
                </a:lnTo>
                <a:lnTo>
                  <a:pt x="349498" y="185539"/>
                </a:lnTo>
                <a:lnTo>
                  <a:pt x="329168" y="172815"/>
                </a:lnTo>
                <a:lnTo>
                  <a:pt x="306433" y="164901"/>
                </a:lnTo>
                <a:lnTo>
                  <a:pt x="281685" y="162178"/>
                </a:lnTo>
                <a:close/>
              </a:path>
              <a:path w="1572895" h="320040">
                <a:moveTo>
                  <a:pt x="1427606" y="175005"/>
                </a:moveTo>
                <a:lnTo>
                  <a:pt x="1412009" y="175762"/>
                </a:lnTo>
                <a:lnTo>
                  <a:pt x="1397222" y="177911"/>
                </a:lnTo>
                <a:lnTo>
                  <a:pt x="1383244" y="181274"/>
                </a:lnTo>
                <a:lnTo>
                  <a:pt x="1370076" y="185674"/>
                </a:lnTo>
                <a:lnTo>
                  <a:pt x="1479666" y="185674"/>
                </a:lnTo>
                <a:lnTo>
                  <a:pt x="1473037" y="182293"/>
                </a:lnTo>
                <a:lnTo>
                  <a:pt x="1427606" y="175005"/>
                </a:lnTo>
                <a:close/>
              </a:path>
              <a:path w="1572895" h="320040">
                <a:moveTo>
                  <a:pt x="723392" y="0"/>
                </a:moveTo>
                <a:lnTo>
                  <a:pt x="677903" y="7081"/>
                </a:lnTo>
                <a:lnTo>
                  <a:pt x="637310" y="26964"/>
                </a:lnTo>
                <a:lnTo>
                  <a:pt x="603459" y="57607"/>
                </a:lnTo>
                <a:lnTo>
                  <a:pt x="578197" y="96967"/>
                </a:lnTo>
                <a:lnTo>
                  <a:pt x="563372" y="143001"/>
                </a:lnTo>
                <a:lnTo>
                  <a:pt x="1311461" y="143001"/>
                </a:lnTo>
                <a:lnTo>
                  <a:pt x="1298602" y="138168"/>
                </a:lnTo>
                <a:lnTo>
                  <a:pt x="1267586" y="134365"/>
                </a:lnTo>
                <a:lnTo>
                  <a:pt x="1264495" y="130175"/>
                </a:lnTo>
                <a:lnTo>
                  <a:pt x="1030731" y="130175"/>
                </a:lnTo>
                <a:lnTo>
                  <a:pt x="1008622" y="96760"/>
                </a:lnTo>
                <a:lnTo>
                  <a:pt x="978725" y="71167"/>
                </a:lnTo>
                <a:lnTo>
                  <a:pt x="953567" y="59689"/>
                </a:lnTo>
                <a:lnTo>
                  <a:pt x="845057" y="59689"/>
                </a:lnTo>
                <a:lnTo>
                  <a:pt x="820064" y="35093"/>
                </a:lnTo>
                <a:lnTo>
                  <a:pt x="790654" y="16271"/>
                </a:lnTo>
                <a:lnTo>
                  <a:pt x="758029" y="4236"/>
                </a:lnTo>
                <a:lnTo>
                  <a:pt x="723392" y="0"/>
                </a:lnTo>
                <a:close/>
              </a:path>
              <a:path w="1572895" h="320040">
                <a:moveTo>
                  <a:pt x="1148079" y="64007"/>
                </a:moveTo>
                <a:lnTo>
                  <a:pt x="1112670" y="68649"/>
                </a:lnTo>
                <a:lnTo>
                  <a:pt x="1080642" y="81899"/>
                </a:lnTo>
                <a:lnTo>
                  <a:pt x="1052996" y="102744"/>
                </a:lnTo>
                <a:lnTo>
                  <a:pt x="1030731" y="130175"/>
                </a:lnTo>
                <a:lnTo>
                  <a:pt x="1264495" y="130175"/>
                </a:lnTo>
                <a:lnTo>
                  <a:pt x="1246199" y="105370"/>
                </a:lnTo>
                <a:lnTo>
                  <a:pt x="1218215" y="83184"/>
                </a:lnTo>
                <a:lnTo>
                  <a:pt x="1185040" y="69000"/>
                </a:lnTo>
                <a:lnTo>
                  <a:pt x="1148079" y="64007"/>
                </a:lnTo>
                <a:close/>
              </a:path>
              <a:path w="1572895" h="320040">
                <a:moveTo>
                  <a:pt x="902716" y="49021"/>
                </a:moveTo>
                <a:lnTo>
                  <a:pt x="887116" y="49795"/>
                </a:lnTo>
                <a:lnTo>
                  <a:pt x="872315" y="51974"/>
                </a:lnTo>
                <a:lnTo>
                  <a:pt x="858299" y="55344"/>
                </a:lnTo>
                <a:lnTo>
                  <a:pt x="845057" y="59689"/>
                </a:lnTo>
                <a:lnTo>
                  <a:pt x="953567" y="59689"/>
                </a:lnTo>
                <a:lnTo>
                  <a:pt x="942828" y="54790"/>
                </a:lnTo>
                <a:lnTo>
                  <a:pt x="902716" y="4902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91911" y="1231391"/>
            <a:ext cx="4959095" cy="52852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01683" y="601980"/>
            <a:ext cx="41275" cy="2921635"/>
          </a:xfrm>
          <a:custGeom>
            <a:avLst/>
            <a:gdLst/>
            <a:ahLst/>
            <a:cxnLst/>
            <a:rect l="l" t="t" r="r" b="b"/>
            <a:pathLst>
              <a:path w="41275" h="2921635">
                <a:moveTo>
                  <a:pt x="0" y="2921508"/>
                </a:moveTo>
                <a:lnTo>
                  <a:pt x="41148" y="2921508"/>
                </a:lnTo>
                <a:lnTo>
                  <a:pt x="41148" y="0"/>
                </a:lnTo>
                <a:lnTo>
                  <a:pt x="0" y="0"/>
                </a:lnTo>
                <a:lnTo>
                  <a:pt x="0" y="2921508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923019" y="601980"/>
            <a:ext cx="20320" cy="2921635"/>
          </a:xfrm>
          <a:custGeom>
            <a:avLst/>
            <a:gdLst/>
            <a:ahLst/>
            <a:cxnLst/>
            <a:rect l="l" t="t" r="r" b="b"/>
            <a:pathLst>
              <a:path w="20320" h="2921635">
                <a:moveTo>
                  <a:pt x="0" y="2921508"/>
                </a:moveTo>
                <a:lnTo>
                  <a:pt x="19811" y="2921508"/>
                </a:lnTo>
                <a:lnTo>
                  <a:pt x="19811" y="0"/>
                </a:lnTo>
                <a:lnTo>
                  <a:pt x="0" y="0"/>
                </a:lnTo>
                <a:lnTo>
                  <a:pt x="0" y="2921508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93052" y="934211"/>
            <a:ext cx="571500" cy="1127760"/>
          </a:xfrm>
          <a:custGeom>
            <a:avLst/>
            <a:gdLst/>
            <a:ahLst/>
            <a:cxnLst/>
            <a:rect l="l" t="t" r="r" b="b"/>
            <a:pathLst>
              <a:path w="571500" h="1127760">
                <a:moveTo>
                  <a:pt x="70103" y="0"/>
                </a:moveTo>
                <a:lnTo>
                  <a:pt x="0" y="872871"/>
                </a:lnTo>
                <a:lnTo>
                  <a:pt x="502920" y="1127760"/>
                </a:lnTo>
                <a:lnTo>
                  <a:pt x="571500" y="137287"/>
                </a:lnTo>
                <a:lnTo>
                  <a:pt x="70103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93052" y="614172"/>
            <a:ext cx="2019300" cy="1187450"/>
          </a:xfrm>
          <a:custGeom>
            <a:avLst/>
            <a:gdLst/>
            <a:ahLst/>
            <a:cxnLst/>
            <a:rect l="l" t="t" r="r" b="b"/>
            <a:pathLst>
              <a:path w="2019300" h="1187450">
                <a:moveTo>
                  <a:pt x="2008631" y="0"/>
                </a:moveTo>
                <a:lnTo>
                  <a:pt x="70103" y="314325"/>
                </a:lnTo>
                <a:lnTo>
                  <a:pt x="0" y="1187195"/>
                </a:lnTo>
                <a:lnTo>
                  <a:pt x="2019300" y="939926"/>
                </a:lnTo>
                <a:lnTo>
                  <a:pt x="200863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894064" y="568451"/>
            <a:ext cx="59690" cy="55244"/>
          </a:xfrm>
          <a:custGeom>
            <a:avLst/>
            <a:gdLst/>
            <a:ahLst/>
            <a:cxnLst/>
            <a:rect l="l" t="t" r="r" b="b"/>
            <a:pathLst>
              <a:path w="59690" h="55245">
                <a:moveTo>
                  <a:pt x="29717" y="0"/>
                </a:moveTo>
                <a:lnTo>
                  <a:pt x="18162" y="2160"/>
                </a:lnTo>
                <a:lnTo>
                  <a:pt x="8715" y="8048"/>
                </a:lnTo>
                <a:lnTo>
                  <a:pt x="2339" y="16769"/>
                </a:lnTo>
                <a:lnTo>
                  <a:pt x="0" y="27432"/>
                </a:lnTo>
                <a:lnTo>
                  <a:pt x="2339" y="38094"/>
                </a:lnTo>
                <a:lnTo>
                  <a:pt x="8715" y="46815"/>
                </a:lnTo>
                <a:lnTo>
                  <a:pt x="18162" y="52703"/>
                </a:lnTo>
                <a:lnTo>
                  <a:pt x="29717" y="54863"/>
                </a:lnTo>
                <a:lnTo>
                  <a:pt x="41273" y="52703"/>
                </a:lnTo>
                <a:lnTo>
                  <a:pt x="50720" y="46815"/>
                </a:lnTo>
                <a:lnTo>
                  <a:pt x="57096" y="38094"/>
                </a:lnTo>
                <a:lnTo>
                  <a:pt x="59435" y="27432"/>
                </a:lnTo>
                <a:lnTo>
                  <a:pt x="57096" y="16769"/>
                </a:lnTo>
                <a:lnTo>
                  <a:pt x="50720" y="8048"/>
                </a:lnTo>
                <a:lnTo>
                  <a:pt x="41273" y="2160"/>
                </a:lnTo>
                <a:lnTo>
                  <a:pt x="29717" y="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94064" y="568451"/>
            <a:ext cx="55244" cy="35560"/>
          </a:xfrm>
          <a:custGeom>
            <a:avLst/>
            <a:gdLst/>
            <a:ahLst/>
            <a:cxnLst/>
            <a:rect l="l" t="t" r="r" b="b"/>
            <a:pathLst>
              <a:path w="55245" h="35559">
                <a:moveTo>
                  <a:pt x="29590" y="0"/>
                </a:moveTo>
                <a:lnTo>
                  <a:pt x="19002" y="1527"/>
                </a:lnTo>
                <a:lnTo>
                  <a:pt x="10032" y="5841"/>
                </a:lnTo>
                <a:lnTo>
                  <a:pt x="3444" y="12537"/>
                </a:lnTo>
                <a:lnTo>
                  <a:pt x="0" y="21209"/>
                </a:lnTo>
                <a:lnTo>
                  <a:pt x="4637" y="28229"/>
                </a:lnTo>
                <a:lnTo>
                  <a:pt x="11858" y="33083"/>
                </a:lnTo>
                <a:lnTo>
                  <a:pt x="21056" y="35175"/>
                </a:lnTo>
                <a:lnTo>
                  <a:pt x="31622" y="33909"/>
                </a:lnTo>
                <a:lnTo>
                  <a:pt x="40308" y="31200"/>
                </a:lnTo>
                <a:lnTo>
                  <a:pt x="47196" y="26717"/>
                </a:lnTo>
                <a:lnTo>
                  <a:pt x="52107" y="21068"/>
                </a:lnTo>
                <a:lnTo>
                  <a:pt x="54863" y="14859"/>
                </a:lnTo>
                <a:lnTo>
                  <a:pt x="50629" y="8947"/>
                </a:lnTo>
                <a:lnTo>
                  <a:pt x="44608" y="4238"/>
                </a:lnTo>
                <a:lnTo>
                  <a:pt x="37397" y="1125"/>
                </a:lnTo>
                <a:lnTo>
                  <a:pt x="29590" y="0"/>
                </a:lnTo>
                <a:close/>
              </a:path>
            </a:pathLst>
          </a:custGeom>
          <a:solidFill>
            <a:srgbClr val="6C6D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906891" y="1983412"/>
            <a:ext cx="98331" cy="111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049769" y="826516"/>
            <a:ext cx="1778635" cy="826769"/>
          </a:xfrm>
          <a:custGeom>
            <a:avLst/>
            <a:gdLst/>
            <a:ahLst/>
            <a:cxnLst/>
            <a:rect l="l" t="t" r="r" b="b"/>
            <a:pathLst>
              <a:path w="1778634" h="826769">
                <a:moveTo>
                  <a:pt x="1286002" y="559308"/>
                </a:moveTo>
                <a:lnTo>
                  <a:pt x="1078102" y="611886"/>
                </a:lnTo>
                <a:lnTo>
                  <a:pt x="1011078" y="626999"/>
                </a:lnTo>
                <a:lnTo>
                  <a:pt x="936244" y="640969"/>
                </a:lnTo>
                <a:lnTo>
                  <a:pt x="945747" y="654849"/>
                </a:lnTo>
                <a:lnTo>
                  <a:pt x="955405" y="669813"/>
                </a:lnTo>
                <a:lnTo>
                  <a:pt x="965229" y="685849"/>
                </a:lnTo>
                <a:lnTo>
                  <a:pt x="975232" y="702945"/>
                </a:lnTo>
                <a:lnTo>
                  <a:pt x="1007971" y="691467"/>
                </a:lnTo>
                <a:lnTo>
                  <a:pt x="1044067" y="679894"/>
                </a:lnTo>
                <a:lnTo>
                  <a:pt x="1083496" y="668226"/>
                </a:lnTo>
                <a:lnTo>
                  <a:pt x="1126235" y="656463"/>
                </a:lnTo>
                <a:lnTo>
                  <a:pt x="1285748" y="614807"/>
                </a:lnTo>
                <a:lnTo>
                  <a:pt x="1282894" y="600777"/>
                </a:lnTo>
                <a:lnTo>
                  <a:pt x="1281969" y="586866"/>
                </a:lnTo>
                <a:lnTo>
                  <a:pt x="1282997" y="573051"/>
                </a:lnTo>
                <a:lnTo>
                  <a:pt x="1286002" y="559308"/>
                </a:lnTo>
                <a:close/>
              </a:path>
              <a:path w="1778634" h="826769">
                <a:moveTo>
                  <a:pt x="55499" y="624078"/>
                </a:moveTo>
                <a:lnTo>
                  <a:pt x="44898" y="679491"/>
                </a:lnTo>
                <a:lnTo>
                  <a:pt x="32130" y="729345"/>
                </a:lnTo>
                <a:lnTo>
                  <a:pt x="17172" y="773650"/>
                </a:lnTo>
                <a:lnTo>
                  <a:pt x="0" y="812419"/>
                </a:lnTo>
                <a:lnTo>
                  <a:pt x="19147" y="815726"/>
                </a:lnTo>
                <a:lnTo>
                  <a:pt x="37353" y="819165"/>
                </a:lnTo>
                <a:lnTo>
                  <a:pt x="54631" y="822723"/>
                </a:lnTo>
                <a:lnTo>
                  <a:pt x="70993" y="826388"/>
                </a:lnTo>
                <a:lnTo>
                  <a:pt x="83943" y="789074"/>
                </a:lnTo>
                <a:lnTo>
                  <a:pt x="97440" y="744759"/>
                </a:lnTo>
                <a:lnTo>
                  <a:pt x="111462" y="693443"/>
                </a:lnTo>
                <a:lnTo>
                  <a:pt x="125983" y="635126"/>
                </a:lnTo>
                <a:lnTo>
                  <a:pt x="55499" y="624078"/>
                </a:lnTo>
                <a:close/>
              </a:path>
              <a:path w="1778634" h="826769">
                <a:moveTo>
                  <a:pt x="263525" y="602234"/>
                </a:moveTo>
                <a:lnTo>
                  <a:pt x="188213" y="612267"/>
                </a:lnTo>
                <a:lnTo>
                  <a:pt x="193476" y="639079"/>
                </a:lnTo>
                <a:lnTo>
                  <a:pt x="198243" y="665781"/>
                </a:lnTo>
                <a:lnTo>
                  <a:pt x="202430" y="691848"/>
                </a:lnTo>
                <a:lnTo>
                  <a:pt x="209454" y="741090"/>
                </a:lnTo>
                <a:lnTo>
                  <a:pt x="212978" y="762174"/>
                </a:lnTo>
                <a:lnTo>
                  <a:pt x="228556" y="810666"/>
                </a:lnTo>
                <a:lnTo>
                  <a:pt x="268283" y="821386"/>
                </a:lnTo>
                <a:lnTo>
                  <a:pt x="300100" y="819150"/>
                </a:lnTo>
                <a:lnTo>
                  <a:pt x="552703" y="785495"/>
                </a:lnTo>
                <a:lnTo>
                  <a:pt x="577826" y="782419"/>
                </a:lnTo>
                <a:lnTo>
                  <a:pt x="600043" y="777367"/>
                </a:lnTo>
                <a:lnTo>
                  <a:pt x="616708" y="771280"/>
                </a:lnTo>
                <a:lnTo>
                  <a:pt x="320500" y="771280"/>
                </a:lnTo>
                <a:lnTo>
                  <a:pt x="300735" y="769794"/>
                </a:lnTo>
                <a:lnTo>
                  <a:pt x="277145" y="729154"/>
                </a:lnTo>
                <a:lnTo>
                  <a:pt x="268962" y="669450"/>
                </a:lnTo>
                <a:lnTo>
                  <a:pt x="264955" y="625187"/>
                </a:lnTo>
                <a:lnTo>
                  <a:pt x="263525" y="602234"/>
                </a:lnTo>
                <a:close/>
              </a:path>
              <a:path w="1778634" h="826769">
                <a:moveTo>
                  <a:pt x="597661" y="662686"/>
                </a:moveTo>
                <a:lnTo>
                  <a:pt x="584136" y="719280"/>
                </a:lnTo>
                <a:lnTo>
                  <a:pt x="546988" y="742442"/>
                </a:lnTo>
                <a:lnTo>
                  <a:pt x="347218" y="769112"/>
                </a:lnTo>
                <a:lnTo>
                  <a:pt x="320500" y="771280"/>
                </a:lnTo>
                <a:lnTo>
                  <a:pt x="616708" y="771280"/>
                </a:lnTo>
                <a:lnTo>
                  <a:pt x="649763" y="748526"/>
                </a:lnTo>
                <a:lnTo>
                  <a:pt x="672052" y="706909"/>
                </a:lnTo>
                <a:lnTo>
                  <a:pt x="680338" y="678053"/>
                </a:lnTo>
                <a:lnTo>
                  <a:pt x="659169" y="675884"/>
                </a:lnTo>
                <a:lnTo>
                  <a:pt x="638333" y="672607"/>
                </a:lnTo>
                <a:lnTo>
                  <a:pt x="617831" y="668212"/>
                </a:lnTo>
                <a:lnTo>
                  <a:pt x="597661" y="662686"/>
                </a:lnTo>
                <a:close/>
              </a:path>
              <a:path w="1778634" h="826769">
                <a:moveTo>
                  <a:pt x="664972" y="534162"/>
                </a:moveTo>
                <a:lnTo>
                  <a:pt x="651807" y="546828"/>
                </a:lnTo>
                <a:lnTo>
                  <a:pt x="639381" y="557958"/>
                </a:lnTo>
                <a:lnTo>
                  <a:pt x="627717" y="567541"/>
                </a:lnTo>
                <a:lnTo>
                  <a:pt x="616838" y="575563"/>
                </a:lnTo>
                <a:lnTo>
                  <a:pt x="676130" y="612352"/>
                </a:lnTo>
                <a:lnTo>
                  <a:pt x="724646" y="643651"/>
                </a:lnTo>
                <a:lnTo>
                  <a:pt x="762375" y="669450"/>
                </a:lnTo>
                <a:lnTo>
                  <a:pt x="789304" y="689737"/>
                </a:lnTo>
                <a:lnTo>
                  <a:pt x="802784" y="677741"/>
                </a:lnTo>
                <a:lnTo>
                  <a:pt x="815800" y="665781"/>
                </a:lnTo>
                <a:lnTo>
                  <a:pt x="828363" y="653893"/>
                </a:lnTo>
                <a:lnTo>
                  <a:pt x="840485" y="642112"/>
                </a:lnTo>
                <a:lnTo>
                  <a:pt x="810383" y="621440"/>
                </a:lnTo>
                <a:lnTo>
                  <a:pt x="771112" y="596566"/>
                </a:lnTo>
                <a:lnTo>
                  <a:pt x="722649" y="567477"/>
                </a:lnTo>
                <a:lnTo>
                  <a:pt x="664972" y="534162"/>
                </a:lnTo>
                <a:close/>
              </a:path>
              <a:path w="1778634" h="826769">
                <a:moveTo>
                  <a:pt x="367537" y="547497"/>
                </a:moveTo>
                <a:lnTo>
                  <a:pt x="355699" y="557833"/>
                </a:lnTo>
                <a:lnTo>
                  <a:pt x="344360" y="568086"/>
                </a:lnTo>
                <a:lnTo>
                  <a:pt x="333498" y="578268"/>
                </a:lnTo>
                <a:lnTo>
                  <a:pt x="323087" y="588391"/>
                </a:lnTo>
                <a:lnTo>
                  <a:pt x="349188" y="605893"/>
                </a:lnTo>
                <a:lnTo>
                  <a:pt x="377205" y="627157"/>
                </a:lnTo>
                <a:lnTo>
                  <a:pt x="407152" y="652184"/>
                </a:lnTo>
                <a:lnTo>
                  <a:pt x="439038" y="680974"/>
                </a:lnTo>
                <a:lnTo>
                  <a:pt x="451250" y="668399"/>
                </a:lnTo>
                <a:lnTo>
                  <a:pt x="464629" y="657145"/>
                </a:lnTo>
                <a:lnTo>
                  <a:pt x="479151" y="647201"/>
                </a:lnTo>
                <a:lnTo>
                  <a:pt x="494791" y="638556"/>
                </a:lnTo>
                <a:lnTo>
                  <a:pt x="453120" y="606718"/>
                </a:lnTo>
                <a:lnTo>
                  <a:pt x="418020" y="580929"/>
                </a:lnTo>
                <a:lnTo>
                  <a:pt x="389493" y="561189"/>
                </a:lnTo>
                <a:lnTo>
                  <a:pt x="367537" y="547497"/>
                </a:lnTo>
                <a:close/>
              </a:path>
              <a:path w="1778634" h="826769">
                <a:moveTo>
                  <a:pt x="148208" y="197231"/>
                </a:moveTo>
                <a:lnTo>
                  <a:pt x="136473" y="209756"/>
                </a:lnTo>
                <a:lnTo>
                  <a:pt x="124523" y="220852"/>
                </a:lnTo>
                <a:lnTo>
                  <a:pt x="112383" y="230520"/>
                </a:lnTo>
                <a:lnTo>
                  <a:pt x="100075" y="238760"/>
                </a:lnTo>
                <a:lnTo>
                  <a:pt x="130456" y="258403"/>
                </a:lnTo>
                <a:lnTo>
                  <a:pt x="159099" y="279034"/>
                </a:lnTo>
                <a:lnTo>
                  <a:pt x="185979" y="300642"/>
                </a:lnTo>
                <a:lnTo>
                  <a:pt x="211074" y="323214"/>
                </a:lnTo>
                <a:lnTo>
                  <a:pt x="60198" y="343281"/>
                </a:lnTo>
                <a:lnTo>
                  <a:pt x="65150" y="367782"/>
                </a:lnTo>
                <a:lnTo>
                  <a:pt x="73914" y="419165"/>
                </a:lnTo>
                <a:lnTo>
                  <a:pt x="81059" y="472406"/>
                </a:lnTo>
                <a:lnTo>
                  <a:pt x="86635" y="528552"/>
                </a:lnTo>
                <a:lnTo>
                  <a:pt x="88900" y="558292"/>
                </a:lnTo>
                <a:lnTo>
                  <a:pt x="526332" y="499999"/>
                </a:lnTo>
                <a:lnTo>
                  <a:pt x="154050" y="499999"/>
                </a:lnTo>
                <a:lnTo>
                  <a:pt x="141710" y="407541"/>
                </a:lnTo>
                <a:lnTo>
                  <a:pt x="137540" y="376682"/>
                </a:lnTo>
                <a:lnTo>
                  <a:pt x="550917" y="321691"/>
                </a:lnTo>
                <a:lnTo>
                  <a:pt x="222376" y="321691"/>
                </a:lnTo>
                <a:lnTo>
                  <a:pt x="232588" y="310423"/>
                </a:lnTo>
                <a:lnTo>
                  <a:pt x="243395" y="299847"/>
                </a:lnTo>
                <a:lnTo>
                  <a:pt x="254773" y="289937"/>
                </a:lnTo>
                <a:lnTo>
                  <a:pt x="266700" y="280670"/>
                </a:lnTo>
                <a:lnTo>
                  <a:pt x="244578" y="262096"/>
                </a:lnTo>
                <a:lnTo>
                  <a:pt x="217455" y="241998"/>
                </a:lnTo>
                <a:lnTo>
                  <a:pt x="185332" y="220376"/>
                </a:lnTo>
                <a:lnTo>
                  <a:pt x="148208" y="197231"/>
                </a:lnTo>
                <a:close/>
              </a:path>
              <a:path w="1778634" h="826769">
                <a:moveTo>
                  <a:pt x="656305" y="317500"/>
                </a:moveTo>
                <a:lnTo>
                  <a:pt x="582422" y="317500"/>
                </a:lnTo>
                <a:lnTo>
                  <a:pt x="598804" y="440817"/>
                </a:lnTo>
                <a:lnTo>
                  <a:pt x="154050" y="499999"/>
                </a:lnTo>
                <a:lnTo>
                  <a:pt x="526332" y="499999"/>
                </a:lnTo>
                <a:lnTo>
                  <a:pt x="680720" y="479425"/>
                </a:lnTo>
                <a:lnTo>
                  <a:pt x="675457" y="452612"/>
                </a:lnTo>
                <a:lnTo>
                  <a:pt x="670718" y="426085"/>
                </a:lnTo>
                <a:lnTo>
                  <a:pt x="666503" y="399843"/>
                </a:lnTo>
                <a:lnTo>
                  <a:pt x="662812" y="373888"/>
                </a:lnTo>
                <a:lnTo>
                  <a:pt x="659411" y="346602"/>
                </a:lnTo>
                <a:lnTo>
                  <a:pt x="656462" y="319246"/>
                </a:lnTo>
                <a:lnTo>
                  <a:pt x="656305" y="317500"/>
                </a:lnTo>
                <a:close/>
              </a:path>
              <a:path w="1778634" h="826769">
                <a:moveTo>
                  <a:pt x="460248" y="149860"/>
                </a:moveTo>
                <a:lnTo>
                  <a:pt x="447198" y="209978"/>
                </a:lnTo>
                <a:lnTo>
                  <a:pt x="434744" y="249568"/>
                </a:lnTo>
                <a:lnTo>
                  <a:pt x="418337" y="295529"/>
                </a:lnTo>
                <a:lnTo>
                  <a:pt x="222376" y="321691"/>
                </a:lnTo>
                <a:lnTo>
                  <a:pt x="550917" y="321691"/>
                </a:lnTo>
                <a:lnTo>
                  <a:pt x="582422" y="317500"/>
                </a:lnTo>
                <a:lnTo>
                  <a:pt x="656305" y="317500"/>
                </a:lnTo>
                <a:lnTo>
                  <a:pt x="653990" y="291842"/>
                </a:lnTo>
                <a:lnTo>
                  <a:pt x="653570" y="286004"/>
                </a:lnTo>
                <a:lnTo>
                  <a:pt x="489965" y="286004"/>
                </a:lnTo>
                <a:lnTo>
                  <a:pt x="509496" y="243613"/>
                </a:lnTo>
                <a:lnTo>
                  <a:pt x="526764" y="209581"/>
                </a:lnTo>
                <a:lnTo>
                  <a:pt x="541793" y="183884"/>
                </a:lnTo>
                <a:lnTo>
                  <a:pt x="554608" y="166497"/>
                </a:lnTo>
                <a:lnTo>
                  <a:pt x="534132" y="164093"/>
                </a:lnTo>
                <a:lnTo>
                  <a:pt x="511571" y="160512"/>
                </a:lnTo>
                <a:lnTo>
                  <a:pt x="486939" y="155763"/>
                </a:lnTo>
                <a:lnTo>
                  <a:pt x="460248" y="149860"/>
                </a:lnTo>
                <a:close/>
              </a:path>
              <a:path w="1778634" h="826769">
                <a:moveTo>
                  <a:pt x="652018" y="264413"/>
                </a:moveTo>
                <a:lnTo>
                  <a:pt x="489965" y="286004"/>
                </a:lnTo>
                <a:lnTo>
                  <a:pt x="653570" y="286004"/>
                </a:lnTo>
                <a:lnTo>
                  <a:pt x="652018" y="264413"/>
                </a:lnTo>
                <a:close/>
              </a:path>
              <a:path w="1778634" h="826769">
                <a:moveTo>
                  <a:pt x="1741424" y="349758"/>
                </a:moveTo>
                <a:lnTo>
                  <a:pt x="1334261" y="403987"/>
                </a:lnTo>
                <a:lnTo>
                  <a:pt x="1338714" y="424727"/>
                </a:lnTo>
                <a:lnTo>
                  <a:pt x="1342548" y="444468"/>
                </a:lnTo>
                <a:lnTo>
                  <a:pt x="1362582" y="586994"/>
                </a:lnTo>
                <a:lnTo>
                  <a:pt x="1368869" y="650769"/>
                </a:lnTo>
                <a:lnTo>
                  <a:pt x="1371727" y="685038"/>
                </a:lnTo>
                <a:lnTo>
                  <a:pt x="1447164" y="675005"/>
                </a:lnTo>
                <a:lnTo>
                  <a:pt x="1439163" y="614807"/>
                </a:lnTo>
                <a:lnTo>
                  <a:pt x="1695450" y="580644"/>
                </a:lnTo>
                <a:lnTo>
                  <a:pt x="1769278" y="580644"/>
                </a:lnTo>
                <a:lnTo>
                  <a:pt x="1767378" y="568960"/>
                </a:lnTo>
                <a:lnTo>
                  <a:pt x="1433068" y="568960"/>
                </a:lnTo>
                <a:lnTo>
                  <a:pt x="1428708" y="536670"/>
                </a:lnTo>
                <a:lnTo>
                  <a:pt x="1424384" y="504380"/>
                </a:lnTo>
                <a:lnTo>
                  <a:pt x="1415796" y="439800"/>
                </a:lnTo>
                <a:lnTo>
                  <a:pt x="1672081" y="405638"/>
                </a:lnTo>
                <a:lnTo>
                  <a:pt x="1745394" y="405638"/>
                </a:lnTo>
                <a:lnTo>
                  <a:pt x="1743805" y="389556"/>
                </a:lnTo>
                <a:lnTo>
                  <a:pt x="1742305" y="369139"/>
                </a:lnTo>
                <a:lnTo>
                  <a:pt x="1741424" y="349758"/>
                </a:lnTo>
                <a:close/>
              </a:path>
              <a:path w="1778634" h="826769">
                <a:moveTo>
                  <a:pt x="1769278" y="580644"/>
                </a:moveTo>
                <a:lnTo>
                  <a:pt x="1695450" y="580644"/>
                </a:lnTo>
                <a:lnTo>
                  <a:pt x="1702688" y="635126"/>
                </a:lnTo>
                <a:lnTo>
                  <a:pt x="1778127" y="625094"/>
                </a:lnTo>
                <a:lnTo>
                  <a:pt x="1773674" y="604353"/>
                </a:lnTo>
                <a:lnTo>
                  <a:pt x="1769459" y="581755"/>
                </a:lnTo>
                <a:lnTo>
                  <a:pt x="1769278" y="580644"/>
                </a:lnTo>
                <a:close/>
              </a:path>
              <a:path w="1778634" h="826769">
                <a:moveTo>
                  <a:pt x="1745394" y="405638"/>
                </a:moveTo>
                <a:lnTo>
                  <a:pt x="1672081" y="405638"/>
                </a:lnTo>
                <a:lnTo>
                  <a:pt x="1676441" y="437927"/>
                </a:lnTo>
                <a:lnTo>
                  <a:pt x="1680765" y="470217"/>
                </a:lnTo>
                <a:lnTo>
                  <a:pt x="1689353" y="534797"/>
                </a:lnTo>
                <a:lnTo>
                  <a:pt x="1433068" y="568960"/>
                </a:lnTo>
                <a:lnTo>
                  <a:pt x="1767378" y="568960"/>
                </a:lnTo>
                <a:lnTo>
                  <a:pt x="1765482" y="557299"/>
                </a:lnTo>
                <a:lnTo>
                  <a:pt x="1761744" y="530987"/>
                </a:lnTo>
                <a:lnTo>
                  <a:pt x="1758503" y="506603"/>
                </a:lnTo>
                <a:lnTo>
                  <a:pt x="1751974" y="457835"/>
                </a:lnTo>
                <a:lnTo>
                  <a:pt x="1748608" y="433004"/>
                </a:lnTo>
                <a:lnTo>
                  <a:pt x="1745924" y="410997"/>
                </a:lnTo>
                <a:lnTo>
                  <a:pt x="1745394" y="405638"/>
                </a:lnTo>
                <a:close/>
              </a:path>
              <a:path w="1778634" h="826769">
                <a:moveTo>
                  <a:pt x="1159875" y="331978"/>
                </a:moveTo>
                <a:lnTo>
                  <a:pt x="1086865" y="331978"/>
                </a:lnTo>
                <a:lnTo>
                  <a:pt x="1072409" y="358405"/>
                </a:lnTo>
                <a:lnTo>
                  <a:pt x="1056465" y="384524"/>
                </a:lnTo>
                <a:lnTo>
                  <a:pt x="1020063" y="435737"/>
                </a:lnTo>
                <a:lnTo>
                  <a:pt x="979598" y="477202"/>
                </a:lnTo>
                <a:lnTo>
                  <a:pt x="936751" y="500761"/>
                </a:lnTo>
                <a:lnTo>
                  <a:pt x="944534" y="514336"/>
                </a:lnTo>
                <a:lnTo>
                  <a:pt x="952817" y="527827"/>
                </a:lnTo>
                <a:lnTo>
                  <a:pt x="961576" y="541248"/>
                </a:lnTo>
                <a:lnTo>
                  <a:pt x="970787" y="554609"/>
                </a:lnTo>
                <a:lnTo>
                  <a:pt x="1011388" y="541012"/>
                </a:lnTo>
                <a:lnTo>
                  <a:pt x="1052607" y="528415"/>
                </a:lnTo>
                <a:lnTo>
                  <a:pt x="1094446" y="516818"/>
                </a:lnTo>
                <a:lnTo>
                  <a:pt x="1136903" y="506222"/>
                </a:lnTo>
                <a:lnTo>
                  <a:pt x="1256029" y="478663"/>
                </a:lnTo>
                <a:lnTo>
                  <a:pt x="1255519" y="471678"/>
                </a:lnTo>
                <a:lnTo>
                  <a:pt x="1067180" y="471678"/>
                </a:lnTo>
                <a:lnTo>
                  <a:pt x="1107354" y="410717"/>
                </a:lnTo>
                <a:lnTo>
                  <a:pt x="1142193" y="358282"/>
                </a:lnTo>
                <a:lnTo>
                  <a:pt x="1159875" y="331978"/>
                </a:lnTo>
                <a:close/>
              </a:path>
              <a:path w="1778634" h="826769">
                <a:moveTo>
                  <a:pt x="1260094" y="422656"/>
                </a:moveTo>
                <a:lnTo>
                  <a:pt x="1067180" y="471678"/>
                </a:lnTo>
                <a:lnTo>
                  <a:pt x="1255519" y="471678"/>
                </a:lnTo>
                <a:lnTo>
                  <a:pt x="1255146" y="466590"/>
                </a:lnTo>
                <a:lnTo>
                  <a:pt x="1255537" y="453231"/>
                </a:lnTo>
                <a:lnTo>
                  <a:pt x="1257190" y="438586"/>
                </a:lnTo>
                <a:lnTo>
                  <a:pt x="1260094" y="422656"/>
                </a:lnTo>
                <a:close/>
              </a:path>
              <a:path w="1778634" h="826769">
                <a:moveTo>
                  <a:pt x="1025271" y="71628"/>
                </a:moveTo>
                <a:lnTo>
                  <a:pt x="1015676" y="110132"/>
                </a:lnTo>
                <a:lnTo>
                  <a:pt x="1003284" y="147542"/>
                </a:lnTo>
                <a:lnTo>
                  <a:pt x="988105" y="183856"/>
                </a:lnTo>
                <a:lnTo>
                  <a:pt x="970152" y="219075"/>
                </a:lnTo>
                <a:lnTo>
                  <a:pt x="931608" y="278907"/>
                </a:lnTo>
                <a:lnTo>
                  <a:pt x="893445" y="319786"/>
                </a:lnTo>
                <a:lnTo>
                  <a:pt x="900822" y="332073"/>
                </a:lnTo>
                <a:lnTo>
                  <a:pt x="908272" y="344741"/>
                </a:lnTo>
                <a:lnTo>
                  <a:pt x="916113" y="358405"/>
                </a:lnTo>
                <a:lnTo>
                  <a:pt x="923289" y="371221"/>
                </a:lnTo>
                <a:lnTo>
                  <a:pt x="942435" y="364603"/>
                </a:lnTo>
                <a:lnTo>
                  <a:pt x="985869" y="352272"/>
                </a:lnTo>
                <a:lnTo>
                  <a:pt x="1033805" y="341461"/>
                </a:lnTo>
                <a:lnTo>
                  <a:pt x="1072147" y="334170"/>
                </a:lnTo>
                <a:lnTo>
                  <a:pt x="1086865" y="331978"/>
                </a:lnTo>
                <a:lnTo>
                  <a:pt x="1159875" y="331978"/>
                </a:lnTo>
                <a:lnTo>
                  <a:pt x="1170461" y="316229"/>
                </a:lnTo>
                <a:lnTo>
                  <a:pt x="1181592" y="299974"/>
                </a:lnTo>
                <a:lnTo>
                  <a:pt x="998220" y="299974"/>
                </a:lnTo>
                <a:lnTo>
                  <a:pt x="1017367" y="263826"/>
                </a:lnTo>
                <a:lnTo>
                  <a:pt x="1051137" y="200961"/>
                </a:lnTo>
                <a:lnTo>
                  <a:pt x="1079600" y="150113"/>
                </a:lnTo>
                <a:lnTo>
                  <a:pt x="1106699" y="108539"/>
                </a:lnTo>
                <a:lnTo>
                  <a:pt x="1120012" y="91059"/>
                </a:lnTo>
                <a:lnTo>
                  <a:pt x="1096387" y="86754"/>
                </a:lnTo>
                <a:lnTo>
                  <a:pt x="1072737" y="82057"/>
                </a:lnTo>
                <a:lnTo>
                  <a:pt x="1049039" y="77003"/>
                </a:lnTo>
                <a:lnTo>
                  <a:pt x="1025271" y="71628"/>
                </a:lnTo>
                <a:close/>
              </a:path>
              <a:path w="1778634" h="826769">
                <a:moveTo>
                  <a:pt x="1537203" y="170687"/>
                </a:moveTo>
                <a:lnTo>
                  <a:pt x="1464309" y="170687"/>
                </a:lnTo>
                <a:lnTo>
                  <a:pt x="1473793" y="241661"/>
                </a:lnTo>
                <a:lnTo>
                  <a:pt x="1477009" y="265303"/>
                </a:lnTo>
                <a:lnTo>
                  <a:pt x="1377545" y="278380"/>
                </a:lnTo>
                <a:lnTo>
                  <a:pt x="1350613" y="281432"/>
                </a:lnTo>
                <a:lnTo>
                  <a:pt x="1324586" y="284007"/>
                </a:lnTo>
                <a:lnTo>
                  <a:pt x="1299463" y="286131"/>
                </a:lnTo>
                <a:lnTo>
                  <a:pt x="1306322" y="337693"/>
                </a:lnTo>
                <a:lnTo>
                  <a:pt x="1358788" y="328549"/>
                </a:lnTo>
                <a:lnTo>
                  <a:pt x="1668524" y="286696"/>
                </a:lnTo>
                <a:lnTo>
                  <a:pt x="1723336" y="280842"/>
                </a:lnTo>
                <a:lnTo>
                  <a:pt x="1747265" y="278892"/>
                </a:lnTo>
                <a:lnTo>
                  <a:pt x="1744191" y="255778"/>
                </a:lnTo>
                <a:lnTo>
                  <a:pt x="1548510" y="255778"/>
                </a:lnTo>
                <a:lnTo>
                  <a:pt x="1537203" y="170687"/>
                </a:lnTo>
                <a:close/>
              </a:path>
              <a:path w="1778634" h="826769">
                <a:moveTo>
                  <a:pt x="1163065" y="184531"/>
                </a:moveTo>
                <a:lnTo>
                  <a:pt x="1143539" y="231695"/>
                </a:lnTo>
                <a:lnTo>
                  <a:pt x="1118488" y="281050"/>
                </a:lnTo>
                <a:lnTo>
                  <a:pt x="1096821" y="284097"/>
                </a:lnTo>
                <a:lnTo>
                  <a:pt x="1069546" y="288274"/>
                </a:lnTo>
                <a:lnTo>
                  <a:pt x="998220" y="299974"/>
                </a:lnTo>
                <a:lnTo>
                  <a:pt x="1181592" y="299974"/>
                </a:lnTo>
                <a:lnTo>
                  <a:pt x="1193419" y="282701"/>
                </a:lnTo>
                <a:lnTo>
                  <a:pt x="1212161" y="256486"/>
                </a:lnTo>
                <a:lnTo>
                  <a:pt x="1228010" y="235759"/>
                </a:lnTo>
                <a:lnTo>
                  <a:pt x="1240978" y="220533"/>
                </a:lnTo>
                <a:lnTo>
                  <a:pt x="1251077" y="210820"/>
                </a:lnTo>
                <a:lnTo>
                  <a:pt x="1227716" y="204962"/>
                </a:lnTo>
                <a:lnTo>
                  <a:pt x="1205261" y="198627"/>
                </a:lnTo>
                <a:lnTo>
                  <a:pt x="1183711" y="191817"/>
                </a:lnTo>
                <a:lnTo>
                  <a:pt x="1163065" y="184531"/>
                </a:lnTo>
                <a:close/>
              </a:path>
              <a:path w="1778634" h="826769">
                <a:moveTo>
                  <a:pt x="1740407" y="227330"/>
                </a:moveTo>
                <a:lnTo>
                  <a:pt x="1714190" y="232094"/>
                </a:lnTo>
                <a:lnTo>
                  <a:pt x="1687925" y="236489"/>
                </a:lnTo>
                <a:lnTo>
                  <a:pt x="1661612" y="240528"/>
                </a:lnTo>
                <a:lnTo>
                  <a:pt x="1548510" y="255778"/>
                </a:lnTo>
                <a:lnTo>
                  <a:pt x="1744191" y="255778"/>
                </a:lnTo>
                <a:lnTo>
                  <a:pt x="1740407" y="227330"/>
                </a:lnTo>
                <a:close/>
              </a:path>
              <a:path w="1778634" h="826769">
                <a:moveTo>
                  <a:pt x="1518284" y="0"/>
                </a:moveTo>
                <a:lnTo>
                  <a:pt x="1439163" y="10541"/>
                </a:lnTo>
                <a:lnTo>
                  <a:pt x="1445069" y="42259"/>
                </a:lnTo>
                <a:lnTo>
                  <a:pt x="1450212" y="71882"/>
                </a:lnTo>
                <a:lnTo>
                  <a:pt x="1454594" y="99409"/>
                </a:lnTo>
                <a:lnTo>
                  <a:pt x="1458213" y="124841"/>
                </a:lnTo>
                <a:lnTo>
                  <a:pt x="1333359" y="141291"/>
                </a:lnTo>
                <a:lnTo>
                  <a:pt x="1301702" y="144938"/>
                </a:lnTo>
                <a:lnTo>
                  <a:pt x="1272831" y="147871"/>
                </a:lnTo>
                <a:lnTo>
                  <a:pt x="1246758" y="150113"/>
                </a:lnTo>
                <a:lnTo>
                  <a:pt x="1253616" y="201675"/>
                </a:lnTo>
                <a:lnTo>
                  <a:pt x="1284098" y="196363"/>
                </a:lnTo>
                <a:lnTo>
                  <a:pt x="1315545" y="191277"/>
                </a:lnTo>
                <a:lnTo>
                  <a:pt x="1347968" y="186406"/>
                </a:lnTo>
                <a:lnTo>
                  <a:pt x="1464309" y="170687"/>
                </a:lnTo>
                <a:lnTo>
                  <a:pt x="1537203" y="170687"/>
                </a:lnTo>
                <a:lnTo>
                  <a:pt x="1535937" y="161162"/>
                </a:lnTo>
                <a:lnTo>
                  <a:pt x="1618666" y="150113"/>
                </a:lnTo>
                <a:lnTo>
                  <a:pt x="1682553" y="141791"/>
                </a:lnTo>
                <a:lnTo>
                  <a:pt x="1746803" y="134655"/>
                </a:lnTo>
                <a:lnTo>
                  <a:pt x="1777619" y="131825"/>
                </a:lnTo>
                <a:lnTo>
                  <a:pt x="1775412" y="115316"/>
                </a:lnTo>
                <a:lnTo>
                  <a:pt x="1529841" y="115316"/>
                </a:lnTo>
                <a:lnTo>
                  <a:pt x="1525982" y="84403"/>
                </a:lnTo>
                <a:lnTo>
                  <a:pt x="1522777" y="54895"/>
                </a:lnTo>
                <a:lnTo>
                  <a:pt x="1520215" y="26769"/>
                </a:lnTo>
                <a:lnTo>
                  <a:pt x="1518284" y="0"/>
                </a:lnTo>
                <a:close/>
              </a:path>
              <a:path w="1778634" h="826769">
                <a:moveTo>
                  <a:pt x="1770633" y="80263"/>
                </a:moveTo>
                <a:lnTo>
                  <a:pt x="1739987" y="85619"/>
                </a:lnTo>
                <a:lnTo>
                  <a:pt x="1707864" y="90820"/>
                </a:lnTo>
                <a:lnTo>
                  <a:pt x="1674264" y="95855"/>
                </a:lnTo>
                <a:lnTo>
                  <a:pt x="1529841" y="115316"/>
                </a:lnTo>
                <a:lnTo>
                  <a:pt x="1775412" y="115316"/>
                </a:lnTo>
                <a:lnTo>
                  <a:pt x="1772099" y="90820"/>
                </a:lnTo>
                <a:lnTo>
                  <a:pt x="1770633" y="80263"/>
                </a:lnTo>
                <a:close/>
              </a:path>
            </a:pathLst>
          </a:custGeom>
          <a:solidFill>
            <a:srgbClr val="FFFF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70687" y="1349502"/>
            <a:ext cx="56381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任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何人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才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盘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点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、招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聘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发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展场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景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皆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可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使用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面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谈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4169" y="2923158"/>
            <a:ext cx="39528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优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先的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面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谈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是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科学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和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艺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术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的结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合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4169" y="4368165"/>
            <a:ext cx="53562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良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好的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跟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进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问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题是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优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秀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面试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官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发</a:t>
            </a:r>
            <a:r>
              <a:rPr sz="2200" b="1" spc="5" dirty="0">
                <a:latin typeface="黑体" panose="02010609060101010101" charset="-122"/>
                <a:cs typeface="黑体" panose="02010609060101010101" charset="-122"/>
              </a:rPr>
              <a:t>展</a:t>
            </a:r>
            <a:r>
              <a:rPr sz="2200" b="1" spc="-10" dirty="0">
                <a:latin typeface="黑体" panose="02010609060101010101" charset="-122"/>
                <a:cs typeface="黑体" panose="02010609060101010101" charset="-122"/>
              </a:rPr>
              <a:t>的重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点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86611" y="3424428"/>
            <a:ext cx="4680585" cy="7620"/>
          </a:xfrm>
          <a:custGeom>
            <a:avLst/>
            <a:gdLst/>
            <a:ahLst/>
            <a:cxnLst/>
            <a:rect l="l" t="t" r="r" b="b"/>
            <a:pathLst>
              <a:path w="4680585" h="7620">
                <a:moveTo>
                  <a:pt x="0" y="0"/>
                </a:moveTo>
                <a:lnTo>
                  <a:pt x="4680458" y="762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86611" y="4936235"/>
            <a:ext cx="4680585" cy="7620"/>
          </a:xfrm>
          <a:custGeom>
            <a:avLst/>
            <a:gdLst/>
            <a:ahLst/>
            <a:cxnLst/>
            <a:rect l="l" t="t" r="r" b="b"/>
            <a:pathLst>
              <a:path w="4680585" h="7620">
                <a:moveTo>
                  <a:pt x="0" y="0"/>
                </a:moveTo>
                <a:lnTo>
                  <a:pt x="4680458" y="7619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86611" y="1914144"/>
            <a:ext cx="4680585" cy="7620"/>
          </a:xfrm>
          <a:custGeom>
            <a:avLst/>
            <a:gdLst/>
            <a:ahLst/>
            <a:cxnLst/>
            <a:rect l="l" t="t" r="r" b="b"/>
            <a:pathLst>
              <a:path w="4680585" h="7619">
                <a:moveTo>
                  <a:pt x="0" y="0"/>
                </a:moveTo>
                <a:lnTo>
                  <a:pt x="4680458" y="7619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564" y="2590943"/>
            <a:ext cx="7901912" cy="350996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6939" y="708101"/>
            <a:ext cx="61760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latin typeface="黑体" panose="02010609060101010101" charset="-122"/>
                <a:cs typeface="黑体" panose="02010609060101010101" charset="-122"/>
              </a:rPr>
              <a:t>金三银</a:t>
            </a:r>
            <a:r>
              <a:rPr sz="4400" spc="-20" dirty="0">
                <a:latin typeface="黑体" panose="02010609060101010101" charset="-122"/>
                <a:cs typeface="黑体" panose="02010609060101010101" charset="-122"/>
              </a:rPr>
              <a:t>四</a:t>
            </a:r>
            <a:r>
              <a:rPr sz="4400" spc="5" dirty="0">
                <a:latin typeface="黑体" panose="02010609060101010101" charset="-122"/>
                <a:cs typeface="黑体" panose="02010609060101010101" charset="-122"/>
              </a:rPr>
              <a:t>变“金</a:t>
            </a:r>
            <a:r>
              <a:rPr sz="4400" spc="-20" dirty="0">
                <a:latin typeface="黑体" panose="02010609060101010101" charset="-122"/>
                <a:cs typeface="黑体" panose="02010609060101010101" charset="-122"/>
              </a:rPr>
              <a:t>五</a:t>
            </a:r>
            <a:r>
              <a:rPr sz="4400" spc="5" dirty="0">
                <a:latin typeface="黑体" panose="02010609060101010101" charset="-122"/>
                <a:cs typeface="黑体" panose="02010609060101010101" charset="-122"/>
              </a:rPr>
              <a:t>银六”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639951"/>
            <a:ext cx="89490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黑体" panose="02010609060101010101" charset="-122"/>
                <a:cs typeface="黑体" panose="02010609060101010101" charset="-122"/>
              </a:rPr>
              <a:t>疫情下，中高端人才需求依然强劲，预计将出现大面积反弹</a:t>
            </a:r>
            <a:endParaRPr sz="27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63016"/>
            <a:ext cx="61760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5" dirty="0">
                <a:latin typeface="黑体" panose="02010609060101010101" charset="-122"/>
                <a:cs typeface="黑体" panose="02010609060101010101" charset="-122"/>
              </a:rPr>
              <a:t>吸引人</a:t>
            </a:r>
            <a:r>
              <a:rPr sz="4400" b="0" spc="-20" dirty="0">
                <a:latin typeface="黑体" panose="02010609060101010101" charset="-122"/>
                <a:cs typeface="黑体" panose="02010609060101010101" charset="-122"/>
              </a:rPr>
              <a:t>才</a:t>
            </a:r>
            <a:r>
              <a:rPr sz="4400" b="0" spc="5" dirty="0">
                <a:latin typeface="黑体" panose="02010609060101010101" charset="-122"/>
                <a:cs typeface="黑体" panose="02010609060101010101" charset="-122"/>
              </a:rPr>
              <a:t>加入，</a:t>
            </a:r>
            <a:r>
              <a:rPr sz="4400" b="0" spc="-20" dirty="0">
                <a:latin typeface="黑体" panose="02010609060101010101" charset="-122"/>
                <a:cs typeface="黑体" panose="02010609060101010101" charset="-122"/>
              </a:rPr>
              <a:t>你</a:t>
            </a:r>
            <a:r>
              <a:rPr sz="4400" b="0" spc="5" dirty="0">
                <a:latin typeface="黑体" panose="02010609060101010101" charset="-122"/>
                <a:cs typeface="黑体" panose="02010609060101010101" charset="-122"/>
              </a:rPr>
              <a:t>需要：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965705"/>
            <a:ext cx="3607435" cy="1743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41935" algn="l"/>
              </a:tabLst>
            </a:pPr>
            <a:r>
              <a:rPr sz="2400" dirty="0">
                <a:latin typeface="黑体" panose="02010609060101010101" charset="-122"/>
                <a:cs typeface="黑体" panose="02010609060101010101" charset="-122"/>
              </a:rPr>
              <a:t>有竞争力的薪酬福利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 panose="020B0604020202020204"/>
              <a:buChar char="•"/>
            </a:pPr>
            <a:endParaRPr sz="2100">
              <a:latin typeface="Times New Roman" panose="02020603050405020304"/>
              <a:cs typeface="Times New Roman" panose="02020603050405020304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241935" algn="l"/>
              </a:tabLst>
            </a:pPr>
            <a:r>
              <a:rPr sz="2400" dirty="0">
                <a:latin typeface="黑体" panose="02010609060101010101" charset="-122"/>
                <a:cs typeface="黑体" panose="02010609060101010101" charset="-122"/>
              </a:rPr>
              <a:t>有发展的晋升、培训体</a:t>
            </a:r>
            <a:r>
              <a:rPr sz="2400" spc="-2165" dirty="0">
                <a:latin typeface="黑体" panose="02010609060101010101" charset="-122"/>
                <a:cs typeface="黑体" panose="02010609060101010101" charset="-122"/>
              </a:rPr>
              <a:t>系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 panose="020B0604020202020204"/>
              <a:buChar char="•"/>
            </a:pPr>
            <a:endParaRPr sz="2100">
              <a:latin typeface="Times New Roman" panose="02020603050405020304"/>
              <a:cs typeface="Times New Roman" panose="02020603050405020304"/>
            </a:endParaRPr>
          </a:p>
          <a:p>
            <a:pPr marL="241300" indent="-229235">
              <a:lnSpc>
                <a:spcPct val="100000"/>
              </a:lnSpc>
              <a:buFont typeface="Arial" panose="020B0604020202020204"/>
              <a:buChar char="•"/>
              <a:tabLst>
                <a:tab pos="241935" algn="l"/>
              </a:tabLst>
            </a:pPr>
            <a:r>
              <a:rPr sz="2400" dirty="0">
                <a:latin typeface="黑体" panose="02010609060101010101" charset="-122"/>
                <a:cs typeface="黑体" panose="02010609060101010101" charset="-122"/>
              </a:rPr>
              <a:t>有吸引力的“第一印象</a:t>
            </a:r>
            <a:r>
              <a:rPr sz="2400" spc="-2165" dirty="0">
                <a:latin typeface="黑体" panose="02010609060101010101" charset="-122"/>
                <a:cs typeface="黑体" panose="02010609060101010101" charset="-122"/>
              </a:rPr>
              <a:t>”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8019" y="1741526"/>
            <a:ext cx="5012545" cy="39663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931" y="481965"/>
            <a:ext cx="76428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latin typeface="黑体" panose="02010609060101010101" charset="-122"/>
                <a:cs typeface="黑体" panose="02010609060101010101" charset="-122"/>
              </a:rPr>
              <a:t>最</a:t>
            </a:r>
            <a:r>
              <a:rPr sz="4000" b="0" spc="-5" dirty="0">
                <a:latin typeface="黑体" panose="02010609060101010101" charset="-122"/>
                <a:cs typeface="黑体" panose="02010609060101010101" charset="-122"/>
              </a:rPr>
              <a:t>终目</a:t>
            </a:r>
            <a:r>
              <a:rPr sz="4000" b="0" dirty="0">
                <a:latin typeface="黑体" panose="02010609060101010101" charset="-122"/>
                <a:cs typeface="黑体" panose="02010609060101010101" charset="-122"/>
              </a:rPr>
              <a:t>标</a:t>
            </a:r>
            <a:r>
              <a:rPr sz="4000" b="0" spc="-5" dirty="0">
                <a:latin typeface="黑体" panose="02010609060101010101" charset="-122"/>
                <a:cs typeface="黑体" panose="02010609060101010101" charset="-122"/>
              </a:rPr>
              <a:t>：客</a:t>
            </a:r>
            <a:r>
              <a:rPr sz="4000" b="0" dirty="0">
                <a:latin typeface="黑体" panose="02010609060101010101" charset="-122"/>
                <a:cs typeface="黑体" panose="02010609060101010101" charset="-122"/>
              </a:rPr>
              <a:t>观</a:t>
            </a:r>
            <a:r>
              <a:rPr sz="4000" b="0" spc="-5" dirty="0">
                <a:latin typeface="黑体" panose="02010609060101010101" charset="-122"/>
                <a:cs typeface="黑体" panose="02010609060101010101" charset="-122"/>
              </a:rPr>
              <a:t>精准</a:t>
            </a:r>
            <a:r>
              <a:rPr sz="4000" b="0" dirty="0"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4000" b="0" spc="-5" dirty="0">
                <a:latin typeface="黑体" panose="02010609060101010101" charset="-122"/>
                <a:cs typeface="黑体" panose="02010609060101010101" charset="-122"/>
              </a:rPr>
              <a:t>的录</a:t>
            </a:r>
            <a:r>
              <a:rPr sz="4000" b="0" dirty="0">
                <a:latin typeface="黑体" panose="02010609060101010101" charset="-122"/>
                <a:cs typeface="黑体" panose="02010609060101010101" charset="-122"/>
              </a:rPr>
              <a:t>用</a:t>
            </a:r>
            <a:r>
              <a:rPr sz="4000" b="0" spc="-5" dirty="0">
                <a:latin typeface="黑体" panose="02010609060101010101" charset="-122"/>
                <a:cs typeface="黑体" panose="02010609060101010101" charset="-122"/>
              </a:rPr>
              <a:t>决策</a:t>
            </a:r>
            <a:endParaRPr sz="4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1055" y="1304544"/>
            <a:ext cx="1665605" cy="853440"/>
          </a:xfrm>
          <a:custGeom>
            <a:avLst/>
            <a:gdLst/>
            <a:ahLst/>
            <a:cxnLst/>
            <a:rect l="l" t="t" r="r" b="b"/>
            <a:pathLst>
              <a:path w="1665604" h="853439">
                <a:moveTo>
                  <a:pt x="0" y="852931"/>
                </a:moveTo>
                <a:lnTo>
                  <a:pt x="1665223" y="852931"/>
                </a:lnTo>
                <a:lnTo>
                  <a:pt x="1665223" y="0"/>
                </a:lnTo>
                <a:lnTo>
                  <a:pt x="0" y="0"/>
                </a:lnTo>
                <a:lnTo>
                  <a:pt x="0" y="852931"/>
                </a:lnTo>
                <a:close/>
              </a:path>
            </a:pathLst>
          </a:custGeom>
          <a:solidFill>
            <a:srgbClr val="4255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26279" y="1304544"/>
            <a:ext cx="1665605" cy="853440"/>
          </a:xfrm>
          <a:custGeom>
            <a:avLst/>
            <a:gdLst/>
            <a:ahLst/>
            <a:cxnLst/>
            <a:rect l="l" t="t" r="r" b="b"/>
            <a:pathLst>
              <a:path w="1665604" h="853439">
                <a:moveTo>
                  <a:pt x="0" y="852931"/>
                </a:moveTo>
                <a:lnTo>
                  <a:pt x="1665224" y="852931"/>
                </a:lnTo>
                <a:lnTo>
                  <a:pt x="1665224" y="0"/>
                </a:lnTo>
                <a:lnTo>
                  <a:pt x="0" y="0"/>
                </a:lnTo>
                <a:lnTo>
                  <a:pt x="0" y="852931"/>
                </a:lnTo>
                <a:close/>
              </a:path>
            </a:pathLst>
          </a:custGeom>
          <a:solidFill>
            <a:srgbClr val="4255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1503" y="1304544"/>
            <a:ext cx="1665605" cy="853440"/>
          </a:xfrm>
          <a:custGeom>
            <a:avLst/>
            <a:gdLst/>
            <a:ahLst/>
            <a:cxnLst/>
            <a:rect l="l" t="t" r="r" b="b"/>
            <a:pathLst>
              <a:path w="1665604" h="853439">
                <a:moveTo>
                  <a:pt x="0" y="852931"/>
                </a:moveTo>
                <a:lnTo>
                  <a:pt x="1665224" y="852931"/>
                </a:lnTo>
                <a:lnTo>
                  <a:pt x="1665224" y="0"/>
                </a:lnTo>
                <a:lnTo>
                  <a:pt x="0" y="0"/>
                </a:lnTo>
                <a:lnTo>
                  <a:pt x="0" y="852931"/>
                </a:lnTo>
                <a:close/>
              </a:path>
            </a:pathLst>
          </a:custGeom>
          <a:solidFill>
            <a:srgbClr val="4255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56728" y="1304544"/>
            <a:ext cx="1665605" cy="853440"/>
          </a:xfrm>
          <a:custGeom>
            <a:avLst/>
            <a:gdLst/>
            <a:ahLst/>
            <a:cxnLst/>
            <a:rect l="l" t="t" r="r" b="b"/>
            <a:pathLst>
              <a:path w="1665604" h="853439">
                <a:moveTo>
                  <a:pt x="0" y="852931"/>
                </a:moveTo>
                <a:lnTo>
                  <a:pt x="1665224" y="852931"/>
                </a:lnTo>
                <a:lnTo>
                  <a:pt x="1665224" y="0"/>
                </a:lnTo>
                <a:lnTo>
                  <a:pt x="0" y="0"/>
                </a:lnTo>
                <a:lnTo>
                  <a:pt x="0" y="852931"/>
                </a:lnTo>
                <a:close/>
              </a:path>
            </a:pathLst>
          </a:custGeom>
          <a:solidFill>
            <a:srgbClr val="425563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81469" y="1298194"/>
          <a:ext cx="9053195" cy="5362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2995"/>
                <a:gridCol w="1664970"/>
                <a:gridCol w="1664969"/>
                <a:gridCol w="1664970"/>
                <a:gridCol w="1664970"/>
              </a:tblGrid>
              <a:tr h="852931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岗位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项目管理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25563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AMY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艾咪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500" b="1" spc="-3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BILLY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比利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Chris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克里丝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Jan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李建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2101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1.决策能力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255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676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4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2.计划与执行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255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2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2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676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2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2102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3.积极主动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255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4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5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676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4.应用所学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255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4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676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2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2101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5.沟通表达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255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2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676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5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6.客户／用户至上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255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5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4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676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4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2076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2000" b="1" dirty="0">
                          <a:solidFill>
                            <a:srgbClr val="F9A11A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7.动力适配性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255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solidFill>
                            <a:srgbClr val="F9A11A"/>
                          </a:solidFill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solidFill>
                            <a:srgbClr val="F9A11A"/>
                          </a:solidFill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solidFill>
                            <a:srgbClr val="F9A11A"/>
                          </a:solidFill>
                          <a:latin typeface="Calibri" panose="020F0502020204030204"/>
                          <a:cs typeface="Calibri" panose="020F0502020204030204"/>
                        </a:rPr>
                        <a:t>4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676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solidFill>
                            <a:srgbClr val="F9A11A"/>
                          </a:solidFill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2038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2000" b="1" dirty="0">
                          <a:solidFill>
                            <a:srgbClr val="F9A11A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8.专业知识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255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solidFill>
                            <a:srgbClr val="F9A11A"/>
                          </a:solidFill>
                          <a:latin typeface="Calibri" panose="020F0502020204030204"/>
                          <a:cs typeface="Calibri" panose="020F0502020204030204"/>
                        </a:rPr>
                        <a:t>4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solidFill>
                            <a:srgbClr val="F9A11A"/>
                          </a:solidFill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solidFill>
                            <a:srgbClr val="F9A11A"/>
                          </a:solidFill>
                          <a:latin typeface="Calibri" panose="020F0502020204030204"/>
                          <a:cs typeface="Calibri" panose="020F0502020204030204"/>
                        </a:rPr>
                        <a:t>2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676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solidFill>
                            <a:srgbClr val="F9A11A"/>
                          </a:solidFill>
                          <a:latin typeface="Calibri" panose="020F0502020204030204"/>
                          <a:cs typeface="Calibri" panose="020F0502020204030204"/>
                        </a:rPr>
                        <a:t>4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3579876" y="1376172"/>
            <a:ext cx="699515" cy="752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56859" y="1373124"/>
            <a:ext cx="699515" cy="755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37247" y="1373124"/>
            <a:ext cx="699516" cy="755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714231" y="1373124"/>
            <a:ext cx="702564" cy="755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253221" y="749553"/>
            <a:ext cx="25742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黑体" panose="02010609060101010101" charset="-122"/>
                <a:cs typeface="黑体" panose="02010609060101010101" charset="-122"/>
              </a:rPr>
              <a:t>【</a:t>
            </a:r>
            <a:r>
              <a:rPr sz="2100" b="1" spc="10" dirty="0">
                <a:latin typeface="黑体" panose="02010609060101010101" charset="-122"/>
                <a:cs typeface="黑体" panose="02010609060101010101" charset="-122"/>
              </a:rPr>
              <a:t>例</a:t>
            </a:r>
            <a:r>
              <a:rPr sz="2100" b="1" spc="-5" dirty="0">
                <a:latin typeface="黑体" panose="02010609060101010101" charset="-122"/>
                <a:cs typeface="黑体" panose="02010609060101010101" charset="-122"/>
              </a:rPr>
              <a:t>:</a:t>
            </a:r>
            <a:r>
              <a:rPr sz="2100" b="1" dirty="0">
                <a:latin typeface="黑体" panose="02010609060101010101" charset="-122"/>
                <a:cs typeface="黑体" panose="02010609060101010101" charset="-122"/>
              </a:rPr>
              <a:t>客户服务主管</a:t>
            </a:r>
            <a:r>
              <a:rPr sz="2100" b="1" spc="-10" dirty="0">
                <a:latin typeface="黑体" panose="02010609060101010101" charset="-122"/>
                <a:cs typeface="黑体" panose="02010609060101010101" charset="-122"/>
              </a:rPr>
              <a:t>】</a:t>
            </a:r>
            <a:endParaRPr sz="21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 descr="7b0a2020202022776f7264617274223a20227b5c2269645c223a32353030313536392c5c227469645c223a31333532327d220a7d0a"/>
          <p:cNvSpPr txBox="1"/>
          <p:nvPr/>
        </p:nvSpPr>
        <p:spPr>
          <a:xfrm>
            <a:off x="4110990" y="2921635"/>
            <a:ext cx="396938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RelaxedModerately" fov="0">
                <a:rot lat="0" lon="0" rev="0"/>
              </a:camera>
              <a:lightRig rig="flat" dir="t"/>
            </a:scene3d>
          </a:bodyPr>
          <a:p>
            <a:pPr fontAlgn="auto">
              <a:spcAft>
                <a:spcPts val="1800"/>
              </a:spcAft>
            </a:pPr>
            <a:r>
              <a:rPr lang="en-US" altLang="zh-CN" sz="6000">
                <a:ln w="285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6000" b="1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8C22D"/>
                    </a:gs>
                    <a:gs pos="83000">
                      <a:srgbClr val="F35A25"/>
                    </a:gs>
                  </a:gsLst>
                  <a:lin ang="5400000" scaled="1"/>
                </a:gradFill>
                <a:effectLst>
                  <a:reflection stA="54000" endPos="9000" dist="50800" dir="5400000" sy="-100000" algn="bl" rotWithShape="0"/>
                </a:effectLst>
                <a:latin typeface="汉仪舒圆黑简体" panose="00020600040101010101" charset="-122"/>
                <a:ea typeface="汉仪舒圆黑简体" panose="00020600040101010101" charset="-122"/>
                <a:cs typeface="微软雅黑" panose="020B0503020204020204" charset="-122"/>
              </a:rPr>
              <a:t>THANKS</a:t>
            </a:r>
            <a:endParaRPr lang="en-US" sz="6600" b="1">
              <a:ln w="38100">
                <a:solidFill>
                  <a:srgbClr val="FFAA23"/>
                </a:solidFill>
              </a:ln>
              <a:blipFill>
                <a:blip r:embed="rId1"/>
                <a:stretch>
                  <a:fillRect/>
                </a:stretch>
              </a:blipFill>
              <a:effectLst>
                <a:glow rad="63500">
                  <a:srgbClr val="F59833">
                    <a:alpha val="23000"/>
                  </a:srgbClr>
                </a:glow>
                <a:outerShdw dist="63500" dir="5820000" algn="t" rotWithShape="0">
                  <a:srgbClr val="F59833"/>
                </a:outerShdw>
              </a:effectLst>
              <a:latin typeface="汉仪橄榄体简" panose="02010600000101010101" charset="-122"/>
              <a:ea typeface="汉仪橄榄体简" panose="02010600000101010101" charset="-122"/>
              <a:cs typeface="汉仪橄榄体简" panose="0201060000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964935" y="2651760"/>
            <a:ext cx="0" cy="2651125"/>
          </a:xfrm>
          <a:custGeom>
            <a:avLst/>
            <a:gdLst/>
            <a:ahLst/>
            <a:cxnLst/>
            <a:rect l="l" t="t" r="r" b="b"/>
            <a:pathLst>
              <a:path h="2651125">
                <a:moveTo>
                  <a:pt x="0" y="0"/>
                </a:moveTo>
                <a:lnTo>
                  <a:pt x="0" y="2650616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28132" y="1976627"/>
            <a:ext cx="675640" cy="675640"/>
          </a:xfrm>
          <a:custGeom>
            <a:avLst/>
            <a:gdLst/>
            <a:ahLst/>
            <a:cxnLst/>
            <a:rect l="l" t="t" r="r" b="b"/>
            <a:pathLst>
              <a:path w="675639" h="675639">
                <a:moveTo>
                  <a:pt x="337565" y="0"/>
                </a:moveTo>
                <a:lnTo>
                  <a:pt x="291759" y="3081"/>
                </a:lnTo>
                <a:lnTo>
                  <a:pt x="247826" y="12057"/>
                </a:lnTo>
                <a:lnTo>
                  <a:pt x="206168" y="26527"/>
                </a:lnTo>
                <a:lnTo>
                  <a:pt x="167188" y="46086"/>
                </a:lnTo>
                <a:lnTo>
                  <a:pt x="131288" y="70335"/>
                </a:lnTo>
                <a:lnTo>
                  <a:pt x="98869" y="98869"/>
                </a:lnTo>
                <a:lnTo>
                  <a:pt x="70335" y="131288"/>
                </a:lnTo>
                <a:lnTo>
                  <a:pt x="46086" y="167188"/>
                </a:lnTo>
                <a:lnTo>
                  <a:pt x="26527" y="206168"/>
                </a:lnTo>
                <a:lnTo>
                  <a:pt x="12057" y="247826"/>
                </a:lnTo>
                <a:lnTo>
                  <a:pt x="3081" y="291759"/>
                </a:lnTo>
                <a:lnTo>
                  <a:pt x="0" y="337566"/>
                </a:lnTo>
                <a:lnTo>
                  <a:pt x="3081" y="383372"/>
                </a:lnTo>
                <a:lnTo>
                  <a:pt x="12057" y="427305"/>
                </a:lnTo>
                <a:lnTo>
                  <a:pt x="26527" y="468963"/>
                </a:lnTo>
                <a:lnTo>
                  <a:pt x="46086" y="507943"/>
                </a:lnTo>
                <a:lnTo>
                  <a:pt x="70335" y="543843"/>
                </a:lnTo>
                <a:lnTo>
                  <a:pt x="98869" y="576262"/>
                </a:lnTo>
                <a:lnTo>
                  <a:pt x="131288" y="604796"/>
                </a:lnTo>
                <a:lnTo>
                  <a:pt x="167188" y="629045"/>
                </a:lnTo>
                <a:lnTo>
                  <a:pt x="206168" y="648604"/>
                </a:lnTo>
                <a:lnTo>
                  <a:pt x="247826" y="663074"/>
                </a:lnTo>
                <a:lnTo>
                  <a:pt x="291759" y="672050"/>
                </a:lnTo>
                <a:lnTo>
                  <a:pt x="337565" y="675132"/>
                </a:lnTo>
                <a:lnTo>
                  <a:pt x="383372" y="672050"/>
                </a:lnTo>
                <a:lnTo>
                  <a:pt x="427305" y="663074"/>
                </a:lnTo>
                <a:lnTo>
                  <a:pt x="468963" y="648604"/>
                </a:lnTo>
                <a:lnTo>
                  <a:pt x="507943" y="629045"/>
                </a:lnTo>
                <a:lnTo>
                  <a:pt x="543843" y="604796"/>
                </a:lnTo>
                <a:lnTo>
                  <a:pt x="576262" y="576262"/>
                </a:lnTo>
                <a:lnTo>
                  <a:pt x="604796" y="543843"/>
                </a:lnTo>
                <a:lnTo>
                  <a:pt x="629045" y="507943"/>
                </a:lnTo>
                <a:lnTo>
                  <a:pt x="648604" y="468963"/>
                </a:lnTo>
                <a:lnTo>
                  <a:pt x="663074" y="427305"/>
                </a:lnTo>
                <a:lnTo>
                  <a:pt x="672050" y="383372"/>
                </a:lnTo>
                <a:lnTo>
                  <a:pt x="675131" y="337566"/>
                </a:lnTo>
                <a:lnTo>
                  <a:pt x="672050" y="291759"/>
                </a:lnTo>
                <a:lnTo>
                  <a:pt x="663074" y="247826"/>
                </a:lnTo>
                <a:lnTo>
                  <a:pt x="648604" y="206168"/>
                </a:lnTo>
                <a:lnTo>
                  <a:pt x="629045" y="167188"/>
                </a:lnTo>
                <a:lnTo>
                  <a:pt x="604796" y="131288"/>
                </a:lnTo>
                <a:lnTo>
                  <a:pt x="576262" y="98869"/>
                </a:lnTo>
                <a:lnTo>
                  <a:pt x="543843" y="70335"/>
                </a:lnTo>
                <a:lnTo>
                  <a:pt x="507943" y="46086"/>
                </a:lnTo>
                <a:lnTo>
                  <a:pt x="468963" y="26527"/>
                </a:lnTo>
                <a:lnTo>
                  <a:pt x="427305" y="12057"/>
                </a:lnTo>
                <a:lnTo>
                  <a:pt x="383372" y="3081"/>
                </a:lnTo>
                <a:lnTo>
                  <a:pt x="33756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92723" y="2142744"/>
            <a:ext cx="344805" cy="342900"/>
          </a:xfrm>
          <a:custGeom>
            <a:avLst/>
            <a:gdLst/>
            <a:ahLst/>
            <a:cxnLst/>
            <a:rect l="l" t="t" r="r" b="b"/>
            <a:pathLst>
              <a:path w="344804" h="342900">
                <a:moveTo>
                  <a:pt x="156590" y="298068"/>
                </a:moveTo>
                <a:lnTo>
                  <a:pt x="111505" y="298068"/>
                </a:lnTo>
                <a:lnTo>
                  <a:pt x="115950" y="300227"/>
                </a:lnTo>
                <a:lnTo>
                  <a:pt x="120523" y="302005"/>
                </a:lnTo>
                <a:lnTo>
                  <a:pt x="125222" y="303656"/>
                </a:lnTo>
                <a:lnTo>
                  <a:pt x="125222" y="335914"/>
                </a:lnTo>
                <a:lnTo>
                  <a:pt x="132334" y="342900"/>
                </a:lnTo>
                <a:lnTo>
                  <a:pt x="212089" y="342900"/>
                </a:lnTo>
                <a:lnTo>
                  <a:pt x="219201" y="335914"/>
                </a:lnTo>
                <a:lnTo>
                  <a:pt x="219201" y="311784"/>
                </a:lnTo>
                <a:lnTo>
                  <a:pt x="156590" y="311784"/>
                </a:lnTo>
                <a:lnTo>
                  <a:pt x="156590" y="298068"/>
                </a:lnTo>
                <a:close/>
              </a:path>
              <a:path w="344804" h="342900">
                <a:moveTo>
                  <a:pt x="88646" y="22097"/>
                </a:moveTo>
                <a:lnTo>
                  <a:pt x="78612" y="22097"/>
                </a:lnTo>
                <a:lnTo>
                  <a:pt x="28321" y="72262"/>
                </a:lnTo>
                <a:lnTo>
                  <a:pt x="22098" y="78358"/>
                </a:lnTo>
                <a:lnTo>
                  <a:pt x="22098" y="88264"/>
                </a:lnTo>
                <a:lnTo>
                  <a:pt x="28321" y="94233"/>
                </a:lnTo>
                <a:lnTo>
                  <a:pt x="45085" y="110997"/>
                </a:lnTo>
                <a:lnTo>
                  <a:pt x="42925" y="115442"/>
                </a:lnTo>
                <a:lnTo>
                  <a:pt x="41021" y="120014"/>
                </a:lnTo>
                <a:lnTo>
                  <a:pt x="39370" y="124713"/>
                </a:lnTo>
                <a:lnTo>
                  <a:pt x="6985" y="124713"/>
                </a:lnTo>
                <a:lnTo>
                  <a:pt x="0" y="131698"/>
                </a:lnTo>
                <a:lnTo>
                  <a:pt x="0" y="211200"/>
                </a:lnTo>
                <a:lnTo>
                  <a:pt x="6985" y="218185"/>
                </a:lnTo>
                <a:lnTo>
                  <a:pt x="39370" y="218185"/>
                </a:lnTo>
                <a:lnTo>
                  <a:pt x="41021" y="222884"/>
                </a:lnTo>
                <a:lnTo>
                  <a:pt x="42925" y="227456"/>
                </a:lnTo>
                <a:lnTo>
                  <a:pt x="45085" y="231901"/>
                </a:lnTo>
                <a:lnTo>
                  <a:pt x="25400" y="251459"/>
                </a:lnTo>
                <a:lnTo>
                  <a:pt x="23749" y="255396"/>
                </a:lnTo>
                <a:lnTo>
                  <a:pt x="23749" y="263778"/>
                </a:lnTo>
                <a:lnTo>
                  <a:pt x="25400" y="267715"/>
                </a:lnTo>
                <a:lnTo>
                  <a:pt x="78612" y="320801"/>
                </a:lnTo>
                <a:lnTo>
                  <a:pt x="88646" y="320801"/>
                </a:lnTo>
                <a:lnTo>
                  <a:pt x="111505" y="298068"/>
                </a:lnTo>
                <a:lnTo>
                  <a:pt x="156590" y="298068"/>
                </a:lnTo>
                <a:lnTo>
                  <a:pt x="156590" y="285114"/>
                </a:lnTo>
                <a:lnTo>
                  <a:pt x="153931" y="281685"/>
                </a:lnTo>
                <a:lnTo>
                  <a:pt x="83692" y="281685"/>
                </a:lnTo>
                <a:lnTo>
                  <a:pt x="61467" y="259587"/>
                </a:lnTo>
                <a:lnTo>
                  <a:pt x="75437" y="245744"/>
                </a:lnTo>
                <a:lnTo>
                  <a:pt x="80517" y="240791"/>
                </a:lnTo>
                <a:lnTo>
                  <a:pt x="81406" y="233044"/>
                </a:lnTo>
                <a:lnTo>
                  <a:pt x="64262" y="191896"/>
                </a:lnTo>
                <a:lnTo>
                  <a:pt x="58038" y="187070"/>
                </a:lnTo>
                <a:lnTo>
                  <a:pt x="31368" y="187070"/>
                </a:lnTo>
                <a:lnTo>
                  <a:pt x="31368" y="155828"/>
                </a:lnTo>
                <a:lnTo>
                  <a:pt x="58038" y="155828"/>
                </a:lnTo>
                <a:lnTo>
                  <a:pt x="64262" y="151002"/>
                </a:lnTo>
                <a:lnTo>
                  <a:pt x="81406" y="109854"/>
                </a:lnTo>
                <a:lnTo>
                  <a:pt x="80517" y="102107"/>
                </a:lnTo>
                <a:lnTo>
                  <a:pt x="75437" y="97154"/>
                </a:lnTo>
                <a:lnTo>
                  <a:pt x="61467" y="83311"/>
                </a:lnTo>
                <a:lnTo>
                  <a:pt x="83692" y="61213"/>
                </a:lnTo>
                <a:lnTo>
                  <a:pt x="153931" y="61213"/>
                </a:lnTo>
                <a:lnTo>
                  <a:pt x="156590" y="57784"/>
                </a:lnTo>
                <a:lnTo>
                  <a:pt x="156590" y="44830"/>
                </a:lnTo>
                <a:lnTo>
                  <a:pt x="111505" y="44830"/>
                </a:lnTo>
                <a:lnTo>
                  <a:pt x="88646" y="22097"/>
                </a:lnTo>
                <a:close/>
              </a:path>
              <a:path w="344804" h="342900">
                <a:moveTo>
                  <a:pt x="288601" y="298068"/>
                </a:moveTo>
                <a:lnTo>
                  <a:pt x="232917" y="298068"/>
                </a:lnTo>
                <a:lnTo>
                  <a:pt x="255777" y="320801"/>
                </a:lnTo>
                <a:lnTo>
                  <a:pt x="265811" y="320801"/>
                </a:lnTo>
                <a:lnTo>
                  <a:pt x="288601" y="298068"/>
                </a:lnTo>
                <a:close/>
              </a:path>
              <a:path w="344804" h="342900">
                <a:moveTo>
                  <a:pt x="234061" y="261873"/>
                </a:moveTo>
                <a:lnTo>
                  <a:pt x="192659" y="278891"/>
                </a:lnTo>
                <a:lnTo>
                  <a:pt x="187833" y="285114"/>
                </a:lnTo>
                <a:lnTo>
                  <a:pt x="187833" y="311784"/>
                </a:lnTo>
                <a:lnTo>
                  <a:pt x="219201" y="311784"/>
                </a:lnTo>
                <a:lnTo>
                  <a:pt x="219201" y="303656"/>
                </a:lnTo>
                <a:lnTo>
                  <a:pt x="223900" y="302005"/>
                </a:lnTo>
                <a:lnTo>
                  <a:pt x="228473" y="300227"/>
                </a:lnTo>
                <a:lnTo>
                  <a:pt x="232917" y="298068"/>
                </a:lnTo>
                <a:lnTo>
                  <a:pt x="288601" y="298068"/>
                </a:lnTo>
                <a:lnTo>
                  <a:pt x="305026" y="281685"/>
                </a:lnTo>
                <a:lnTo>
                  <a:pt x="260730" y="281685"/>
                </a:lnTo>
                <a:lnTo>
                  <a:pt x="246764" y="267715"/>
                </a:lnTo>
                <a:lnTo>
                  <a:pt x="241935" y="262763"/>
                </a:lnTo>
                <a:lnTo>
                  <a:pt x="234061" y="261873"/>
                </a:lnTo>
                <a:close/>
              </a:path>
              <a:path w="344804" h="342900">
                <a:moveTo>
                  <a:pt x="110362" y="261873"/>
                </a:moveTo>
                <a:lnTo>
                  <a:pt x="102488" y="262763"/>
                </a:lnTo>
                <a:lnTo>
                  <a:pt x="97536" y="267842"/>
                </a:lnTo>
                <a:lnTo>
                  <a:pt x="83692" y="281685"/>
                </a:lnTo>
                <a:lnTo>
                  <a:pt x="153931" y="281685"/>
                </a:lnTo>
                <a:lnTo>
                  <a:pt x="151764" y="278891"/>
                </a:lnTo>
                <a:lnTo>
                  <a:pt x="144779" y="277113"/>
                </a:lnTo>
                <a:lnTo>
                  <a:pt x="137481" y="274949"/>
                </a:lnTo>
                <a:lnTo>
                  <a:pt x="130302" y="272272"/>
                </a:lnTo>
                <a:lnTo>
                  <a:pt x="123313" y="269095"/>
                </a:lnTo>
                <a:lnTo>
                  <a:pt x="116586" y="265429"/>
                </a:lnTo>
                <a:lnTo>
                  <a:pt x="110362" y="261873"/>
                </a:lnTo>
                <a:close/>
              </a:path>
              <a:path w="344804" h="342900">
                <a:moveTo>
                  <a:pt x="305022" y="61213"/>
                </a:moveTo>
                <a:lnTo>
                  <a:pt x="260730" y="61213"/>
                </a:lnTo>
                <a:lnTo>
                  <a:pt x="282955" y="83311"/>
                </a:lnTo>
                <a:lnTo>
                  <a:pt x="268986" y="97154"/>
                </a:lnTo>
                <a:lnTo>
                  <a:pt x="263905" y="102107"/>
                </a:lnTo>
                <a:lnTo>
                  <a:pt x="263016" y="109854"/>
                </a:lnTo>
                <a:lnTo>
                  <a:pt x="266573" y="116077"/>
                </a:lnTo>
                <a:lnTo>
                  <a:pt x="270293" y="122785"/>
                </a:lnTo>
                <a:lnTo>
                  <a:pt x="273478" y="129730"/>
                </a:lnTo>
                <a:lnTo>
                  <a:pt x="276163" y="136866"/>
                </a:lnTo>
                <a:lnTo>
                  <a:pt x="278384" y="144144"/>
                </a:lnTo>
                <a:lnTo>
                  <a:pt x="280162" y="151002"/>
                </a:lnTo>
                <a:lnTo>
                  <a:pt x="286385" y="155828"/>
                </a:lnTo>
                <a:lnTo>
                  <a:pt x="313054" y="155828"/>
                </a:lnTo>
                <a:lnTo>
                  <a:pt x="313054" y="187070"/>
                </a:lnTo>
                <a:lnTo>
                  <a:pt x="286385" y="187070"/>
                </a:lnTo>
                <a:lnTo>
                  <a:pt x="280162" y="191896"/>
                </a:lnTo>
                <a:lnTo>
                  <a:pt x="263016" y="233044"/>
                </a:lnTo>
                <a:lnTo>
                  <a:pt x="263905" y="240791"/>
                </a:lnTo>
                <a:lnTo>
                  <a:pt x="268986" y="245744"/>
                </a:lnTo>
                <a:lnTo>
                  <a:pt x="282955" y="259587"/>
                </a:lnTo>
                <a:lnTo>
                  <a:pt x="260730" y="281685"/>
                </a:lnTo>
                <a:lnTo>
                  <a:pt x="305026" y="281685"/>
                </a:lnTo>
                <a:lnTo>
                  <a:pt x="316102" y="270636"/>
                </a:lnTo>
                <a:lnTo>
                  <a:pt x="322325" y="264540"/>
                </a:lnTo>
                <a:lnTo>
                  <a:pt x="322325" y="254634"/>
                </a:lnTo>
                <a:lnTo>
                  <a:pt x="316102" y="248538"/>
                </a:lnTo>
                <a:lnTo>
                  <a:pt x="299338" y="231901"/>
                </a:lnTo>
                <a:lnTo>
                  <a:pt x="301498" y="227456"/>
                </a:lnTo>
                <a:lnTo>
                  <a:pt x="303402" y="222884"/>
                </a:lnTo>
                <a:lnTo>
                  <a:pt x="305180" y="218185"/>
                </a:lnTo>
                <a:lnTo>
                  <a:pt x="337438" y="218185"/>
                </a:lnTo>
                <a:lnTo>
                  <a:pt x="344424" y="211200"/>
                </a:lnTo>
                <a:lnTo>
                  <a:pt x="344424" y="131698"/>
                </a:lnTo>
                <a:lnTo>
                  <a:pt x="337438" y="124713"/>
                </a:lnTo>
                <a:lnTo>
                  <a:pt x="305053" y="124713"/>
                </a:lnTo>
                <a:lnTo>
                  <a:pt x="303402" y="120014"/>
                </a:lnTo>
                <a:lnTo>
                  <a:pt x="301498" y="115442"/>
                </a:lnTo>
                <a:lnTo>
                  <a:pt x="299338" y="110997"/>
                </a:lnTo>
                <a:lnTo>
                  <a:pt x="316102" y="94233"/>
                </a:lnTo>
                <a:lnTo>
                  <a:pt x="322325" y="88264"/>
                </a:lnTo>
                <a:lnTo>
                  <a:pt x="322325" y="78358"/>
                </a:lnTo>
                <a:lnTo>
                  <a:pt x="316102" y="72262"/>
                </a:lnTo>
                <a:lnTo>
                  <a:pt x="305022" y="61213"/>
                </a:lnTo>
                <a:close/>
              </a:path>
              <a:path w="344804" h="342900">
                <a:moveTo>
                  <a:pt x="142748" y="157479"/>
                </a:moveTo>
                <a:lnTo>
                  <a:pt x="132841" y="157479"/>
                </a:lnTo>
                <a:lnTo>
                  <a:pt x="126746" y="163575"/>
                </a:lnTo>
                <a:lnTo>
                  <a:pt x="120523" y="169671"/>
                </a:lnTo>
                <a:lnTo>
                  <a:pt x="120523" y="179450"/>
                </a:lnTo>
                <a:lnTo>
                  <a:pt x="126746" y="185546"/>
                </a:lnTo>
                <a:lnTo>
                  <a:pt x="150622" y="209422"/>
                </a:lnTo>
                <a:lnTo>
                  <a:pt x="154559" y="210946"/>
                </a:lnTo>
                <a:lnTo>
                  <a:pt x="162687" y="210946"/>
                </a:lnTo>
                <a:lnTo>
                  <a:pt x="166624" y="209422"/>
                </a:lnTo>
                <a:lnTo>
                  <a:pt x="202876" y="173354"/>
                </a:lnTo>
                <a:lnTo>
                  <a:pt x="158623" y="173354"/>
                </a:lnTo>
                <a:lnTo>
                  <a:pt x="142748" y="157479"/>
                </a:lnTo>
                <a:close/>
              </a:path>
              <a:path w="344804" h="342900">
                <a:moveTo>
                  <a:pt x="209550" y="132968"/>
                </a:moveTo>
                <a:lnTo>
                  <a:pt x="201549" y="132968"/>
                </a:lnTo>
                <a:lnTo>
                  <a:pt x="197612" y="134492"/>
                </a:lnTo>
                <a:lnTo>
                  <a:pt x="158623" y="173354"/>
                </a:lnTo>
                <a:lnTo>
                  <a:pt x="202876" y="173354"/>
                </a:lnTo>
                <a:lnTo>
                  <a:pt x="222758" y="153542"/>
                </a:lnTo>
                <a:lnTo>
                  <a:pt x="222758" y="143636"/>
                </a:lnTo>
                <a:lnTo>
                  <a:pt x="213613" y="134492"/>
                </a:lnTo>
                <a:lnTo>
                  <a:pt x="209550" y="132968"/>
                </a:lnTo>
                <a:close/>
              </a:path>
              <a:path w="344804" h="342900">
                <a:moveTo>
                  <a:pt x="153931" y="61213"/>
                </a:moveTo>
                <a:lnTo>
                  <a:pt x="83692" y="61213"/>
                </a:lnTo>
                <a:lnTo>
                  <a:pt x="97536" y="75056"/>
                </a:lnTo>
                <a:lnTo>
                  <a:pt x="102488" y="80136"/>
                </a:lnTo>
                <a:lnTo>
                  <a:pt x="110362" y="81025"/>
                </a:lnTo>
                <a:lnTo>
                  <a:pt x="116586" y="77469"/>
                </a:lnTo>
                <a:lnTo>
                  <a:pt x="123313" y="73804"/>
                </a:lnTo>
                <a:lnTo>
                  <a:pt x="130301" y="70627"/>
                </a:lnTo>
                <a:lnTo>
                  <a:pt x="137481" y="67950"/>
                </a:lnTo>
                <a:lnTo>
                  <a:pt x="144779" y="65785"/>
                </a:lnTo>
                <a:lnTo>
                  <a:pt x="151764" y="64007"/>
                </a:lnTo>
                <a:lnTo>
                  <a:pt x="153931" y="61213"/>
                </a:lnTo>
                <a:close/>
              </a:path>
              <a:path w="344804" h="342900">
                <a:moveTo>
                  <a:pt x="219201" y="31114"/>
                </a:moveTo>
                <a:lnTo>
                  <a:pt x="187833" y="31114"/>
                </a:lnTo>
                <a:lnTo>
                  <a:pt x="187833" y="57784"/>
                </a:lnTo>
                <a:lnTo>
                  <a:pt x="192659" y="64007"/>
                </a:lnTo>
                <a:lnTo>
                  <a:pt x="199643" y="65785"/>
                </a:lnTo>
                <a:lnTo>
                  <a:pt x="206942" y="67950"/>
                </a:lnTo>
                <a:lnTo>
                  <a:pt x="214121" y="70627"/>
                </a:lnTo>
                <a:lnTo>
                  <a:pt x="221110" y="73804"/>
                </a:lnTo>
                <a:lnTo>
                  <a:pt x="227837" y="77469"/>
                </a:lnTo>
                <a:lnTo>
                  <a:pt x="234061" y="81025"/>
                </a:lnTo>
                <a:lnTo>
                  <a:pt x="241935" y="80136"/>
                </a:lnTo>
                <a:lnTo>
                  <a:pt x="246887" y="75056"/>
                </a:lnTo>
                <a:lnTo>
                  <a:pt x="260730" y="61213"/>
                </a:lnTo>
                <a:lnTo>
                  <a:pt x="305022" y="61213"/>
                </a:lnTo>
                <a:lnTo>
                  <a:pt x="288591" y="44830"/>
                </a:lnTo>
                <a:lnTo>
                  <a:pt x="232917" y="44830"/>
                </a:lnTo>
                <a:lnTo>
                  <a:pt x="228473" y="42671"/>
                </a:lnTo>
                <a:lnTo>
                  <a:pt x="223900" y="40893"/>
                </a:lnTo>
                <a:lnTo>
                  <a:pt x="219201" y="39242"/>
                </a:lnTo>
                <a:lnTo>
                  <a:pt x="219201" y="31114"/>
                </a:lnTo>
                <a:close/>
              </a:path>
              <a:path w="344804" h="342900">
                <a:moveTo>
                  <a:pt x="212089" y="0"/>
                </a:moveTo>
                <a:lnTo>
                  <a:pt x="132334" y="0"/>
                </a:lnTo>
                <a:lnTo>
                  <a:pt x="125222" y="6984"/>
                </a:lnTo>
                <a:lnTo>
                  <a:pt x="125222" y="39242"/>
                </a:lnTo>
                <a:lnTo>
                  <a:pt x="120523" y="40893"/>
                </a:lnTo>
                <a:lnTo>
                  <a:pt x="115950" y="42671"/>
                </a:lnTo>
                <a:lnTo>
                  <a:pt x="111505" y="44830"/>
                </a:lnTo>
                <a:lnTo>
                  <a:pt x="156590" y="44830"/>
                </a:lnTo>
                <a:lnTo>
                  <a:pt x="156590" y="31114"/>
                </a:lnTo>
                <a:lnTo>
                  <a:pt x="219201" y="31114"/>
                </a:lnTo>
                <a:lnTo>
                  <a:pt x="219201" y="6984"/>
                </a:lnTo>
                <a:lnTo>
                  <a:pt x="212089" y="0"/>
                </a:lnTo>
                <a:close/>
              </a:path>
              <a:path w="344804" h="342900">
                <a:moveTo>
                  <a:pt x="264922" y="23621"/>
                </a:moveTo>
                <a:lnTo>
                  <a:pt x="256539" y="23621"/>
                </a:lnTo>
                <a:lnTo>
                  <a:pt x="252602" y="25272"/>
                </a:lnTo>
                <a:lnTo>
                  <a:pt x="232917" y="44830"/>
                </a:lnTo>
                <a:lnTo>
                  <a:pt x="288591" y="44830"/>
                </a:lnTo>
                <a:lnTo>
                  <a:pt x="271906" y="28193"/>
                </a:lnTo>
                <a:lnTo>
                  <a:pt x="268859" y="25272"/>
                </a:lnTo>
                <a:lnTo>
                  <a:pt x="264922" y="236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28132" y="3668267"/>
            <a:ext cx="675640" cy="675640"/>
          </a:xfrm>
          <a:custGeom>
            <a:avLst/>
            <a:gdLst/>
            <a:ahLst/>
            <a:cxnLst/>
            <a:rect l="l" t="t" r="r" b="b"/>
            <a:pathLst>
              <a:path w="675639" h="675639">
                <a:moveTo>
                  <a:pt x="337565" y="0"/>
                </a:moveTo>
                <a:lnTo>
                  <a:pt x="291759" y="3081"/>
                </a:lnTo>
                <a:lnTo>
                  <a:pt x="247826" y="12057"/>
                </a:lnTo>
                <a:lnTo>
                  <a:pt x="206168" y="26527"/>
                </a:lnTo>
                <a:lnTo>
                  <a:pt x="167188" y="46086"/>
                </a:lnTo>
                <a:lnTo>
                  <a:pt x="131288" y="70335"/>
                </a:lnTo>
                <a:lnTo>
                  <a:pt x="98869" y="98869"/>
                </a:lnTo>
                <a:lnTo>
                  <a:pt x="70335" y="131288"/>
                </a:lnTo>
                <a:lnTo>
                  <a:pt x="46086" y="167188"/>
                </a:lnTo>
                <a:lnTo>
                  <a:pt x="26527" y="206168"/>
                </a:lnTo>
                <a:lnTo>
                  <a:pt x="12057" y="247826"/>
                </a:lnTo>
                <a:lnTo>
                  <a:pt x="3081" y="291759"/>
                </a:lnTo>
                <a:lnTo>
                  <a:pt x="0" y="337565"/>
                </a:lnTo>
                <a:lnTo>
                  <a:pt x="3081" y="383372"/>
                </a:lnTo>
                <a:lnTo>
                  <a:pt x="12057" y="427305"/>
                </a:lnTo>
                <a:lnTo>
                  <a:pt x="26527" y="468963"/>
                </a:lnTo>
                <a:lnTo>
                  <a:pt x="46086" y="507943"/>
                </a:lnTo>
                <a:lnTo>
                  <a:pt x="70335" y="543843"/>
                </a:lnTo>
                <a:lnTo>
                  <a:pt x="98869" y="576262"/>
                </a:lnTo>
                <a:lnTo>
                  <a:pt x="131288" y="604796"/>
                </a:lnTo>
                <a:lnTo>
                  <a:pt x="167188" y="629045"/>
                </a:lnTo>
                <a:lnTo>
                  <a:pt x="206168" y="648604"/>
                </a:lnTo>
                <a:lnTo>
                  <a:pt x="247826" y="663074"/>
                </a:lnTo>
                <a:lnTo>
                  <a:pt x="291759" y="672050"/>
                </a:lnTo>
                <a:lnTo>
                  <a:pt x="337565" y="675131"/>
                </a:lnTo>
                <a:lnTo>
                  <a:pt x="383372" y="672050"/>
                </a:lnTo>
                <a:lnTo>
                  <a:pt x="427305" y="663074"/>
                </a:lnTo>
                <a:lnTo>
                  <a:pt x="468963" y="648604"/>
                </a:lnTo>
                <a:lnTo>
                  <a:pt x="507943" y="629045"/>
                </a:lnTo>
                <a:lnTo>
                  <a:pt x="543843" y="604796"/>
                </a:lnTo>
                <a:lnTo>
                  <a:pt x="576262" y="576262"/>
                </a:lnTo>
                <a:lnTo>
                  <a:pt x="604796" y="543843"/>
                </a:lnTo>
                <a:lnTo>
                  <a:pt x="629045" y="507943"/>
                </a:lnTo>
                <a:lnTo>
                  <a:pt x="648604" y="468963"/>
                </a:lnTo>
                <a:lnTo>
                  <a:pt x="663074" y="427305"/>
                </a:lnTo>
                <a:lnTo>
                  <a:pt x="672050" y="383372"/>
                </a:lnTo>
                <a:lnTo>
                  <a:pt x="675131" y="337565"/>
                </a:lnTo>
                <a:lnTo>
                  <a:pt x="672050" y="291759"/>
                </a:lnTo>
                <a:lnTo>
                  <a:pt x="663074" y="247826"/>
                </a:lnTo>
                <a:lnTo>
                  <a:pt x="648604" y="206168"/>
                </a:lnTo>
                <a:lnTo>
                  <a:pt x="629045" y="167188"/>
                </a:lnTo>
                <a:lnTo>
                  <a:pt x="604796" y="131288"/>
                </a:lnTo>
                <a:lnTo>
                  <a:pt x="576262" y="98869"/>
                </a:lnTo>
                <a:lnTo>
                  <a:pt x="543843" y="70335"/>
                </a:lnTo>
                <a:lnTo>
                  <a:pt x="507943" y="46086"/>
                </a:lnTo>
                <a:lnTo>
                  <a:pt x="468963" y="26527"/>
                </a:lnTo>
                <a:lnTo>
                  <a:pt x="427305" y="12057"/>
                </a:lnTo>
                <a:lnTo>
                  <a:pt x="383372" y="3081"/>
                </a:lnTo>
                <a:lnTo>
                  <a:pt x="33756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92723" y="3834384"/>
            <a:ext cx="344805" cy="342900"/>
          </a:xfrm>
          <a:custGeom>
            <a:avLst/>
            <a:gdLst/>
            <a:ahLst/>
            <a:cxnLst/>
            <a:rect l="l" t="t" r="r" b="b"/>
            <a:pathLst>
              <a:path w="344804" h="342900">
                <a:moveTo>
                  <a:pt x="156590" y="298069"/>
                </a:moveTo>
                <a:lnTo>
                  <a:pt x="111505" y="298069"/>
                </a:lnTo>
                <a:lnTo>
                  <a:pt x="115950" y="300228"/>
                </a:lnTo>
                <a:lnTo>
                  <a:pt x="120523" y="302006"/>
                </a:lnTo>
                <a:lnTo>
                  <a:pt x="125222" y="303657"/>
                </a:lnTo>
                <a:lnTo>
                  <a:pt x="125222" y="335915"/>
                </a:lnTo>
                <a:lnTo>
                  <a:pt x="132334" y="342900"/>
                </a:lnTo>
                <a:lnTo>
                  <a:pt x="212089" y="342900"/>
                </a:lnTo>
                <a:lnTo>
                  <a:pt x="219201" y="335915"/>
                </a:lnTo>
                <a:lnTo>
                  <a:pt x="219201" y="311785"/>
                </a:lnTo>
                <a:lnTo>
                  <a:pt x="156590" y="311785"/>
                </a:lnTo>
                <a:lnTo>
                  <a:pt x="156590" y="298069"/>
                </a:lnTo>
                <a:close/>
              </a:path>
              <a:path w="344804" h="342900">
                <a:moveTo>
                  <a:pt x="88646" y="22098"/>
                </a:moveTo>
                <a:lnTo>
                  <a:pt x="78612" y="22098"/>
                </a:lnTo>
                <a:lnTo>
                  <a:pt x="28321" y="72263"/>
                </a:lnTo>
                <a:lnTo>
                  <a:pt x="22098" y="78359"/>
                </a:lnTo>
                <a:lnTo>
                  <a:pt x="22098" y="88265"/>
                </a:lnTo>
                <a:lnTo>
                  <a:pt x="28321" y="94234"/>
                </a:lnTo>
                <a:lnTo>
                  <a:pt x="45085" y="110998"/>
                </a:lnTo>
                <a:lnTo>
                  <a:pt x="42925" y="115443"/>
                </a:lnTo>
                <a:lnTo>
                  <a:pt x="41021" y="120015"/>
                </a:lnTo>
                <a:lnTo>
                  <a:pt x="39370" y="124714"/>
                </a:lnTo>
                <a:lnTo>
                  <a:pt x="6985" y="124714"/>
                </a:lnTo>
                <a:lnTo>
                  <a:pt x="0" y="131699"/>
                </a:lnTo>
                <a:lnTo>
                  <a:pt x="0" y="211201"/>
                </a:lnTo>
                <a:lnTo>
                  <a:pt x="6985" y="218186"/>
                </a:lnTo>
                <a:lnTo>
                  <a:pt x="39370" y="218186"/>
                </a:lnTo>
                <a:lnTo>
                  <a:pt x="41021" y="222885"/>
                </a:lnTo>
                <a:lnTo>
                  <a:pt x="42925" y="227457"/>
                </a:lnTo>
                <a:lnTo>
                  <a:pt x="45085" y="231902"/>
                </a:lnTo>
                <a:lnTo>
                  <a:pt x="25400" y="251460"/>
                </a:lnTo>
                <a:lnTo>
                  <a:pt x="23749" y="255397"/>
                </a:lnTo>
                <a:lnTo>
                  <a:pt x="23749" y="263779"/>
                </a:lnTo>
                <a:lnTo>
                  <a:pt x="25400" y="267716"/>
                </a:lnTo>
                <a:lnTo>
                  <a:pt x="78612" y="320802"/>
                </a:lnTo>
                <a:lnTo>
                  <a:pt x="88646" y="320802"/>
                </a:lnTo>
                <a:lnTo>
                  <a:pt x="111505" y="298069"/>
                </a:lnTo>
                <a:lnTo>
                  <a:pt x="156590" y="298069"/>
                </a:lnTo>
                <a:lnTo>
                  <a:pt x="156590" y="285115"/>
                </a:lnTo>
                <a:lnTo>
                  <a:pt x="153931" y="281686"/>
                </a:lnTo>
                <a:lnTo>
                  <a:pt x="83692" y="281686"/>
                </a:lnTo>
                <a:lnTo>
                  <a:pt x="61467" y="259588"/>
                </a:lnTo>
                <a:lnTo>
                  <a:pt x="75437" y="245745"/>
                </a:lnTo>
                <a:lnTo>
                  <a:pt x="80517" y="240792"/>
                </a:lnTo>
                <a:lnTo>
                  <a:pt x="81406" y="233045"/>
                </a:lnTo>
                <a:lnTo>
                  <a:pt x="64262" y="191897"/>
                </a:lnTo>
                <a:lnTo>
                  <a:pt x="58038" y="187071"/>
                </a:lnTo>
                <a:lnTo>
                  <a:pt x="31368" y="187071"/>
                </a:lnTo>
                <a:lnTo>
                  <a:pt x="31368" y="155829"/>
                </a:lnTo>
                <a:lnTo>
                  <a:pt x="58038" y="155829"/>
                </a:lnTo>
                <a:lnTo>
                  <a:pt x="64262" y="151003"/>
                </a:lnTo>
                <a:lnTo>
                  <a:pt x="81406" y="109855"/>
                </a:lnTo>
                <a:lnTo>
                  <a:pt x="80517" y="102108"/>
                </a:lnTo>
                <a:lnTo>
                  <a:pt x="75437" y="97155"/>
                </a:lnTo>
                <a:lnTo>
                  <a:pt x="61467" y="83312"/>
                </a:lnTo>
                <a:lnTo>
                  <a:pt x="83692" y="61214"/>
                </a:lnTo>
                <a:lnTo>
                  <a:pt x="153931" y="61214"/>
                </a:lnTo>
                <a:lnTo>
                  <a:pt x="156590" y="57785"/>
                </a:lnTo>
                <a:lnTo>
                  <a:pt x="156590" y="44831"/>
                </a:lnTo>
                <a:lnTo>
                  <a:pt x="111505" y="44831"/>
                </a:lnTo>
                <a:lnTo>
                  <a:pt x="88646" y="22098"/>
                </a:lnTo>
                <a:close/>
              </a:path>
              <a:path w="344804" h="342900">
                <a:moveTo>
                  <a:pt x="288601" y="298069"/>
                </a:moveTo>
                <a:lnTo>
                  <a:pt x="232917" y="298069"/>
                </a:lnTo>
                <a:lnTo>
                  <a:pt x="255777" y="320802"/>
                </a:lnTo>
                <a:lnTo>
                  <a:pt x="265811" y="320802"/>
                </a:lnTo>
                <a:lnTo>
                  <a:pt x="288601" y="298069"/>
                </a:lnTo>
                <a:close/>
              </a:path>
              <a:path w="344804" h="342900">
                <a:moveTo>
                  <a:pt x="234061" y="261874"/>
                </a:moveTo>
                <a:lnTo>
                  <a:pt x="192659" y="278892"/>
                </a:lnTo>
                <a:lnTo>
                  <a:pt x="187833" y="285115"/>
                </a:lnTo>
                <a:lnTo>
                  <a:pt x="187833" y="311785"/>
                </a:lnTo>
                <a:lnTo>
                  <a:pt x="219201" y="311785"/>
                </a:lnTo>
                <a:lnTo>
                  <a:pt x="219201" y="303657"/>
                </a:lnTo>
                <a:lnTo>
                  <a:pt x="223900" y="302006"/>
                </a:lnTo>
                <a:lnTo>
                  <a:pt x="228473" y="300228"/>
                </a:lnTo>
                <a:lnTo>
                  <a:pt x="232917" y="298069"/>
                </a:lnTo>
                <a:lnTo>
                  <a:pt x="288601" y="298069"/>
                </a:lnTo>
                <a:lnTo>
                  <a:pt x="305026" y="281686"/>
                </a:lnTo>
                <a:lnTo>
                  <a:pt x="260730" y="281686"/>
                </a:lnTo>
                <a:lnTo>
                  <a:pt x="246764" y="267716"/>
                </a:lnTo>
                <a:lnTo>
                  <a:pt x="241935" y="262763"/>
                </a:lnTo>
                <a:lnTo>
                  <a:pt x="234061" y="261874"/>
                </a:lnTo>
                <a:close/>
              </a:path>
              <a:path w="344804" h="342900">
                <a:moveTo>
                  <a:pt x="110362" y="261874"/>
                </a:moveTo>
                <a:lnTo>
                  <a:pt x="102488" y="262763"/>
                </a:lnTo>
                <a:lnTo>
                  <a:pt x="97536" y="267843"/>
                </a:lnTo>
                <a:lnTo>
                  <a:pt x="83692" y="281686"/>
                </a:lnTo>
                <a:lnTo>
                  <a:pt x="153931" y="281686"/>
                </a:lnTo>
                <a:lnTo>
                  <a:pt x="151764" y="278892"/>
                </a:lnTo>
                <a:lnTo>
                  <a:pt x="144779" y="277114"/>
                </a:lnTo>
                <a:lnTo>
                  <a:pt x="137481" y="274949"/>
                </a:lnTo>
                <a:lnTo>
                  <a:pt x="130302" y="272272"/>
                </a:lnTo>
                <a:lnTo>
                  <a:pt x="123313" y="269095"/>
                </a:lnTo>
                <a:lnTo>
                  <a:pt x="116586" y="265430"/>
                </a:lnTo>
                <a:lnTo>
                  <a:pt x="110362" y="261874"/>
                </a:lnTo>
                <a:close/>
              </a:path>
              <a:path w="344804" h="342900">
                <a:moveTo>
                  <a:pt x="305022" y="61214"/>
                </a:moveTo>
                <a:lnTo>
                  <a:pt x="260730" y="61214"/>
                </a:lnTo>
                <a:lnTo>
                  <a:pt x="282955" y="83312"/>
                </a:lnTo>
                <a:lnTo>
                  <a:pt x="268986" y="97155"/>
                </a:lnTo>
                <a:lnTo>
                  <a:pt x="263905" y="102108"/>
                </a:lnTo>
                <a:lnTo>
                  <a:pt x="263016" y="109855"/>
                </a:lnTo>
                <a:lnTo>
                  <a:pt x="266573" y="116078"/>
                </a:lnTo>
                <a:lnTo>
                  <a:pt x="270293" y="122785"/>
                </a:lnTo>
                <a:lnTo>
                  <a:pt x="273478" y="129730"/>
                </a:lnTo>
                <a:lnTo>
                  <a:pt x="276163" y="136866"/>
                </a:lnTo>
                <a:lnTo>
                  <a:pt x="278384" y="144145"/>
                </a:lnTo>
                <a:lnTo>
                  <a:pt x="280162" y="151003"/>
                </a:lnTo>
                <a:lnTo>
                  <a:pt x="286385" y="155829"/>
                </a:lnTo>
                <a:lnTo>
                  <a:pt x="313054" y="155829"/>
                </a:lnTo>
                <a:lnTo>
                  <a:pt x="313054" y="187071"/>
                </a:lnTo>
                <a:lnTo>
                  <a:pt x="286385" y="187071"/>
                </a:lnTo>
                <a:lnTo>
                  <a:pt x="280162" y="191897"/>
                </a:lnTo>
                <a:lnTo>
                  <a:pt x="263016" y="233045"/>
                </a:lnTo>
                <a:lnTo>
                  <a:pt x="263905" y="240792"/>
                </a:lnTo>
                <a:lnTo>
                  <a:pt x="268986" y="245745"/>
                </a:lnTo>
                <a:lnTo>
                  <a:pt x="282955" y="259588"/>
                </a:lnTo>
                <a:lnTo>
                  <a:pt x="260730" y="281686"/>
                </a:lnTo>
                <a:lnTo>
                  <a:pt x="305026" y="281686"/>
                </a:lnTo>
                <a:lnTo>
                  <a:pt x="316102" y="270637"/>
                </a:lnTo>
                <a:lnTo>
                  <a:pt x="322325" y="264541"/>
                </a:lnTo>
                <a:lnTo>
                  <a:pt x="322325" y="254635"/>
                </a:lnTo>
                <a:lnTo>
                  <a:pt x="316102" y="248539"/>
                </a:lnTo>
                <a:lnTo>
                  <a:pt x="299338" y="231902"/>
                </a:lnTo>
                <a:lnTo>
                  <a:pt x="301498" y="227457"/>
                </a:lnTo>
                <a:lnTo>
                  <a:pt x="303402" y="222885"/>
                </a:lnTo>
                <a:lnTo>
                  <a:pt x="305180" y="218186"/>
                </a:lnTo>
                <a:lnTo>
                  <a:pt x="337438" y="218186"/>
                </a:lnTo>
                <a:lnTo>
                  <a:pt x="344424" y="211201"/>
                </a:lnTo>
                <a:lnTo>
                  <a:pt x="344424" y="131699"/>
                </a:lnTo>
                <a:lnTo>
                  <a:pt x="337438" y="124714"/>
                </a:lnTo>
                <a:lnTo>
                  <a:pt x="305053" y="124714"/>
                </a:lnTo>
                <a:lnTo>
                  <a:pt x="303402" y="120015"/>
                </a:lnTo>
                <a:lnTo>
                  <a:pt x="301498" y="115443"/>
                </a:lnTo>
                <a:lnTo>
                  <a:pt x="299338" y="110998"/>
                </a:lnTo>
                <a:lnTo>
                  <a:pt x="316102" y="94234"/>
                </a:lnTo>
                <a:lnTo>
                  <a:pt x="322325" y="88265"/>
                </a:lnTo>
                <a:lnTo>
                  <a:pt x="322325" y="78359"/>
                </a:lnTo>
                <a:lnTo>
                  <a:pt x="316102" y="72263"/>
                </a:lnTo>
                <a:lnTo>
                  <a:pt x="305022" y="61214"/>
                </a:lnTo>
                <a:close/>
              </a:path>
              <a:path w="344804" h="342900">
                <a:moveTo>
                  <a:pt x="142748" y="157480"/>
                </a:moveTo>
                <a:lnTo>
                  <a:pt x="132841" y="157480"/>
                </a:lnTo>
                <a:lnTo>
                  <a:pt x="126746" y="163576"/>
                </a:lnTo>
                <a:lnTo>
                  <a:pt x="120523" y="169672"/>
                </a:lnTo>
                <a:lnTo>
                  <a:pt x="120523" y="179451"/>
                </a:lnTo>
                <a:lnTo>
                  <a:pt x="126746" y="185547"/>
                </a:lnTo>
                <a:lnTo>
                  <a:pt x="150622" y="209423"/>
                </a:lnTo>
                <a:lnTo>
                  <a:pt x="154559" y="210947"/>
                </a:lnTo>
                <a:lnTo>
                  <a:pt x="162687" y="210947"/>
                </a:lnTo>
                <a:lnTo>
                  <a:pt x="166624" y="209423"/>
                </a:lnTo>
                <a:lnTo>
                  <a:pt x="202876" y="173355"/>
                </a:lnTo>
                <a:lnTo>
                  <a:pt x="158623" y="173355"/>
                </a:lnTo>
                <a:lnTo>
                  <a:pt x="142748" y="157480"/>
                </a:lnTo>
                <a:close/>
              </a:path>
              <a:path w="344804" h="342900">
                <a:moveTo>
                  <a:pt x="209550" y="132969"/>
                </a:moveTo>
                <a:lnTo>
                  <a:pt x="201549" y="132969"/>
                </a:lnTo>
                <a:lnTo>
                  <a:pt x="197612" y="134493"/>
                </a:lnTo>
                <a:lnTo>
                  <a:pt x="158623" y="173355"/>
                </a:lnTo>
                <a:lnTo>
                  <a:pt x="202876" y="173355"/>
                </a:lnTo>
                <a:lnTo>
                  <a:pt x="222758" y="153543"/>
                </a:lnTo>
                <a:lnTo>
                  <a:pt x="222758" y="143637"/>
                </a:lnTo>
                <a:lnTo>
                  <a:pt x="213613" y="134493"/>
                </a:lnTo>
                <a:lnTo>
                  <a:pt x="209550" y="132969"/>
                </a:lnTo>
                <a:close/>
              </a:path>
              <a:path w="344804" h="342900">
                <a:moveTo>
                  <a:pt x="153931" y="61214"/>
                </a:moveTo>
                <a:lnTo>
                  <a:pt x="83692" y="61214"/>
                </a:lnTo>
                <a:lnTo>
                  <a:pt x="97536" y="75057"/>
                </a:lnTo>
                <a:lnTo>
                  <a:pt x="102488" y="80137"/>
                </a:lnTo>
                <a:lnTo>
                  <a:pt x="110362" y="81026"/>
                </a:lnTo>
                <a:lnTo>
                  <a:pt x="116586" y="77470"/>
                </a:lnTo>
                <a:lnTo>
                  <a:pt x="123313" y="73804"/>
                </a:lnTo>
                <a:lnTo>
                  <a:pt x="130301" y="70627"/>
                </a:lnTo>
                <a:lnTo>
                  <a:pt x="137481" y="67950"/>
                </a:lnTo>
                <a:lnTo>
                  <a:pt x="144779" y="65786"/>
                </a:lnTo>
                <a:lnTo>
                  <a:pt x="151764" y="64008"/>
                </a:lnTo>
                <a:lnTo>
                  <a:pt x="153931" y="61214"/>
                </a:lnTo>
                <a:close/>
              </a:path>
              <a:path w="344804" h="342900">
                <a:moveTo>
                  <a:pt x="219201" y="31115"/>
                </a:moveTo>
                <a:lnTo>
                  <a:pt x="187833" y="31115"/>
                </a:lnTo>
                <a:lnTo>
                  <a:pt x="187833" y="57785"/>
                </a:lnTo>
                <a:lnTo>
                  <a:pt x="192659" y="64008"/>
                </a:lnTo>
                <a:lnTo>
                  <a:pt x="199643" y="65786"/>
                </a:lnTo>
                <a:lnTo>
                  <a:pt x="206942" y="67950"/>
                </a:lnTo>
                <a:lnTo>
                  <a:pt x="214121" y="70627"/>
                </a:lnTo>
                <a:lnTo>
                  <a:pt x="221110" y="73804"/>
                </a:lnTo>
                <a:lnTo>
                  <a:pt x="227837" y="77470"/>
                </a:lnTo>
                <a:lnTo>
                  <a:pt x="234061" y="81026"/>
                </a:lnTo>
                <a:lnTo>
                  <a:pt x="241935" y="80137"/>
                </a:lnTo>
                <a:lnTo>
                  <a:pt x="246887" y="75057"/>
                </a:lnTo>
                <a:lnTo>
                  <a:pt x="260730" y="61214"/>
                </a:lnTo>
                <a:lnTo>
                  <a:pt x="305022" y="61214"/>
                </a:lnTo>
                <a:lnTo>
                  <a:pt x="288591" y="44831"/>
                </a:lnTo>
                <a:lnTo>
                  <a:pt x="232917" y="44831"/>
                </a:lnTo>
                <a:lnTo>
                  <a:pt x="228473" y="42672"/>
                </a:lnTo>
                <a:lnTo>
                  <a:pt x="223900" y="40894"/>
                </a:lnTo>
                <a:lnTo>
                  <a:pt x="219201" y="39243"/>
                </a:lnTo>
                <a:lnTo>
                  <a:pt x="219201" y="31115"/>
                </a:lnTo>
                <a:close/>
              </a:path>
              <a:path w="344804" h="342900">
                <a:moveTo>
                  <a:pt x="212089" y="0"/>
                </a:moveTo>
                <a:lnTo>
                  <a:pt x="132334" y="0"/>
                </a:lnTo>
                <a:lnTo>
                  <a:pt x="125222" y="6985"/>
                </a:lnTo>
                <a:lnTo>
                  <a:pt x="125222" y="39243"/>
                </a:lnTo>
                <a:lnTo>
                  <a:pt x="120523" y="40894"/>
                </a:lnTo>
                <a:lnTo>
                  <a:pt x="115950" y="42672"/>
                </a:lnTo>
                <a:lnTo>
                  <a:pt x="111505" y="44831"/>
                </a:lnTo>
                <a:lnTo>
                  <a:pt x="156590" y="44831"/>
                </a:lnTo>
                <a:lnTo>
                  <a:pt x="156590" y="31115"/>
                </a:lnTo>
                <a:lnTo>
                  <a:pt x="219201" y="31115"/>
                </a:lnTo>
                <a:lnTo>
                  <a:pt x="219201" y="6985"/>
                </a:lnTo>
                <a:lnTo>
                  <a:pt x="212089" y="0"/>
                </a:lnTo>
                <a:close/>
              </a:path>
              <a:path w="344804" h="342900">
                <a:moveTo>
                  <a:pt x="264922" y="23622"/>
                </a:moveTo>
                <a:lnTo>
                  <a:pt x="256539" y="23622"/>
                </a:lnTo>
                <a:lnTo>
                  <a:pt x="252602" y="25273"/>
                </a:lnTo>
                <a:lnTo>
                  <a:pt x="232917" y="44831"/>
                </a:lnTo>
                <a:lnTo>
                  <a:pt x="288591" y="44831"/>
                </a:lnTo>
                <a:lnTo>
                  <a:pt x="271906" y="28194"/>
                </a:lnTo>
                <a:lnTo>
                  <a:pt x="268859" y="25273"/>
                </a:lnTo>
                <a:lnTo>
                  <a:pt x="264922" y="23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28132" y="5301996"/>
            <a:ext cx="675640" cy="675640"/>
          </a:xfrm>
          <a:custGeom>
            <a:avLst/>
            <a:gdLst/>
            <a:ahLst/>
            <a:cxnLst/>
            <a:rect l="l" t="t" r="r" b="b"/>
            <a:pathLst>
              <a:path w="675639" h="675639">
                <a:moveTo>
                  <a:pt x="337565" y="0"/>
                </a:moveTo>
                <a:lnTo>
                  <a:pt x="291759" y="3081"/>
                </a:lnTo>
                <a:lnTo>
                  <a:pt x="247826" y="12057"/>
                </a:lnTo>
                <a:lnTo>
                  <a:pt x="206168" y="26527"/>
                </a:lnTo>
                <a:lnTo>
                  <a:pt x="167188" y="46086"/>
                </a:lnTo>
                <a:lnTo>
                  <a:pt x="131288" y="70335"/>
                </a:lnTo>
                <a:lnTo>
                  <a:pt x="98869" y="98869"/>
                </a:lnTo>
                <a:lnTo>
                  <a:pt x="70335" y="131288"/>
                </a:lnTo>
                <a:lnTo>
                  <a:pt x="46086" y="167188"/>
                </a:lnTo>
                <a:lnTo>
                  <a:pt x="26527" y="206168"/>
                </a:lnTo>
                <a:lnTo>
                  <a:pt x="12057" y="247826"/>
                </a:lnTo>
                <a:lnTo>
                  <a:pt x="3081" y="291759"/>
                </a:lnTo>
                <a:lnTo>
                  <a:pt x="0" y="337565"/>
                </a:lnTo>
                <a:lnTo>
                  <a:pt x="3081" y="383372"/>
                </a:lnTo>
                <a:lnTo>
                  <a:pt x="12057" y="427305"/>
                </a:lnTo>
                <a:lnTo>
                  <a:pt x="26527" y="468963"/>
                </a:lnTo>
                <a:lnTo>
                  <a:pt x="46086" y="507943"/>
                </a:lnTo>
                <a:lnTo>
                  <a:pt x="70335" y="543843"/>
                </a:lnTo>
                <a:lnTo>
                  <a:pt x="98869" y="576262"/>
                </a:lnTo>
                <a:lnTo>
                  <a:pt x="131288" y="604796"/>
                </a:lnTo>
                <a:lnTo>
                  <a:pt x="167188" y="629045"/>
                </a:lnTo>
                <a:lnTo>
                  <a:pt x="206168" y="648604"/>
                </a:lnTo>
                <a:lnTo>
                  <a:pt x="247826" y="663074"/>
                </a:lnTo>
                <a:lnTo>
                  <a:pt x="291759" y="672050"/>
                </a:lnTo>
                <a:lnTo>
                  <a:pt x="337565" y="675131"/>
                </a:lnTo>
                <a:lnTo>
                  <a:pt x="383372" y="672050"/>
                </a:lnTo>
                <a:lnTo>
                  <a:pt x="427305" y="663074"/>
                </a:lnTo>
                <a:lnTo>
                  <a:pt x="468963" y="648604"/>
                </a:lnTo>
                <a:lnTo>
                  <a:pt x="507943" y="629045"/>
                </a:lnTo>
                <a:lnTo>
                  <a:pt x="543843" y="604796"/>
                </a:lnTo>
                <a:lnTo>
                  <a:pt x="576262" y="576262"/>
                </a:lnTo>
                <a:lnTo>
                  <a:pt x="604796" y="543843"/>
                </a:lnTo>
                <a:lnTo>
                  <a:pt x="629045" y="507943"/>
                </a:lnTo>
                <a:lnTo>
                  <a:pt x="648604" y="468963"/>
                </a:lnTo>
                <a:lnTo>
                  <a:pt x="663074" y="427305"/>
                </a:lnTo>
                <a:lnTo>
                  <a:pt x="672050" y="383372"/>
                </a:lnTo>
                <a:lnTo>
                  <a:pt x="675131" y="337565"/>
                </a:lnTo>
                <a:lnTo>
                  <a:pt x="672050" y="291759"/>
                </a:lnTo>
                <a:lnTo>
                  <a:pt x="663074" y="247826"/>
                </a:lnTo>
                <a:lnTo>
                  <a:pt x="648604" y="206168"/>
                </a:lnTo>
                <a:lnTo>
                  <a:pt x="629045" y="167188"/>
                </a:lnTo>
                <a:lnTo>
                  <a:pt x="604796" y="131288"/>
                </a:lnTo>
                <a:lnTo>
                  <a:pt x="576262" y="98869"/>
                </a:lnTo>
                <a:lnTo>
                  <a:pt x="543843" y="70335"/>
                </a:lnTo>
                <a:lnTo>
                  <a:pt x="507943" y="46086"/>
                </a:lnTo>
                <a:lnTo>
                  <a:pt x="468963" y="26527"/>
                </a:lnTo>
                <a:lnTo>
                  <a:pt x="427305" y="12057"/>
                </a:lnTo>
                <a:lnTo>
                  <a:pt x="383372" y="3081"/>
                </a:lnTo>
                <a:lnTo>
                  <a:pt x="33756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92723" y="5468111"/>
            <a:ext cx="344805" cy="342900"/>
          </a:xfrm>
          <a:custGeom>
            <a:avLst/>
            <a:gdLst/>
            <a:ahLst/>
            <a:cxnLst/>
            <a:rect l="l" t="t" r="r" b="b"/>
            <a:pathLst>
              <a:path w="344804" h="342900">
                <a:moveTo>
                  <a:pt x="156590" y="298005"/>
                </a:moveTo>
                <a:lnTo>
                  <a:pt x="111505" y="298005"/>
                </a:lnTo>
                <a:lnTo>
                  <a:pt x="115950" y="300189"/>
                </a:lnTo>
                <a:lnTo>
                  <a:pt x="120523" y="302069"/>
                </a:lnTo>
                <a:lnTo>
                  <a:pt x="125222" y="303695"/>
                </a:lnTo>
                <a:lnTo>
                  <a:pt x="125222" y="335889"/>
                </a:lnTo>
                <a:lnTo>
                  <a:pt x="132334" y="342900"/>
                </a:lnTo>
                <a:lnTo>
                  <a:pt x="212089" y="342900"/>
                </a:lnTo>
                <a:lnTo>
                  <a:pt x="219201" y="335889"/>
                </a:lnTo>
                <a:lnTo>
                  <a:pt x="219201" y="311721"/>
                </a:lnTo>
                <a:lnTo>
                  <a:pt x="156590" y="311721"/>
                </a:lnTo>
                <a:lnTo>
                  <a:pt x="156590" y="298005"/>
                </a:lnTo>
                <a:close/>
              </a:path>
              <a:path w="344804" h="342900">
                <a:moveTo>
                  <a:pt x="88646" y="22097"/>
                </a:moveTo>
                <a:lnTo>
                  <a:pt x="78612" y="22097"/>
                </a:lnTo>
                <a:lnTo>
                  <a:pt x="28321" y="72262"/>
                </a:lnTo>
                <a:lnTo>
                  <a:pt x="22098" y="78359"/>
                </a:lnTo>
                <a:lnTo>
                  <a:pt x="22098" y="88265"/>
                </a:lnTo>
                <a:lnTo>
                  <a:pt x="28321" y="94234"/>
                </a:lnTo>
                <a:lnTo>
                  <a:pt x="45085" y="110997"/>
                </a:lnTo>
                <a:lnTo>
                  <a:pt x="42925" y="115443"/>
                </a:lnTo>
                <a:lnTo>
                  <a:pt x="41021" y="120015"/>
                </a:lnTo>
                <a:lnTo>
                  <a:pt x="39370" y="124688"/>
                </a:lnTo>
                <a:lnTo>
                  <a:pt x="6985" y="124688"/>
                </a:lnTo>
                <a:lnTo>
                  <a:pt x="0" y="131699"/>
                </a:lnTo>
                <a:lnTo>
                  <a:pt x="0" y="211200"/>
                </a:lnTo>
                <a:lnTo>
                  <a:pt x="6985" y="218211"/>
                </a:lnTo>
                <a:lnTo>
                  <a:pt x="39370" y="218211"/>
                </a:lnTo>
                <a:lnTo>
                  <a:pt x="41021" y="222884"/>
                </a:lnTo>
                <a:lnTo>
                  <a:pt x="42925" y="227482"/>
                </a:lnTo>
                <a:lnTo>
                  <a:pt x="45085" y="231927"/>
                </a:lnTo>
                <a:lnTo>
                  <a:pt x="25400" y="251485"/>
                </a:lnTo>
                <a:lnTo>
                  <a:pt x="23749" y="255460"/>
                </a:lnTo>
                <a:lnTo>
                  <a:pt x="23749" y="263715"/>
                </a:lnTo>
                <a:lnTo>
                  <a:pt x="25400" y="267690"/>
                </a:lnTo>
                <a:lnTo>
                  <a:pt x="28321" y="270662"/>
                </a:lnTo>
                <a:lnTo>
                  <a:pt x="72516" y="314693"/>
                </a:lnTo>
                <a:lnTo>
                  <a:pt x="78612" y="320840"/>
                </a:lnTo>
                <a:lnTo>
                  <a:pt x="88646" y="320840"/>
                </a:lnTo>
                <a:lnTo>
                  <a:pt x="94741" y="314693"/>
                </a:lnTo>
                <a:lnTo>
                  <a:pt x="111505" y="298005"/>
                </a:lnTo>
                <a:lnTo>
                  <a:pt x="156590" y="298005"/>
                </a:lnTo>
                <a:lnTo>
                  <a:pt x="156590" y="285076"/>
                </a:lnTo>
                <a:lnTo>
                  <a:pt x="153904" y="281647"/>
                </a:lnTo>
                <a:lnTo>
                  <a:pt x="83692" y="281647"/>
                </a:lnTo>
                <a:lnTo>
                  <a:pt x="61467" y="259587"/>
                </a:lnTo>
                <a:lnTo>
                  <a:pt x="80517" y="240804"/>
                </a:lnTo>
                <a:lnTo>
                  <a:pt x="81406" y="233019"/>
                </a:lnTo>
                <a:lnTo>
                  <a:pt x="77850" y="226860"/>
                </a:lnTo>
                <a:lnTo>
                  <a:pt x="74130" y="220126"/>
                </a:lnTo>
                <a:lnTo>
                  <a:pt x="70945" y="213171"/>
                </a:lnTo>
                <a:lnTo>
                  <a:pt x="68260" y="206027"/>
                </a:lnTo>
                <a:lnTo>
                  <a:pt x="66039" y="198729"/>
                </a:lnTo>
                <a:lnTo>
                  <a:pt x="64262" y="191871"/>
                </a:lnTo>
                <a:lnTo>
                  <a:pt x="58038" y="187032"/>
                </a:lnTo>
                <a:lnTo>
                  <a:pt x="31368" y="187032"/>
                </a:lnTo>
                <a:lnTo>
                  <a:pt x="31368" y="155867"/>
                </a:lnTo>
                <a:lnTo>
                  <a:pt x="58038" y="155867"/>
                </a:lnTo>
                <a:lnTo>
                  <a:pt x="64262" y="151028"/>
                </a:lnTo>
                <a:lnTo>
                  <a:pt x="81406" y="109854"/>
                </a:lnTo>
                <a:lnTo>
                  <a:pt x="80517" y="102107"/>
                </a:lnTo>
                <a:lnTo>
                  <a:pt x="75437" y="97154"/>
                </a:lnTo>
                <a:lnTo>
                  <a:pt x="61467" y="83312"/>
                </a:lnTo>
                <a:lnTo>
                  <a:pt x="83692" y="61213"/>
                </a:lnTo>
                <a:lnTo>
                  <a:pt x="153931" y="61213"/>
                </a:lnTo>
                <a:lnTo>
                  <a:pt x="156590" y="57784"/>
                </a:lnTo>
                <a:lnTo>
                  <a:pt x="156590" y="44831"/>
                </a:lnTo>
                <a:lnTo>
                  <a:pt x="111505" y="44831"/>
                </a:lnTo>
                <a:lnTo>
                  <a:pt x="88646" y="22097"/>
                </a:lnTo>
                <a:close/>
              </a:path>
              <a:path w="344804" h="342900">
                <a:moveTo>
                  <a:pt x="288657" y="298005"/>
                </a:moveTo>
                <a:lnTo>
                  <a:pt x="232917" y="298005"/>
                </a:lnTo>
                <a:lnTo>
                  <a:pt x="249681" y="314693"/>
                </a:lnTo>
                <a:lnTo>
                  <a:pt x="255777" y="320840"/>
                </a:lnTo>
                <a:lnTo>
                  <a:pt x="265811" y="320840"/>
                </a:lnTo>
                <a:lnTo>
                  <a:pt x="271906" y="314693"/>
                </a:lnTo>
                <a:lnTo>
                  <a:pt x="288657" y="298005"/>
                </a:lnTo>
                <a:close/>
              </a:path>
              <a:path w="344804" h="342900">
                <a:moveTo>
                  <a:pt x="234061" y="261848"/>
                </a:moveTo>
                <a:lnTo>
                  <a:pt x="192659" y="278917"/>
                </a:lnTo>
                <a:lnTo>
                  <a:pt x="187833" y="285076"/>
                </a:lnTo>
                <a:lnTo>
                  <a:pt x="187833" y="311721"/>
                </a:lnTo>
                <a:lnTo>
                  <a:pt x="219201" y="311721"/>
                </a:lnTo>
                <a:lnTo>
                  <a:pt x="219201" y="303695"/>
                </a:lnTo>
                <a:lnTo>
                  <a:pt x="223900" y="302069"/>
                </a:lnTo>
                <a:lnTo>
                  <a:pt x="228473" y="300189"/>
                </a:lnTo>
                <a:lnTo>
                  <a:pt x="232917" y="298005"/>
                </a:lnTo>
                <a:lnTo>
                  <a:pt x="288657" y="298005"/>
                </a:lnTo>
                <a:lnTo>
                  <a:pt x="305076" y="281647"/>
                </a:lnTo>
                <a:lnTo>
                  <a:pt x="260730" y="281647"/>
                </a:lnTo>
                <a:lnTo>
                  <a:pt x="246887" y="267855"/>
                </a:lnTo>
                <a:lnTo>
                  <a:pt x="241935" y="262788"/>
                </a:lnTo>
                <a:lnTo>
                  <a:pt x="234061" y="261848"/>
                </a:lnTo>
                <a:close/>
              </a:path>
              <a:path w="344804" h="342900">
                <a:moveTo>
                  <a:pt x="110362" y="261848"/>
                </a:moveTo>
                <a:lnTo>
                  <a:pt x="102488" y="262788"/>
                </a:lnTo>
                <a:lnTo>
                  <a:pt x="97536" y="267855"/>
                </a:lnTo>
                <a:lnTo>
                  <a:pt x="83692" y="281647"/>
                </a:lnTo>
                <a:lnTo>
                  <a:pt x="153904" y="281647"/>
                </a:lnTo>
                <a:lnTo>
                  <a:pt x="151764" y="278917"/>
                </a:lnTo>
                <a:lnTo>
                  <a:pt x="144779" y="277126"/>
                </a:lnTo>
                <a:lnTo>
                  <a:pt x="137481" y="274947"/>
                </a:lnTo>
                <a:lnTo>
                  <a:pt x="130302" y="272273"/>
                </a:lnTo>
                <a:lnTo>
                  <a:pt x="123313" y="269102"/>
                </a:lnTo>
                <a:lnTo>
                  <a:pt x="116586" y="265429"/>
                </a:lnTo>
                <a:lnTo>
                  <a:pt x="110362" y="261848"/>
                </a:lnTo>
                <a:close/>
              </a:path>
              <a:path w="344804" h="342900">
                <a:moveTo>
                  <a:pt x="305022" y="61213"/>
                </a:moveTo>
                <a:lnTo>
                  <a:pt x="260730" y="61213"/>
                </a:lnTo>
                <a:lnTo>
                  <a:pt x="282955" y="83312"/>
                </a:lnTo>
                <a:lnTo>
                  <a:pt x="268986" y="97154"/>
                </a:lnTo>
                <a:lnTo>
                  <a:pt x="263905" y="102107"/>
                </a:lnTo>
                <a:lnTo>
                  <a:pt x="263016" y="109854"/>
                </a:lnTo>
                <a:lnTo>
                  <a:pt x="266573" y="116078"/>
                </a:lnTo>
                <a:lnTo>
                  <a:pt x="270293" y="122783"/>
                </a:lnTo>
                <a:lnTo>
                  <a:pt x="273478" y="129728"/>
                </a:lnTo>
                <a:lnTo>
                  <a:pt x="276163" y="136871"/>
                </a:lnTo>
                <a:lnTo>
                  <a:pt x="278384" y="144170"/>
                </a:lnTo>
                <a:lnTo>
                  <a:pt x="280162" y="151028"/>
                </a:lnTo>
                <a:lnTo>
                  <a:pt x="286385" y="155867"/>
                </a:lnTo>
                <a:lnTo>
                  <a:pt x="313054" y="155867"/>
                </a:lnTo>
                <a:lnTo>
                  <a:pt x="313054" y="187032"/>
                </a:lnTo>
                <a:lnTo>
                  <a:pt x="286385" y="187032"/>
                </a:lnTo>
                <a:lnTo>
                  <a:pt x="280162" y="191871"/>
                </a:lnTo>
                <a:lnTo>
                  <a:pt x="263016" y="233019"/>
                </a:lnTo>
                <a:lnTo>
                  <a:pt x="263905" y="240804"/>
                </a:lnTo>
                <a:lnTo>
                  <a:pt x="282955" y="259587"/>
                </a:lnTo>
                <a:lnTo>
                  <a:pt x="260730" y="281647"/>
                </a:lnTo>
                <a:lnTo>
                  <a:pt x="305076" y="281647"/>
                </a:lnTo>
                <a:lnTo>
                  <a:pt x="316102" y="270662"/>
                </a:lnTo>
                <a:lnTo>
                  <a:pt x="322325" y="264579"/>
                </a:lnTo>
                <a:lnTo>
                  <a:pt x="322325" y="254685"/>
                </a:lnTo>
                <a:lnTo>
                  <a:pt x="316102" y="248602"/>
                </a:lnTo>
                <a:lnTo>
                  <a:pt x="299338" y="231927"/>
                </a:lnTo>
                <a:lnTo>
                  <a:pt x="301498" y="227482"/>
                </a:lnTo>
                <a:lnTo>
                  <a:pt x="303402" y="222884"/>
                </a:lnTo>
                <a:lnTo>
                  <a:pt x="305180" y="218211"/>
                </a:lnTo>
                <a:lnTo>
                  <a:pt x="337438" y="218211"/>
                </a:lnTo>
                <a:lnTo>
                  <a:pt x="344424" y="211200"/>
                </a:lnTo>
                <a:lnTo>
                  <a:pt x="344424" y="131699"/>
                </a:lnTo>
                <a:lnTo>
                  <a:pt x="337438" y="124688"/>
                </a:lnTo>
                <a:lnTo>
                  <a:pt x="305053" y="124688"/>
                </a:lnTo>
                <a:lnTo>
                  <a:pt x="303402" y="120015"/>
                </a:lnTo>
                <a:lnTo>
                  <a:pt x="301498" y="115443"/>
                </a:lnTo>
                <a:lnTo>
                  <a:pt x="299338" y="110997"/>
                </a:lnTo>
                <a:lnTo>
                  <a:pt x="316102" y="94234"/>
                </a:lnTo>
                <a:lnTo>
                  <a:pt x="322325" y="88265"/>
                </a:lnTo>
                <a:lnTo>
                  <a:pt x="322325" y="78359"/>
                </a:lnTo>
                <a:lnTo>
                  <a:pt x="316102" y="72262"/>
                </a:lnTo>
                <a:lnTo>
                  <a:pt x="305022" y="61213"/>
                </a:lnTo>
                <a:close/>
              </a:path>
              <a:path w="344804" h="342900">
                <a:moveTo>
                  <a:pt x="142748" y="157441"/>
                </a:moveTo>
                <a:lnTo>
                  <a:pt x="132841" y="157441"/>
                </a:lnTo>
                <a:lnTo>
                  <a:pt x="126746" y="163588"/>
                </a:lnTo>
                <a:lnTo>
                  <a:pt x="120523" y="169672"/>
                </a:lnTo>
                <a:lnTo>
                  <a:pt x="120523" y="179489"/>
                </a:lnTo>
                <a:lnTo>
                  <a:pt x="126746" y="185572"/>
                </a:lnTo>
                <a:lnTo>
                  <a:pt x="150622" y="209410"/>
                </a:lnTo>
                <a:lnTo>
                  <a:pt x="154559" y="210972"/>
                </a:lnTo>
                <a:lnTo>
                  <a:pt x="162687" y="210972"/>
                </a:lnTo>
                <a:lnTo>
                  <a:pt x="166624" y="209410"/>
                </a:lnTo>
                <a:lnTo>
                  <a:pt x="202876" y="173329"/>
                </a:lnTo>
                <a:lnTo>
                  <a:pt x="158623" y="173329"/>
                </a:lnTo>
                <a:lnTo>
                  <a:pt x="148843" y="163588"/>
                </a:lnTo>
                <a:lnTo>
                  <a:pt x="142748" y="157441"/>
                </a:lnTo>
                <a:close/>
              </a:path>
              <a:path w="344804" h="342900">
                <a:moveTo>
                  <a:pt x="209550" y="133007"/>
                </a:moveTo>
                <a:lnTo>
                  <a:pt x="201549" y="133007"/>
                </a:lnTo>
                <a:lnTo>
                  <a:pt x="197612" y="134531"/>
                </a:lnTo>
                <a:lnTo>
                  <a:pt x="158623" y="173329"/>
                </a:lnTo>
                <a:lnTo>
                  <a:pt x="202876" y="173329"/>
                </a:lnTo>
                <a:lnTo>
                  <a:pt x="222758" y="153543"/>
                </a:lnTo>
                <a:lnTo>
                  <a:pt x="222758" y="143637"/>
                </a:lnTo>
                <a:lnTo>
                  <a:pt x="213613" y="134531"/>
                </a:lnTo>
                <a:lnTo>
                  <a:pt x="209550" y="133007"/>
                </a:lnTo>
                <a:close/>
              </a:path>
              <a:path w="344804" h="342900">
                <a:moveTo>
                  <a:pt x="153931" y="61213"/>
                </a:moveTo>
                <a:lnTo>
                  <a:pt x="83692" y="61213"/>
                </a:lnTo>
                <a:lnTo>
                  <a:pt x="97536" y="75056"/>
                </a:lnTo>
                <a:lnTo>
                  <a:pt x="102488" y="80137"/>
                </a:lnTo>
                <a:lnTo>
                  <a:pt x="110362" y="81025"/>
                </a:lnTo>
                <a:lnTo>
                  <a:pt x="116586" y="77469"/>
                </a:lnTo>
                <a:lnTo>
                  <a:pt x="123313" y="73804"/>
                </a:lnTo>
                <a:lnTo>
                  <a:pt x="130301" y="70627"/>
                </a:lnTo>
                <a:lnTo>
                  <a:pt x="137481" y="67950"/>
                </a:lnTo>
                <a:lnTo>
                  <a:pt x="144779" y="65785"/>
                </a:lnTo>
                <a:lnTo>
                  <a:pt x="151764" y="64007"/>
                </a:lnTo>
                <a:lnTo>
                  <a:pt x="153931" y="61213"/>
                </a:lnTo>
                <a:close/>
              </a:path>
              <a:path w="344804" h="342900">
                <a:moveTo>
                  <a:pt x="219201" y="31115"/>
                </a:moveTo>
                <a:lnTo>
                  <a:pt x="187833" y="31115"/>
                </a:lnTo>
                <a:lnTo>
                  <a:pt x="187833" y="57784"/>
                </a:lnTo>
                <a:lnTo>
                  <a:pt x="192659" y="64007"/>
                </a:lnTo>
                <a:lnTo>
                  <a:pt x="199643" y="65785"/>
                </a:lnTo>
                <a:lnTo>
                  <a:pt x="206942" y="67950"/>
                </a:lnTo>
                <a:lnTo>
                  <a:pt x="214121" y="70627"/>
                </a:lnTo>
                <a:lnTo>
                  <a:pt x="221110" y="73804"/>
                </a:lnTo>
                <a:lnTo>
                  <a:pt x="227837" y="77469"/>
                </a:lnTo>
                <a:lnTo>
                  <a:pt x="234061" y="81025"/>
                </a:lnTo>
                <a:lnTo>
                  <a:pt x="241935" y="80137"/>
                </a:lnTo>
                <a:lnTo>
                  <a:pt x="246887" y="75056"/>
                </a:lnTo>
                <a:lnTo>
                  <a:pt x="260730" y="61213"/>
                </a:lnTo>
                <a:lnTo>
                  <a:pt x="305022" y="61213"/>
                </a:lnTo>
                <a:lnTo>
                  <a:pt x="288591" y="44831"/>
                </a:lnTo>
                <a:lnTo>
                  <a:pt x="232917" y="44831"/>
                </a:lnTo>
                <a:lnTo>
                  <a:pt x="228473" y="42671"/>
                </a:lnTo>
                <a:lnTo>
                  <a:pt x="223900" y="40893"/>
                </a:lnTo>
                <a:lnTo>
                  <a:pt x="219201" y="39243"/>
                </a:lnTo>
                <a:lnTo>
                  <a:pt x="219201" y="31115"/>
                </a:lnTo>
                <a:close/>
              </a:path>
              <a:path w="344804" h="342900">
                <a:moveTo>
                  <a:pt x="212089" y="0"/>
                </a:moveTo>
                <a:lnTo>
                  <a:pt x="132334" y="0"/>
                </a:lnTo>
                <a:lnTo>
                  <a:pt x="125222" y="6984"/>
                </a:lnTo>
                <a:lnTo>
                  <a:pt x="125222" y="39243"/>
                </a:lnTo>
                <a:lnTo>
                  <a:pt x="120523" y="40893"/>
                </a:lnTo>
                <a:lnTo>
                  <a:pt x="115950" y="42671"/>
                </a:lnTo>
                <a:lnTo>
                  <a:pt x="111505" y="44831"/>
                </a:lnTo>
                <a:lnTo>
                  <a:pt x="156590" y="44831"/>
                </a:lnTo>
                <a:lnTo>
                  <a:pt x="156590" y="31115"/>
                </a:lnTo>
                <a:lnTo>
                  <a:pt x="219201" y="31115"/>
                </a:lnTo>
                <a:lnTo>
                  <a:pt x="219201" y="6984"/>
                </a:lnTo>
                <a:lnTo>
                  <a:pt x="212089" y="0"/>
                </a:lnTo>
                <a:close/>
              </a:path>
              <a:path w="344804" h="342900">
                <a:moveTo>
                  <a:pt x="264922" y="23621"/>
                </a:moveTo>
                <a:lnTo>
                  <a:pt x="256539" y="23621"/>
                </a:lnTo>
                <a:lnTo>
                  <a:pt x="252602" y="25272"/>
                </a:lnTo>
                <a:lnTo>
                  <a:pt x="232917" y="44831"/>
                </a:lnTo>
                <a:lnTo>
                  <a:pt x="288591" y="44831"/>
                </a:lnTo>
                <a:lnTo>
                  <a:pt x="271906" y="28193"/>
                </a:lnTo>
                <a:lnTo>
                  <a:pt x="268859" y="25272"/>
                </a:lnTo>
                <a:lnTo>
                  <a:pt x="264922" y="236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744473" y="2067687"/>
            <a:ext cx="10703052" cy="41865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6175" indent="-343535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6225540" algn="l"/>
                <a:tab pos="6226175" algn="l"/>
              </a:tabLst>
            </a:pPr>
            <a:r>
              <a:rPr spc="90" dirty="0"/>
              <a:t>选</a:t>
            </a:r>
            <a:r>
              <a:rPr spc="100" dirty="0"/>
              <a:t>错</a:t>
            </a:r>
            <a:r>
              <a:rPr spc="90" dirty="0"/>
              <a:t>人的成</a:t>
            </a:r>
            <a:r>
              <a:rPr spc="100" dirty="0"/>
              <a:t>本</a:t>
            </a:r>
            <a:r>
              <a:rPr spc="105" dirty="0"/>
              <a:t>，</a:t>
            </a:r>
            <a:r>
              <a:rPr spc="90" dirty="0"/>
              <a:t>变得更高</a:t>
            </a:r>
            <a:r>
              <a:rPr spc="105" dirty="0"/>
              <a:t>了</a:t>
            </a:r>
            <a:r>
              <a:rPr spc="95" dirty="0"/>
              <a:t>吗</a:t>
            </a:r>
            <a:r>
              <a:rPr spc="-15" dirty="0"/>
              <a:t>？</a:t>
            </a:r>
            <a:endParaRPr spc="-15" dirty="0"/>
          </a:p>
          <a:p>
            <a:pPr marL="5810250"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 panose="02020603050405020304"/>
              <a:cs typeface="Times New Roman" panose="02020603050405020304"/>
            </a:endParaRPr>
          </a:p>
          <a:p>
            <a:pPr marL="6226175">
              <a:lnSpc>
                <a:spcPct val="100000"/>
              </a:lnSpc>
            </a:pPr>
            <a:r>
              <a:rPr spc="5" dirty="0"/>
              <a:t>这</a:t>
            </a:r>
            <a:r>
              <a:rPr spc="-10" dirty="0"/>
              <a:t>人是</a:t>
            </a:r>
            <a:r>
              <a:rPr spc="5" dirty="0"/>
              <a:t>招</a:t>
            </a:r>
            <a:r>
              <a:rPr spc="-10" dirty="0"/>
              <a:t>还</a:t>
            </a:r>
            <a:r>
              <a:rPr spc="5" dirty="0"/>
              <a:t>是</a:t>
            </a:r>
            <a:r>
              <a:rPr spc="-10" dirty="0"/>
              <a:t>不</a:t>
            </a:r>
            <a:r>
              <a:rPr spc="15" dirty="0"/>
              <a:t>招</a:t>
            </a:r>
            <a:r>
              <a:rPr spc="-15" dirty="0"/>
              <a:t>？</a:t>
            </a:r>
            <a:endParaRPr spc="-15" dirty="0"/>
          </a:p>
          <a:p>
            <a:pPr marL="6165850" marR="325120" indent="-342900">
              <a:lnSpc>
                <a:spcPct val="200000"/>
              </a:lnSpc>
              <a:spcBef>
                <a:spcPts val="1410"/>
              </a:spcBef>
              <a:buFont typeface="Arial" panose="020B0604020202020204"/>
              <a:buChar char="•"/>
              <a:tabLst>
                <a:tab pos="6165215" algn="l"/>
                <a:tab pos="6165850" algn="l"/>
              </a:tabLst>
            </a:pPr>
            <a:r>
              <a:rPr spc="150" dirty="0"/>
              <a:t>选才是个技术</a:t>
            </a:r>
            <a:r>
              <a:rPr spc="155" dirty="0"/>
              <a:t>活</a:t>
            </a:r>
            <a:r>
              <a:rPr spc="150" dirty="0"/>
              <a:t>，面试官的准备 </a:t>
            </a:r>
            <a:r>
              <a:rPr spc="5" dirty="0"/>
              <a:t>好</a:t>
            </a:r>
            <a:r>
              <a:rPr spc="-10" dirty="0"/>
              <a:t>了</a:t>
            </a:r>
            <a:r>
              <a:rPr dirty="0"/>
              <a:t>么</a:t>
            </a:r>
            <a:r>
              <a:rPr spc="5" dirty="0"/>
              <a:t>？</a:t>
            </a:r>
            <a:r>
              <a:rPr spc="-10" dirty="0"/>
              <a:t>选</a:t>
            </a:r>
            <a:r>
              <a:rPr spc="5" dirty="0"/>
              <a:t>错</a:t>
            </a:r>
            <a:r>
              <a:rPr spc="-10" dirty="0"/>
              <a:t>人谁</a:t>
            </a:r>
            <a:r>
              <a:rPr spc="5" dirty="0"/>
              <a:t>背</a:t>
            </a:r>
            <a:r>
              <a:rPr spc="10" dirty="0"/>
              <a:t>锅</a:t>
            </a:r>
            <a:r>
              <a:rPr spc="-15" dirty="0"/>
              <a:t>？</a:t>
            </a:r>
            <a:endParaRPr spc="-15" dirty="0"/>
          </a:p>
          <a:p>
            <a:pPr marL="5810250">
              <a:lnSpc>
                <a:spcPct val="100000"/>
              </a:lnSpc>
              <a:spcBef>
                <a:spcPts val="5"/>
              </a:spcBef>
              <a:buFont typeface="Arial" panose="020B0604020202020204"/>
              <a:buChar char="•"/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6165850" marR="5080" indent="-342900">
              <a:lnSpc>
                <a:spcPct val="200000"/>
              </a:lnSpc>
              <a:buFont typeface="Arial" panose="020B0604020202020204"/>
              <a:buChar char="•"/>
              <a:tabLst>
                <a:tab pos="6165215" algn="l"/>
                <a:tab pos="6165850" algn="l"/>
              </a:tabLst>
            </a:pPr>
            <a:r>
              <a:rPr spc="20" dirty="0"/>
              <a:t>数字化时</a:t>
            </a:r>
            <a:r>
              <a:rPr spc="10" dirty="0"/>
              <a:t>代</a:t>
            </a:r>
            <a:r>
              <a:rPr spc="20" dirty="0"/>
              <a:t>变化速度</a:t>
            </a:r>
            <a:r>
              <a:rPr spc="5" dirty="0"/>
              <a:t>快</a:t>
            </a:r>
            <a:r>
              <a:rPr spc="20" dirty="0"/>
              <a:t>，</a:t>
            </a:r>
            <a:r>
              <a:rPr spc="15" dirty="0"/>
              <a:t>选才</a:t>
            </a:r>
            <a:r>
              <a:rPr spc="5" dirty="0"/>
              <a:t>要</a:t>
            </a:r>
            <a:r>
              <a:rPr spc="-15" dirty="0"/>
              <a:t>求 </a:t>
            </a:r>
            <a:r>
              <a:rPr spc="20" dirty="0"/>
              <a:t>有哪些趋</a:t>
            </a:r>
            <a:r>
              <a:rPr spc="10" dirty="0"/>
              <a:t>势</a:t>
            </a:r>
            <a:r>
              <a:rPr spc="20" dirty="0"/>
              <a:t>？</a:t>
            </a:r>
            <a:r>
              <a:rPr spc="15" dirty="0"/>
              <a:t>我应该</a:t>
            </a:r>
            <a:r>
              <a:rPr spc="5" dirty="0"/>
              <a:t>如</a:t>
            </a:r>
            <a:r>
              <a:rPr spc="15" dirty="0"/>
              <a:t>何指</a:t>
            </a:r>
            <a:r>
              <a:rPr spc="5" dirty="0"/>
              <a:t>导业</a:t>
            </a:r>
            <a:r>
              <a:rPr spc="30" dirty="0"/>
              <a:t>务</a:t>
            </a:r>
            <a:r>
              <a:rPr spc="-15" dirty="0"/>
              <a:t>？</a:t>
            </a:r>
            <a:endParaRPr spc="-15" dirty="0"/>
          </a:p>
        </p:txBody>
      </p:sp>
      <p:sp>
        <p:nvSpPr>
          <p:cNvPr id="11" name="object 11"/>
          <p:cNvSpPr/>
          <p:nvPr/>
        </p:nvSpPr>
        <p:spPr>
          <a:xfrm>
            <a:off x="6786371" y="3255264"/>
            <a:ext cx="1761489" cy="0"/>
          </a:xfrm>
          <a:custGeom>
            <a:avLst/>
            <a:gdLst/>
            <a:ahLst/>
            <a:cxnLst/>
            <a:rect l="l" t="t" r="r" b="b"/>
            <a:pathLst>
              <a:path w="1761490">
                <a:moveTo>
                  <a:pt x="0" y="0"/>
                </a:moveTo>
                <a:lnTo>
                  <a:pt x="1761108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86371" y="4959096"/>
            <a:ext cx="1761489" cy="0"/>
          </a:xfrm>
          <a:custGeom>
            <a:avLst/>
            <a:gdLst/>
            <a:ahLst/>
            <a:cxnLst/>
            <a:rect l="l" t="t" r="r" b="b"/>
            <a:pathLst>
              <a:path w="1761490">
                <a:moveTo>
                  <a:pt x="0" y="0"/>
                </a:moveTo>
                <a:lnTo>
                  <a:pt x="1761108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73488" y="3357371"/>
            <a:ext cx="433070" cy="624840"/>
          </a:xfrm>
          <a:custGeom>
            <a:avLst/>
            <a:gdLst/>
            <a:ahLst/>
            <a:cxnLst/>
            <a:rect l="l" t="t" r="r" b="b"/>
            <a:pathLst>
              <a:path w="433070" h="624839">
                <a:moveTo>
                  <a:pt x="2119" y="0"/>
                </a:moveTo>
                <a:lnTo>
                  <a:pt x="4214" y="133254"/>
                </a:lnTo>
                <a:lnTo>
                  <a:pt x="30622" y="261246"/>
                </a:lnTo>
                <a:lnTo>
                  <a:pt x="95083" y="395858"/>
                </a:lnTo>
                <a:lnTo>
                  <a:pt x="196903" y="504449"/>
                </a:lnTo>
                <a:lnTo>
                  <a:pt x="306617" y="575071"/>
                </a:lnTo>
                <a:lnTo>
                  <a:pt x="394352" y="613332"/>
                </a:lnTo>
                <a:lnTo>
                  <a:pt x="430236" y="624839"/>
                </a:lnTo>
                <a:lnTo>
                  <a:pt x="432534" y="587240"/>
                </a:lnTo>
                <a:lnTo>
                  <a:pt x="428712" y="491585"/>
                </a:lnTo>
                <a:lnTo>
                  <a:pt x="402697" y="363593"/>
                </a:lnTo>
                <a:lnTo>
                  <a:pt x="338415" y="228980"/>
                </a:lnTo>
                <a:lnTo>
                  <a:pt x="235934" y="120390"/>
                </a:lnTo>
                <a:lnTo>
                  <a:pt x="125880" y="49768"/>
                </a:lnTo>
                <a:lnTo>
                  <a:pt x="38020" y="11507"/>
                </a:lnTo>
                <a:lnTo>
                  <a:pt x="2119" y="0"/>
                </a:lnTo>
                <a:close/>
              </a:path>
            </a:pathLst>
          </a:custGeom>
          <a:solidFill>
            <a:srgbClr val="3A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27195" y="3232404"/>
            <a:ext cx="295910" cy="754380"/>
          </a:xfrm>
          <a:custGeom>
            <a:avLst/>
            <a:gdLst/>
            <a:ahLst/>
            <a:cxnLst/>
            <a:rect l="l" t="t" r="r" b="b"/>
            <a:pathLst>
              <a:path w="295910" h="754379">
                <a:moveTo>
                  <a:pt x="122808" y="0"/>
                </a:moveTo>
                <a:lnTo>
                  <a:pt x="101744" y="31222"/>
                </a:lnTo>
                <a:lnTo>
                  <a:pt x="56403" y="115570"/>
                </a:lnTo>
                <a:lnTo>
                  <a:pt x="13563" y="239065"/>
                </a:lnTo>
                <a:lnTo>
                  <a:pt x="0" y="387731"/>
                </a:lnTo>
                <a:lnTo>
                  <a:pt x="33021" y="532620"/>
                </a:lnTo>
                <a:lnTo>
                  <a:pt x="91678" y="648922"/>
                </a:lnTo>
                <a:lnTo>
                  <a:pt x="147643" y="726291"/>
                </a:lnTo>
                <a:lnTo>
                  <a:pt x="172592" y="754380"/>
                </a:lnTo>
                <a:lnTo>
                  <a:pt x="193800" y="723175"/>
                </a:lnTo>
                <a:lnTo>
                  <a:pt x="239379" y="638952"/>
                </a:lnTo>
                <a:lnTo>
                  <a:pt x="282267" y="515796"/>
                </a:lnTo>
                <a:lnTo>
                  <a:pt x="295401" y="367792"/>
                </a:lnTo>
                <a:lnTo>
                  <a:pt x="262808" y="222242"/>
                </a:lnTo>
                <a:lnTo>
                  <a:pt x="204104" y="105600"/>
                </a:lnTo>
                <a:lnTo>
                  <a:pt x="147901" y="28106"/>
                </a:lnTo>
                <a:lnTo>
                  <a:pt x="12280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26435" y="3011042"/>
            <a:ext cx="1790064" cy="2297430"/>
          </a:xfrm>
          <a:custGeom>
            <a:avLst/>
            <a:gdLst/>
            <a:ahLst/>
            <a:cxnLst/>
            <a:rect l="l" t="t" r="r" b="b"/>
            <a:pathLst>
              <a:path w="1790064" h="2297429">
                <a:moveTo>
                  <a:pt x="132714" y="0"/>
                </a:moveTo>
                <a:lnTo>
                  <a:pt x="127253" y="0"/>
                </a:lnTo>
                <a:lnTo>
                  <a:pt x="111488" y="2264"/>
                </a:lnTo>
                <a:lnTo>
                  <a:pt x="98186" y="10017"/>
                </a:lnTo>
                <a:lnTo>
                  <a:pt x="88624" y="22127"/>
                </a:lnTo>
                <a:lnTo>
                  <a:pt x="84074" y="37465"/>
                </a:lnTo>
                <a:lnTo>
                  <a:pt x="0" y="1455801"/>
                </a:lnTo>
                <a:lnTo>
                  <a:pt x="1641728" y="2293112"/>
                </a:lnTo>
                <a:lnTo>
                  <a:pt x="1646174" y="2295271"/>
                </a:lnTo>
                <a:lnTo>
                  <a:pt x="1651762" y="2296414"/>
                </a:lnTo>
                <a:lnTo>
                  <a:pt x="1656206" y="2297430"/>
                </a:lnTo>
                <a:lnTo>
                  <a:pt x="1692693" y="2276641"/>
                </a:lnTo>
                <a:lnTo>
                  <a:pt x="1790064" y="882523"/>
                </a:lnTo>
                <a:lnTo>
                  <a:pt x="1788283" y="860559"/>
                </a:lnTo>
                <a:lnTo>
                  <a:pt x="1780190" y="840263"/>
                </a:lnTo>
                <a:lnTo>
                  <a:pt x="1766526" y="822872"/>
                </a:lnTo>
                <a:lnTo>
                  <a:pt x="1748027" y="809625"/>
                </a:lnTo>
                <a:lnTo>
                  <a:pt x="142747" y="4318"/>
                </a:lnTo>
                <a:lnTo>
                  <a:pt x="138302" y="1016"/>
                </a:lnTo>
                <a:lnTo>
                  <a:pt x="132714" y="0"/>
                </a:lnTo>
                <a:close/>
              </a:path>
            </a:pathLst>
          </a:custGeom>
          <a:solidFill>
            <a:srgbClr val="D0CD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49295" y="3039998"/>
            <a:ext cx="1746250" cy="2239645"/>
          </a:xfrm>
          <a:custGeom>
            <a:avLst/>
            <a:gdLst/>
            <a:ahLst/>
            <a:cxnLst/>
            <a:rect l="l" t="t" r="r" b="b"/>
            <a:pathLst>
              <a:path w="1746250" h="2239645">
                <a:moveTo>
                  <a:pt x="123952" y="0"/>
                </a:moveTo>
                <a:lnTo>
                  <a:pt x="86268" y="22127"/>
                </a:lnTo>
                <a:lnTo>
                  <a:pt x="0" y="1420495"/>
                </a:lnTo>
                <a:lnTo>
                  <a:pt x="1601978" y="2235200"/>
                </a:lnTo>
                <a:lnTo>
                  <a:pt x="1610868" y="2239517"/>
                </a:lnTo>
                <a:lnTo>
                  <a:pt x="1615313" y="2239517"/>
                </a:lnTo>
                <a:lnTo>
                  <a:pt x="1651371" y="2219211"/>
                </a:lnTo>
                <a:lnTo>
                  <a:pt x="1745869" y="860932"/>
                </a:lnTo>
                <a:lnTo>
                  <a:pt x="1744102" y="839166"/>
                </a:lnTo>
                <a:lnTo>
                  <a:pt x="1722758" y="802729"/>
                </a:lnTo>
                <a:lnTo>
                  <a:pt x="139446" y="4317"/>
                </a:lnTo>
                <a:lnTo>
                  <a:pt x="123952" y="0"/>
                </a:lnTo>
                <a:close/>
              </a:path>
            </a:pathLst>
          </a:custGeom>
          <a:solidFill>
            <a:srgbClr val="3E3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31592" y="3143630"/>
            <a:ext cx="1581785" cy="2030730"/>
          </a:xfrm>
          <a:custGeom>
            <a:avLst/>
            <a:gdLst/>
            <a:ahLst/>
            <a:cxnLst/>
            <a:rect l="l" t="t" r="r" b="b"/>
            <a:pathLst>
              <a:path w="1581785" h="2030729">
                <a:moveTo>
                  <a:pt x="117220" y="0"/>
                </a:moveTo>
                <a:lnTo>
                  <a:pt x="111632" y="0"/>
                </a:lnTo>
                <a:lnTo>
                  <a:pt x="97990" y="2053"/>
                </a:lnTo>
                <a:lnTo>
                  <a:pt x="86217" y="9096"/>
                </a:lnTo>
                <a:lnTo>
                  <a:pt x="77753" y="19877"/>
                </a:lnTo>
                <a:lnTo>
                  <a:pt x="74040" y="33147"/>
                </a:lnTo>
                <a:lnTo>
                  <a:pt x="0" y="1287526"/>
                </a:lnTo>
                <a:lnTo>
                  <a:pt x="1455166" y="2029714"/>
                </a:lnTo>
                <a:lnTo>
                  <a:pt x="1459610" y="2030730"/>
                </a:lnTo>
                <a:lnTo>
                  <a:pt x="1464056" y="2030730"/>
                </a:lnTo>
                <a:lnTo>
                  <a:pt x="1499361" y="1999869"/>
                </a:lnTo>
                <a:lnTo>
                  <a:pt x="1581277" y="780669"/>
                </a:lnTo>
                <a:lnTo>
                  <a:pt x="1579901" y="761238"/>
                </a:lnTo>
                <a:lnTo>
                  <a:pt x="1561006" y="728091"/>
                </a:lnTo>
                <a:lnTo>
                  <a:pt x="126110" y="4318"/>
                </a:lnTo>
                <a:lnTo>
                  <a:pt x="117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69435" y="4454921"/>
            <a:ext cx="2927350" cy="1510030"/>
          </a:xfrm>
          <a:custGeom>
            <a:avLst/>
            <a:gdLst/>
            <a:ahLst/>
            <a:cxnLst/>
            <a:rect l="l" t="t" r="r" b="b"/>
            <a:pathLst>
              <a:path w="2927350" h="1510029">
                <a:moveTo>
                  <a:pt x="1239744" y="0"/>
                </a:moveTo>
                <a:lnTo>
                  <a:pt x="1170132" y="16875"/>
                </a:lnTo>
                <a:lnTo>
                  <a:pt x="24592" y="610854"/>
                </a:lnTo>
                <a:lnTo>
                  <a:pt x="0" y="653930"/>
                </a:lnTo>
                <a:lnTo>
                  <a:pt x="4653" y="670544"/>
                </a:lnTo>
                <a:lnTo>
                  <a:pt x="1631142" y="1498711"/>
                </a:lnTo>
                <a:lnTo>
                  <a:pt x="1679227" y="1509474"/>
                </a:lnTo>
                <a:lnTo>
                  <a:pt x="1703919" y="1506783"/>
                </a:lnTo>
                <a:lnTo>
                  <a:pt x="1727408" y="1498711"/>
                </a:lnTo>
                <a:lnTo>
                  <a:pt x="2916001" y="895842"/>
                </a:lnTo>
                <a:lnTo>
                  <a:pt x="2923891" y="884187"/>
                </a:lnTo>
                <a:lnTo>
                  <a:pt x="2926923" y="871378"/>
                </a:lnTo>
                <a:lnTo>
                  <a:pt x="2926431" y="858355"/>
                </a:lnTo>
                <a:lnTo>
                  <a:pt x="2752298" y="738997"/>
                </a:lnTo>
                <a:lnTo>
                  <a:pt x="1391239" y="60944"/>
                </a:lnTo>
                <a:lnTo>
                  <a:pt x="1309451" y="17891"/>
                </a:lnTo>
                <a:lnTo>
                  <a:pt x="1275520" y="4712"/>
                </a:lnTo>
                <a:lnTo>
                  <a:pt x="1239744" y="0"/>
                </a:lnTo>
                <a:close/>
              </a:path>
            </a:pathLst>
          </a:custGeom>
          <a:solidFill>
            <a:srgbClr val="D0CD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74291" y="5167884"/>
            <a:ext cx="2822575" cy="797560"/>
          </a:xfrm>
          <a:custGeom>
            <a:avLst/>
            <a:gdLst/>
            <a:ahLst/>
            <a:cxnLst/>
            <a:rect l="l" t="t" r="r" b="b"/>
            <a:pathLst>
              <a:path w="2822575" h="797560">
                <a:moveTo>
                  <a:pt x="532003" y="249174"/>
                </a:moveTo>
                <a:lnTo>
                  <a:pt x="527637" y="256409"/>
                </a:lnTo>
                <a:lnTo>
                  <a:pt x="522985" y="263334"/>
                </a:lnTo>
                <a:lnTo>
                  <a:pt x="518144" y="270069"/>
                </a:lnTo>
                <a:lnTo>
                  <a:pt x="513207" y="276733"/>
                </a:lnTo>
                <a:lnTo>
                  <a:pt x="1526286" y="786028"/>
                </a:lnTo>
                <a:lnTo>
                  <a:pt x="1538065" y="791008"/>
                </a:lnTo>
                <a:lnTo>
                  <a:pt x="1550035" y="794435"/>
                </a:lnTo>
                <a:lnTo>
                  <a:pt x="1562004" y="796415"/>
                </a:lnTo>
                <a:lnTo>
                  <a:pt x="1573784" y="797052"/>
                </a:lnTo>
                <a:lnTo>
                  <a:pt x="1586224" y="796415"/>
                </a:lnTo>
                <a:lnTo>
                  <a:pt x="1598533" y="794435"/>
                </a:lnTo>
                <a:lnTo>
                  <a:pt x="1610627" y="791008"/>
                </a:lnTo>
                <a:lnTo>
                  <a:pt x="1622425" y="786028"/>
                </a:lnTo>
                <a:lnTo>
                  <a:pt x="1674683" y="759574"/>
                </a:lnTo>
                <a:lnTo>
                  <a:pt x="1585976" y="759574"/>
                </a:lnTo>
                <a:lnTo>
                  <a:pt x="1574194" y="758935"/>
                </a:lnTo>
                <a:lnTo>
                  <a:pt x="1562306" y="756953"/>
                </a:lnTo>
                <a:lnTo>
                  <a:pt x="1550632" y="753525"/>
                </a:lnTo>
                <a:lnTo>
                  <a:pt x="1539494" y="748550"/>
                </a:lnTo>
                <a:lnTo>
                  <a:pt x="532003" y="249174"/>
                </a:lnTo>
                <a:close/>
              </a:path>
              <a:path w="2822575" h="797560">
                <a:moveTo>
                  <a:pt x="2819146" y="134493"/>
                </a:moveTo>
                <a:lnTo>
                  <a:pt x="1633474" y="748550"/>
                </a:lnTo>
                <a:lnTo>
                  <a:pt x="1585976" y="759574"/>
                </a:lnTo>
                <a:lnTo>
                  <a:pt x="1674683" y="759574"/>
                </a:lnTo>
                <a:lnTo>
                  <a:pt x="2811399" y="184150"/>
                </a:lnTo>
                <a:lnTo>
                  <a:pt x="2822448" y="155448"/>
                </a:lnTo>
                <a:lnTo>
                  <a:pt x="2822448" y="147701"/>
                </a:lnTo>
                <a:lnTo>
                  <a:pt x="2820289" y="141097"/>
                </a:lnTo>
                <a:lnTo>
                  <a:pt x="2819146" y="134493"/>
                </a:lnTo>
                <a:close/>
              </a:path>
              <a:path w="2822575" h="797560">
                <a:moveTo>
                  <a:pt x="19939" y="4445"/>
                </a:moveTo>
                <a:lnTo>
                  <a:pt x="0" y="19812"/>
                </a:lnTo>
                <a:lnTo>
                  <a:pt x="312928" y="176403"/>
                </a:lnTo>
                <a:lnTo>
                  <a:pt x="317117" y="169132"/>
                </a:lnTo>
                <a:lnTo>
                  <a:pt x="325447" y="154971"/>
                </a:lnTo>
                <a:lnTo>
                  <a:pt x="329565" y="147701"/>
                </a:lnTo>
                <a:lnTo>
                  <a:pt x="52079" y="9906"/>
                </a:lnTo>
                <a:lnTo>
                  <a:pt x="20955" y="9906"/>
                </a:lnTo>
                <a:lnTo>
                  <a:pt x="20955" y="7747"/>
                </a:lnTo>
                <a:lnTo>
                  <a:pt x="19939" y="4445"/>
                </a:lnTo>
                <a:close/>
              </a:path>
              <a:path w="2822575" h="797560">
                <a:moveTo>
                  <a:pt x="32131" y="0"/>
                </a:moveTo>
                <a:lnTo>
                  <a:pt x="25400" y="5461"/>
                </a:lnTo>
                <a:lnTo>
                  <a:pt x="20955" y="9906"/>
                </a:lnTo>
                <a:lnTo>
                  <a:pt x="52079" y="9906"/>
                </a:lnTo>
                <a:lnTo>
                  <a:pt x="32131" y="0"/>
                </a:lnTo>
                <a:close/>
              </a:path>
            </a:pathLst>
          </a:custGeom>
          <a:solidFill>
            <a:srgbClr val="BAB8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153411" y="5117591"/>
            <a:ext cx="875030" cy="481965"/>
          </a:xfrm>
          <a:custGeom>
            <a:avLst/>
            <a:gdLst/>
            <a:ahLst/>
            <a:cxnLst/>
            <a:rect l="l" t="t" r="r" b="b"/>
            <a:pathLst>
              <a:path w="875030" h="481964">
                <a:moveTo>
                  <a:pt x="311785" y="0"/>
                </a:moveTo>
                <a:lnTo>
                  <a:pt x="39750" y="135889"/>
                </a:lnTo>
                <a:lnTo>
                  <a:pt x="31539" y="156755"/>
                </a:lnTo>
                <a:lnTo>
                  <a:pt x="21971" y="177942"/>
                </a:lnTo>
                <a:lnTo>
                  <a:pt x="11354" y="199344"/>
                </a:lnTo>
                <a:lnTo>
                  <a:pt x="0" y="220852"/>
                </a:lnTo>
                <a:lnTo>
                  <a:pt x="506349" y="476059"/>
                </a:lnTo>
                <a:lnTo>
                  <a:pt x="512514" y="478321"/>
                </a:lnTo>
                <a:lnTo>
                  <a:pt x="519191" y="480064"/>
                </a:lnTo>
                <a:lnTo>
                  <a:pt x="526083" y="481186"/>
                </a:lnTo>
                <a:lnTo>
                  <a:pt x="532892" y="481583"/>
                </a:lnTo>
                <a:lnTo>
                  <a:pt x="540484" y="481152"/>
                </a:lnTo>
                <a:lnTo>
                  <a:pt x="865632" y="303783"/>
                </a:lnTo>
                <a:lnTo>
                  <a:pt x="874811" y="285263"/>
                </a:lnTo>
                <a:lnTo>
                  <a:pt x="872236" y="278383"/>
                </a:lnTo>
                <a:lnTo>
                  <a:pt x="871219" y="275081"/>
                </a:lnTo>
                <a:lnTo>
                  <a:pt x="344931" y="7746"/>
                </a:lnTo>
                <a:lnTo>
                  <a:pt x="320071" y="585"/>
                </a:lnTo>
                <a:lnTo>
                  <a:pt x="311785" y="0"/>
                </a:lnTo>
                <a:close/>
              </a:path>
            </a:pathLst>
          </a:custGeom>
          <a:solidFill>
            <a:srgbClr val="BAB8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45847" y="4518659"/>
            <a:ext cx="2206625" cy="1127760"/>
          </a:xfrm>
          <a:custGeom>
            <a:avLst/>
            <a:gdLst/>
            <a:ahLst/>
            <a:cxnLst/>
            <a:rect l="l" t="t" r="r" b="b"/>
            <a:pathLst>
              <a:path w="2206625" h="1127760">
                <a:moveTo>
                  <a:pt x="587752" y="0"/>
                </a:moveTo>
                <a:lnTo>
                  <a:pt x="15109" y="276097"/>
                </a:lnTo>
                <a:lnTo>
                  <a:pt x="9521" y="278383"/>
                </a:lnTo>
                <a:lnTo>
                  <a:pt x="5203" y="282828"/>
                </a:lnTo>
                <a:lnTo>
                  <a:pt x="2917" y="288289"/>
                </a:lnTo>
                <a:lnTo>
                  <a:pt x="0" y="298449"/>
                </a:lnTo>
                <a:lnTo>
                  <a:pt x="1012" y="308419"/>
                </a:lnTo>
                <a:lnTo>
                  <a:pt x="5738" y="317150"/>
                </a:lnTo>
                <a:lnTo>
                  <a:pt x="13966" y="323595"/>
                </a:lnTo>
                <a:lnTo>
                  <a:pt x="1602482" y="1126655"/>
                </a:lnTo>
                <a:lnTo>
                  <a:pt x="1609213" y="1127759"/>
                </a:lnTo>
                <a:lnTo>
                  <a:pt x="1623564" y="1127759"/>
                </a:lnTo>
                <a:lnTo>
                  <a:pt x="1631311" y="1126655"/>
                </a:lnTo>
                <a:lnTo>
                  <a:pt x="1637915" y="1122235"/>
                </a:lnTo>
                <a:lnTo>
                  <a:pt x="2197223" y="825118"/>
                </a:lnTo>
                <a:lnTo>
                  <a:pt x="2199509" y="823976"/>
                </a:lnTo>
                <a:lnTo>
                  <a:pt x="2201668" y="822959"/>
                </a:lnTo>
                <a:lnTo>
                  <a:pt x="2202811" y="819530"/>
                </a:lnTo>
                <a:lnTo>
                  <a:pt x="2206113" y="814069"/>
                </a:lnTo>
                <a:lnTo>
                  <a:pt x="2203954" y="806322"/>
                </a:lnTo>
                <a:lnTo>
                  <a:pt x="2197223" y="803020"/>
                </a:lnTo>
                <a:lnTo>
                  <a:pt x="614295" y="5460"/>
                </a:lnTo>
                <a:lnTo>
                  <a:pt x="607629" y="2786"/>
                </a:lnTo>
                <a:lnTo>
                  <a:pt x="600975" y="1111"/>
                </a:lnTo>
                <a:lnTo>
                  <a:pt x="594346" y="246"/>
                </a:lnTo>
                <a:lnTo>
                  <a:pt x="587752" y="0"/>
                </a:lnTo>
                <a:close/>
              </a:path>
            </a:pathLst>
          </a:custGeom>
          <a:solidFill>
            <a:srgbClr val="BAB8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48228" y="3861815"/>
            <a:ext cx="516890" cy="264160"/>
          </a:xfrm>
          <a:custGeom>
            <a:avLst/>
            <a:gdLst/>
            <a:ahLst/>
            <a:cxnLst/>
            <a:rect l="l" t="t" r="r" b="b"/>
            <a:pathLst>
              <a:path w="516889" h="264160">
                <a:moveTo>
                  <a:pt x="2032" y="0"/>
                </a:moveTo>
                <a:lnTo>
                  <a:pt x="0" y="6222"/>
                </a:lnTo>
                <a:lnTo>
                  <a:pt x="513461" y="263651"/>
                </a:lnTo>
                <a:lnTo>
                  <a:pt x="516636" y="258444"/>
                </a:lnTo>
                <a:lnTo>
                  <a:pt x="203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48228" y="3938015"/>
            <a:ext cx="516890" cy="268605"/>
          </a:xfrm>
          <a:custGeom>
            <a:avLst/>
            <a:gdLst/>
            <a:ahLst/>
            <a:cxnLst/>
            <a:rect l="l" t="t" r="r" b="b"/>
            <a:pathLst>
              <a:path w="516889" h="268604">
                <a:moveTo>
                  <a:pt x="2032" y="0"/>
                </a:moveTo>
                <a:lnTo>
                  <a:pt x="0" y="5206"/>
                </a:lnTo>
                <a:lnTo>
                  <a:pt x="514604" y="268223"/>
                </a:lnTo>
                <a:lnTo>
                  <a:pt x="516636" y="263016"/>
                </a:lnTo>
                <a:lnTo>
                  <a:pt x="203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41191" y="4082796"/>
            <a:ext cx="299085" cy="155575"/>
          </a:xfrm>
          <a:custGeom>
            <a:avLst/>
            <a:gdLst/>
            <a:ahLst/>
            <a:cxnLst/>
            <a:rect l="l" t="t" r="r" b="b"/>
            <a:pathLst>
              <a:path w="299085" h="155575">
                <a:moveTo>
                  <a:pt x="3175" y="0"/>
                </a:moveTo>
                <a:lnTo>
                  <a:pt x="0" y="5206"/>
                </a:lnTo>
                <a:lnTo>
                  <a:pt x="296672" y="155447"/>
                </a:lnTo>
                <a:lnTo>
                  <a:pt x="298704" y="150240"/>
                </a:lnTo>
                <a:lnTo>
                  <a:pt x="317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638675" y="4373610"/>
            <a:ext cx="194945" cy="61594"/>
          </a:xfrm>
          <a:custGeom>
            <a:avLst/>
            <a:gdLst/>
            <a:ahLst/>
            <a:cxnLst/>
            <a:rect l="l" t="t" r="r" b="b"/>
            <a:pathLst>
              <a:path w="194944" h="61595">
                <a:moveTo>
                  <a:pt x="63805" y="0"/>
                </a:moveTo>
                <a:lnTo>
                  <a:pt x="9657" y="25161"/>
                </a:lnTo>
                <a:lnTo>
                  <a:pt x="0" y="45253"/>
                </a:lnTo>
                <a:lnTo>
                  <a:pt x="15983" y="56942"/>
                </a:lnTo>
                <a:lnTo>
                  <a:pt x="49442" y="61158"/>
                </a:lnTo>
                <a:lnTo>
                  <a:pt x="92209" y="58829"/>
                </a:lnTo>
                <a:lnTo>
                  <a:pt x="136118" y="50884"/>
                </a:lnTo>
                <a:lnTo>
                  <a:pt x="173003" y="38251"/>
                </a:lnTo>
                <a:lnTo>
                  <a:pt x="194696" y="21859"/>
                </a:lnTo>
                <a:lnTo>
                  <a:pt x="174195" y="14160"/>
                </a:lnTo>
                <a:lnTo>
                  <a:pt x="124608" y="1603"/>
                </a:lnTo>
                <a:lnTo>
                  <a:pt x="63805" y="0"/>
                </a:lnTo>
                <a:close/>
              </a:path>
            </a:pathLst>
          </a:custGeom>
          <a:solidFill>
            <a:srgbClr val="3E3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592564" y="4063347"/>
            <a:ext cx="349885" cy="325755"/>
          </a:xfrm>
          <a:custGeom>
            <a:avLst/>
            <a:gdLst/>
            <a:ahLst/>
            <a:cxnLst/>
            <a:rect l="l" t="t" r="r" b="b"/>
            <a:pathLst>
              <a:path w="349885" h="325754">
                <a:moveTo>
                  <a:pt x="163816" y="0"/>
                </a:moveTo>
                <a:lnTo>
                  <a:pt x="103028" y="10511"/>
                </a:lnTo>
                <a:lnTo>
                  <a:pt x="61604" y="32646"/>
                </a:lnTo>
                <a:lnTo>
                  <a:pt x="24145" y="74058"/>
                </a:lnTo>
                <a:lnTo>
                  <a:pt x="4244" y="128448"/>
                </a:lnTo>
                <a:lnTo>
                  <a:pt x="0" y="185421"/>
                </a:lnTo>
                <a:lnTo>
                  <a:pt x="2589" y="239704"/>
                </a:lnTo>
                <a:lnTo>
                  <a:pt x="3190" y="286021"/>
                </a:lnTo>
                <a:lnTo>
                  <a:pt x="44706" y="315833"/>
                </a:lnTo>
                <a:lnTo>
                  <a:pt x="92957" y="321061"/>
                </a:lnTo>
                <a:lnTo>
                  <a:pt x="152742" y="323162"/>
                </a:lnTo>
                <a:lnTo>
                  <a:pt x="218963" y="324629"/>
                </a:lnTo>
                <a:lnTo>
                  <a:pt x="229905" y="325272"/>
                </a:lnTo>
                <a:lnTo>
                  <a:pt x="241061" y="325487"/>
                </a:lnTo>
                <a:lnTo>
                  <a:pt x="252218" y="325272"/>
                </a:lnTo>
                <a:lnTo>
                  <a:pt x="263159" y="324629"/>
                </a:lnTo>
                <a:lnTo>
                  <a:pt x="275351" y="260621"/>
                </a:lnTo>
                <a:lnTo>
                  <a:pt x="348685" y="260621"/>
                </a:lnTo>
                <a:lnTo>
                  <a:pt x="341031" y="220186"/>
                </a:lnTo>
                <a:lnTo>
                  <a:pt x="325011" y="181992"/>
                </a:lnTo>
                <a:lnTo>
                  <a:pt x="304584" y="140964"/>
                </a:lnTo>
                <a:lnTo>
                  <a:pt x="283098" y="98315"/>
                </a:lnTo>
                <a:lnTo>
                  <a:pt x="240448" y="36826"/>
                </a:lnTo>
                <a:lnTo>
                  <a:pt x="197262" y="8161"/>
                </a:lnTo>
                <a:lnTo>
                  <a:pt x="163816" y="0"/>
                </a:lnTo>
                <a:close/>
              </a:path>
              <a:path w="349885" h="325754">
                <a:moveTo>
                  <a:pt x="348685" y="260621"/>
                </a:moveTo>
                <a:lnTo>
                  <a:pt x="275351" y="260621"/>
                </a:lnTo>
                <a:lnTo>
                  <a:pt x="294147" y="320311"/>
                </a:lnTo>
                <a:lnTo>
                  <a:pt x="329205" y="305608"/>
                </a:lnTo>
                <a:lnTo>
                  <a:pt x="346474" y="283210"/>
                </a:lnTo>
                <a:lnTo>
                  <a:pt x="348685" y="260621"/>
                </a:lnTo>
                <a:close/>
              </a:path>
            </a:pathLst>
          </a:custGeom>
          <a:solidFill>
            <a:srgbClr val="2E2D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66088" y="5426964"/>
            <a:ext cx="213360" cy="363220"/>
          </a:xfrm>
          <a:custGeom>
            <a:avLst/>
            <a:gdLst/>
            <a:ahLst/>
            <a:cxnLst/>
            <a:rect l="l" t="t" r="r" b="b"/>
            <a:pathLst>
              <a:path w="213360" h="363220">
                <a:moveTo>
                  <a:pt x="91693" y="0"/>
                </a:moveTo>
                <a:lnTo>
                  <a:pt x="0" y="49784"/>
                </a:lnTo>
                <a:lnTo>
                  <a:pt x="4629" y="59636"/>
                </a:lnTo>
                <a:lnTo>
                  <a:pt x="17129" y="82978"/>
                </a:lnTo>
                <a:lnTo>
                  <a:pt x="35415" y="110488"/>
                </a:lnTo>
                <a:lnTo>
                  <a:pt x="57403" y="132842"/>
                </a:lnTo>
                <a:lnTo>
                  <a:pt x="79410" y="162096"/>
                </a:lnTo>
                <a:lnTo>
                  <a:pt x="98393" y="208360"/>
                </a:lnTo>
                <a:lnTo>
                  <a:pt x="110946" y="261681"/>
                </a:lnTo>
                <a:lnTo>
                  <a:pt x="113665" y="312102"/>
                </a:lnTo>
                <a:lnTo>
                  <a:pt x="113665" y="314325"/>
                </a:lnTo>
                <a:lnTo>
                  <a:pt x="124616" y="347301"/>
                </a:lnTo>
                <a:lnTo>
                  <a:pt x="152225" y="363158"/>
                </a:lnTo>
                <a:lnTo>
                  <a:pt x="183763" y="359300"/>
                </a:lnTo>
                <a:lnTo>
                  <a:pt x="206501" y="333133"/>
                </a:lnTo>
                <a:lnTo>
                  <a:pt x="211145" y="319042"/>
                </a:lnTo>
                <a:lnTo>
                  <a:pt x="212979" y="305052"/>
                </a:lnTo>
                <a:lnTo>
                  <a:pt x="211288" y="291269"/>
                </a:lnTo>
                <a:lnTo>
                  <a:pt x="205359" y="277799"/>
                </a:lnTo>
                <a:lnTo>
                  <a:pt x="190716" y="243401"/>
                </a:lnTo>
                <a:lnTo>
                  <a:pt x="189087" y="215128"/>
                </a:lnTo>
                <a:lnTo>
                  <a:pt x="194482" y="193289"/>
                </a:lnTo>
                <a:lnTo>
                  <a:pt x="200913" y="178193"/>
                </a:lnTo>
                <a:lnTo>
                  <a:pt x="205551" y="159679"/>
                </a:lnTo>
                <a:lnTo>
                  <a:pt x="205585" y="132842"/>
                </a:lnTo>
                <a:lnTo>
                  <a:pt x="197824" y="108972"/>
                </a:lnTo>
                <a:lnTo>
                  <a:pt x="150790" y="83153"/>
                </a:lnTo>
                <a:lnTo>
                  <a:pt x="122443" y="49276"/>
                </a:lnTo>
                <a:lnTo>
                  <a:pt x="100502" y="15398"/>
                </a:lnTo>
                <a:lnTo>
                  <a:pt x="91693" y="0"/>
                </a:lnTo>
                <a:close/>
              </a:path>
            </a:pathLst>
          </a:custGeom>
          <a:solidFill>
            <a:srgbClr val="FF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801622" y="5404103"/>
            <a:ext cx="213360" cy="363220"/>
          </a:xfrm>
          <a:custGeom>
            <a:avLst/>
            <a:gdLst/>
            <a:ahLst/>
            <a:cxnLst/>
            <a:rect l="l" t="t" r="r" b="b"/>
            <a:pathLst>
              <a:path w="213360" h="363220">
                <a:moveTo>
                  <a:pt x="121411" y="0"/>
                </a:moveTo>
                <a:lnTo>
                  <a:pt x="90662" y="49784"/>
                </a:lnTo>
                <a:lnTo>
                  <a:pt x="62315" y="84010"/>
                </a:lnTo>
                <a:lnTo>
                  <a:pt x="15103" y="109851"/>
                </a:lnTo>
                <a:lnTo>
                  <a:pt x="6905" y="133635"/>
                </a:lnTo>
                <a:lnTo>
                  <a:pt x="6590" y="160325"/>
                </a:lnTo>
                <a:lnTo>
                  <a:pt x="11048" y="179324"/>
                </a:lnTo>
                <a:lnTo>
                  <a:pt x="17998" y="194387"/>
                </a:lnTo>
                <a:lnTo>
                  <a:pt x="23494" y="216098"/>
                </a:lnTo>
                <a:lnTo>
                  <a:pt x="21943" y="244041"/>
                </a:lnTo>
                <a:lnTo>
                  <a:pt x="7746" y="277799"/>
                </a:lnTo>
                <a:lnTo>
                  <a:pt x="1801" y="291424"/>
                </a:lnTo>
                <a:lnTo>
                  <a:pt x="0" y="305466"/>
                </a:lnTo>
                <a:lnTo>
                  <a:pt x="1531" y="319508"/>
                </a:lnTo>
                <a:lnTo>
                  <a:pt x="5587" y="333133"/>
                </a:lnTo>
                <a:lnTo>
                  <a:pt x="28896" y="359300"/>
                </a:lnTo>
                <a:lnTo>
                  <a:pt x="60610" y="363158"/>
                </a:lnTo>
                <a:lnTo>
                  <a:pt x="87991" y="347301"/>
                </a:lnTo>
                <a:lnTo>
                  <a:pt x="98297" y="314325"/>
                </a:lnTo>
                <a:lnTo>
                  <a:pt x="98297" y="312102"/>
                </a:lnTo>
                <a:lnTo>
                  <a:pt x="101516" y="261697"/>
                </a:lnTo>
                <a:lnTo>
                  <a:pt x="114141" y="208487"/>
                </a:lnTo>
                <a:lnTo>
                  <a:pt x="133195" y="162524"/>
                </a:lnTo>
                <a:lnTo>
                  <a:pt x="155701" y="133858"/>
                </a:lnTo>
                <a:lnTo>
                  <a:pt x="177262" y="110916"/>
                </a:lnTo>
                <a:lnTo>
                  <a:pt x="195595" y="83105"/>
                </a:lnTo>
                <a:lnTo>
                  <a:pt x="208333" y="59652"/>
                </a:lnTo>
                <a:lnTo>
                  <a:pt x="213105" y="49784"/>
                </a:lnTo>
                <a:lnTo>
                  <a:pt x="121411" y="0"/>
                </a:lnTo>
                <a:close/>
              </a:path>
            </a:pathLst>
          </a:custGeom>
          <a:solidFill>
            <a:srgbClr val="FF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17064" y="4876800"/>
            <a:ext cx="990600" cy="659765"/>
          </a:xfrm>
          <a:custGeom>
            <a:avLst/>
            <a:gdLst/>
            <a:ahLst/>
            <a:cxnLst/>
            <a:rect l="l" t="t" r="r" b="b"/>
            <a:pathLst>
              <a:path w="990600" h="659764">
                <a:moveTo>
                  <a:pt x="652121" y="0"/>
                </a:moveTo>
                <a:lnTo>
                  <a:pt x="370308" y="15493"/>
                </a:lnTo>
                <a:lnTo>
                  <a:pt x="298553" y="117982"/>
                </a:lnTo>
                <a:lnTo>
                  <a:pt x="255998" y="136209"/>
                </a:lnTo>
                <a:lnTo>
                  <a:pt x="160388" y="178546"/>
                </a:lnTo>
                <a:lnTo>
                  <a:pt x="59803" y="226478"/>
                </a:lnTo>
                <a:lnTo>
                  <a:pt x="2325" y="261493"/>
                </a:lnTo>
                <a:lnTo>
                  <a:pt x="0" y="282287"/>
                </a:lnTo>
                <a:lnTo>
                  <a:pt x="9490" y="320688"/>
                </a:lnTo>
                <a:lnTo>
                  <a:pt x="27878" y="371583"/>
                </a:lnTo>
                <a:lnTo>
                  <a:pt x="52243" y="429859"/>
                </a:lnTo>
                <a:lnTo>
                  <a:pt x="79664" y="490405"/>
                </a:lnTo>
                <a:lnTo>
                  <a:pt x="107223" y="548108"/>
                </a:lnTo>
                <a:lnTo>
                  <a:pt x="131998" y="597855"/>
                </a:lnTo>
                <a:lnTo>
                  <a:pt x="151070" y="634535"/>
                </a:lnTo>
                <a:lnTo>
                  <a:pt x="180635" y="659462"/>
                </a:lnTo>
                <a:lnTo>
                  <a:pt x="215532" y="653497"/>
                </a:lnTo>
                <a:lnTo>
                  <a:pt x="260202" y="637041"/>
                </a:lnTo>
                <a:lnTo>
                  <a:pt x="308633" y="611995"/>
                </a:lnTo>
                <a:lnTo>
                  <a:pt x="354814" y="580263"/>
                </a:lnTo>
                <a:lnTo>
                  <a:pt x="371473" y="525154"/>
                </a:lnTo>
                <a:lnTo>
                  <a:pt x="336923" y="458771"/>
                </a:lnTo>
                <a:lnTo>
                  <a:pt x="288681" y="402937"/>
                </a:lnTo>
                <a:lnTo>
                  <a:pt x="264263" y="379475"/>
                </a:lnTo>
                <a:lnTo>
                  <a:pt x="420092" y="261493"/>
                </a:lnTo>
                <a:lnTo>
                  <a:pt x="964311" y="261493"/>
                </a:lnTo>
                <a:lnTo>
                  <a:pt x="955427" y="238156"/>
                </a:lnTo>
                <a:lnTo>
                  <a:pt x="849558" y="162306"/>
                </a:lnTo>
                <a:lnTo>
                  <a:pt x="738094" y="110648"/>
                </a:lnTo>
                <a:lnTo>
                  <a:pt x="686411" y="91567"/>
                </a:lnTo>
                <a:lnTo>
                  <a:pt x="663170" y="41910"/>
                </a:lnTo>
                <a:lnTo>
                  <a:pt x="652121" y="0"/>
                </a:lnTo>
                <a:close/>
              </a:path>
              <a:path w="990600" h="659764">
                <a:moveTo>
                  <a:pt x="964311" y="261493"/>
                </a:moveTo>
                <a:lnTo>
                  <a:pt x="420092" y="261493"/>
                </a:lnTo>
                <a:lnTo>
                  <a:pt x="602464" y="265811"/>
                </a:lnTo>
                <a:lnTo>
                  <a:pt x="728448" y="379475"/>
                </a:lnTo>
                <a:lnTo>
                  <a:pt x="714154" y="398252"/>
                </a:lnTo>
                <a:lnTo>
                  <a:pt x="682966" y="444436"/>
                </a:lnTo>
                <a:lnTo>
                  <a:pt x="652420" y="502812"/>
                </a:lnTo>
                <a:lnTo>
                  <a:pt x="640056" y="558165"/>
                </a:lnTo>
                <a:lnTo>
                  <a:pt x="661924" y="598902"/>
                </a:lnTo>
                <a:lnTo>
                  <a:pt x="707556" y="626697"/>
                </a:lnTo>
                <a:lnTo>
                  <a:pt x="756713" y="643943"/>
                </a:lnTo>
                <a:lnTo>
                  <a:pt x="789154" y="653034"/>
                </a:lnTo>
                <a:lnTo>
                  <a:pt x="802871" y="646662"/>
                </a:lnTo>
                <a:lnTo>
                  <a:pt x="854345" y="588193"/>
                </a:lnTo>
                <a:lnTo>
                  <a:pt x="886404" y="542718"/>
                </a:lnTo>
                <a:lnTo>
                  <a:pt x="918880" y="490832"/>
                </a:lnTo>
                <a:lnTo>
                  <a:pt x="948924" y="435846"/>
                </a:lnTo>
                <a:lnTo>
                  <a:pt x="973687" y="381071"/>
                </a:lnTo>
                <a:lnTo>
                  <a:pt x="990322" y="329819"/>
                </a:lnTo>
                <a:lnTo>
                  <a:pt x="964311" y="261493"/>
                </a:lnTo>
                <a:close/>
              </a:path>
            </a:pathLst>
          </a:custGeom>
          <a:solidFill>
            <a:srgbClr val="2E2D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649095" y="4262628"/>
            <a:ext cx="186785" cy="2484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594103" y="4398390"/>
            <a:ext cx="283845" cy="520065"/>
          </a:xfrm>
          <a:custGeom>
            <a:avLst/>
            <a:gdLst/>
            <a:ahLst/>
            <a:cxnLst/>
            <a:rect l="l" t="t" r="r" b="b"/>
            <a:pathLst>
              <a:path w="283844" h="520064">
                <a:moveTo>
                  <a:pt x="263565" y="498097"/>
                </a:moveTo>
                <a:lnTo>
                  <a:pt x="72651" y="498097"/>
                </a:lnTo>
                <a:lnTo>
                  <a:pt x="111125" y="509777"/>
                </a:lnTo>
                <a:lnTo>
                  <a:pt x="156027" y="519765"/>
                </a:lnTo>
                <a:lnTo>
                  <a:pt x="206025" y="515858"/>
                </a:lnTo>
                <a:lnTo>
                  <a:pt x="246641" y="506974"/>
                </a:lnTo>
                <a:lnTo>
                  <a:pt x="263397" y="502030"/>
                </a:lnTo>
                <a:lnTo>
                  <a:pt x="263565" y="498097"/>
                </a:lnTo>
                <a:close/>
              </a:path>
              <a:path w="283844" h="520064">
                <a:moveTo>
                  <a:pt x="37022" y="17135"/>
                </a:moveTo>
                <a:lnTo>
                  <a:pt x="12906" y="24177"/>
                </a:lnTo>
                <a:lnTo>
                  <a:pt x="2339" y="42626"/>
                </a:lnTo>
                <a:lnTo>
                  <a:pt x="0" y="53085"/>
                </a:lnTo>
                <a:lnTo>
                  <a:pt x="0" y="509777"/>
                </a:lnTo>
                <a:lnTo>
                  <a:pt x="10326" y="505884"/>
                </a:lnTo>
                <a:lnTo>
                  <a:pt x="36798" y="499395"/>
                </a:lnTo>
                <a:lnTo>
                  <a:pt x="72651" y="498097"/>
                </a:lnTo>
                <a:lnTo>
                  <a:pt x="263565" y="498097"/>
                </a:lnTo>
                <a:lnTo>
                  <a:pt x="281642" y="72707"/>
                </a:lnTo>
                <a:lnTo>
                  <a:pt x="162433" y="72707"/>
                </a:lnTo>
                <a:lnTo>
                  <a:pt x="127948" y="69552"/>
                </a:lnTo>
                <a:lnTo>
                  <a:pt x="80009" y="40893"/>
                </a:lnTo>
                <a:lnTo>
                  <a:pt x="37022" y="17135"/>
                </a:lnTo>
                <a:close/>
              </a:path>
              <a:path w="283844" h="520064">
                <a:moveTo>
                  <a:pt x="244602" y="0"/>
                </a:moveTo>
                <a:lnTo>
                  <a:pt x="206132" y="41523"/>
                </a:lnTo>
                <a:lnTo>
                  <a:pt x="195707" y="53085"/>
                </a:lnTo>
                <a:lnTo>
                  <a:pt x="184630" y="63003"/>
                </a:lnTo>
                <a:lnTo>
                  <a:pt x="162433" y="72707"/>
                </a:lnTo>
                <a:lnTo>
                  <a:pt x="281642" y="72707"/>
                </a:lnTo>
                <a:lnTo>
                  <a:pt x="283464" y="29844"/>
                </a:lnTo>
                <a:lnTo>
                  <a:pt x="244602" y="0"/>
                </a:lnTo>
                <a:close/>
              </a:path>
            </a:pathLst>
          </a:custGeom>
          <a:solidFill>
            <a:srgbClr val="D0CD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62125" y="4391981"/>
            <a:ext cx="286385" cy="664845"/>
          </a:xfrm>
          <a:custGeom>
            <a:avLst/>
            <a:gdLst/>
            <a:ahLst/>
            <a:cxnLst/>
            <a:rect l="l" t="t" r="r" b="b"/>
            <a:pathLst>
              <a:path w="286385" h="664845">
                <a:moveTo>
                  <a:pt x="91844" y="0"/>
                </a:moveTo>
                <a:lnTo>
                  <a:pt x="70421" y="726"/>
                </a:lnTo>
                <a:lnTo>
                  <a:pt x="54808" y="4357"/>
                </a:lnTo>
                <a:lnTo>
                  <a:pt x="48768" y="6536"/>
                </a:lnTo>
                <a:lnTo>
                  <a:pt x="42862" y="68492"/>
                </a:lnTo>
                <a:lnTo>
                  <a:pt x="28956" y="208530"/>
                </a:lnTo>
                <a:lnTo>
                  <a:pt x="12763" y="357901"/>
                </a:lnTo>
                <a:lnTo>
                  <a:pt x="0" y="447861"/>
                </a:lnTo>
                <a:lnTo>
                  <a:pt x="13892" y="488602"/>
                </a:lnTo>
                <a:lnTo>
                  <a:pt x="55229" y="530808"/>
                </a:lnTo>
                <a:lnTo>
                  <a:pt x="98637" y="563893"/>
                </a:lnTo>
                <a:lnTo>
                  <a:pt x="118744" y="577274"/>
                </a:lnTo>
                <a:lnTo>
                  <a:pt x="286131" y="664650"/>
                </a:lnTo>
                <a:lnTo>
                  <a:pt x="283329" y="658028"/>
                </a:lnTo>
                <a:lnTo>
                  <a:pt x="272002" y="634916"/>
                </a:lnTo>
                <a:lnTo>
                  <a:pt x="247769" y="590444"/>
                </a:lnTo>
                <a:lnTo>
                  <a:pt x="206248" y="519743"/>
                </a:lnTo>
                <a:lnTo>
                  <a:pt x="187873" y="471760"/>
                </a:lnTo>
                <a:lnTo>
                  <a:pt x="182244" y="415843"/>
                </a:lnTo>
                <a:lnTo>
                  <a:pt x="186308" y="355881"/>
                </a:lnTo>
                <a:lnTo>
                  <a:pt x="197008" y="295763"/>
                </a:lnTo>
                <a:lnTo>
                  <a:pt x="211293" y="239377"/>
                </a:lnTo>
                <a:lnTo>
                  <a:pt x="226107" y="190613"/>
                </a:lnTo>
                <a:lnTo>
                  <a:pt x="238397" y="153359"/>
                </a:lnTo>
                <a:lnTo>
                  <a:pt x="245110" y="131504"/>
                </a:lnTo>
                <a:lnTo>
                  <a:pt x="232312" y="99530"/>
                </a:lnTo>
                <a:lnTo>
                  <a:pt x="194357" y="61543"/>
                </a:lnTo>
                <a:lnTo>
                  <a:pt x="149330" y="27295"/>
                </a:lnTo>
                <a:lnTo>
                  <a:pt x="115316" y="6536"/>
                </a:lnTo>
                <a:lnTo>
                  <a:pt x="91844" y="0"/>
                </a:lnTo>
                <a:close/>
              </a:path>
            </a:pathLst>
          </a:custGeom>
          <a:solidFill>
            <a:srgbClr val="3E3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33464" y="4398264"/>
            <a:ext cx="262890" cy="632460"/>
          </a:xfrm>
          <a:custGeom>
            <a:avLst/>
            <a:gdLst/>
            <a:ahLst/>
            <a:cxnLst/>
            <a:rect l="l" t="t" r="r" b="b"/>
            <a:pathLst>
              <a:path w="262889" h="632460">
                <a:moveTo>
                  <a:pt x="227949" y="0"/>
                </a:moveTo>
                <a:lnTo>
                  <a:pt x="187071" y="4270"/>
                </a:lnTo>
                <a:lnTo>
                  <a:pt x="143621" y="14350"/>
                </a:lnTo>
                <a:lnTo>
                  <a:pt x="123191" y="24366"/>
                </a:lnTo>
                <a:lnTo>
                  <a:pt x="82962" y="41417"/>
                </a:lnTo>
                <a:lnTo>
                  <a:pt x="44805" y="63446"/>
                </a:lnTo>
                <a:lnTo>
                  <a:pt x="30591" y="88392"/>
                </a:lnTo>
                <a:lnTo>
                  <a:pt x="36445" y="109131"/>
                </a:lnTo>
                <a:lnTo>
                  <a:pt x="47480" y="145721"/>
                </a:lnTo>
                <a:lnTo>
                  <a:pt x="61654" y="193877"/>
                </a:lnTo>
                <a:lnTo>
                  <a:pt x="76922" y="249317"/>
                </a:lnTo>
                <a:lnTo>
                  <a:pt x="91241" y="307760"/>
                </a:lnTo>
                <a:lnTo>
                  <a:pt x="102567" y="364922"/>
                </a:lnTo>
                <a:lnTo>
                  <a:pt x="108857" y="416522"/>
                </a:lnTo>
                <a:lnTo>
                  <a:pt x="108067" y="458275"/>
                </a:lnTo>
                <a:lnTo>
                  <a:pt x="98155" y="485902"/>
                </a:lnTo>
                <a:lnTo>
                  <a:pt x="59912" y="531149"/>
                </a:lnTo>
                <a:lnTo>
                  <a:pt x="23098" y="576421"/>
                </a:lnTo>
                <a:lnTo>
                  <a:pt x="0" y="612596"/>
                </a:lnTo>
                <a:lnTo>
                  <a:pt x="2905" y="630555"/>
                </a:lnTo>
                <a:lnTo>
                  <a:pt x="12846" y="632090"/>
                </a:lnTo>
                <a:lnTo>
                  <a:pt x="24241" y="632079"/>
                </a:lnTo>
                <a:lnTo>
                  <a:pt x="36873" y="631019"/>
                </a:lnTo>
                <a:lnTo>
                  <a:pt x="50530" y="629412"/>
                </a:lnTo>
                <a:lnTo>
                  <a:pt x="66909" y="627268"/>
                </a:lnTo>
                <a:lnTo>
                  <a:pt x="84216" y="626268"/>
                </a:lnTo>
                <a:lnTo>
                  <a:pt x="150459" y="626268"/>
                </a:lnTo>
                <a:lnTo>
                  <a:pt x="180361" y="609901"/>
                </a:lnTo>
                <a:lnTo>
                  <a:pt x="212994" y="579897"/>
                </a:lnTo>
                <a:lnTo>
                  <a:pt x="240823" y="540422"/>
                </a:lnTo>
                <a:lnTo>
                  <a:pt x="258921" y="494209"/>
                </a:lnTo>
                <a:lnTo>
                  <a:pt x="262366" y="443992"/>
                </a:lnTo>
                <a:lnTo>
                  <a:pt x="259070" y="402579"/>
                </a:lnTo>
                <a:lnTo>
                  <a:pt x="256939" y="349583"/>
                </a:lnTo>
                <a:lnTo>
                  <a:pt x="255418" y="289117"/>
                </a:lnTo>
                <a:lnTo>
                  <a:pt x="253951" y="225300"/>
                </a:lnTo>
                <a:lnTo>
                  <a:pt x="251980" y="162247"/>
                </a:lnTo>
                <a:lnTo>
                  <a:pt x="248951" y="104074"/>
                </a:lnTo>
                <a:lnTo>
                  <a:pt x="244306" y="54897"/>
                </a:lnTo>
                <a:lnTo>
                  <a:pt x="237491" y="18834"/>
                </a:lnTo>
                <a:lnTo>
                  <a:pt x="227949" y="0"/>
                </a:lnTo>
                <a:close/>
              </a:path>
              <a:path w="262889" h="632460">
                <a:moveTo>
                  <a:pt x="150459" y="626268"/>
                </a:moveTo>
                <a:lnTo>
                  <a:pt x="84216" y="626268"/>
                </a:lnTo>
                <a:lnTo>
                  <a:pt x="102143" y="627126"/>
                </a:lnTo>
                <a:lnTo>
                  <a:pt x="120380" y="630555"/>
                </a:lnTo>
                <a:lnTo>
                  <a:pt x="147848" y="627698"/>
                </a:lnTo>
                <a:lnTo>
                  <a:pt x="150459" y="626268"/>
                </a:lnTo>
                <a:close/>
              </a:path>
            </a:pathLst>
          </a:custGeom>
          <a:solidFill>
            <a:srgbClr val="3E3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774507" y="5103876"/>
            <a:ext cx="78628" cy="141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606296" y="5128259"/>
            <a:ext cx="91374" cy="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616963" y="4224528"/>
            <a:ext cx="15240" cy="30480"/>
          </a:xfrm>
          <a:custGeom>
            <a:avLst/>
            <a:gdLst/>
            <a:ahLst/>
            <a:cxnLst/>
            <a:rect l="l" t="t" r="r" b="b"/>
            <a:pathLst>
              <a:path w="15239" h="30479">
                <a:moveTo>
                  <a:pt x="11811" y="0"/>
                </a:moveTo>
                <a:lnTo>
                  <a:pt x="3429" y="0"/>
                </a:lnTo>
                <a:lnTo>
                  <a:pt x="0" y="6858"/>
                </a:lnTo>
                <a:lnTo>
                  <a:pt x="0" y="23622"/>
                </a:lnTo>
                <a:lnTo>
                  <a:pt x="3429" y="30480"/>
                </a:lnTo>
                <a:lnTo>
                  <a:pt x="11811" y="30480"/>
                </a:lnTo>
                <a:lnTo>
                  <a:pt x="15240" y="23622"/>
                </a:lnTo>
                <a:lnTo>
                  <a:pt x="15240" y="6858"/>
                </a:lnTo>
                <a:lnTo>
                  <a:pt x="11811" y="0"/>
                </a:lnTo>
                <a:close/>
              </a:path>
            </a:pathLst>
          </a:custGeom>
          <a:solidFill>
            <a:srgbClr val="FF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840992" y="4224528"/>
            <a:ext cx="15240" cy="30480"/>
          </a:xfrm>
          <a:custGeom>
            <a:avLst/>
            <a:gdLst/>
            <a:ahLst/>
            <a:cxnLst/>
            <a:rect l="l" t="t" r="r" b="b"/>
            <a:pathLst>
              <a:path w="15239" h="30479">
                <a:moveTo>
                  <a:pt x="11810" y="0"/>
                </a:moveTo>
                <a:lnTo>
                  <a:pt x="3428" y="0"/>
                </a:lnTo>
                <a:lnTo>
                  <a:pt x="0" y="6858"/>
                </a:lnTo>
                <a:lnTo>
                  <a:pt x="0" y="23622"/>
                </a:lnTo>
                <a:lnTo>
                  <a:pt x="3428" y="30480"/>
                </a:lnTo>
                <a:lnTo>
                  <a:pt x="11810" y="30480"/>
                </a:lnTo>
                <a:lnTo>
                  <a:pt x="15239" y="23622"/>
                </a:lnTo>
                <a:lnTo>
                  <a:pt x="15239" y="6858"/>
                </a:lnTo>
                <a:lnTo>
                  <a:pt x="11810" y="0"/>
                </a:lnTo>
                <a:close/>
              </a:path>
            </a:pathLst>
          </a:custGeom>
          <a:solidFill>
            <a:srgbClr val="FF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66341" y="4447032"/>
            <a:ext cx="228600" cy="730250"/>
          </a:xfrm>
          <a:custGeom>
            <a:avLst/>
            <a:gdLst/>
            <a:ahLst/>
            <a:cxnLst/>
            <a:rect l="l" t="t" r="r" b="b"/>
            <a:pathLst>
              <a:path w="228600" h="730250">
                <a:moveTo>
                  <a:pt x="91567" y="0"/>
                </a:moveTo>
                <a:lnTo>
                  <a:pt x="76795" y="603"/>
                </a:lnTo>
                <a:lnTo>
                  <a:pt x="44545" y="4826"/>
                </a:lnTo>
                <a:lnTo>
                  <a:pt x="12914" y="16287"/>
                </a:lnTo>
                <a:lnTo>
                  <a:pt x="0" y="38608"/>
                </a:lnTo>
                <a:lnTo>
                  <a:pt x="22036" y="162496"/>
                </a:lnTo>
                <a:lnTo>
                  <a:pt x="66182" y="398399"/>
                </a:lnTo>
                <a:lnTo>
                  <a:pt x="109495" y="627253"/>
                </a:lnTo>
                <a:lnTo>
                  <a:pt x="129032" y="729996"/>
                </a:lnTo>
                <a:lnTo>
                  <a:pt x="138031" y="722409"/>
                </a:lnTo>
                <a:lnTo>
                  <a:pt x="161305" y="706548"/>
                </a:lnTo>
                <a:lnTo>
                  <a:pt x="193272" y="692759"/>
                </a:lnTo>
                <a:lnTo>
                  <a:pt x="228346" y="691388"/>
                </a:lnTo>
                <a:lnTo>
                  <a:pt x="91567" y="0"/>
                </a:lnTo>
                <a:close/>
              </a:path>
            </a:pathLst>
          </a:custGeom>
          <a:solidFill>
            <a:srgbClr val="3E3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775460" y="4459223"/>
            <a:ext cx="245745" cy="678180"/>
          </a:xfrm>
          <a:custGeom>
            <a:avLst/>
            <a:gdLst/>
            <a:ahLst/>
            <a:cxnLst/>
            <a:rect l="l" t="t" r="r" b="b"/>
            <a:pathLst>
              <a:path w="245744" h="678179">
                <a:moveTo>
                  <a:pt x="150748" y="0"/>
                </a:moveTo>
                <a:lnTo>
                  <a:pt x="127194" y="98678"/>
                </a:lnTo>
                <a:lnTo>
                  <a:pt x="75374" y="317182"/>
                </a:lnTo>
                <a:lnTo>
                  <a:pt x="23554" y="539210"/>
                </a:lnTo>
                <a:lnTo>
                  <a:pt x="0" y="648462"/>
                </a:lnTo>
                <a:lnTo>
                  <a:pt x="11463" y="660981"/>
                </a:lnTo>
                <a:lnTo>
                  <a:pt x="38084" y="670321"/>
                </a:lnTo>
                <a:lnTo>
                  <a:pt x="68204" y="676161"/>
                </a:lnTo>
                <a:lnTo>
                  <a:pt x="90169" y="678180"/>
                </a:lnTo>
                <a:lnTo>
                  <a:pt x="96679" y="668961"/>
                </a:lnTo>
                <a:lnTo>
                  <a:pt x="119265" y="603684"/>
                </a:lnTo>
                <a:lnTo>
                  <a:pt x="133972" y="553276"/>
                </a:lnTo>
                <a:lnTo>
                  <a:pt x="150040" y="494787"/>
                </a:lnTo>
                <a:lnTo>
                  <a:pt x="166784" y="431042"/>
                </a:lnTo>
                <a:lnTo>
                  <a:pt x="183520" y="364865"/>
                </a:lnTo>
                <a:lnTo>
                  <a:pt x="199561" y="299082"/>
                </a:lnTo>
                <a:lnTo>
                  <a:pt x="214222" y="236517"/>
                </a:lnTo>
                <a:lnTo>
                  <a:pt x="226818" y="179995"/>
                </a:lnTo>
                <a:lnTo>
                  <a:pt x="236664" y="132340"/>
                </a:lnTo>
                <a:lnTo>
                  <a:pt x="245363" y="74930"/>
                </a:lnTo>
                <a:lnTo>
                  <a:pt x="230580" y="39540"/>
                </a:lnTo>
                <a:lnTo>
                  <a:pt x="198056" y="16414"/>
                </a:lnTo>
                <a:lnTo>
                  <a:pt x="165532" y="3813"/>
                </a:lnTo>
                <a:lnTo>
                  <a:pt x="150748" y="0"/>
                </a:lnTo>
                <a:close/>
              </a:path>
            </a:pathLst>
          </a:custGeom>
          <a:solidFill>
            <a:srgbClr val="3E3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819655" y="4581144"/>
            <a:ext cx="78105" cy="325120"/>
          </a:xfrm>
          <a:custGeom>
            <a:avLst/>
            <a:gdLst/>
            <a:ahLst/>
            <a:cxnLst/>
            <a:rect l="l" t="t" r="r" b="b"/>
            <a:pathLst>
              <a:path w="78105" h="325120">
                <a:moveTo>
                  <a:pt x="77724" y="0"/>
                </a:moveTo>
                <a:lnTo>
                  <a:pt x="60142" y="38835"/>
                </a:lnTo>
                <a:lnTo>
                  <a:pt x="43876" y="93201"/>
                </a:lnTo>
                <a:lnTo>
                  <a:pt x="29431" y="155288"/>
                </a:lnTo>
                <a:lnTo>
                  <a:pt x="17314" y="217283"/>
                </a:lnTo>
                <a:lnTo>
                  <a:pt x="8033" y="271376"/>
                </a:lnTo>
                <a:lnTo>
                  <a:pt x="2092" y="309756"/>
                </a:lnTo>
                <a:lnTo>
                  <a:pt x="0" y="324611"/>
                </a:lnTo>
                <a:lnTo>
                  <a:pt x="11176" y="277925"/>
                </a:lnTo>
                <a:lnTo>
                  <a:pt x="45839" y="132414"/>
                </a:lnTo>
                <a:lnTo>
                  <a:pt x="57061" y="85470"/>
                </a:lnTo>
                <a:lnTo>
                  <a:pt x="67760" y="40994"/>
                </a:lnTo>
                <a:lnTo>
                  <a:pt x="77724" y="0"/>
                </a:lnTo>
                <a:close/>
              </a:path>
            </a:pathLst>
          </a:custGeom>
          <a:solidFill>
            <a:srgbClr val="3130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819655" y="4570476"/>
            <a:ext cx="85725" cy="335280"/>
          </a:xfrm>
          <a:custGeom>
            <a:avLst/>
            <a:gdLst/>
            <a:ahLst/>
            <a:cxnLst/>
            <a:rect l="l" t="t" r="r" b="b"/>
            <a:pathLst>
              <a:path w="85725" h="335279">
                <a:moveTo>
                  <a:pt x="85343" y="0"/>
                </a:moveTo>
                <a:lnTo>
                  <a:pt x="67640" y="52029"/>
                </a:lnTo>
                <a:lnTo>
                  <a:pt x="56959" y="96466"/>
                </a:lnTo>
                <a:lnTo>
                  <a:pt x="45762" y="143353"/>
                </a:lnTo>
                <a:lnTo>
                  <a:pt x="11169" y="288654"/>
                </a:lnTo>
                <a:lnTo>
                  <a:pt x="0" y="335280"/>
                </a:lnTo>
                <a:lnTo>
                  <a:pt x="85343" y="0"/>
                </a:lnTo>
                <a:close/>
              </a:path>
            </a:pathLst>
          </a:custGeom>
          <a:solidFill>
            <a:srgbClr val="3130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571244" y="4524755"/>
            <a:ext cx="88900" cy="436245"/>
          </a:xfrm>
          <a:custGeom>
            <a:avLst/>
            <a:gdLst/>
            <a:ahLst/>
            <a:cxnLst/>
            <a:rect l="l" t="t" r="r" b="b"/>
            <a:pathLst>
              <a:path w="88900" h="436245">
                <a:moveTo>
                  <a:pt x="0" y="0"/>
                </a:moveTo>
                <a:lnTo>
                  <a:pt x="88392" y="435864"/>
                </a:lnTo>
                <a:lnTo>
                  <a:pt x="83081" y="371171"/>
                </a:lnTo>
                <a:lnTo>
                  <a:pt x="66865" y="227028"/>
                </a:lnTo>
                <a:lnTo>
                  <a:pt x="39314" y="78337"/>
                </a:lnTo>
                <a:lnTo>
                  <a:pt x="0" y="0"/>
                </a:lnTo>
                <a:close/>
              </a:path>
            </a:pathLst>
          </a:custGeom>
          <a:solidFill>
            <a:srgbClr val="3130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626107" y="4087367"/>
            <a:ext cx="228600" cy="265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825495" y="3422903"/>
            <a:ext cx="513715" cy="376555"/>
          </a:xfrm>
          <a:custGeom>
            <a:avLst/>
            <a:gdLst/>
            <a:ahLst/>
            <a:cxnLst/>
            <a:rect l="l" t="t" r="r" b="b"/>
            <a:pathLst>
              <a:path w="513714" h="376554">
                <a:moveTo>
                  <a:pt x="513588" y="0"/>
                </a:moveTo>
                <a:lnTo>
                  <a:pt x="45847" y="68453"/>
                </a:lnTo>
                <a:lnTo>
                  <a:pt x="0" y="176275"/>
                </a:lnTo>
                <a:lnTo>
                  <a:pt x="384429" y="376428"/>
                </a:lnTo>
                <a:lnTo>
                  <a:pt x="51358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817876" y="3144011"/>
            <a:ext cx="551815" cy="589915"/>
          </a:xfrm>
          <a:custGeom>
            <a:avLst/>
            <a:gdLst/>
            <a:ahLst/>
            <a:cxnLst/>
            <a:rect l="l" t="t" r="r" b="b"/>
            <a:pathLst>
              <a:path w="551814" h="589914">
                <a:moveTo>
                  <a:pt x="163068" y="0"/>
                </a:moveTo>
                <a:lnTo>
                  <a:pt x="0" y="389000"/>
                </a:lnTo>
                <a:lnTo>
                  <a:pt x="382397" y="589788"/>
                </a:lnTo>
                <a:lnTo>
                  <a:pt x="551688" y="191388"/>
                </a:lnTo>
                <a:lnTo>
                  <a:pt x="16306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968751" y="3296411"/>
            <a:ext cx="297180" cy="155575"/>
          </a:xfrm>
          <a:custGeom>
            <a:avLst/>
            <a:gdLst/>
            <a:ahLst/>
            <a:cxnLst/>
            <a:rect l="l" t="t" r="r" b="b"/>
            <a:pathLst>
              <a:path w="297179" h="155575">
                <a:moveTo>
                  <a:pt x="3175" y="0"/>
                </a:moveTo>
                <a:lnTo>
                  <a:pt x="0" y="5207"/>
                </a:lnTo>
                <a:lnTo>
                  <a:pt x="295148" y="155448"/>
                </a:lnTo>
                <a:lnTo>
                  <a:pt x="297180" y="149225"/>
                </a:lnTo>
                <a:lnTo>
                  <a:pt x="3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945892" y="3349752"/>
            <a:ext cx="299085" cy="155575"/>
          </a:xfrm>
          <a:custGeom>
            <a:avLst/>
            <a:gdLst/>
            <a:ahLst/>
            <a:cxnLst/>
            <a:rect l="l" t="t" r="r" b="b"/>
            <a:pathLst>
              <a:path w="299085" h="155575">
                <a:moveTo>
                  <a:pt x="3175" y="0"/>
                </a:moveTo>
                <a:lnTo>
                  <a:pt x="0" y="5207"/>
                </a:lnTo>
                <a:lnTo>
                  <a:pt x="296671" y="155448"/>
                </a:lnTo>
                <a:lnTo>
                  <a:pt x="298703" y="149225"/>
                </a:lnTo>
                <a:lnTo>
                  <a:pt x="3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422859" y="469138"/>
            <a:ext cx="56146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后疫情</a:t>
            </a:r>
            <a:r>
              <a:rPr sz="4400" b="0" spc="-15" dirty="0">
                <a:latin typeface="黑体" panose="02010609060101010101" charset="-122"/>
                <a:cs typeface="黑体" panose="02010609060101010101" charset="-122"/>
              </a:rPr>
              <a:t>时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代</a:t>
            </a:r>
            <a:r>
              <a:rPr sz="4400" b="0" spc="-10" dirty="0">
                <a:latin typeface="黑体" panose="02010609060101010101" charset="-122"/>
                <a:cs typeface="黑体" panose="02010609060101010101" charset="-122"/>
              </a:rPr>
              <a:t>，HR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的压力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2859" y="492328"/>
            <a:ext cx="8360409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b="0" spc="5" dirty="0">
                <a:latin typeface="黑体" panose="02010609060101010101" charset="-122"/>
                <a:cs typeface="黑体" panose="02010609060101010101" charset="-122"/>
              </a:rPr>
              <a:t>招聘停</a:t>
            </a:r>
            <a:r>
              <a:rPr sz="4100" b="0" spc="-20" dirty="0">
                <a:latin typeface="黑体" panose="02010609060101010101" charset="-122"/>
                <a:cs typeface="黑体" panose="02010609060101010101" charset="-122"/>
              </a:rPr>
              <a:t>滞</a:t>
            </a:r>
            <a:r>
              <a:rPr sz="4100" b="0" spc="5" dirty="0">
                <a:latin typeface="黑体" panose="02010609060101010101" charset="-122"/>
                <a:cs typeface="黑体" panose="02010609060101010101" charset="-122"/>
              </a:rPr>
              <a:t>了，面</a:t>
            </a:r>
            <a:r>
              <a:rPr sz="4100" b="0" spc="-20" dirty="0">
                <a:latin typeface="黑体" panose="02010609060101010101" charset="-122"/>
                <a:cs typeface="黑体" panose="02010609060101010101" charset="-122"/>
              </a:rPr>
              <a:t>试</a:t>
            </a:r>
            <a:r>
              <a:rPr sz="4100" b="0" spc="5" dirty="0">
                <a:latin typeface="黑体" panose="02010609060101010101" charset="-122"/>
                <a:cs typeface="黑体" panose="02010609060101010101" charset="-122"/>
              </a:rPr>
              <a:t>技巧不</a:t>
            </a:r>
            <a:r>
              <a:rPr sz="4100" b="0" spc="-20" dirty="0">
                <a:latin typeface="黑体" panose="02010609060101010101" charset="-122"/>
                <a:cs typeface="黑体" panose="02010609060101010101" charset="-122"/>
              </a:rPr>
              <a:t>需</a:t>
            </a:r>
            <a:r>
              <a:rPr sz="4100" b="0" spc="5" dirty="0">
                <a:latin typeface="黑体" panose="02010609060101010101" charset="-122"/>
                <a:cs typeface="黑体" panose="02010609060101010101" charset="-122"/>
              </a:rPr>
              <a:t>要了吗？</a:t>
            </a:r>
            <a:endParaRPr sz="41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67007" y="2747772"/>
            <a:ext cx="2790190" cy="2906395"/>
          </a:xfrm>
          <a:custGeom>
            <a:avLst/>
            <a:gdLst/>
            <a:ahLst/>
            <a:cxnLst/>
            <a:rect l="l" t="t" r="r" b="b"/>
            <a:pathLst>
              <a:path w="2790190" h="2906395">
                <a:moveTo>
                  <a:pt x="1454140" y="2458592"/>
                </a:moveTo>
                <a:lnTo>
                  <a:pt x="1403609" y="2477817"/>
                </a:lnTo>
                <a:lnTo>
                  <a:pt x="1353308" y="2495937"/>
                </a:lnTo>
                <a:lnTo>
                  <a:pt x="1303268" y="2512946"/>
                </a:lnTo>
                <a:lnTo>
                  <a:pt x="1253519" y="2528837"/>
                </a:lnTo>
                <a:lnTo>
                  <a:pt x="1204093" y="2543603"/>
                </a:lnTo>
                <a:lnTo>
                  <a:pt x="1155022" y="2557238"/>
                </a:lnTo>
                <a:lnTo>
                  <a:pt x="1106336" y="2569734"/>
                </a:lnTo>
                <a:lnTo>
                  <a:pt x="1058067" y="2581086"/>
                </a:lnTo>
                <a:lnTo>
                  <a:pt x="1010246" y="2591285"/>
                </a:lnTo>
                <a:lnTo>
                  <a:pt x="962904" y="2600325"/>
                </a:lnTo>
                <a:lnTo>
                  <a:pt x="995121" y="2650617"/>
                </a:lnTo>
                <a:lnTo>
                  <a:pt x="1028814" y="2696918"/>
                </a:lnTo>
                <a:lnTo>
                  <a:pt x="1063898" y="2739060"/>
                </a:lnTo>
                <a:lnTo>
                  <a:pt x="1100288" y="2776875"/>
                </a:lnTo>
                <a:lnTo>
                  <a:pt x="1137898" y="2810194"/>
                </a:lnTo>
                <a:lnTo>
                  <a:pt x="1176644" y="2838848"/>
                </a:lnTo>
                <a:lnTo>
                  <a:pt x="1216440" y="2862670"/>
                </a:lnTo>
                <a:lnTo>
                  <a:pt x="1257201" y="2881492"/>
                </a:lnTo>
                <a:lnTo>
                  <a:pt x="1298840" y="2895144"/>
                </a:lnTo>
                <a:lnTo>
                  <a:pt x="1341274" y="2903459"/>
                </a:lnTo>
                <a:lnTo>
                  <a:pt x="1384417" y="2906267"/>
                </a:lnTo>
                <a:lnTo>
                  <a:pt x="1426891" y="2903553"/>
                </a:lnTo>
                <a:lnTo>
                  <a:pt x="1468663" y="2895517"/>
                </a:lnTo>
                <a:lnTo>
                  <a:pt x="1509655" y="2882318"/>
                </a:lnTo>
                <a:lnTo>
                  <a:pt x="1549790" y="2864118"/>
                </a:lnTo>
                <a:lnTo>
                  <a:pt x="1588990" y="2841075"/>
                </a:lnTo>
                <a:lnTo>
                  <a:pt x="1627178" y="2813351"/>
                </a:lnTo>
                <a:lnTo>
                  <a:pt x="1664275" y="2781105"/>
                </a:lnTo>
                <a:lnTo>
                  <a:pt x="1700205" y="2744498"/>
                </a:lnTo>
                <a:lnTo>
                  <a:pt x="1734889" y="2703689"/>
                </a:lnTo>
                <a:lnTo>
                  <a:pt x="1768251" y="2658838"/>
                </a:lnTo>
                <a:lnTo>
                  <a:pt x="1800212" y="2610106"/>
                </a:lnTo>
                <a:lnTo>
                  <a:pt x="1830695" y="2557653"/>
                </a:lnTo>
                <a:lnTo>
                  <a:pt x="1785022" y="2548932"/>
                </a:lnTo>
                <a:lnTo>
                  <a:pt x="1738890" y="2539156"/>
                </a:lnTo>
                <a:lnTo>
                  <a:pt x="1692330" y="2528330"/>
                </a:lnTo>
                <a:lnTo>
                  <a:pt x="1645370" y="2516457"/>
                </a:lnTo>
                <a:lnTo>
                  <a:pt x="1598042" y="2503542"/>
                </a:lnTo>
                <a:lnTo>
                  <a:pt x="1550374" y="2489590"/>
                </a:lnTo>
                <a:lnTo>
                  <a:pt x="1502397" y="2474606"/>
                </a:lnTo>
                <a:lnTo>
                  <a:pt x="1454140" y="2458592"/>
                </a:lnTo>
                <a:close/>
              </a:path>
              <a:path w="2790190" h="2906395">
                <a:moveTo>
                  <a:pt x="1971538" y="2199385"/>
                </a:moveTo>
                <a:lnTo>
                  <a:pt x="1929536" y="2224897"/>
                </a:lnTo>
                <a:lnTo>
                  <a:pt x="1887192" y="2249769"/>
                </a:lnTo>
                <a:lnTo>
                  <a:pt x="1844501" y="2274001"/>
                </a:lnTo>
                <a:lnTo>
                  <a:pt x="1801456" y="2297592"/>
                </a:lnTo>
                <a:lnTo>
                  <a:pt x="1758051" y="2320544"/>
                </a:lnTo>
                <a:lnTo>
                  <a:pt x="1799866" y="2330733"/>
                </a:lnTo>
                <a:lnTo>
                  <a:pt x="1841109" y="2339959"/>
                </a:lnTo>
                <a:lnTo>
                  <a:pt x="1881781" y="2348208"/>
                </a:lnTo>
                <a:lnTo>
                  <a:pt x="1921881" y="2355469"/>
                </a:lnTo>
                <a:lnTo>
                  <a:pt x="1935176" y="2317722"/>
                </a:lnTo>
                <a:lnTo>
                  <a:pt x="1947948" y="2279141"/>
                </a:lnTo>
                <a:lnTo>
                  <a:pt x="1960100" y="2239704"/>
                </a:lnTo>
                <a:lnTo>
                  <a:pt x="1971538" y="2199385"/>
                </a:lnTo>
                <a:close/>
              </a:path>
              <a:path w="2790190" h="2906395">
                <a:moveTo>
                  <a:pt x="207127" y="1610740"/>
                </a:moveTo>
                <a:lnTo>
                  <a:pt x="181378" y="1665808"/>
                </a:lnTo>
                <a:lnTo>
                  <a:pt x="158727" y="1719929"/>
                </a:lnTo>
                <a:lnTo>
                  <a:pt x="139233" y="1772984"/>
                </a:lnTo>
                <a:lnTo>
                  <a:pt x="122953" y="1824848"/>
                </a:lnTo>
                <a:lnTo>
                  <a:pt x="109944" y="1875399"/>
                </a:lnTo>
                <a:lnTo>
                  <a:pt x="100264" y="1924516"/>
                </a:lnTo>
                <a:lnTo>
                  <a:pt x="93971" y="1972075"/>
                </a:lnTo>
                <a:lnTo>
                  <a:pt x="91122" y="2017955"/>
                </a:lnTo>
                <a:lnTo>
                  <a:pt x="91776" y="2062033"/>
                </a:lnTo>
                <a:lnTo>
                  <a:pt x="95988" y="2104187"/>
                </a:lnTo>
                <a:lnTo>
                  <a:pt x="103817" y="2144294"/>
                </a:lnTo>
                <a:lnTo>
                  <a:pt x="115321" y="2182232"/>
                </a:lnTo>
                <a:lnTo>
                  <a:pt x="130557" y="2217879"/>
                </a:lnTo>
                <a:lnTo>
                  <a:pt x="149583" y="2251112"/>
                </a:lnTo>
                <a:lnTo>
                  <a:pt x="172456" y="2281809"/>
                </a:lnTo>
                <a:lnTo>
                  <a:pt x="199139" y="2309715"/>
                </a:lnTo>
                <a:lnTo>
                  <a:pt x="229024" y="2334188"/>
                </a:lnTo>
                <a:lnTo>
                  <a:pt x="261980" y="2355265"/>
                </a:lnTo>
                <a:lnTo>
                  <a:pt x="297871" y="2372983"/>
                </a:lnTo>
                <a:lnTo>
                  <a:pt x="336567" y="2387380"/>
                </a:lnTo>
                <a:lnTo>
                  <a:pt x="377933" y="2398494"/>
                </a:lnTo>
                <a:lnTo>
                  <a:pt x="421836" y="2406364"/>
                </a:lnTo>
                <a:lnTo>
                  <a:pt x="468145" y="2411026"/>
                </a:lnTo>
                <a:lnTo>
                  <a:pt x="516724" y="2412518"/>
                </a:lnTo>
                <a:lnTo>
                  <a:pt x="567443" y="2410878"/>
                </a:lnTo>
                <a:lnTo>
                  <a:pt x="620167" y="2406145"/>
                </a:lnTo>
                <a:lnTo>
                  <a:pt x="674763" y="2398355"/>
                </a:lnTo>
                <a:lnTo>
                  <a:pt x="731099" y="2387546"/>
                </a:lnTo>
                <a:lnTo>
                  <a:pt x="789041" y="2373757"/>
                </a:lnTo>
                <a:lnTo>
                  <a:pt x="764595" y="2333488"/>
                </a:lnTo>
                <a:lnTo>
                  <a:pt x="740662" y="2292084"/>
                </a:lnTo>
                <a:lnTo>
                  <a:pt x="717265" y="2249568"/>
                </a:lnTo>
                <a:lnTo>
                  <a:pt x="694426" y="2205964"/>
                </a:lnTo>
                <a:lnTo>
                  <a:pt x="672168" y="2161295"/>
                </a:lnTo>
                <a:lnTo>
                  <a:pt x="650512" y="2115584"/>
                </a:lnTo>
                <a:lnTo>
                  <a:pt x="629482" y="2068856"/>
                </a:lnTo>
                <a:lnTo>
                  <a:pt x="609099" y="2021134"/>
                </a:lnTo>
                <a:lnTo>
                  <a:pt x="589386" y="1972440"/>
                </a:lnTo>
                <a:lnTo>
                  <a:pt x="570365" y="1922799"/>
                </a:lnTo>
                <a:lnTo>
                  <a:pt x="552059" y="1872233"/>
                </a:lnTo>
                <a:lnTo>
                  <a:pt x="509278" y="1845037"/>
                </a:lnTo>
                <a:lnTo>
                  <a:pt x="467561" y="1817312"/>
                </a:lnTo>
                <a:lnTo>
                  <a:pt x="426931" y="1789086"/>
                </a:lnTo>
                <a:lnTo>
                  <a:pt x="387408" y="1760387"/>
                </a:lnTo>
                <a:lnTo>
                  <a:pt x="349012" y="1731242"/>
                </a:lnTo>
                <a:lnTo>
                  <a:pt x="311766" y="1701677"/>
                </a:lnTo>
                <a:lnTo>
                  <a:pt x="275689" y="1671721"/>
                </a:lnTo>
                <a:lnTo>
                  <a:pt x="240802" y="1641399"/>
                </a:lnTo>
                <a:lnTo>
                  <a:pt x="207127" y="1610740"/>
                </a:lnTo>
                <a:close/>
              </a:path>
              <a:path w="2790190" h="2906395">
                <a:moveTo>
                  <a:pt x="779897" y="2131695"/>
                </a:moveTo>
                <a:lnTo>
                  <a:pt x="791841" y="2179228"/>
                </a:lnTo>
                <a:lnTo>
                  <a:pt x="804667" y="2225660"/>
                </a:lnTo>
                <a:lnTo>
                  <a:pt x="818346" y="2270950"/>
                </a:lnTo>
                <a:lnTo>
                  <a:pt x="832851" y="2315054"/>
                </a:lnTo>
                <a:lnTo>
                  <a:pt x="848154" y="2357931"/>
                </a:lnTo>
                <a:lnTo>
                  <a:pt x="864225" y="2399538"/>
                </a:lnTo>
                <a:lnTo>
                  <a:pt x="909188" y="2391378"/>
                </a:lnTo>
                <a:lnTo>
                  <a:pt x="954898" y="2382012"/>
                </a:lnTo>
                <a:lnTo>
                  <a:pt x="1001322" y="2371439"/>
                </a:lnTo>
                <a:lnTo>
                  <a:pt x="1048422" y="2359660"/>
                </a:lnTo>
                <a:lnTo>
                  <a:pt x="1096165" y="2346674"/>
                </a:lnTo>
                <a:lnTo>
                  <a:pt x="1144514" y="2332482"/>
                </a:lnTo>
                <a:lnTo>
                  <a:pt x="1095496" y="2308952"/>
                </a:lnTo>
                <a:lnTo>
                  <a:pt x="1046472" y="2284392"/>
                </a:lnTo>
                <a:lnTo>
                  <a:pt x="997497" y="2258808"/>
                </a:lnTo>
                <a:lnTo>
                  <a:pt x="948625" y="2232206"/>
                </a:lnTo>
                <a:lnTo>
                  <a:pt x="899912" y="2204592"/>
                </a:lnTo>
                <a:lnTo>
                  <a:pt x="839381" y="2168810"/>
                </a:lnTo>
                <a:lnTo>
                  <a:pt x="809490" y="2150443"/>
                </a:lnTo>
                <a:lnTo>
                  <a:pt x="779897" y="2131695"/>
                </a:lnTo>
                <a:close/>
              </a:path>
              <a:path w="2790190" h="2906395">
                <a:moveTo>
                  <a:pt x="481828" y="1331340"/>
                </a:moveTo>
                <a:lnTo>
                  <a:pt x="443688" y="1370147"/>
                </a:lnTo>
                <a:lnTo>
                  <a:pt x="407216" y="1409001"/>
                </a:lnTo>
                <a:lnTo>
                  <a:pt x="372457" y="1447855"/>
                </a:lnTo>
                <a:lnTo>
                  <a:pt x="339461" y="1486661"/>
                </a:lnTo>
                <a:lnTo>
                  <a:pt x="372287" y="1521219"/>
                </a:lnTo>
                <a:lnTo>
                  <a:pt x="406517" y="1555575"/>
                </a:lnTo>
                <a:lnTo>
                  <a:pt x="442081" y="1589764"/>
                </a:lnTo>
                <a:lnTo>
                  <a:pt x="478907" y="1623821"/>
                </a:lnTo>
                <a:lnTo>
                  <a:pt x="477961" y="1595012"/>
                </a:lnTo>
                <a:lnTo>
                  <a:pt x="477240" y="1566132"/>
                </a:lnTo>
                <a:lnTo>
                  <a:pt x="476782" y="1537204"/>
                </a:lnTo>
                <a:lnTo>
                  <a:pt x="476621" y="1508252"/>
                </a:lnTo>
                <a:lnTo>
                  <a:pt x="476952" y="1463536"/>
                </a:lnTo>
                <a:lnTo>
                  <a:pt x="477939" y="1419129"/>
                </a:lnTo>
                <a:lnTo>
                  <a:pt x="479568" y="1375056"/>
                </a:lnTo>
                <a:lnTo>
                  <a:pt x="481828" y="1331340"/>
                </a:lnTo>
                <a:close/>
              </a:path>
              <a:path w="2790190" h="2906395">
                <a:moveTo>
                  <a:pt x="2623556" y="1610740"/>
                </a:moveTo>
                <a:lnTo>
                  <a:pt x="2589881" y="1641399"/>
                </a:lnTo>
                <a:lnTo>
                  <a:pt x="2554995" y="1671721"/>
                </a:lnTo>
                <a:lnTo>
                  <a:pt x="2518917" y="1701677"/>
                </a:lnTo>
                <a:lnTo>
                  <a:pt x="2481671" y="1731242"/>
                </a:lnTo>
                <a:lnTo>
                  <a:pt x="2443275" y="1760387"/>
                </a:lnTo>
                <a:lnTo>
                  <a:pt x="2403752" y="1789086"/>
                </a:lnTo>
                <a:lnTo>
                  <a:pt x="2363122" y="1817312"/>
                </a:lnTo>
                <a:lnTo>
                  <a:pt x="2321405" y="1845037"/>
                </a:lnTo>
                <a:lnTo>
                  <a:pt x="2278624" y="1872233"/>
                </a:lnTo>
                <a:lnTo>
                  <a:pt x="2260321" y="1922799"/>
                </a:lnTo>
                <a:lnTo>
                  <a:pt x="2241308" y="1972440"/>
                </a:lnTo>
                <a:lnTo>
                  <a:pt x="2221607" y="2021134"/>
                </a:lnTo>
                <a:lnTo>
                  <a:pt x="2201239" y="2068856"/>
                </a:lnTo>
                <a:lnTo>
                  <a:pt x="2180226" y="2115584"/>
                </a:lnTo>
                <a:lnTo>
                  <a:pt x="2158588" y="2161295"/>
                </a:lnTo>
                <a:lnTo>
                  <a:pt x="2136346" y="2205964"/>
                </a:lnTo>
                <a:lnTo>
                  <a:pt x="2113522" y="2249568"/>
                </a:lnTo>
                <a:lnTo>
                  <a:pt x="2090137" y="2292084"/>
                </a:lnTo>
                <a:lnTo>
                  <a:pt x="2066213" y="2333488"/>
                </a:lnTo>
                <a:lnTo>
                  <a:pt x="2041769" y="2373757"/>
                </a:lnTo>
                <a:lnTo>
                  <a:pt x="2099686" y="2387546"/>
                </a:lnTo>
                <a:lnTo>
                  <a:pt x="2156001" y="2398355"/>
                </a:lnTo>
                <a:lnTo>
                  <a:pt x="2210579" y="2406145"/>
                </a:lnTo>
                <a:lnTo>
                  <a:pt x="2263290" y="2410878"/>
                </a:lnTo>
                <a:lnTo>
                  <a:pt x="2313998" y="2412518"/>
                </a:lnTo>
                <a:lnTo>
                  <a:pt x="2362572" y="2411026"/>
                </a:lnTo>
                <a:lnTo>
                  <a:pt x="2408878" y="2406364"/>
                </a:lnTo>
                <a:lnTo>
                  <a:pt x="2452784" y="2398494"/>
                </a:lnTo>
                <a:lnTo>
                  <a:pt x="2494156" y="2387380"/>
                </a:lnTo>
                <a:lnTo>
                  <a:pt x="2532861" y="2372983"/>
                </a:lnTo>
                <a:lnTo>
                  <a:pt x="2568766" y="2355265"/>
                </a:lnTo>
                <a:lnTo>
                  <a:pt x="2601739" y="2334188"/>
                </a:lnTo>
                <a:lnTo>
                  <a:pt x="2631646" y="2309715"/>
                </a:lnTo>
                <a:lnTo>
                  <a:pt x="2658354" y="2281809"/>
                </a:lnTo>
                <a:lnTo>
                  <a:pt x="2681225" y="2251112"/>
                </a:lnTo>
                <a:lnTo>
                  <a:pt x="2700247" y="2217879"/>
                </a:lnTo>
                <a:lnTo>
                  <a:pt x="2715476" y="2182232"/>
                </a:lnTo>
                <a:lnTo>
                  <a:pt x="2726971" y="2144294"/>
                </a:lnTo>
                <a:lnTo>
                  <a:pt x="2734789" y="2104187"/>
                </a:lnTo>
                <a:lnTo>
                  <a:pt x="2738990" y="2062033"/>
                </a:lnTo>
                <a:lnTo>
                  <a:pt x="2739631" y="2017955"/>
                </a:lnTo>
                <a:lnTo>
                  <a:pt x="2736769" y="1972075"/>
                </a:lnTo>
                <a:lnTo>
                  <a:pt x="2730464" y="1924516"/>
                </a:lnTo>
                <a:lnTo>
                  <a:pt x="2720772" y="1875399"/>
                </a:lnTo>
                <a:lnTo>
                  <a:pt x="2707753" y="1824848"/>
                </a:lnTo>
                <a:lnTo>
                  <a:pt x="2691464" y="1772984"/>
                </a:lnTo>
                <a:lnTo>
                  <a:pt x="2671962" y="1719929"/>
                </a:lnTo>
                <a:lnTo>
                  <a:pt x="2649307" y="1665808"/>
                </a:lnTo>
                <a:lnTo>
                  <a:pt x="2623556" y="1610740"/>
                </a:lnTo>
                <a:close/>
              </a:path>
              <a:path w="2790190" h="2906395">
                <a:moveTo>
                  <a:pt x="2282180" y="1262379"/>
                </a:moveTo>
                <a:lnTo>
                  <a:pt x="2285773" y="1311408"/>
                </a:lnTo>
                <a:lnTo>
                  <a:pt x="2288609" y="1360503"/>
                </a:lnTo>
                <a:lnTo>
                  <a:pt x="2290666" y="1409671"/>
                </a:lnTo>
                <a:lnTo>
                  <a:pt x="2291917" y="1458919"/>
                </a:lnTo>
                <a:lnTo>
                  <a:pt x="2292218" y="1523139"/>
                </a:lnTo>
                <a:lnTo>
                  <a:pt x="2291967" y="1553870"/>
                </a:lnTo>
                <a:lnTo>
                  <a:pt x="2290880" y="1599263"/>
                </a:lnTo>
                <a:lnTo>
                  <a:pt x="2289125" y="1644394"/>
                </a:lnTo>
                <a:lnTo>
                  <a:pt x="2286752" y="1689227"/>
                </a:lnTo>
                <a:lnTo>
                  <a:pt x="2323259" y="1656305"/>
                </a:lnTo>
                <a:lnTo>
                  <a:pt x="2358592" y="1623215"/>
                </a:lnTo>
                <a:lnTo>
                  <a:pt x="2392718" y="1589976"/>
                </a:lnTo>
                <a:lnTo>
                  <a:pt x="2425605" y="1556610"/>
                </a:lnTo>
                <a:lnTo>
                  <a:pt x="2457223" y="1523139"/>
                </a:lnTo>
                <a:lnTo>
                  <a:pt x="2487539" y="1489583"/>
                </a:lnTo>
                <a:lnTo>
                  <a:pt x="2457467" y="1451806"/>
                </a:lnTo>
                <a:lnTo>
                  <a:pt x="2425690" y="1413942"/>
                </a:lnTo>
                <a:lnTo>
                  <a:pt x="2392241" y="1376029"/>
                </a:lnTo>
                <a:lnTo>
                  <a:pt x="2357152" y="1338104"/>
                </a:lnTo>
                <a:lnTo>
                  <a:pt x="2320455" y="1300208"/>
                </a:lnTo>
                <a:lnTo>
                  <a:pt x="2282180" y="1262379"/>
                </a:lnTo>
                <a:close/>
              </a:path>
              <a:path w="2790190" h="2906395">
                <a:moveTo>
                  <a:pt x="2276886" y="501909"/>
                </a:moveTo>
                <a:lnTo>
                  <a:pt x="2214870" y="502538"/>
                </a:lnTo>
                <a:lnTo>
                  <a:pt x="2159720" y="505523"/>
                </a:lnTo>
                <a:lnTo>
                  <a:pt x="2102856" y="510793"/>
                </a:lnTo>
                <a:lnTo>
                  <a:pt x="2120322" y="552882"/>
                </a:lnTo>
                <a:lnTo>
                  <a:pt x="2137062" y="595988"/>
                </a:lnTo>
                <a:lnTo>
                  <a:pt x="2153054" y="640084"/>
                </a:lnTo>
                <a:lnTo>
                  <a:pt x="2168278" y="685143"/>
                </a:lnTo>
                <a:lnTo>
                  <a:pt x="2182713" y="731137"/>
                </a:lnTo>
                <a:lnTo>
                  <a:pt x="2196337" y="778039"/>
                </a:lnTo>
                <a:lnTo>
                  <a:pt x="2209131" y="825823"/>
                </a:lnTo>
                <a:lnTo>
                  <a:pt x="2221073" y="874460"/>
                </a:lnTo>
                <a:lnTo>
                  <a:pt x="2232142" y="923925"/>
                </a:lnTo>
                <a:lnTo>
                  <a:pt x="2273505" y="958266"/>
                </a:lnTo>
                <a:lnTo>
                  <a:pt x="2313763" y="992969"/>
                </a:lnTo>
                <a:lnTo>
                  <a:pt x="2352900" y="1028004"/>
                </a:lnTo>
                <a:lnTo>
                  <a:pt x="2390901" y="1063342"/>
                </a:lnTo>
                <a:lnTo>
                  <a:pt x="2427752" y="1098954"/>
                </a:lnTo>
                <a:lnTo>
                  <a:pt x="2463435" y="1134810"/>
                </a:lnTo>
                <a:lnTo>
                  <a:pt x="2497936" y="1170881"/>
                </a:lnTo>
                <a:lnTo>
                  <a:pt x="2531240" y="1207139"/>
                </a:lnTo>
                <a:lnTo>
                  <a:pt x="2563330" y="1243553"/>
                </a:lnTo>
                <a:lnTo>
                  <a:pt x="2594192" y="1280095"/>
                </a:lnTo>
                <a:lnTo>
                  <a:pt x="2623810" y="1316735"/>
                </a:lnTo>
                <a:lnTo>
                  <a:pt x="2656401" y="1266902"/>
                </a:lnTo>
                <a:lnTo>
                  <a:pt x="2685649" y="1217568"/>
                </a:lnTo>
                <a:lnTo>
                  <a:pt x="2711471" y="1168849"/>
                </a:lnTo>
                <a:lnTo>
                  <a:pt x="2733787" y="1120854"/>
                </a:lnTo>
                <a:lnTo>
                  <a:pt x="2752514" y="1073697"/>
                </a:lnTo>
                <a:lnTo>
                  <a:pt x="2767572" y="1027490"/>
                </a:lnTo>
                <a:lnTo>
                  <a:pt x="2778877" y="982344"/>
                </a:lnTo>
                <a:lnTo>
                  <a:pt x="2786349" y="938373"/>
                </a:lnTo>
                <a:lnTo>
                  <a:pt x="2789907" y="895688"/>
                </a:lnTo>
                <a:lnTo>
                  <a:pt x="2789467" y="854402"/>
                </a:lnTo>
                <a:lnTo>
                  <a:pt x="2784950" y="814626"/>
                </a:lnTo>
                <a:lnTo>
                  <a:pt x="2776272" y="776473"/>
                </a:lnTo>
                <a:lnTo>
                  <a:pt x="2763353" y="740055"/>
                </a:lnTo>
                <a:lnTo>
                  <a:pt x="2746111" y="705485"/>
                </a:lnTo>
                <a:lnTo>
                  <a:pt x="2722804" y="670723"/>
                </a:lnTo>
                <a:lnTo>
                  <a:pt x="2695101" y="639263"/>
                </a:lnTo>
                <a:lnTo>
                  <a:pt x="2663176" y="611088"/>
                </a:lnTo>
                <a:lnTo>
                  <a:pt x="2627206" y="586180"/>
                </a:lnTo>
                <a:lnTo>
                  <a:pt x="2587366" y="564523"/>
                </a:lnTo>
                <a:lnTo>
                  <a:pt x="2543832" y="546099"/>
                </a:lnTo>
                <a:lnTo>
                  <a:pt x="2496778" y="530894"/>
                </a:lnTo>
                <a:lnTo>
                  <a:pt x="2446382" y="518889"/>
                </a:lnTo>
                <a:lnTo>
                  <a:pt x="2392817" y="510067"/>
                </a:lnTo>
                <a:lnTo>
                  <a:pt x="2336260" y="504413"/>
                </a:lnTo>
                <a:lnTo>
                  <a:pt x="2276886" y="501909"/>
                </a:lnTo>
                <a:close/>
              </a:path>
              <a:path w="2790190" h="2906395">
                <a:moveTo>
                  <a:pt x="1876542" y="550672"/>
                </a:moveTo>
                <a:lnTo>
                  <a:pt x="1841069" y="559444"/>
                </a:lnTo>
                <a:lnTo>
                  <a:pt x="1805168" y="568848"/>
                </a:lnTo>
                <a:lnTo>
                  <a:pt x="1768886" y="578943"/>
                </a:lnTo>
                <a:lnTo>
                  <a:pt x="1732270" y="589788"/>
                </a:lnTo>
                <a:lnTo>
                  <a:pt x="1774579" y="613117"/>
                </a:lnTo>
                <a:lnTo>
                  <a:pt x="1816480" y="637068"/>
                </a:lnTo>
                <a:lnTo>
                  <a:pt x="1857991" y="661623"/>
                </a:lnTo>
                <a:lnTo>
                  <a:pt x="1899130" y="686763"/>
                </a:lnTo>
                <a:lnTo>
                  <a:pt x="1939915" y="712469"/>
                </a:lnTo>
                <a:lnTo>
                  <a:pt x="1925155" y="670133"/>
                </a:lnTo>
                <a:lnTo>
                  <a:pt x="1909657" y="629046"/>
                </a:lnTo>
                <a:lnTo>
                  <a:pt x="1893445" y="589222"/>
                </a:lnTo>
                <a:lnTo>
                  <a:pt x="1876542" y="550672"/>
                </a:lnTo>
                <a:close/>
              </a:path>
              <a:path w="2790190" h="2906395">
                <a:moveTo>
                  <a:pt x="912993" y="507111"/>
                </a:moveTo>
                <a:lnTo>
                  <a:pt x="892929" y="549220"/>
                </a:lnTo>
                <a:lnTo>
                  <a:pt x="873764" y="593075"/>
                </a:lnTo>
                <a:lnTo>
                  <a:pt x="855510" y="638603"/>
                </a:lnTo>
                <a:lnTo>
                  <a:pt x="838176" y="685729"/>
                </a:lnTo>
                <a:lnTo>
                  <a:pt x="821774" y="734379"/>
                </a:lnTo>
                <a:lnTo>
                  <a:pt x="806313" y="784478"/>
                </a:lnTo>
                <a:lnTo>
                  <a:pt x="849672" y="756308"/>
                </a:lnTo>
                <a:lnTo>
                  <a:pt x="893435" y="728757"/>
                </a:lnTo>
                <a:lnTo>
                  <a:pt x="937579" y="701825"/>
                </a:lnTo>
                <a:lnTo>
                  <a:pt x="982081" y="675513"/>
                </a:lnTo>
                <a:lnTo>
                  <a:pt x="1026106" y="650583"/>
                </a:lnTo>
                <a:lnTo>
                  <a:pt x="1070537" y="626284"/>
                </a:lnTo>
                <a:lnTo>
                  <a:pt x="1115348" y="602628"/>
                </a:lnTo>
                <a:lnTo>
                  <a:pt x="1160516" y="579627"/>
                </a:lnTo>
                <a:lnTo>
                  <a:pt x="1109865" y="562527"/>
                </a:lnTo>
                <a:lnTo>
                  <a:pt x="1059745" y="546731"/>
                </a:lnTo>
                <a:lnTo>
                  <a:pt x="1010198" y="532234"/>
                </a:lnTo>
                <a:lnTo>
                  <a:pt x="961266" y="519029"/>
                </a:lnTo>
                <a:lnTo>
                  <a:pt x="912993" y="507111"/>
                </a:lnTo>
                <a:close/>
              </a:path>
              <a:path w="2790190" h="2906395">
                <a:moveTo>
                  <a:pt x="511917" y="458406"/>
                </a:moveTo>
                <a:lnTo>
                  <a:pt x="452692" y="460958"/>
                </a:lnTo>
                <a:lnTo>
                  <a:pt x="396278" y="466649"/>
                </a:lnTo>
                <a:lnTo>
                  <a:pt x="342848" y="475497"/>
                </a:lnTo>
                <a:lnTo>
                  <a:pt x="292577" y="487518"/>
                </a:lnTo>
                <a:lnTo>
                  <a:pt x="245640" y="502729"/>
                </a:lnTo>
                <a:lnTo>
                  <a:pt x="202211" y="521147"/>
                </a:lnTo>
                <a:lnTo>
                  <a:pt x="162465" y="542788"/>
                </a:lnTo>
                <a:lnTo>
                  <a:pt x="126577" y="567670"/>
                </a:lnTo>
                <a:lnTo>
                  <a:pt x="94722" y="595808"/>
                </a:lnTo>
                <a:lnTo>
                  <a:pt x="67073" y="627221"/>
                </a:lnTo>
                <a:lnTo>
                  <a:pt x="43805" y="661924"/>
                </a:lnTo>
                <a:lnTo>
                  <a:pt x="26662" y="696349"/>
                </a:lnTo>
                <a:lnTo>
                  <a:pt x="13789" y="732598"/>
                </a:lnTo>
                <a:lnTo>
                  <a:pt x="5107" y="770559"/>
                </a:lnTo>
                <a:lnTo>
                  <a:pt x="536" y="810123"/>
                </a:lnTo>
                <a:lnTo>
                  <a:pt x="0" y="851177"/>
                </a:lnTo>
                <a:lnTo>
                  <a:pt x="3417" y="893612"/>
                </a:lnTo>
                <a:lnTo>
                  <a:pt x="10710" y="937317"/>
                </a:lnTo>
                <a:lnTo>
                  <a:pt x="21800" y="982182"/>
                </a:lnTo>
                <a:lnTo>
                  <a:pt x="36609" y="1028095"/>
                </a:lnTo>
                <a:lnTo>
                  <a:pt x="55056" y="1074946"/>
                </a:lnTo>
                <a:lnTo>
                  <a:pt x="77064" y="1122625"/>
                </a:lnTo>
                <a:lnTo>
                  <a:pt x="102554" y="1171021"/>
                </a:lnTo>
                <a:lnTo>
                  <a:pt x="131447" y="1220023"/>
                </a:lnTo>
                <a:lnTo>
                  <a:pt x="163664" y="1269520"/>
                </a:lnTo>
                <a:lnTo>
                  <a:pt x="199126" y="1319402"/>
                </a:lnTo>
                <a:lnTo>
                  <a:pt x="230200" y="1282756"/>
                </a:lnTo>
                <a:lnTo>
                  <a:pt x="262531" y="1246242"/>
                </a:lnTo>
                <a:lnTo>
                  <a:pt x="296098" y="1209891"/>
                </a:lnTo>
                <a:lnTo>
                  <a:pt x="330878" y="1173731"/>
                </a:lnTo>
                <a:lnTo>
                  <a:pt x="366850" y="1137791"/>
                </a:lnTo>
                <a:lnTo>
                  <a:pt x="403991" y="1102101"/>
                </a:lnTo>
                <a:lnTo>
                  <a:pt x="442280" y="1066690"/>
                </a:lnTo>
                <a:lnTo>
                  <a:pt x="481695" y="1031587"/>
                </a:lnTo>
                <a:lnTo>
                  <a:pt x="522214" y="996822"/>
                </a:lnTo>
                <a:lnTo>
                  <a:pt x="532479" y="943923"/>
                </a:lnTo>
                <a:lnTo>
                  <a:pt x="543723" y="891862"/>
                </a:lnTo>
                <a:lnTo>
                  <a:pt x="555927" y="840675"/>
                </a:lnTo>
                <a:lnTo>
                  <a:pt x="569068" y="790402"/>
                </a:lnTo>
                <a:lnTo>
                  <a:pt x="583126" y="741080"/>
                </a:lnTo>
                <a:lnTo>
                  <a:pt x="598080" y="692747"/>
                </a:lnTo>
                <a:lnTo>
                  <a:pt x="613907" y="645440"/>
                </a:lnTo>
                <a:lnTo>
                  <a:pt x="630588" y="599197"/>
                </a:lnTo>
                <a:lnTo>
                  <a:pt x="648100" y="554056"/>
                </a:lnTo>
                <a:lnTo>
                  <a:pt x="666423" y="510056"/>
                </a:lnTo>
                <a:lnTo>
                  <a:pt x="685536" y="467232"/>
                </a:lnTo>
                <a:lnTo>
                  <a:pt x="656965" y="464353"/>
                </a:lnTo>
                <a:lnTo>
                  <a:pt x="628799" y="462010"/>
                </a:lnTo>
                <a:lnTo>
                  <a:pt x="601061" y="460214"/>
                </a:lnTo>
                <a:lnTo>
                  <a:pt x="573776" y="458977"/>
                </a:lnTo>
                <a:lnTo>
                  <a:pt x="511917" y="458406"/>
                </a:lnTo>
                <a:close/>
              </a:path>
              <a:path w="2790190" h="2906395">
                <a:moveTo>
                  <a:pt x="1384417" y="0"/>
                </a:moveTo>
                <a:lnTo>
                  <a:pt x="1341274" y="2808"/>
                </a:lnTo>
                <a:lnTo>
                  <a:pt x="1298840" y="11123"/>
                </a:lnTo>
                <a:lnTo>
                  <a:pt x="1257201" y="24775"/>
                </a:lnTo>
                <a:lnTo>
                  <a:pt x="1216440" y="43597"/>
                </a:lnTo>
                <a:lnTo>
                  <a:pt x="1176644" y="67419"/>
                </a:lnTo>
                <a:lnTo>
                  <a:pt x="1137898" y="96073"/>
                </a:lnTo>
                <a:lnTo>
                  <a:pt x="1100288" y="129392"/>
                </a:lnTo>
                <a:lnTo>
                  <a:pt x="1063898" y="167207"/>
                </a:lnTo>
                <a:lnTo>
                  <a:pt x="1028814" y="209349"/>
                </a:lnTo>
                <a:lnTo>
                  <a:pt x="995121" y="255650"/>
                </a:lnTo>
                <a:lnTo>
                  <a:pt x="962904" y="305942"/>
                </a:lnTo>
                <a:lnTo>
                  <a:pt x="1010246" y="314982"/>
                </a:lnTo>
                <a:lnTo>
                  <a:pt x="1058067" y="325181"/>
                </a:lnTo>
                <a:lnTo>
                  <a:pt x="1106336" y="336533"/>
                </a:lnTo>
                <a:lnTo>
                  <a:pt x="1155022" y="349029"/>
                </a:lnTo>
                <a:lnTo>
                  <a:pt x="1204093" y="362664"/>
                </a:lnTo>
                <a:lnTo>
                  <a:pt x="1253519" y="377430"/>
                </a:lnTo>
                <a:lnTo>
                  <a:pt x="1303268" y="393321"/>
                </a:lnTo>
                <a:lnTo>
                  <a:pt x="1353308" y="410330"/>
                </a:lnTo>
                <a:lnTo>
                  <a:pt x="1403609" y="428450"/>
                </a:lnTo>
                <a:lnTo>
                  <a:pt x="1454140" y="447675"/>
                </a:lnTo>
                <a:lnTo>
                  <a:pt x="1502397" y="431661"/>
                </a:lnTo>
                <a:lnTo>
                  <a:pt x="1550374" y="416677"/>
                </a:lnTo>
                <a:lnTo>
                  <a:pt x="1598042" y="402725"/>
                </a:lnTo>
                <a:lnTo>
                  <a:pt x="1645370" y="389810"/>
                </a:lnTo>
                <a:lnTo>
                  <a:pt x="1692330" y="377937"/>
                </a:lnTo>
                <a:lnTo>
                  <a:pt x="1738890" y="367111"/>
                </a:lnTo>
                <a:lnTo>
                  <a:pt x="1785022" y="357335"/>
                </a:lnTo>
                <a:lnTo>
                  <a:pt x="1830695" y="348614"/>
                </a:lnTo>
                <a:lnTo>
                  <a:pt x="1800212" y="296161"/>
                </a:lnTo>
                <a:lnTo>
                  <a:pt x="1768251" y="247429"/>
                </a:lnTo>
                <a:lnTo>
                  <a:pt x="1734889" y="202578"/>
                </a:lnTo>
                <a:lnTo>
                  <a:pt x="1700205" y="161769"/>
                </a:lnTo>
                <a:lnTo>
                  <a:pt x="1664275" y="125162"/>
                </a:lnTo>
                <a:lnTo>
                  <a:pt x="1627178" y="92916"/>
                </a:lnTo>
                <a:lnTo>
                  <a:pt x="1588990" y="65192"/>
                </a:lnTo>
                <a:lnTo>
                  <a:pt x="1549790" y="42149"/>
                </a:lnTo>
                <a:lnTo>
                  <a:pt x="1509655" y="23949"/>
                </a:lnTo>
                <a:lnTo>
                  <a:pt x="1468663" y="10750"/>
                </a:lnTo>
                <a:lnTo>
                  <a:pt x="1426891" y="2714"/>
                </a:lnTo>
                <a:lnTo>
                  <a:pt x="138441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43069" y="4014978"/>
            <a:ext cx="638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能力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6261" y="2084069"/>
            <a:ext cx="5867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5" dirty="0">
                <a:latin typeface="黑体" panose="02010609060101010101" charset="-122"/>
                <a:cs typeface="黑体" panose="02010609060101010101" charset="-122"/>
              </a:rPr>
              <a:t>招聘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6261" y="3193491"/>
            <a:ext cx="11436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员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工面谈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6261" y="4284726"/>
            <a:ext cx="18408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绩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效考</a:t>
            </a:r>
            <a:r>
              <a:rPr sz="2200" spc="10" dirty="0">
                <a:latin typeface="黑体" panose="02010609060101010101" charset="-122"/>
                <a:cs typeface="黑体" panose="02010609060101010101" charset="-122"/>
              </a:rPr>
              <a:t>核</a:t>
            </a:r>
            <a:r>
              <a:rPr sz="2200" spc="-15" dirty="0">
                <a:latin typeface="黑体" panose="02010609060101010101" charset="-122"/>
                <a:cs typeface="黑体" panose="02010609060101010101" charset="-122"/>
              </a:rPr>
              <a:t>/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回顾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61909" y="2084069"/>
            <a:ext cx="17011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向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上管</a:t>
            </a: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理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老板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7780" y="2811145"/>
            <a:ext cx="3482340" cy="1028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将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不合</a:t>
            </a: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适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员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工 </a:t>
            </a: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淘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汰出</a:t>
            </a: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团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队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61909" y="4242561"/>
            <a:ext cx="11423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高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管教练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26261" y="5402681"/>
            <a:ext cx="19812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向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团队</a:t>
            </a: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布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置</a:t>
            </a: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任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务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61909" y="5402681"/>
            <a:ext cx="11423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黑体" panose="02010609060101010101" charset="-122"/>
                <a:cs typeface="黑体" panose="02010609060101010101" charset="-122"/>
              </a:rPr>
              <a:t>人</a:t>
            </a:r>
            <a:r>
              <a:rPr sz="2200" spc="-5" dirty="0">
                <a:latin typeface="黑体" panose="02010609060101010101" charset="-122"/>
                <a:cs typeface="黑体" panose="02010609060101010101" charset="-122"/>
              </a:rPr>
              <a:t>才盘点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2426" y="1943592"/>
            <a:ext cx="292755" cy="4818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59512" y="3039251"/>
            <a:ext cx="320241" cy="486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7943" y="4141096"/>
            <a:ext cx="318762" cy="495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39601" y="5300995"/>
            <a:ext cx="355392" cy="483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075031" y="1946573"/>
            <a:ext cx="312558" cy="4880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070380" y="3039244"/>
            <a:ext cx="329401" cy="4956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070441" y="4148821"/>
            <a:ext cx="321720" cy="4818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062703" y="5294764"/>
            <a:ext cx="337079" cy="4956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1560" y="1575308"/>
            <a:ext cx="9090660" cy="431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14502" y="1533144"/>
            <a:ext cx="1384300" cy="797560"/>
          </a:xfrm>
          <a:custGeom>
            <a:avLst/>
            <a:gdLst/>
            <a:ahLst/>
            <a:cxnLst/>
            <a:rect l="l" t="t" r="r" b="b"/>
            <a:pathLst>
              <a:path w="1384300" h="797560">
                <a:moveTo>
                  <a:pt x="1273500" y="380"/>
                </a:moveTo>
                <a:lnTo>
                  <a:pt x="1213683" y="380"/>
                </a:lnTo>
                <a:lnTo>
                  <a:pt x="962985" y="796543"/>
                </a:lnTo>
                <a:lnTo>
                  <a:pt x="1023818" y="796543"/>
                </a:lnTo>
                <a:lnTo>
                  <a:pt x="1273500" y="380"/>
                </a:lnTo>
                <a:close/>
              </a:path>
              <a:path w="1384300" h="797560">
                <a:moveTo>
                  <a:pt x="1264102" y="370839"/>
                </a:moveTo>
                <a:lnTo>
                  <a:pt x="1210399" y="380537"/>
                </a:lnTo>
                <a:lnTo>
                  <a:pt x="1172646" y="407860"/>
                </a:lnTo>
                <a:lnTo>
                  <a:pt x="1154324" y="448014"/>
                </a:lnTo>
                <a:lnTo>
                  <a:pt x="1149510" y="489872"/>
                </a:lnTo>
                <a:lnTo>
                  <a:pt x="1148913" y="516254"/>
                </a:lnTo>
                <a:lnTo>
                  <a:pt x="1148913" y="654557"/>
                </a:lnTo>
                <a:lnTo>
                  <a:pt x="1151215" y="696436"/>
                </a:lnTo>
                <a:lnTo>
                  <a:pt x="1163869" y="739788"/>
                </a:lnTo>
                <a:lnTo>
                  <a:pt x="1193998" y="771525"/>
                </a:lnTo>
                <a:lnTo>
                  <a:pt x="1247237" y="788795"/>
                </a:lnTo>
                <a:lnTo>
                  <a:pt x="1270833" y="789939"/>
                </a:lnTo>
                <a:lnTo>
                  <a:pt x="1291595" y="788747"/>
                </a:lnTo>
                <a:lnTo>
                  <a:pt x="1341191" y="770763"/>
                </a:lnTo>
                <a:lnTo>
                  <a:pt x="1370695" y="738151"/>
                </a:lnTo>
                <a:lnTo>
                  <a:pt x="1376670" y="722248"/>
                </a:lnTo>
                <a:lnTo>
                  <a:pt x="1259149" y="722248"/>
                </a:lnTo>
                <a:lnTo>
                  <a:pt x="1254450" y="719963"/>
                </a:lnTo>
                <a:lnTo>
                  <a:pt x="1249910" y="679068"/>
                </a:lnTo>
                <a:lnTo>
                  <a:pt x="1249878" y="483107"/>
                </a:lnTo>
                <a:lnTo>
                  <a:pt x="1250066" y="469556"/>
                </a:lnTo>
                <a:lnTo>
                  <a:pt x="1259276" y="438022"/>
                </a:lnTo>
                <a:lnTo>
                  <a:pt x="1375478" y="438022"/>
                </a:lnTo>
                <a:lnTo>
                  <a:pt x="1374719" y="435228"/>
                </a:lnTo>
                <a:lnTo>
                  <a:pt x="1350341" y="399688"/>
                </a:lnTo>
                <a:lnTo>
                  <a:pt x="1305139" y="375538"/>
                </a:lnTo>
                <a:lnTo>
                  <a:pt x="1285698" y="372010"/>
                </a:lnTo>
                <a:lnTo>
                  <a:pt x="1264102" y="370839"/>
                </a:lnTo>
                <a:close/>
              </a:path>
              <a:path w="1384300" h="797560">
                <a:moveTo>
                  <a:pt x="1375478" y="438022"/>
                </a:moveTo>
                <a:lnTo>
                  <a:pt x="1274008" y="438022"/>
                </a:lnTo>
                <a:lnTo>
                  <a:pt x="1278707" y="440563"/>
                </a:lnTo>
                <a:lnTo>
                  <a:pt x="1280485" y="445388"/>
                </a:lnTo>
                <a:lnTo>
                  <a:pt x="1283025" y="483107"/>
                </a:lnTo>
                <a:lnTo>
                  <a:pt x="1283025" y="679068"/>
                </a:lnTo>
                <a:lnTo>
                  <a:pt x="1278453" y="719835"/>
                </a:lnTo>
                <a:lnTo>
                  <a:pt x="1273881" y="722248"/>
                </a:lnTo>
                <a:lnTo>
                  <a:pt x="1376670" y="722248"/>
                </a:lnTo>
                <a:lnTo>
                  <a:pt x="1379436" y="710949"/>
                </a:lnTo>
                <a:lnTo>
                  <a:pt x="1381974" y="693229"/>
                </a:lnTo>
                <a:lnTo>
                  <a:pt x="1383488" y="672365"/>
                </a:lnTo>
                <a:lnTo>
                  <a:pt x="1383990" y="648334"/>
                </a:lnTo>
                <a:lnTo>
                  <a:pt x="1383990" y="516254"/>
                </a:lnTo>
                <a:lnTo>
                  <a:pt x="1383416" y="490753"/>
                </a:lnTo>
                <a:lnTo>
                  <a:pt x="1381688" y="468741"/>
                </a:lnTo>
                <a:lnTo>
                  <a:pt x="1378793" y="450228"/>
                </a:lnTo>
                <a:lnTo>
                  <a:pt x="1375478" y="438022"/>
                </a:lnTo>
                <a:close/>
              </a:path>
              <a:path w="1384300" h="797560">
                <a:moveTo>
                  <a:pt x="967811" y="380"/>
                </a:moveTo>
                <a:lnTo>
                  <a:pt x="914108" y="10025"/>
                </a:lnTo>
                <a:lnTo>
                  <a:pt x="876355" y="37052"/>
                </a:lnTo>
                <a:lnTo>
                  <a:pt x="858033" y="77198"/>
                </a:lnTo>
                <a:lnTo>
                  <a:pt x="853219" y="119247"/>
                </a:lnTo>
                <a:lnTo>
                  <a:pt x="852622" y="145795"/>
                </a:lnTo>
                <a:lnTo>
                  <a:pt x="852622" y="283717"/>
                </a:lnTo>
                <a:lnTo>
                  <a:pt x="854924" y="325945"/>
                </a:lnTo>
                <a:lnTo>
                  <a:pt x="867558" y="369435"/>
                </a:lnTo>
                <a:lnTo>
                  <a:pt x="897580" y="400938"/>
                </a:lnTo>
                <a:lnTo>
                  <a:pt x="950729" y="417958"/>
                </a:lnTo>
                <a:lnTo>
                  <a:pt x="974542" y="419100"/>
                </a:lnTo>
                <a:lnTo>
                  <a:pt x="995304" y="417907"/>
                </a:lnTo>
                <a:lnTo>
                  <a:pt x="1044900" y="399922"/>
                </a:lnTo>
                <a:lnTo>
                  <a:pt x="1074404" y="367418"/>
                </a:lnTo>
                <a:lnTo>
                  <a:pt x="1080320" y="351916"/>
                </a:lnTo>
                <a:lnTo>
                  <a:pt x="962604" y="351916"/>
                </a:lnTo>
                <a:lnTo>
                  <a:pt x="957778" y="349630"/>
                </a:lnTo>
                <a:lnTo>
                  <a:pt x="953243" y="308736"/>
                </a:lnTo>
                <a:lnTo>
                  <a:pt x="953206" y="112267"/>
                </a:lnTo>
                <a:lnTo>
                  <a:pt x="953398" y="98885"/>
                </a:lnTo>
                <a:lnTo>
                  <a:pt x="962985" y="67690"/>
                </a:lnTo>
                <a:lnTo>
                  <a:pt x="1079201" y="67690"/>
                </a:lnTo>
                <a:lnTo>
                  <a:pt x="1078301" y="64388"/>
                </a:lnTo>
                <a:lnTo>
                  <a:pt x="1053566" y="29009"/>
                </a:lnTo>
                <a:lnTo>
                  <a:pt x="1008499" y="5111"/>
                </a:lnTo>
                <a:lnTo>
                  <a:pt x="989220" y="1567"/>
                </a:lnTo>
                <a:lnTo>
                  <a:pt x="967811" y="380"/>
                </a:lnTo>
                <a:close/>
              </a:path>
              <a:path w="1384300" h="797560">
                <a:moveTo>
                  <a:pt x="1079201" y="67690"/>
                </a:moveTo>
                <a:lnTo>
                  <a:pt x="977717" y="67690"/>
                </a:lnTo>
                <a:lnTo>
                  <a:pt x="982416" y="70103"/>
                </a:lnTo>
                <a:lnTo>
                  <a:pt x="984194" y="74802"/>
                </a:lnTo>
                <a:lnTo>
                  <a:pt x="985287" y="79781"/>
                </a:lnTo>
                <a:lnTo>
                  <a:pt x="986083" y="87677"/>
                </a:lnTo>
                <a:lnTo>
                  <a:pt x="986574" y="98885"/>
                </a:lnTo>
                <a:lnTo>
                  <a:pt x="986734" y="112267"/>
                </a:lnTo>
                <a:lnTo>
                  <a:pt x="986734" y="308736"/>
                </a:lnTo>
                <a:lnTo>
                  <a:pt x="981781" y="349376"/>
                </a:lnTo>
                <a:lnTo>
                  <a:pt x="977336" y="351916"/>
                </a:lnTo>
                <a:lnTo>
                  <a:pt x="1080320" y="351916"/>
                </a:lnTo>
                <a:lnTo>
                  <a:pt x="1083145" y="340413"/>
                </a:lnTo>
                <a:lnTo>
                  <a:pt x="1085683" y="322659"/>
                </a:lnTo>
                <a:lnTo>
                  <a:pt x="1087197" y="301690"/>
                </a:lnTo>
                <a:lnTo>
                  <a:pt x="1087699" y="277494"/>
                </a:lnTo>
                <a:lnTo>
                  <a:pt x="1087699" y="145795"/>
                </a:lnTo>
                <a:lnTo>
                  <a:pt x="1087106" y="120128"/>
                </a:lnTo>
                <a:lnTo>
                  <a:pt x="1085334" y="97996"/>
                </a:lnTo>
                <a:lnTo>
                  <a:pt x="1082395" y="79412"/>
                </a:lnTo>
                <a:lnTo>
                  <a:pt x="1079201" y="67690"/>
                </a:lnTo>
                <a:close/>
              </a:path>
              <a:path w="1384300" h="797560">
                <a:moveTo>
                  <a:pt x="192476" y="0"/>
                </a:moveTo>
                <a:lnTo>
                  <a:pt x="141216" y="5143"/>
                </a:lnTo>
                <a:lnTo>
                  <a:pt x="96337" y="20573"/>
                </a:lnTo>
                <a:lnTo>
                  <a:pt x="59174" y="46307"/>
                </a:lnTo>
                <a:lnTo>
                  <a:pt x="30678" y="82422"/>
                </a:lnTo>
                <a:lnTo>
                  <a:pt x="11818" y="124825"/>
                </a:lnTo>
                <a:lnTo>
                  <a:pt x="3246" y="169798"/>
                </a:lnTo>
                <a:lnTo>
                  <a:pt x="785" y="238585"/>
                </a:lnTo>
                <a:lnTo>
                  <a:pt x="232" y="283844"/>
                </a:lnTo>
                <a:lnTo>
                  <a:pt x="0" y="472566"/>
                </a:lnTo>
                <a:lnTo>
                  <a:pt x="180" y="517173"/>
                </a:lnTo>
                <a:lnTo>
                  <a:pt x="881" y="565102"/>
                </a:lnTo>
                <a:lnTo>
                  <a:pt x="2108" y="603948"/>
                </a:lnTo>
                <a:lnTo>
                  <a:pt x="6677" y="651664"/>
                </a:lnTo>
                <a:lnTo>
                  <a:pt x="19683" y="693677"/>
                </a:lnTo>
                <a:lnTo>
                  <a:pt x="41993" y="732827"/>
                </a:lnTo>
                <a:lnTo>
                  <a:pt x="73703" y="763446"/>
                </a:lnTo>
                <a:lnTo>
                  <a:pt x="114986" y="784542"/>
                </a:lnTo>
                <a:lnTo>
                  <a:pt x="167651" y="795210"/>
                </a:lnTo>
                <a:lnTo>
                  <a:pt x="198318" y="796543"/>
                </a:lnTo>
                <a:lnTo>
                  <a:pt x="223396" y="795399"/>
                </a:lnTo>
                <a:lnTo>
                  <a:pt x="268648" y="786203"/>
                </a:lnTo>
                <a:lnTo>
                  <a:pt x="307274" y="767961"/>
                </a:lnTo>
                <a:lnTo>
                  <a:pt x="337893" y="742053"/>
                </a:lnTo>
                <a:lnTo>
                  <a:pt x="360156" y="709191"/>
                </a:lnTo>
                <a:lnTo>
                  <a:pt x="372037" y="678688"/>
                </a:lnTo>
                <a:lnTo>
                  <a:pt x="190825" y="678688"/>
                </a:lnTo>
                <a:lnTo>
                  <a:pt x="182963" y="677711"/>
                </a:lnTo>
                <a:lnTo>
                  <a:pt x="161139" y="638682"/>
                </a:lnTo>
                <a:lnTo>
                  <a:pt x="159329" y="457961"/>
                </a:lnTo>
                <a:lnTo>
                  <a:pt x="159807" y="438628"/>
                </a:lnTo>
                <a:lnTo>
                  <a:pt x="171455" y="394985"/>
                </a:lnTo>
                <a:lnTo>
                  <a:pt x="191333" y="386841"/>
                </a:lnTo>
                <a:lnTo>
                  <a:pt x="377513" y="386841"/>
                </a:lnTo>
                <a:lnTo>
                  <a:pt x="373578" y="365125"/>
                </a:lnTo>
                <a:lnTo>
                  <a:pt x="367482" y="345932"/>
                </a:lnTo>
                <a:lnTo>
                  <a:pt x="359319" y="330072"/>
                </a:lnTo>
                <a:lnTo>
                  <a:pt x="159329" y="330072"/>
                </a:lnTo>
                <a:lnTo>
                  <a:pt x="159451" y="184344"/>
                </a:lnTo>
                <a:lnTo>
                  <a:pt x="161234" y="141096"/>
                </a:lnTo>
                <a:lnTo>
                  <a:pt x="169616" y="127380"/>
                </a:lnTo>
                <a:lnTo>
                  <a:pt x="174823" y="121411"/>
                </a:lnTo>
                <a:lnTo>
                  <a:pt x="181554" y="118363"/>
                </a:lnTo>
                <a:lnTo>
                  <a:pt x="370174" y="118363"/>
                </a:lnTo>
                <a:lnTo>
                  <a:pt x="364053" y="99440"/>
                </a:lnTo>
                <a:lnTo>
                  <a:pt x="339415" y="57403"/>
                </a:lnTo>
                <a:lnTo>
                  <a:pt x="302585" y="26034"/>
                </a:lnTo>
                <a:lnTo>
                  <a:pt x="253531" y="6492"/>
                </a:lnTo>
                <a:lnTo>
                  <a:pt x="224504" y="1621"/>
                </a:lnTo>
                <a:lnTo>
                  <a:pt x="192476" y="0"/>
                </a:lnTo>
                <a:close/>
              </a:path>
              <a:path w="1384300" h="797560">
                <a:moveTo>
                  <a:pt x="377513" y="386841"/>
                </a:moveTo>
                <a:lnTo>
                  <a:pt x="191333" y="386841"/>
                </a:lnTo>
                <a:lnTo>
                  <a:pt x="199215" y="387794"/>
                </a:lnTo>
                <a:lnTo>
                  <a:pt x="205906" y="390651"/>
                </a:lnTo>
                <a:lnTo>
                  <a:pt x="222705" y="438628"/>
                </a:lnTo>
                <a:lnTo>
                  <a:pt x="223210" y="457961"/>
                </a:lnTo>
                <a:lnTo>
                  <a:pt x="223139" y="603948"/>
                </a:lnTo>
                <a:lnTo>
                  <a:pt x="220448" y="644239"/>
                </a:lnTo>
                <a:lnTo>
                  <a:pt x="197683" y="678688"/>
                </a:lnTo>
                <a:lnTo>
                  <a:pt x="372037" y="678688"/>
                </a:lnTo>
                <a:lnTo>
                  <a:pt x="379755" y="631328"/>
                </a:lnTo>
                <a:lnTo>
                  <a:pt x="382283" y="571424"/>
                </a:lnTo>
                <a:lnTo>
                  <a:pt x="382595" y="533780"/>
                </a:lnTo>
                <a:lnTo>
                  <a:pt x="382595" y="472566"/>
                </a:lnTo>
                <a:lnTo>
                  <a:pt x="382025" y="440491"/>
                </a:lnTo>
                <a:lnTo>
                  <a:pt x="380325" y="411892"/>
                </a:lnTo>
                <a:lnTo>
                  <a:pt x="377513" y="386841"/>
                </a:lnTo>
                <a:close/>
              </a:path>
              <a:path w="1384300" h="797560">
                <a:moveTo>
                  <a:pt x="253563" y="268477"/>
                </a:moveTo>
                <a:lnTo>
                  <a:pt x="207772" y="277157"/>
                </a:lnTo>
                <a:lnTo>
                  <a:pt x="174394" y="303101"/>
                </a:lnTo>
                <a:lnTo>
                  <a:pt x="159329" y="330072"/>
                </a:lnTo>
                <a:lnTo>
                  <a:pt x="359319" y="330072"/>
                </a:lnTo>
                <a:lnTo>
                  <a:pt x="330906" y="296925"/>
                </a:lnTo>
                <a:lnTo>
                  <a:pt x="294806" y="275605"/>
                </a:lnTo>
                <a:lnTo>
                  <a:pt x="253563" y="268477"/>
                </a:lnTo>
                <a:close/>
              </a:path>
              <a:path w="1384300" h="797560">
                <a:moveTo>
                  <a:pt x="370174" y="118363"/>
                </a:moveTo>
                <a:lnTo>
                  <a:pt x="199461" y="118363"/>
                </a:lnTo>
                <a:lnTo>
                  <a:pt x="207081" y="121538"/>
                </a:lnTo>
                <a:lnTo>
                  <a:pt x="218384" y="134111"/>
                </a:lnTo>
                <a:lnTo>
                  <a:pt x="222988" y="175180"/>
                </a:lnTo>
                <a:lnTo>
                  <a:pt x="223210" y="218820"/>
                </a:lnTo>
                <a:lnTo>
                  <a:pt x="382595" y="218820"/>
                </a:lnTo>
                <a:lnTo>
                  <a:pt x="381448" y="184344"/>
                </a:lnTo>
                <a:lnTo>
                  <a:pt x="377991" y="152939"/>
                </a:lnTo>
                <a:lnTo>
                  <a:pt x="372201" y="124630"/>
                </a:lnTo>
                <a:lnTo>
                  <a:pt x="370174" y="118363"/>
                </a:lnTo>
                <a:close/>
              </a:path>
              <a:path w="1384300" h="797560">
                <a:moveTo>
                  <a:pt x="592272" y="477392"/>
                </a:moveTo>
                <a:lnTo>
                  <a:pt x="432887" y="477392"/>
                </a:lnTo>
                <a:lnTo>
                  <a:pt x="432887" y="537971"/>
                </a:lnTo>
                <a:lnTo>
                  <a:pt x="433744" y="588593"/>
                </a:lnTo>
                <a:lnTo>
                  <a:pt x="436316" y="631094"/>
                </a:lnTo>
                <a:lnTo>
                  <a:pt x="446603" y="691641"/>
                </a:lnTo>
                <a:lnTo>
                  <a:pt x="467558" y="732535"/>
                </a:lnTo>
                <a:lnTo>
                  <a:pt x="503372" y="766571"/>
                </a:lnTo>
                <a:lnTo>
                  <a:pt x="554728" y="789432"/>
                </a:lnTo>
                <a:lnTo>
                  <a:pt x="622371" y="797051"/>
                </a:lnTo>
                <a:lnTo>
                  <a:pt x="654188" y="795408"/>
                </a:lnTo>
                <a:lnTo>
                  <a:pt x="708775" y="782264"/>
                </a:lnTo>
                <a:lnTo>
                  <a:pt x="751334" y="756096"/>
                </a:lnTo>
                <a:lnTo>
                  <a:pt x="781294" y="717667"/>
                </a:lnTo>
                <a:lnTo>
                  <a:pt x="795707" y="678688"/>
                </a:lnTo>
                <a:lnTo>
                  <a:pt x="619196" y="678688"/>
                </a:lnTo>
                <a:lnTo>
                  <a:pt x="611459" y="677832"/>
                </a:lnTo>
                <a:lnTo>
                  <a:pt x="593510" y="642635"/>
                </a:lnTo>
                <a:lnTo>
                  <a:pt x="592315" y="605089"/>
                </a:lnTo>
                <a:lnTo>
                  <a:pt x="592272" y="477392"/>
                </a:lnTo>
                <a:close/>
              </a:path>
              <a:path w="1384300" h="797560">
                <a:moveTo>
                  <a:pt x="793025" y="118363"/>
                </a:moveTo>
                <a:lnTo>
                  <a:pt x="630880" y="118363"/>
                </a:lnTo>
                <a:lnTo>
                  <a:pt x="637992" y="122681"/>
                </a:lnTo>
                <a:lnTo>
                  <a:pt x="642691" y="131190"/>
                </a:lnTo>
                <a:lnTo>
                  <a:pt x="645691" y="139287"/>
                </a:lnTo>
                <a:lnTo>
                  <a:pt x="647834" y="150812"/>
                </a:lnTo>
                <a:lnTo>
                  <a:pt x="649120" y="165766"/>
                </a:lnTo>
                <a:lnTo>
                  <a:pt x="649549" y="184150"/>
                </a:lnTo>
                <a:lnTo>
                  <a:pt x="649436" y="232013"/>
                </a:lnTo>
                <a:lnTo>
                  <a:pt x="646174" y="271791"/>
                </a:lnTo>
                <a:lnTo>
                  <a:pt x="624276" y="304545"/>
                </a:lnTo>
                <a:lnTo>
                  <a:pt x="579735" y="309421"/>
                </a:lnTo>
                <a:lnTo>
                  <a:pt x="554045" y="309752"/>
                </a:lnTo>
                <a:lnTo>
                  <a:pt x="554045" y="421004"/>
                </a:lnTo>
                <a:lnTo>
                  <a:pt x="593034" y="423306"/>
                </a:lnTo>
                <a:lnTo>
                  <a:pt x="630991" y="438245"/>
                </a:lnTo>
                <a:lnTo>
                  <a:pt x="647469" y="481361"/>
                </a:lnTo>
                <a:lnTo>
                  <a:pt x="649549" y="519556"/>
                </a:lnTo>
                <a:lnTo>
                  <a:pt x="649549" y="572515"/>
                </a:lnTo>
                <a:lnTo>
                  <a:pt x="648041" y="630793"/>
                </a:lnTo>
                <a:lnTo>
                  <a:pt x="639841" y="669043"/>
                </a:lnTo>
                <a:lnTo>
                  <a:pt x="619196" y="678688"/>
                </a:lnTo>
                <a:lnTo>
                  <a:pt x="795707" y="678688"/>
                </a:lnTo>
                <a:lnTo>
                  <a:pt x="799129" y="666190"/>
                </a:lnTo>
                <a:lnTo>
                  <a:pt x="804568" y="633285"/>
                </a:lnTo>
                <a:lnTo>
                  <a:pt x="807841" y="595237"/>
                </a:lnTo>
                <a:lnTo>
                  <a:pt x="808934" y="552068"/>
                </a:lnTo>
                <a:lnTo>
                  <a:pt x="807817" y="496061"/>
                </a:lnTo>
                <a:lnTo>
                  <a:pt x="804473" y="451294"/>
                </a:lnTo>
                <a:lnTo>
                  <a:pt x="791154" y="395477"/>
                </a:lnTo>
                <a:lnTo>
                  <a:pt x="754131" y="355848"/>
                </a:lnTo>
                <a:lnTo>
                  <a:pt x="737179" y="347344"/>
                </a:lnTo>
                <a:lnTo>
                  <a:pt x="754106" y="335222"/>
                </a:lnTo>
                <a:lnTo>
                  <a:pt x="788360" y="295020"/>
                </a:lnTo>
                <a:lnTo>
                  <a:pt x="799330" y="257492"/>
                </a:lnTo>
                <a:lnTo>
                  <a:pt x="802965" y="202056"/>
                </a:lnTo>
                <a:lnTo>
                  <a:pt x="800437" y="157122"/>
                </a:lnTo>
                <a:lnTo>
                  <a:pt x="793025" y="118363"/>
                </a:lnTo>
                <a:close/>
              </a:path>
              <a:path w="1384300" h="797560">
                <a:moveTo>
                  <a:pt x="607766" y="0"/>
                </a:moveTo>
                <a:lnTo>
                  <a:pt x="565237" y="2407"/>
                </a:lnTo>
                <a:lnTo>
                  <a:pt x="498752" y="21699"/>
                </a:lnTo>
                <a:lnTo>
                  <a:pt x="456461" y="62323"/>
                </a:lnTo>
                <a:lnTo>
                  <a:pt x="435506" y="136566"/>
                </a:lnTo>
                <a:lnTo>
                  <a:pt x="432887" y="187070"/>
                </a:lnTo>
                <a:lnTo>
                  <a:pt x="432887" y="252348"/>
                </a:lnTo>
                <a:lnTo>
                  <a:pt x="592272" y="252348"/>
                </a:lnTo>
                <a:lnTo>
                  <a:pt x="592376" y="184150"/>
                </a:lnTo>
                <a:lnTo>
                  <a:pt x="592673" y="169259"/>
                </a:lnTo>
                <a:lnTo>
                  <a:pt x="602188" y="125918"/>
                </a:lnTo>
                <a:lnTo>
                  <a:pt x="621101" y="118363"/>
                </a:lnTo>
                <a:lnTo>
                  <a:pt x="793025" y="118363"/>
                </a:lnTo>
                <a:lnTo>
                  <a:pt x="792837" y="117379"/>
                </a:lnTo>
                <a:lnTo>
                  <a:pt x="762325" y="53466"/>
                </a:lnTo>
                <a:lnTo>
                  <a:pt x="703381" y="13350"/>
                </a:lnTo>
                <a:lnTo>
                  <a:pt x="660151" y="3335"/>
                </a:lnTo>
                <a:lnTo>
                  <a:pt x="60776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14503" y="2720848"/>
            <a:ext cx="1384300" cy="797560"/>
          </a:xfrm>
          <a:custGeom>
            <a:avLst/>
            <a:gdLst/>
            <a:ahLst/>
            <a:cxnLst/>
            <a:rect l="l" t="t" r="r" b="b"/>
            <a:pathLst>
              <a:path w="1384300" h="797560">
                <a:moveTo>
                  <a:pt x="1271468" y="507"/>
                </a:moveTo>
                <a:lnTo>
                  <a:pt x="1210381" y="507"/>
                </a:lnTo>
                <a:lnTo>
                  <a:pt x="954984" y="797051"/>
                </a:lnTo>
                <a:lnTo>
                  <a:pt x="1016960" y="797051"/>
                </a:lnTo>
                <a:lnTo>
                  <a:pt x="1271468" y="507"/>
                </a:lnTo>
                <a:close/>
              </a:path>
              <a:path w="1384300" h="797560">
                <a:moveTo>
                  <a:pt x="1261816" y="371093"/>
                </a:moveTo>
                <a:lnTo>
                  <a:pt x="1223684" y="375396"/>
                </a:lnTo>
                <a:lnTo>
                  <a:pt x="1179285" y="397652"/>
                </a:lnTo>
                <a:lnTo>
                  <a:pt x="1154247" y="432942"/>
                </a:lnTo>
                <a:lnTo>
                  <a:pt x="1144960" y="490146"/>
                </a:lnTo>
                <a:lnTo>
                  <a:pt x="1144341" y="516509"/>
                </a:lnTo>
                <a:lnTo>
                  <a:pt x="1144341" y="654938"/>
                </a:lnTo>
                <a:lnTo>
                  <a:pt x="1146722" y="696880"/>
                </a:lnTo>
                <a:lnTo>
                  <a:pt x="1159652" y="740296"/>
                </a:lnTo>
                <a:lnTo>
                  <a:pt x="1190442" y="772032"/>
                </a:lnTo>
                <a:lnTo>
                  <a:pt x="1244573" y="789303"/>
                </a:lnTo>
                <a:lnTo>
                  <a:pt x="1268674" y="790448"/>
                </a:lnTo>
                <a:lnTo>
                  <a:pt x="1289869" y="789255"/>
                </a:lnTo>
                <a:lnTo>
                  <a:pt x="1340429" y="771271"/>
                </a:lnTo>
                <a:lnTo>
                  <a:pt x="1370450" y="738606"/>
                </a:lnTo>
                <a:lnTo>
                  <a:pt x="1376558" y="722756"/>
                </a:lnTo>
                <a:lnTo>
                  <a:pt x="1256863" y="722756"/>
                </a:lnTo>
                <a:lnTo>
                  <a:pt x="1252037" y="720471"/>
                </a:lnTo>
                <a:lnTo>
                  <a:pt x="1247370" y="679576"/>
                </a:lnTo>
                <a:lnTo>
                  <a:pt x="1247338" y="483362"/>
                </a:lnTo>
                <a:lnTo>
                  <a:pt x="1247526" y="469810"/>
                </a:lnTo>
                <a:lnTo>
                  <a:pt x="1256990" y="438403"/>
                </a:lnTo>
                <a:lnTo>
                  <a:pt x="1375386" y="438403"/>
                </a:lnTo>
                <a:lnTo>
                  <a:pt x="1374592" y="435482"/>
                </a:lnTo>
                <a:lnTo>
                  <a:pt x="1349642" y="399996"/>
                </a:lnTo>
                <a:lnTo>
                  <a:pt x="1303599" y="375840"/>
                </a:lnTo>
                <a:lnTo>
                  <a:pt x="1283790" y="372282"/>
                </a:lnTo>
                <a:lnTo>
                  <a:pt x="1261816" y="371093"/>
                </a:lnTo>
                <a:close/>
              </a:path>
              <a:path w="1384300" h="797560">
                <a:moveTo>
                  <a:pt x="1375386" y="438403"/>
                </a:moveTo>
                <a:lnTo>
                  <a:pt x="1271976" y="438403"/>
                </a:lnTo>
                <a:lnTo>
                  <a:pt x="1276675" y="440816"/>
                </a:lnTo>
                <a:lnTo>
                  <a:pt x="1278453" y="445642"/>
                </a:lnTo>
                <a:lnTo>
                  <a:pt x="1281120" y="483362"/>
                </a:lnTo>
                <a:lnTo>
                  <a:pt x="1281120" y="679576"/>
                </a:lnTo>
                <a:lnTo>
                  <a:pt x="1276421" y="720216"/>
                </a:lnTo>
                <a:lnTo>
                  <a:pt x="1271849" y="722756"/>
                </a:lnTo>
                <a:lnTo>
                  <a:pt x="1376558" y="722756"/>
                </a:lnTo>
                <a:lnTo>
                  <a:pt x="1379382" y="711438"/>
                </a:lnTo>
                <a:lnTo>
                  <a:pt x="1381958" y="693674"/>
                </a:lnTo>
                <a:lnTo>
                  <a:pt x="1383485" y="672766"/>
                </a:lnTo>
                <a:lnTo>
                  <a:pt x="1383990" y="648715"/>
                </a:lnTo>
                <a:lnTo>
                  <a:pt x="1383990" y="516509"/>
                </a:lnTo>
                <a:lnTo>
                  <a:pt x="1383396" y="491025"/>
                </a:lnTo>
                <a:lnTo>
                  <a:pt x="1381624" y="469042"/>
                </a:lnTo>
                <a:lnTo>
                  <a:pt x="1378685" y="450536"/>
                </a:lnTo>
                <a:lnTo>
                  <a:pt x="1375386" y="438403"/>
                </a:lnTo>
                <a:close/>
              </a:path>
              <a:path w="1384300" h="797560">
                <a:moveTo>
                  <a:pt x="959810" y="507"/>
                </a:moveTo>
                <a:lnTo>
                  <a:pt x="921725" y="4778"/>
                </a:lnTo>
                <a:lnTo>
                  <a:pt x="877333" y="26719"/>
                </a:lnTo>
                <a:lnTo>
                  <a:pt x="852241" y="61849"/>
                </a:lnTo>
                <a:lnTo>
                  <a:pt x="843061" y="119374"/>
                </a:lnTo>
                <a:lnTo>
                  <a:pt x="842462" y="145923"/>
                </a:lnTo>
                <a:lnTo>
                  <a:pt x="842462" y="283844"/>
                </a:lnTo>
                <a:lnTo>
                  <a:pt x="844779" y="326135"/>
                </a:lnTo>
                <a:lnTo>
                  <a:pt x="857698" y="369689"/>
                </a:lnTo>
                <a:lnTo>
                  <a:pt x="888309" y="401192"/>
                </a:lnTo>
                <a:lnTo>
                  <a:pt x="942476" y="418212"/>
                </a:lnTo>
                <a:lnTo>
                  <a:pt x="966668" y="419353"/>
                </a:lnTo>
                <a:lnTo>
                  <a:pt x="987880" y="418161"/>
                </a:lnTo>
                <a:lnTo>
                  <a:pt x="1038423" y="400176"/>
                </a:lnTo>
                <a:lnTo>
                  <a:pt x="1068498" y="367690"/>
                </a:lnTo>
                <a:lnTo>
                  <a:pt x="1074608" y="352171"/>
                </a:lnTo>
                <a:lnTo>
                  <a:pt x="954603" y="352171"/>
                </a:lnTo>
                <a:lnTo>
                  <a:pt x="949650" y="349885"/>
                </a:lnTo>
                <a:lnTo>
                  <a:pt x="944988" y="308990"/>
                </a:lnTo>
                <a:lnTo>
                  <a:pt x="944951" y="112267"/>
                </a:lnTo>
                <a:lnTo>
                  <a:pt x="945143" y="98956"/>
                </a:lnTo>
                <a:lnTo>
                  <a:pt x="954984" y="67817"/>
                </a:lnTo>
                <a:lnTo>
                  <a:pt x="1073379" y="67817"/>
                </a:lnTo>
                <a:lnTo>
                  <a:pt x="1072459" y="64515"/>
                </a:lnTo>
                <a:lnTo>
                  <a:pt x="1047330" y="29011"/>
                </a:lnTo>
                <a:lnTo>
                  <a:pt x="1001354" y="5175"/>
                </a:lnTo>
                <a:lnTo>
                  <a:pt x="981671" y="1674"/>
                </a:lnTo>
                <a:lnTo>
                  <a:pt x="959810" y="507"/>
                </a:lnTo>
                <a:close/>
              </a:path>
              <a:path w="1384300" h="797560">
                <a:moveTo>
                  <a:pt x="1073379" y="67817"/>
                </a:moveTo>
                <a:lnTo>
                  <a:pt x="969970" y="67817"/>
                </a:lnTo>
                <a:lnTo>
                  <a:pt x="974796" y="70103"/>
                </a:lnTo>
                <a:lnTo>
                  <a:pt x="976447" y="74929"/>
                </a:lnTo>
                <a:lnTo>
                  <a:pt x="977613" y="79906"/>
                </a:lnTo>
                <a:lnTo>
                  <a:pt x="978447" y="87788"/>
                </a:lnTo>
                <a:lnTo>
                  <a:pt x="978951" y="98956"/>
                </a:lnTo>
                <a:lnTo>
                  <a:pt x="979114" y="112267"/>
                </a:lnTo>
                <a:lnTo>
                  <a:pt x="979114" y="308990"/>
                </a:lnTo>
                <a:lnTo>
                  <a:pt x="974034" y="349630"/>
                </a:lnTo>
                <a:lnTo>
                  <a:pt x="969589" y="352171"/>
                </a:lnTo>
                <a:lnTo>
                  <a:pt x="1074608" y="352171"/>
                </a:lnTo>
                <a:lnTo>
                  <a:pt x="1077449" y="340667"/>
                </a:lnTo>
                <a:lnTo>
                  <a:pt x="1080031" y="322913"/>
                </a:lnTo>
                <a:lnTo>
                  <a:pt x="1081589" y="301944"/>
                </a:lnTo>
                <a:lnTo>
                  <a:pt x="1082111" y="277749"/>
                </a:lnTo>
                <a:lnTo>
                  <a:pt x="1082111" y="145923"/>
                </a:lnTo>
                <a:lnTo>
                  <a:pt x="1081495" y="120255"/>
                </a:lnTo>
                <a:lnTo>
                  <a:pt x="1079666" y="98123"/>
                </a:lnTo>
                <a:lnTo>
                  <a:pt x="1076646" y="79539"/>
                </a:lnTo>
                <a:lnTo>
                  <a:pt x="1073379" y="67817"/>
                </a:lnTo>
                <a:close/>
              </a:path>
              <a:path w="1384300" h="797560">
                <a:moveTo>
                  <a:pt x="196159" y="0"/>
                </a:moveTo>
                <a:lnTo>
                  <a:pt x="143962" y="5143"/>
                </a:lnTo>
                <a:lnTo>
                  <a:pt x="98242" y="20574"/>
                </a:lnTo>
                <a:lnTo>
                  <a:pt x="60300" y="46402"/>
                </a:lnTo>
                <a:lnTo>
                  <a:pt x="31313" y="82423"/>
                </a:lnTo>
                <a:lnTo>
                  <a:pt x="12056" y="124936"/>
                </a:lnTo>
                <a:lnTo>
                  <a:pt x="3373" y="169925"/>
                </a:lnTo>
                <a:lnTo>
                  <a:pt x="801" y="238775"/>
                </a:lnTo>
                <a:lnTo>
                  <a:pt x="235" y="284099"/>
                </a:lnTo>
                <a:lnTo>
                  <a:pt x="0" y="472948"/>
                </a:lnTo>
                <a:lnTo>
                  <a:pt x="182" y="517572"/>
                </a:lnTo>
                <a:lnTo>
                  <a:pt x="896" y="565530"/>
                </a:lnTo>
                <a:lnTo>
                  <a:pt x="2161" y="604313"/>
                </a:lnTo>
                <a:lnTo>
                  <a:pt x="6847" y="652063"/>
                </a:lnTo>
                <a:lnTo>
                  <a:pt x="20131" y="694112"/>
                </a:lnTo>
                <a:lnTo>
                  <a:pt x="42842" y="733228"/>
                </a:lnTo>
                <a:lnTo>
                  <a:pt x="75124" y="763934"/>
                </a:lnTo>
                <a:lnTo>
                  <a:pt x="117224" y="785050"/>
                </a:lnTo>
                <a:lnTo>
                  <a:pt x="170858" y="795718"/>
                </a:lnTo>
                <a:lnTo>
                  <a:pt x="202128" y="797051"/>
                </a:lnTo>
                <a:lnTo>
                  <a:pt x="227680" y="795907"/>
                </a:lnTo>
                <a:lnTo>
                  <a:pt x="273833" y="786711"/>
                </a:lnTo>
                <a:lnTo>
                  <a:pt x="313201" y="768467"/>
                </a:lnTo>
                <a:lnTo>
                  <a:pt x="344356" y="742507"/>
                </a:lnTo>
                <a:lnTo>
                  <a:pt x="367055" y="709644"/>
                </a:lnTo>
                <a:lnTo>
                  <a:pt x="379169" y="679068"/>
                </a:lnTo>
                <a:lnTo>
                  <a:pt x="194508" y="679068"/>
                </a:lnTo>
                <a:lnTo>
                  <a:pt x="186477" y="678092"/>
                </a:lnTo>
                <a:lnTo>
                  <a:pt x="164202" y="639063"/>
                </a:lnTo>
                <a:lnTo>
                  <a:pt x="162377" y="458215"/>
                </a:lnTo>
                <a:lnTo>
                  <a:pt x="162857" y="438882"/>
                </a:lnTo>
                <a:lnTo>
                  <a:pt x="174725" y="395313"/>
                </a:lnTo>
                <a:lnTo>
                  <a:pt x="194889" y="387223"/>
                </a:lnTo>
                <a:lnTo>
                  <a:pt x="384786" y="387223"/>
                </a:lnTo>
                <a:lnTo>
                  <a:pt x="384763" y="387026"/>
                </a:lnTo>
                <a:lnTo>
                  <a:pt x="380690" y="365378"/>
                </a:lnTo>
                <a:lnTo>
                  <a:pt x="374492" y="346186"/>
                </a:lnTo>
                <a:lnTo>
                  <a:pt x="366207" y="330326"/>
                </a:lnTo>
                <a:lnTo>
                  <a:pt x="162377" y="330326"/>
                </a:lnTo>
                <a:lnTo>
                  <a:pt x="162499" y="184471"/>
                </a:lnTo>
                <a:lnTo>
                  <a:pt x="164409" y="141224"/>
                </a:lnTo>
                <a:lnTo>
                  <a:pt x="184983" y="118490"/>
                </a:lnTo>
                <a:lnTo>
                  <a:pt x="377243" y="118490"/>
                </a:lnTo>
                <a:lnTo>
                  <a:pt x="371038" y="99567"/>
                </a:lnTo>
                <a:lnTo>
                  <a:pt x="345907" y="57467"/>
                </a:lnTo>
                <a:lnTo>
                  <a:pt x="308300" y="26035"/>
                </a:lnTo>
                <a:lnTo>
                  <a:pt x="258373" y="6492"/>
                </a:lnTo>
                <a:lnTo>
                  <a:pt x="228807" y="1621"/>
                </a:lnTo>
                <a:lnTo>
                  <a:pt x="196159" y="0"/>
                </a:lnTo>
                <a:close/>
              </a:path>
              <a:path w="1384300" h="797560">
                <a:moveTo>
                  <a:pt x="384786" y="387223"/>
                </a:moveTo>
                <a:lnTo>
                  <a:pt x="194889" y="387223"/>
                </a:lnTo>
                <a:lnTo>
                  <a:pt x="202959" y="388155"/>
                </a:lnTo>
                <a:lnTo>
                  <a:pt x="209827" y="390969"/>
                </a:lnTo>
                <a:lnTo>
                  <a:pt x="226999" y="438882"/>
                </a:lnTo>
                <a:lnTo>
                  <a:pt x="227528" y="458215"/>
                </a:lnTo>
                <a:lnTo>
                  <a:pt x="227454" y="604313"/>
                </a:lnTo>
                <a:lnTo>
                  <a:pt x="224686" y="644715"/>
                </a:lnTo>
                <a:lnTo>
                  <a:pt x="201493" y="679068"/>
                </a:lnTo>
                <a:lnTo>
                  <a:pt x="379169" y="679068"/>
                </a:lnTo>
                <a:lnTo>
                  <a:pt x="387014" y="631707"/>
                </a:lnTo>
                <a:lnTo>
                  <a:pt x="389629" y="571752"/>
                </a:lnTo>
                <a:lnTo>
                  <a:pt x="389961" y="534035"/>
                </a:lnTo>
                <a:lnTo>
                  <a:pt x="389961" y="472948"/>
                </a:lnTo>
                <a:lnTo>
                  <a:pt x="389387" y="440799"/>
                </a:lnTo>
                <a:lnTo>
                  <a:pt x="387659" y="412162"/>
                </a:lnTo>
                <a:lnTo>
                  <a:pt x="384786" y="387223"/>
                </a:lnTo>
                <a:close/>
              </a:path>
              <a:path w="1384300" h="797560">
                <a:moveTo>
                  <a:pt x="258516" y="268731"/>
                </a:moveTo>
                <a:lnTo>
                  <a:pt x="211742" y="277358"/>
                </a:lnTo>
                <a:lnTo>
                  <a:pt x="177712" y="303355"/>
                </a:lnTo>
                <a:lnTo>
                  <a:pt x="162377" y="330326"/>
                </a:lnTo>
                <a:lnTo>
                  <a:pt x="366207" y="330326"/>
                </a:lnTo>
                <a:lnTo>
                  <a:pt x="337256" y="297179"/>
                </a:lnTo>
                <a:lnTo>
                  <a:pt x="300505" y="275812"/>
                </a:lnTo>
                <a:lnTo>
                  <a:pt x="258516" y="268731"/>
                </a:lnTo>
                <a:close/>
              </a:path>
              <a:path w="1384300" h="797560">
                <a:moveTo>
                  <a:pt x="377243" y="118490"/>
                </a:moveTo>
                <a:lnTo>
                  <a:pt x="203271" y="118490"/>
                </a:lnTo>
                <a:lnTo>
                  <a:pt x="211145" y="121665"/>
                </a:lnTo>
                <a:lnTo>
                  <a:pt x="216860" y="128015"/>
                </a:lnTo>
                <a:lnTo>
                  <a:pt x="227258" y="175307"/>
                </a:lnTo>
                <a:lnTo>
                  <a:pt x="227528" y="218948"/>
                </a:lnTo>
                <a:lnTo>
                  <a:pt x="389961" y="218948"/>
                </a:lnTo>
                <a:lnTo>
                  <a:pt x="388772" y="184471"/>
                </a:lnTo>
                <a:lnTo>
                  <a:pt x="385214" y="153066"/>
                </a:lnTo>
                <a:lnTo>
                  <a:pt x="379298" y="124757"/>
                </a:lnTo>
                <a:lnTo>
                  <a:pt x="377243" y="118490"/>
                </a:lnTo>
                <a:close/>
              </a:path>
              <a:path w="1384300" h="797560">
                <a:moveTo>
                  <a:pt x="777311" y="647318"/>
                </a:moveTo>
                <a:lnTo>
                  <a:pt x="614878" y="647318"/>
                </a:lnTo>
                <a:lnTo>
                  <a:pt x="614878" y="782447"/>
                </a:lnTo>
                <a:lnTo>
                  <a:pt x="777311" y="782447"/>
                </a:lnTo>
                <a:lnTo>
                  <a:pt x="777311" y="647318"/>
                </a:lnTo>
                <a:close/>
              </a:path>
              <a:path w="1384300" h="797560">
                <a:moveTo>
                  <a:pt x="777311" y="15112"/>
                </a:moveTo>
                <a:lnTo>
                  <a:pt x="562300" y="15112"/>
                </a:lnTo>
                <a:lnTo>
                  <a:pt x="421965" y="516509"/>
                </a:lnTo>
                <a:lnTo>
                  <a:pt x="421965" y="647318"/>
                </a:lnTo>
                <a:lnTo>
                  <a:pt x="823539" y="647318"/>
                </a:lnTo>
                <a:lnTo>
                  <a:pt x="823539" y="516509"/>
                </a:lnTo>
                <a:lnTo>
                  <a:pt x="543123" y="516509"/>
                </a:lnTo>
                <a:lnTo>
                  <a:pt x="573924" y="376573"/>
                </a:lnTo>
                <a:lnTo>
                  <a:pt x="614878" y="189991"/>
                </a:lnTo>
                <a:lnTo>
                  <a:pt x="777311" y="189991"/>
                </a:lnTo>
                <a:lnTo>
                  <a:pt x="777311" y="15112"/>
                </a:lnTo>
                <a:close/>
              </a:path>
              <a:path w="1384300" h="797560">
                <a:moveTo>
                  <a:pt x="777311" y="189991"/>
                </a:moveTo>
                <a:lnTo>
                  <a:pt x="614878" y="189991"/>
                </a:lnTo>
                <a:lnTo>
                  <a:pt x="614878" y="516509"/>
                </a:lnTo>
                <a:lnTo>
                  <a:pt x="777311" y="516509"/>
                </a:lnTo>
                <a:lnTo>
                  <a:pt x="777311" y="189991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14447" y="3908552"/>
            <a:ext cx="1384300" cy="797560"/>
          </a:xfrm>
          <a:custGeom>
            <a:avLst/>
            <a:gdLst/>
            <a:ahLst/>
            <a:cxnLst/>
            <a:rect l="l" t="t" r="r" b="b"/>
            <a:pathLst>
              <a:path w="1384300" h="797560">
                <a:moveTo>
                  <a:pt x="1273555" y="508"/>
                </a:moveTo>
                <a:lnTo>
                  <a:pt x="1213612" y="508"/>
                </a:lnTo>
                <a:lnTo>
                  <a:pt x="962787" y="796671"/>
                </a:lnTo>
                <a:lnTo>
                  <a:pt x="1023619" y="796671"/>
                </a:lnTo>
                <a:lnTo>
                  <a:pt x="1273555" y="508"/>
                </a:lnTo>
                <a:close/>
              </a:path>
              <a:path w="1384300" h="797560">
                <a:moveTo>
                  <a:pt x="1264030" y="370840"/>
                </a:moveTo>
                <a:lnTo>
                  <a:pt x="1210345" y="380591"/>
                </a:lnTo>
                <a:lnTo>
                  <a:pt x="1172559" y="407924"/>
                </a:lnTo>
                <a:lnTo>
                  <a:pt x="1154179" y="448121"/>
                </a:lnTo>
                <a:lnTo>
                  <a:pt x="1149330" y="489892"/>
                </a:lnTo>
                <a:lnTo>
                  <a:pt x="1148714" y="516255"/>
                </a:lnTo>
                <a:lnTo>
                  <a:pt x="1148714" y="654558"/>
                </a:lnTo>
                <a:lnTo>
                  <a:pt x="1151064" y="696483"/>
                </a:lnTo>
                <a:lnTo>
                  <a:pt x="1163726" y="739842"/>
                </a:lnTo>
                <a:lnTo>
                  <a:pt x="1193927" y="771525"/>
                </a:lnTo>
                <a:lnTo>
                  <a:pt x="1247165" y="788902"/>
                </a:lnTo>
                <a:lnTo>
                  <a:pt x="1270762" y="790067"/>
                </a:lnTo>
                <a:lnTo>
                  <a:pt x="1291597" y="788856"/>
                </a:lnTo>
                <a:lnTo>
                  <a:pt x="1341247" y="770890"/>
                </a:lnTo>
                <a:lnTo>
                  <a:pt x="1370750" y="738225"/>
                </a:lnTo>
                <a:lnTo>
                  <a:pt x="1376756" y="722249"/>
                </a:lnTo>
                <a:lnTo>
                  <a:pt x="1259204" y="722249"/>
                </a:lnTo>
                <a:lnTo>
                  <a:pt x="1254378" y="720090"/>
                </a:lnTo>
                <a:lnTo>
                  <a:pt x="1249839" y="679196"/>
                </a:lnTo>
                <a:lnTo>
                  <a:pt x="1249806" y="483108"/>
                </a:lnTo>
                <a:lnTo>
                  <a:pt x="1249995" y="469612"/>
                </a:lnTo>
                <a:lnTo>
                  <a:pt x="1259331" y="438150"/>
                </a:lnTo>
                <a:lnTo>
                  <a:pt x="1375534" y="438150"/>
                </a:lnTo>
                <a:lnTo>
                  <a:pt x="1374775" y="435356"/>
                </a:lnTo>
                <a:lnTo>
                  <a:pt x="1350271" y="399797"/>
                </a:lnTo>
                <a:lnTo>
                  <a:pt x="1305067" y="375602"/>
                </a:lnTo>
                <a:lnTo>
                  <a:pt x="1285626" y="372030"/>
                </a:lnTo>
                <a:lnTo>
                  <a:pt x="1264030" y="370840"/>
                </a:lnTo>
                <a:close/>
              </a:path>
              <a:path w="1384300" h="797560">
                <a:moveTo>
                  <a:pt x="1375534" y="438150"/>
                </a:moveTo>
                <a:lnTo>
                  <a:pt x="1274064" y="438150"/>
                </a:lnTo>
                <a:lnTo>
                  <a:pt x="1278763" y="440563"/>
                </a:lnTo>
                <a:lnTo>
                  <a:pt x="1280414" y="445516"/>
                </a:lnTo>
                <a:lnTo>
                  <a:pt x="1282953" y="483108"/>
                </a:lnTo>
                <a:lnTo>
                  <a:pt x="1282953" y="679196"/>
                </a:lnTo>
                <a:lnTo>
                  <a:pt x="1278381" y="719836"/>
                </a:lnTo>
                <a:lnTo>
                  <a:pt x="1273937" y="722249"/>
                </a:lnTo>
                <a:lnTo>
                  <a:pt x="1376756" y="722249"/>
                </a:lnTo>
                <a:lnTo>
                  <a:pt x="1379491" y="711059"/>
                </a:lnTo>
                <a:lnTo>
                  <a:pt x="1382029" y="693308"/>
                </a:lnTo>
                <a:lnTo>
                  <a:pt x="1383543" y="672439"/>
                </a:lnTo>
                <a:lnTo>
                  <a:pt x="1384045" y="648462"/>
                </a:lnTo>
                <a:lnTo>
                  <a:pt x="1384045" y="516255"/>
                </a:lnTo>
                <a:lnTo>
                  <a:pt x="1383472" y="490773"/>
                </a:lnTo>
                <a:lnTo>
                  <a:pt x="1381744" y="468804"/>
                </a:lnTo>
                <a:lnTo>
                  <a:pt x="1378848" y="450336"/>
                </a:lnTo>
                <a:lnTo>
                  <a:pt x="1375534" y="438150"/>
                </a:lnTo>
                <a:close/>
              </a:path>
              <a:path w="1384300" h="797560">
                <a:moveTo>
                  <a:pt x="967486" y="508"/>
                </a:moveTo>
                <a:lnTo>
                  <a:pt x="913800" y="10098"/>
                </a:lnTo>
                <a:lnTo>
                  <a:pt x="876014" y="37163"/>
                </a:lnTo>
                <a:lnTo>
                  <a:pt x="857634" y="77325"/>
                </a:lnTo>
                <a:lnTo>
                  <a:pt x="852785" y="119374"/>
                </a:lnTo>
                <a:lnTo>
                  <a:pt x="852169" y="145923"/>
                </a:lnTo>
                <a:lnTo>
                  <a:pt x="852169" y="283718"/>
                </a:lnTo>
                <a:lnTo>
                  <a:pt x="854519" y="325993"/>
                </a:lnTo>
                <a:lnTo>
                  <a:pt x="867179" y="369435"/>
                </a:lnTo>
                <a:lnTo>
                  <a:pt x="897254" y="400939"/>
                </a:lnTo>
                <a:lnTo>
                  <a:pt x="950475" y="418084"/>
                </a:lnTo>
                <a:lnTo>
                  <a:pt x="974216" y="419227"/>
                </a:lnTo>
                <a:lnTo>
                  <a:pt x="995052" y="418016"/>
                </a:lnTo>
                <a:lnTo>
                  <a:pt x="1044701" y="400050"/>
                </a:lnTo>
                <a:lnTo>
                  <a:pt x="1074259" y="367492"/>
                </a:lnTo>
                <a:lnTo>
                  <a:pt x="1080236" y="351917"/>
                </a:lnTo>
                <a:lnTo>
                  <a:pt x="962405" y="351917"/>
                </a:lnTo>
                <a:lnTo>
                  <a:pt x="957452" y="349758"/>
                </a:lnTo>
                <a:lnTo>
                  <a:pt x="952918" y="308864"/>
                </a:lnTo>
                <a:lnTo>
                  <a:pt x="952880" y="112268"/>
                </a:lnTo>
                <a:lnTo>
                  <a:pt x="953073" y="98956"/>
                </a:lnTo>
                <a:lnTo>
                  <a:pt x="962787" y="67818"/>
                </a:lnTo>
                <a:lnTo>
                  <a:pt x="1079002" y="67818"/>
                </a:lnTo>
                <a:lnTo>
                  <a:pt x="1078102" y="64516"/>
                </a:lnTo>
                <a:lnTo>
                  <a:pt x="1053367" y="29065"/>
                </a:lnTo>
                <a:lnTo>
                  <a:pt x="1008237" y="5175"/>
                </a:lnTo>
                <a:lnTo>
                  <a:pt x="988915" y="1674"/>
                </a:lnTo>
                <a:lnTo>
                  <a:pt x="967486" y="508"/>
                </a:lnTo>
                <a:close/>
              </a:path>
              <a:path w="1384300" h="797560">
                <a:moveTo>
                  <a:pt x="1079002" y="67818"/>
                </a:moveTo>
                <a:lnTo>
                  <a:pt x="977518" y="67818"/>
                </a:lnTo>
                <a:lnTo>
                  <a:pt x="982217" y="70104"/>
                </a:lnTo>
                <a:lnTo>
                  <a:pt x="983868" y="74930"/>
                </a:lnTo>
                <a:lnTo>
                  <a:pt x="985015" y="79906"/>
                </a:lnTo>
                <a:lnTo>
                  <a:pt x="985805" y="87788"/>
                </a:lnTo>
                <a:lnTo>
                  <a:pt x="986266" y="98956"/>
                </a:lnTo>
                <a:lnTo>
                  <a:pt x="986408" y="112268"/>
                </a:lnTo>
                <a:lnTo>
                  <a:pt x="986408" y="308864"/>
                </a:lnTo>
                <a:lnTo>
                  <a:pt x="981455" y="349377"/>
                </a:lnTo>
                <a:lnTo>
                  <a:pt x="977138" y="351917"/>
                </a:lnTo>
                <a:lnTo>
                  <a:pt x="1080236" y="351917"/>
                </a:lnTo>
                <a:lnTo>
                  <a:pt x="1087000" y="301815"/>
                </a:lnTo>
                <a:lnTo>
                  <a:pt x="1087501" y="145923"/>
                </a:lnTo>
                <a:lnTo>
                  <a:pt x="1086907" y="120255"/>
                </a:lnTo>
                <a:lnTo>
                  <a:pt x="1085135" y="98123"/>
                </a:lnTo>
                <a:lnTo>
                  <a:pt x="1082196" y="79539"/>
                </a:lnTo>
                <a:lnTo>
                  <a:pt x="1079002" y="67818"/>
                </a:lnTo>
                <a:close/>
              </a:path>
              <a:path w="1384300" h="797560">
                <a:moveTo>
                  <a:pt x="159511" y="494030"/>
                </a:moveTo>
                <a:lnTo>
                  <a:pt x="0" y="494030"/>
                </a:lnTo>
                <a:lnTo>
                  <a:pt x="94" y="539496"/>
                </a:lnTo>
                <a:lnTo>
                  <a:pt x="1236" y="585718"/>
                </a:lnTo>
                <a:lnTo>
                  <a:pt x="4937" y="628761"/>
                </a:lnTo>
                <a:lnTo>
                  <a:pt x="19684" y="693928"/>
                </a:lnTo>
                <a:lnTo>
                  <a:pt x="46275" y="738695"/>
                </a:lnTo>
                <a:lnTo>
                  <a:pt x="86486" y="770890"/>
                </a:lnTo>
                <a:lnTo>
                  <a:pt x="137064" y="790209"/>
                </a:lnTo>
                <a:lnTo>
                  <a:pt x="195071" y="796671"/>
                </a:lnTo>
                <a:lnTo>
                  <a:pt x="221456" y="795597"/>
                </a:lnTo>
                <a:lnTo>
                  <a:pt x="267938" y="786973"/>
                </a:lnTo>
                <a:lnTo>
                  <a:pt x="306038" y="769798"/>
                </a:lnTo>
                <a:lnTo>
                  <a:pt x="335756" y="744930"/>
                </a:lnTo>
                <a:lnTo>
                  <a:pt x="357211" y="713065"/>
                </a:lnTo>
                <a:lnTo>
                  <a:pt x="370827" y="678688"/>
                </a:lnTo>
                <a:lnTo>
                  <a:pt x="193801" y="678688"/>
                </a:lnTo>
                <a:lnTo>
                  <a:pt x="182350" y="676735"/>
                </a:lnTo>
                <a:lnTo>
                  <a:pt x="161923" y="629134"/>
                </a:lnTo>
                <a:lnTo>
                  <a:pt x="159775" y="576365"/>
                </a:lnTo>
                <a:lnTo>
                  <a:pt x="159511" y="541909"/>
                </a:lnTo>
                <a:lnTo>
                  <a:pt x="159511" y="494030"/>
                </a:lnTo>
                <a:close/>
              </a:path>
              <a:path w="1384300" h="797560">
                <a:moveTo>
                  <a:pt x="374551" y="333502"/>
                </a:moveTo>
                <a:lnTo>
                  <a:pt x="189864" y="333502"/>
                </a:lnTo>
                <a:lnTo>
                  <a:pt x="197987" y="334478"/>
                </a:lnTo>
                <a:lnTo>
                  <a:pt x="204835" y="337407"/>
                </a:lnTo>
                <a:lnTo>
                  <a:pt x="221793" y="387985"/>
                </a:lnTo>
                <a:lnTo>
                  <a:pt x="222250" y="407797"/>
                </a:lnTo>
                <a:lnTo>
                  <a:pt x="222250" y="559816"/>
                </a:lnTo>
                <a:lnTo>
                  <a:pt x="221503" y="622522"/>
                </a:lnTo>
                <a:lnTo>
                  <a:pt x="217931" y="663702"/>
                </a:lnTo>
                <a:lnTo>
                  <a:pt x="201802" y="678688"/>
                </a:lnTo>
                <a:lnTo>
                  <a:pt x="370827" y="678688"/>
                </a:lnTo>
                <a:lnTo>
                  <a:pt x="378118" y="637311"/>
                </a:lnTo>
                <a:lnTo>
                  <a:pt x="381357" y="577530"/>
                </a:lnTo>
                <a:lnTo>
                  <a:pt x="381761" y="430149"/>
                </a:lnTo>
                <a:lnTo>
                  <a:pt x="379664" y="372213"/>
                </a:lnTo>
                <a:lnTo>
                  <a:pt x="374551" y="333502"/>
                </a:lnTo>
                <a:close/>
              </a:path>
              <a:path w="1384300" h="797560">
                <a:moveTo>
                  <a:pt x="350646" y="15240"/>
                </a:moveTo>
                <a:lnTo>
                  <a:pt x="8254" y="15240"/>
                </a:lnTo>
                <a:lnTo>
                  <a:pt x="5779" y="160121"/>
                </a:lnTo>
                <a:lnTo>
                  <a:pt x="1523" y="401700"/>
                </a:lnTo>
                <a:lnTo>
                  <a:pt x="159511" y="401700"/>
                </a:lnTo>
                <a:lnTo>
                  <a:pt x="159652" y="386385"/>
                </a:lnTo>
                <a:lnTo>
                  <a:pt x="160067" y="374142"/>
                </a:lnTo>
                <a:lnTo>
                  <a:pt x="176402" y="336169"/>
                </a:lnTo>
                <a:lnTo>
                  <a:pt x="182498" y="333502"/>
                </a:lnTo>
                <a:lnTo>
                  <a:pt x="374551" y="333502"/>
                </a:lnTo>
                <a:lnTo>
                  <a:pt x="373364" y="324516"/>
                </a:lnTo>
                <a:lnTo>
                  <a:pt x="362848" y="287059"/>
                </a:lnTo>
                <a:lnTo>
                  <a:pt x="352578" y="268097"/>
                </a:lnTo>
                <a:lnTo>
                  <a:pt x="152780" y="268097"/>
                </a:lnTo>
                <a:lnTo>
                  <a:pt x="152780" y="137922"/>
                </a:lnTo>
                <a:lnTo>
                  <a:pt x="350646" y="137922"/>
                </a:lnTo>
                <a:lnTo>
                  <a:pt x="350646" y="15240"/>
                </a:lnTo>
                <a:close/>
              </a:path>
              <a:path w="1384300" h="797560">
                <a:moveTo>
                  <a:pt x="248284" y="215519"/>
                </a:moveTo>
                <a:lnTo>
                  <a:pt x="220450" y="218805"/>
                </a:lnTo>
                <a:lnTo>
                  <a:pt x="195246" y="228663"/>
                </a:lnTo>
                <a:lnTo>
                  <a:pt x="172686" y="245094"/>
                </a:lnTo>
                <a:lnTo>
                  <a:pt x="152780" y="268097"/>
                </a:lnTo>
                <a:lnTo>
                  <a:pt x="352578" y="268097"/>
                </a:lnTo>
                <a:lnTo>
                  <a:pt x="306244" y="226583"/>
                </a:lnTo>
                <a:lnTo>
                  <a:pt x="248284" y="215519"/>
                </a:lnTo>
                <a:close/>
              </a:path>
              <a:path w="1384300" h="797560">
                <a:moveTo>
                  <a:pt x="591819" y="477393"/>
                </a:moveTo>
                <a:lnTo>
                  <a:pt x="432180" y="477393"/>
                </a:lnTo>
                <a:lnTo>
                  <a:pt x="432180" y="538099"/>
                </a:lnTo>
                <a:lnTo>
                  <a:pt x="433038" y="588702"/>
                </a:lnTo>
                <a:lnTo>
                  <a:pt x="435609" y="631174"/>
                </a:lnTo>
                <a:lnTo>
                  <a:pt x="445897" y="691769"/>
                </a:lnTo>
                <a:lnTo>
                  <a:pt x="466899" y="732599"/>
                </a:lnTo>
                <a:lnTo>
                  <a:pt x="502665" y="766572"/>
                </a:lnTo>
                <a:lnTo>
                  <a:pt x="554085" y="789543"/>
                </a:lnTo>
                <a:lnTo>
                  <a:pt x="621791" y="797179"/>
                </a:lnTo>
                <a:lnTo>
                  <a:pt x="653629" y="795535"/>
                </a:lnTo>
                <a:lnTo>
                  <a:pt x="708302" y="782391"/>
                </a:lnTo>
                <a:lnTo>
                  <a:pt x="750883" y="756223"/>
                </a:lnTo>
                <a:lnTo>
                  <a:pt x="780895" y="717794"/>
                </a:lnTo>
                <a:lnTo>
                  <a:pt x="795398" y="678688"/>
                </a:lnTo>
                <a:lnTo>
                  <a:pt x="618616" y="678688"/>
                </a:lnTo>
                <a:lnTo>
                  <a:pt x="610879" y="677852"/>
                </a:lnTo>
                <a:lnTo>
                  <a:pt x="593042" y="642651"/>
                </a:lnTo>
                <a:lnTo>
                  <a:pt x="591864" y="605216"/>
                </a:lnTo>
                <a:lnTo>
                  <a:pt x="591819" y="477393"/>
                </a:lnTo>
                <a:close/>
              </a:path>
              <a:path w="1384300" h="797560">
                <a:moveTo>
                  <a:pt x="792674" y="118491"/>
                </a:moveTo>
                <a:lnTo>
                  <a:pt x="630301" y="118491"/>
                </a:lnTo>
                <a:lnTo>
                  <a:pt x="637539" y="122681"/>
                </a:lnTo>
                <a:lnTo>
                  <a:pt x="642112" y="131191"/>
                </a:lnTo>
                <a:lnTo>
                  <a:pt x="645112" y="139307"/>
                </a:lnTo>
                <a:lnTo>
                  <a:pt x="647255" y="150876"/>
                </a:lnTo>
                <a:lnTo>
                  <a:pt x="648541" y="165873"/>
                </a:lnTo>
                <a:lnTo>
                  <a:pt x="648969" y="184277"/>
                </a:lnTo>
                <a:lnTo>
                  <a:pt x="648863" y="232140"/>
                </a:lnTo>
                <a:lnTo>
                  <a:pt x="645701" y="271811"/>
                </a:lnTo>
                <a:lnTo>
                  <a:pt x="623697" y="304546"/>
                </a:lnTo>
                <a:lnTo>
                  <a:pt x="579155" y="309439"/>
                </a:lnTo>
                <a:lnTo>
                  <a:pt x="553465" y="309753"/>
                </a:lnTo>
                <a:lnTo>
                  <a:pt x="553465" y="421131"/>
                </a:lnTo>
                <a:lnTo>
                  <a:pt x="592454" y="423418"/>
                </a:lnTo>
                <a:lnTo>
                  <a:pt x="630459" y="438292"/>
                </a:lnTo>
                <a:lnTo>
                  <a:pt x="646937" y="481457"/>
                </a:lnTo>
                <a:lnTo>
                  <a:pt x="648969" y="519556"/>
                </a:lnTo>
                <a:lnTo>
                  <a:pt x="648969" y="572643"/>
                </a:lnTo>
                <a:lnTo>
                  <a:pt x="647525" y="630920"/>
                </a:lnTo>
                <a:lnTo>
                  <a:pt x="639369" y="669151"/>
                </a:lnTo>
                <a:lnTo>
                  <a:pt x="618616" y="678688"/>
                </a:lnTo>
                <a:lnTo>
                  <a:pt x="795398" y="678688"/>
                </a:lnTo>
                <a:lnTo>
                  <a:pt x="798784" y="666263"/>
                </a:lnTo>
                <a:lnTo>
                  <a:pt x="804179" y="633364"/>
                </a:lnTo>
                <a:lnTo>
                  <a:pt x="807408" y="595346"/>
                </a:lnTo>
                <a:lnTo>
                  <a:pt x="808481" y="552196"/>
                </a:lnTo>
                <a:lnTo>
                  <a:pt x="807384" y="496187"/>
                </a:lnTo>
                <a:lnTo>
                  <a:pt x="804084" y="451405"/>
                </a:lnTo>
                <a:lnTo>
                  <a:pt x="790828" y="395478"/>
                </a:lnTo>
                <a:lnTo>
                  <a:pt x="753681" y="355973"/>
                </a:lnTo>
                <a:lnTo>
                  <a:pt x="736726" y="347472"/>
                </a:lnTo>
                <a:lnTo>
                  <a:pt x="753655" y="335331"/>
                </a:lnTo>
                <a:lnTo>
                  <a:pt x="788035" y="295148"/>
                </a:lnTo>
                <a:lnTo>
                  <a:pt x="798956" y="257619"/>
                </a:lnTo>
                <a:lnTo>
                  <a:pt x="802639" y="202184"/>
                </a:lnTo>
                <a:lnTo>
                  <a:pt x="800094" y="157176"/>
                </a:lnTo>
                <a:lnTo>
                  <a:pt x="792674" y="118491"/>
                </a:lnTo>
                <a:close/>
              </a:path>
              <a:path w="1384300" h="797560">
                <a:moveTo>
                  <a:pt x="607187" y="0"/>
                </a:moveTo>
                <a:lnTo>
                  <a:pt x="564655" y="2424"/>
                </a:lnTo>
                <a:lnTo>
                  <a:pt x="498119" y="21752"/>
                </a:lnTo>
                <a:lnTo>
                  <a:pt x="455755" y="62394"/>
                </a:lnTo>
                <a:lnTo>
                  <a:pt x="434800" y="136638"/>
                </a:lnTo>
                <a:lnTo>
                  <a:pt x="432180" y="187071"/>
                </a:lnTo>
                <a:lnTo>
                  <a:pt x="432180" y="252475"/>
                </a:lnTo>
                <a:lnTo>
                  <a:pt x="591819" y="252475"/>
                </a:lnTo>
                <a:lnTo>
                  <a:pt x="591918" y="184277"/>
                </a:lnTo>
                <a:lnTo>
                  <a:pt x="592200" y="169386"/>
                </a:lnTo>
                <a:lnTo>
                  <a:pt x="601610" y="126045"/>
                </a:lnTo>
                <a:lnTo>
                  <a:pt x="620649" y="118491"/>
                </a:lnTo>
                <a:lnTo>
                  <a:pt x="792674" y="118491"/>
                </a:lnTo>
                <a:lnTo>
                  <a:pt x="792464" y="117395"/>
                </a:lnTo>
                <a:lnTo>
                  <a:pt x="762000" y="53467"/>
                </a:lnTo>
                <a:lnTo>
                  <a:pt x="702929" y="13398"/>
                </a:lnTo>
                <a:lnTo>
                  <a:pt x="659647" y="3353"/>
                </a:lnTo>
                <a:lnTo>
                  <a:pt x="60718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14503" y="5096383"/>
            <a:ext cx="1384300" cy="797560"/>
          </a:xfrm>
          <a:custGeom>
            <a:avLst/>
            <a:gdLst/>
            <a:ahLst/>
            <a:cxnLst/>
            <a:rect l="l" t="t" r="r" b="b"/>
            <a:pathLst>
              <a:path w="1384300" h="797560">
                <a:moveTo>
                  <a:pt x="1273753" y="381"/>
                </a:moveTo>
                <a:lnTo>
                  <a:pt x="1214063" y="381"/>
                </a:lnTo>
                <a:lnTo>
                  <a:pt x="964127" y="797052"/>
                </a:lnTo>
                <a:lnTo>
                  <a:pt x="1024706" y="797052"/>
                </a:lnTo>
                <a:lnTo>
                  <a:pt x="1273753" y="381"/>
                </a:lnTo>
                <a:close/>
              </a:path>
              <a:path w="1384300" h="797560">
                <a:moveTo>
                  <a:pt x="1264355" y="370967"/>
                </a:moveTo>
                <a:lnTo>
                  <a:pt x="1210885" y="380771"/>
                </a:lnTo>
                <a:lnTo>
                  <a:pt x="1173201" y="408066"/>
                </a:lnTo>
                <a:lnTo>
                  <a:pt x="1154885" y="448268"/>
                </a:lnTo>
                <a:lnTo>
                  <a:pt x="1150036" y="490126"/>
                </a:lnTo>
                <a:lnTo>
                  <a:pt x="1149420" y="516509"/>
                </a:lnTo>
                <a:lnTo>
                  <a:pt x="1149420" y="654888"/>
                </a:lnTo>
                <a:lnTo>
                  <a:pt x="1151770" y="696828"/>
                </a:lnTo>
                <a:lnTo>
                  <a:pt x="1164430" y="740216"/>
                </a:lnTo>
                <a:lnTo>
                  <a:pt x="1194505" y="771944"/>
                </a:lnTo>
                <a:lnTo>
                  <a:pt x="1247530" y="789267"/>
                </a:lnTo>
                <a:lnTo>
                  <a:pt x="1271086" y="790422"/>
                </a:lnTo>
                <a:lnTo>
                  <a:pt x="1291847" y="789222"/>
                </a:lnTo>
                <a:lnTo>
                  <a:pt x="1341317" y="771232"/>
                </a:lnTo>
                <a:lnTo>
                  <a:pt x="1370750" y="738571"/>
                </a:lnTo>
                <a:lnTo>
                  <a:pt x="1376783" y="722655"/>
                </a:lnTo>
                <a:lnTo>
                  <a:pt x="1259529" y="722655"/>
                </a:lnTo>
                <a:lnTo>
                  <a:pt x="1254830" y="720445"/>
                </a:lnTo>
                <a:lnTo>
                  <a:pt x="1250291" y="679526"/>
                </a:lnTo>
                <a:lnTo>
                  <a:pt x="1250258" y="483362"/>
                </a:lnTo>
                <a:lnTo>
                  <a:pt x="1250429" y="469810"/>
                </a:lnTo>
                <a:lnTo>
                  <a:pt x="1259656" y="438277"/>
                </a:lnTo>
                <a:lnTo>
                  <a:pt x="1375477" y="438277"/>
                </a:lnTo>
                <a:lnTo>
                  <a:pt x="1374718" y="435483"/>
                </a:lnTo>
                <a:lnTo>
                  <a:pt x="1350394" y="399942"/>
                </a:lnTo>
                <a:lnTo>
                  <a:pt x="1305329" y="375729"/>
                </a:lnTo>
                <a:lnTo>
                  <a:pt x="1285932" y="372157"/>
                </a:lnTo>
                <a:lnTo>
                  <a:pt x="1264355" y="370967"/>
                </a:lnTo>
                <a:close/>
              </a:path>
              <a:path w="1384300" h="797560">
                <a:moveTo>
                  <a:pt x="1375477" y="438277"/>
                </a:moveTo>
                <a:lnTo>
                  <a:pt x="1274388" y="438277"/>
                </a:lnTo>
                <a:lnTo>
                  <a:pt x="1278960" y="440817"/>
                </a:lnTo>
                <a:lnTo>
                  <a:pt x="1280738" y="445643"/>
                </a:lnTo>
                <a:lnTo>
                  <a:pt x="1283278" y="483362"/>
                </a:lnTo>
                <a:lnTo>
                  <a:pt x="1283278" y="679526"/>
                </a:lnTo>
                <a:lnTo>
                  <a:pt x="1278706" y="720204"/>
                </a:lnTo>
                <a:lnTo>
                  <a:pt x="1274261" y="722655"/>
                </a:lnTo>
                <a:lnTo>
                  <a:pt x="1376783" y="722655"/>
                </a:lnTo>
                <a:lnTo>
                  <a:pt x="1379489" y="711368"/>
                </a:lnTo>
                <a:lnTo>
                  <a:pt x="1381989" y="693626"/>
                </a:lnTo>
                <a:lnTo>
                  <a:pt x="1383489" y="672745"/>
                </a:lnTo>
                <a:lnTo>
                  <a:pt x="1383989" y="648728"/>
                </a:lnTo>
                <a:lnTo>
                  <a:pt x="1383989" y="516509"/>
                </a:lnTo>
                <a:lnTo>
                  <a:pt x="1383416" y="491007"/>
                </a:lnTo>
                <a:lnTo>
                  <a:pt x="1381688" y="468995"/>
                </a:lnTo>
                <a:lnTo>
                  <a:pt x="1378792" y="450482"/>
                </a:lnTo>
                <a:lnTo>
                  <a:pt x="1375477" y="438277"/>
                </a:lnTo>
                <a:close/>
              </a:path>
              <a:path w="1384300" h="797560">
                <a:moveTo>
                  <a:pt x="968826" y="381"/>
                </a:moveTo>
                <a:lnTo>
                  <a:pt x="915302" y="10025"/>
                </a:lnTo>
                <a:lnTo>
                  <a:pt x="877672" y="37115"/>
                </a:lnTo>
                <a:lnTo>
                  <a:pt x="859303" y="77307"/>
                </a:lnTo>
                <a:lnTo>
                  <a:pt x="854489" y="119320"/>
                </a:lnTo>
                <a:lnTo>
                  <a:pt x="853891" y="145923"/>
                </a:lnTo>
                <a:lnTo>
                  <a:pt x="853891" y="283845"/>
                </a:lnTo>
                <a:lnTo>
                  <a:pt x="856193" y="326120"/>
                </a:lnTo>
                <a:lnTo>
                  <a:pt x="868826" y="369633"/>
                </a:lnTo>
                <a:lnTo>
                  <a:pt x="898722" y="401066"/>
                </a:lnTo>
                <a:lnTo>
                  <a:pt x="951836" y="418211"/>
                </a:lnTo>
                <a:lnTo>
                  <a:pt x="975557" y="419354"/>
                </a:lnTo>
                <a:lnTo>
                  <a:pt x="996300" y="418161"/>
                </a:lnTo>
                <a:lnTo>
                  <a:pt x="1045788" y="400177"/>
                </a:lnTo>
                <a:lnTo>
                  <a:pt x="1075167" y="367619"/>
                </a:lnTo>
                <a:lnTo>
                  <a:pt x="1081084" y="352044"/>
                </a:lnTo>
                <a:lnTo>
                  <a:pt x="963746" y="352044"/>
                </a:lnTo>
                <a:lnTo>
                  <a:pt x="958793" y="349885"/>
                </a:lnTo>
                <a:lnTo>
                  <a:pt x="954260" y="308991"/>
                </a:lnTo>
                <a:lnTo>
                  <a:pt x="954221" y="112268"/>
                </a:lnTo>
                <a:lnTo>
                  <a:pt x="954414" y="98956"/>
                </a:lnTo>
                <a:lnTo>
                  <a:pt x="964127" y="67691"/>
                </a:lnTo>
                <a:lnTo>
                  <a:pt x="1079962" y="67691"/>
                </a:lnTo>
                <a:lnTo>
                  <a:pt x="1079062" y="64389"/>
                </a:lnTo>
                <a:lnTo>
                  <a:pt x="1054434" y="29009"/>
                </a:lnTo>
                <a:lnTo>
                  <a:pt x="1009403" y="5111"/>
                </a:lnTo>
                <a:lnTo>
                  <a:pt x="990162" y="1567"/>
                </a:lnTo>
                <a:lnTo>
                  <a:pt x="968826" y="381"/>
                </a:lnTo>
                <a:close/>
              </a:path>
              <a:path w="1384300" h="797560">
                <a:moveTo>
                  <a:pt x="1079962" y="67691"/>
                </a:moveTo>
                <a:lnTo>
                  <a:pt x="978732" y="67691"/>
                </a:lnTo>
                <a:lnTo>
                  <a:pt x="983431" y="70104"/>
                </a:lnTo>
                <a:lnTo>
                  <a:pt x="985082" y="74803"/>
                </a:lnTo>
                <a:lnTo>
                  <a:pt x="986249" y="79853"/>
                </a:lnTo>
                <a:lnTo>
                  <a:pt x="987083" y="87772"/>
                </a:lnTo>
                <a:lnTo>
                  <a:pt x="987587" y="98956"/>
                </a:lnTo>
                <a:lnTo>
                  <a:pt x="987749" y="112268"/>
                </a:lnTo>
                <a:lnTo>
                  <a:pt x="987749" y="308991"/>
                </a:lnTo>
                <a:lnTo>
                  <a:pt x="982796" y="349504"/>
                </a:lnTo>
                <a:lnTo>
                  <a:pt x="978351" y="352044"/>
                </a:lnTo>
                <a:lnTo>
                  <a:pt x="1081084" y="352044"/>
                </a:lnTo>
                <a:lnTo>
                  <a:pt x="1083906" y="340594"/>
                </a:lnTo>
                <a:lnTo>
                  <a:pt x="1086444" y="322834"/>
                </a:lnTo>
                <a:lnTo>
                  <a:pt x="1087958" y="301835"/>
                </a:lnTo>
                <a:lnTo>
                  <a:pt x="1088460" y="277622"/>
                </a:lnTo>
                <a:lnTo>
                  <a:pt x="1088460" y="145923"/>
                </a:lnTo>
                <a:lnTo>
                  <a:pt x="1087867" y="120181"/>
                </a:lnTo>
                <a:lnTo>
                  <a:pt x="1086095" y="98012"/>
                </a:lnTo>
                <a:lnTo>
                  <a:pt x="1083156" y="79414"/>
                </a:lnTo>
                <a:lnTo>
                  <a:pt x="1079962" y="67691"/>
                </a:lnTo>
                <a:close/>
              </a:path>
              <a:path w="1384300" h="797560">
                <a:moveTo>
                  <a:pt x="191967" y="0"/>
                </a:moveTo>
                <a:lnTo>
                  <a:pt x="140850" y="5143"/>
                </a:lnTo>
                <a:lnTo>
                  <a:pt x="96209" y="20574"/>
                </a:lnTo>
                <a:lnTo>
                  <a:pt x="59062" y="46355"/>
                </a:lnTo>
                <a:lnTo>
                  <a:pt x="30677" y="82423"/>
                </a:lnTo>
                <a:lnTo>
                  <a:pt x="11818" y="124872"/>
                </a:lnTo>
                <a:lnTo>
                  <a:pt x="3245" y="169799"/>
                </a:lnTo>
                <a:lnTo>
                  <a:pt x="785" y="238760"/>
                </a:lnTo>
                <a:lnTo>
                  <a:pt x="231" y="284099"/>
                </a:lnTo>
                <a:lnTo>
                  <a:pt x="0" y="472948"/>
                </a:lnTo>
                <a:lnTo>
                  <a:pt x="180" y="517460"/>
                </a:lnTo>
                <a:lnTo>
                  <a:pt x="880" y="565430"/>
                </a:lnTo>
                <a:lnTo>
                  <a:pt x="2108" y="604297"/>
                </a:lnTo>
                <a:lnTo>
                  <a:pt x="6676" y="652025"/>
                </a:lnTo>
                <a:lnTo>
                  <a:pt x="19682" y="694088"/>
                </a:lnTo>
                <a:lnTo>
                  <a:pt x="41953" y="733214"/>
                </a:lnTo>
                <a:lnTo>
                  <a:pt x="73488" y="763898"/>
                </a:lnTo>
                <a:lnTo>
                  <a:pt x="114712" y="785061"/>
                </a:lnTo>
                <a:lnTo>
                  <a:pt x="167290" y="795720"/>
                </a:lnTo>
                <a:lnTo>
                  <a:pt x="197936" y="797052"/>
                </a:lnTo>
                <a:lnTo>
                  <a:pt x="222868" y="795897"/>
                </a:lnTo>
                <a:lnTo>
                  <a:pt x="268017" y="786657"/>
                </a:lnTo>
                <a:lnTo>
                  <a:pt x="306545" y="768400"/>
                </a:lnTo>
                <a:lnTo>
                  <a:pt x="337025" y="742454"/>
                </a:lnTo>
                <a:lnTo>
                  <a:pt x="359264" y="709605"/>
                </a:lnTo>
                <a:lnTo>
                  <a:pt x="371125" y="679056"/>
                </a:lnTo>
                <a:lnTo>
                  <a:pt x="190443" y="679056"/>
                </a:lnTo>
                <a:lnTo>
                  <a:pt x="182564" y="678078"/>
                </a:lnTo>
                <a:lnTo>
                  <a:pt x="160757" y="639011"/>
                </a:lnTo>
                <a:lnTo>
                  <a:pt x="158947" y="458216"/>
                </a:lnTo>
                <a:lnTo>
                  <a:pt x="159424" y="438882"/>
                </a:lnTo>
                <a:lnTo>
                  <a:pt x="171001" y="395239"/>
                </a:lnTo>
                <a:lnTo>
                  <a:pt x="190824" y="387096"/>
                </a:lnTo>
                <a:lnTo>
                  <a:pt x="376570" y="387096"/>
                </a:lnTo>
                <a:lnTo>
                  <a:pt x="372561" y="365379"/>
                </a:lnTo>
                <a:lnTo>
                  <a:pt x="366541" y="346184"/>
                </a:lnTo>
                <a:lnTo>
                  <a:pt x="358431" y="330327"/>
                </a:lnTo>
                <a:lnTo>
                  <a:pt x="158947" y="330327"/>
                </a:lnTo>
                <a:lnTo>
                  <a:pt x="159069" y="184469"/>
                </a:lnTo>
                <a:lnTo>
                  <a:pt x="160852" y="141224"/>
                </a:lnTo>
                <a:lnTo>
                  <a:pt x="181045" y="118491"/>
                </a:lnTo>
                <a:lnTo>
                  <a:pt x="369267" y="118491"/>
                </a:lnTo>
                <a:lnTo>
                  <a:pt x="363163" y="99441"/>
                </a:lnTo>
                <a:lnTo>
                  <a:pt x="338589" y="57451"/>
                </a:lnTo>
                <a:lnTo>
                  <a:pt x="301822" y="26035"/>
                </a:lnTo>
                <a:lnTo>
                  <a:pt x="252896" y="6492"/>
                </a:lnTo>
                <a:lnTo>
                  <a:pt x="223920" y="1621"/>
                </a:lnTo>
                <a:lnTo>
                  <a:pt x="191967" y="0"/>
                </a:lnTo>
                <a:close/>
              </a:path>
              <a:path w="1384300" h="797560">
                <a:moveTo>
                  <a:pt x="376570" y="387096"/>
                </a:moveTo>
                <a:lnTo>
                  <a:pt x="190824" y="387096"/>
                </a:lnTo>
                <a:lnTo>
                  <a:pt x="198706" y="388048"/>
                </a:lnTo>
                <a:lnTo>
                  <a:pt x="205398" y="390906"/>
                </a:lnTo>
                <a:lnTo>
                  <a:pt x="222177" y="438882"/>
                </a:lnTo>
                <a:lnTo>
                  <a:pt x="222701" y="458216"/>
                </a:lnTo>
                <a:lnTo>
                  <a:pt x="222630" y="604297"/>
                </a:lnTo>
                <a:lnTo>
                  <a:pt x="219939" y="644639"/>
                </a:lnTo>
                <a:lnTo>
                  <a:pt x="197174" y="679056"/>
                </a:lnTo>
                <a:lnTo>
                  <a:pt x="371125" y="679056"/>
                </a:lnTo>
                <a:lnTo>
                  <a:pt x="378759" y="631692"/>
                </a:lnTo>
                <a:lnTo>
                  <a:pt x="381374" y="571750"/>
                </a:lnTo>
                <a:lnTo>
                  <a:pt x="381705" y="534047"/>
                </a:lnTo>
                <a:lnTo>
                  <a:pt x="381705" y="472948"/>
                </a:lnTo>
                <a:lnTo>
                  <a:pt x="381134" y="440799"/>
                </a:lnTo>
                <a:lnTo>
                  <a:pt x="379419" y="412162"/>
                </a:lnTo>
                <a:lnTo>
                  <a:pt x="376570" y="387096"/>
                </a:lnTo>
                <a:close/>
              </a:path>
              <a:path w="1384300" h="797560">
                <a:moveTo>
                  <a:pt x="252927" y="268605"/>
                </a:moveTo>
                <a:lnTo>
                  <a:pt x="207261" y="277338"/>
                </a:lnTo>
                <a:lnTo>
                  <a:pt x="173997" y="303355"/>
                </a:lnTo>
                <a:lnTo>
                  <a:pt x="158947" y="330327"/>
                </a:lnTo>
                <a:lnTo>
                  <a:pt x="358431" y="330327"/>
                </a:lnTo>
                <a:lnTo>
                  <a:pt x="330143" y="297053"/>
                </a:lnTo>
                <a:lnTo>
                  <a:pt x="294107" y="275732"/>
                </a:lnTo>
                <a:lnTo>
                  <a:pt x="252927" y="268605"/>
                </a:lnTo>
                <a:close/>
              </a:path>
              <a:path w="1384300" h="797560">
                <a:moveTo>
                  <a:pt x="369267" y="118491"/>
                </a:moveTo>
                <a:lnTo>
                  <a:pt x="198952" y="118491"/>
                </a:lnTo>
                <a:lnTo>
                  <a:pt x="206572" y="121539"/>
                </a:lnTo>
                <a:lnTo>
                  <a:pt x="212287" y="127889"/>
                </a:lnTo>
                <a:lnTo>
                  <a:pt x="222432" y="175260"/>
                </a:lnTo>
                <a:lnTo>
                  <a:pt x="222701" y="218948"/>
                </a:lnTo>
                <a:lnTo>
                  <a:pt x="381705" y="218948"/>
                </a:lnTo>
                <a:lnTo>
                  <a:pt x="380541" y="184469"/>
                </a:lnTo>
                <a:lnTo>
                  <a:pt x="377054" y="153050"/>
                </a:lnTo>
                <a:lnTo>
                  <a:pt x="371258" y="124704"/>
                </a:lnTo>
                <a:lnTo>
                  <a:pt x="369267" y="118491"/>
                </a:lnTo>
                <a:close/>
              </a:path>
              <a:path w="1384300" h="797560">
                <a:moveTo>
                  <a:pt x="621100" y="381"/>
                </a:moveTo>
                <a:lnTo>
                  <a:pt x="561791" y="8350"/>
                </a:lnTo>
                <a:lnTo>
                  <a:pt x="512007" y="32131"/>
                </a:lnTo>
                <a:lnTo>
                  <a:pt x="474368" y="69119"/>
                </a:lnTo>
                <a:lnTo>
                  <a:pt x="451682" y="116586"/>
                </a:lnTo>
                <a:lnTo>
                  <a:pt x="440364" y="182419"/>
                </a:lnTo>
                <a:lnTo>
                  <a:pt x="437520" y="225296"/>
                </a:lnTo>
                <a:lnTo>
                  <a:pt x="436569" y="274828"/>
                </a:lnTo>
                <a:lnTo>
                  <a:pt x="436569" y="542569"/>
                </a:lnTo>
                <a:lnTo>
                  <a:pt x="438935" y="612646"/>
                </a:lnTo>
                <a:lnTo>
                  <a:pt x="445967" y="660806"/>
                </a:lnTo>
                <a:lnTo>
                  <a:pt x="458715" y="697123"/>
                </a:lnTo>
                <a:lnTo>
                  <a:pt x="477844" y="731659"/>
                </a:lnTo>
                <a:lnTo>
                  <a:pt x="504149" y="760861"/>
                </a:lnTo>
                <a:lnTo>
                  <a:pt x="538169" y="781177"/>
                </a:lnTo>
                <a:lnTo>
                  <a:pt x="580730" y="793086"/>
                </a:lnTo>
                <a:lnTo>
                  <a:pt x="632911" y="797052"/>
                </a:lnTo>
                <a:lnTo>
                  <a:pt x="654085" y="796104"/>
                </a:lnTo>
                <a:lnTo>
                  <a:pt x="693240" y="788522"/>
                </a:lnTo>
                <a:lnTo>
                  <a:pt x="728154" y="773091"/>
                </a:lnTo>
                <a:lnTo>
                  <a:pt x="758062" y="748212"/>
                </a:lnTo>
                <a:lnTo>
                  <a:pt x="782420" y="714506"/>
                </a:lnTo>
                <a:lnTo>
                  <a:pt x="798095" y="679056"/>
                </a:lnTo>
                <a:lnTo>
                  <a:pt x="623894" y="679056"/>
                </a:lnTo>
                <a:lnTo>
                  <a:pt x="615820" y="678196"/>
                </a:lnTo>
                <a:lnTo>
                  <a:pt x="596907" y="638298"/>
                </a:lnTo>
                <a:lnTo>
                  <a:pt x="595637" y="590435"/>
                </a:lnTo>
                <a:lnTo>
                  <a:pt x="595573" y="210312"/>
                </a:lnTo>
                <a:lnTo>
                  <a:pt x="595931" y="183431"/>
                </a:lnTo>
                <a:lnTo>
                  <a:pt x="601288" y="134747"/>
                </a:lnTo>
                <a:lnTo>
                  <a:pt x="624656" y="118491"/>
                </a:lnTo>
                <a:lnTo>
                  <a:pt x="796617" y="118491"/>
                </a:lnTo>
                <a:lnTo>
                  <a:pt x="793805" y="110013"/>
                </a:lnTo>
                <a:lnTo>
                  <a:pt x="765101" y="60983"/>
                </a:lnTo>
                <a:lnTo>
                  <a:pt x="734188" y="34123"/>
                </a:lnTo>
                <a:lnTo>
                  <a:pt x="693467" y="12811"/>
                </a:lnTo>
                <a:lnTo>
                  <a:pt x="646604" y="1762"/>
                </a:lnTo>
                <a:lnTo>
                  <a:pt x="621100" y="381"/>
                </a:lnTo>
                <a:close/>
              </a:path>
              <a:path w="1384300" h="797560">
                <a:moveTo>
                  <a:pt x="796617" y="118491"/>
                </a:moveTo>
                <a:lnTo>
                  <a:pt x="624656" y="118491"/>
                </a:lnTo>
                <a:lnTo>
                  <a:pt x="632894" y="119445"/>
                </a:lnTo>
                <a:lnTo>
                  <a:pt x="639500" y="122316"/>
                </a:lnTo>
                <a:lnTo>
                  <a:pt x="651374" y="160702"/>
                </a:lnTo>
                <a:lnTo>
                  <a:pt x="652476" y="199469"/>
                </a:lnTo>
                <a:lnTo>
                  <a:pt x="652596" y="590435"/>
                </a:lnTo>
                <a:lnTo>
                  <a:pt x="652261" y="616112"/>
                </a:lnTo>
                <a:lnTo>
                  <a:pt x="647135" y="662940"/>
                </a:lnTo>
                <a:lnTo>
                  <a:pt x="623894" y="679056"/>
                </a:lnTo>
                <a:lnTo>
                  <a:pt x="798095" y="679056"/>
                </a:lnTo>
                <a:lnTo>
                  <a:pt x="807207" y="634865"/>
                </a:lnTo>
                <a:lnTo>
                  <a:pt x="811120" y="571361"/>
                </a:lnTo>
                <a:lnTo>
                  <a:pt x="811600" y="530720"/>
                </a:lnTo>
                <a:lnTo>
                  <a:pt x="811600" y="274828"/>
                </a:lnTo>
                <a:lnTo>
                  <a:pt x="811148" y="234178"/>
                </a:lnTo>
                <a:lnTo>
                  <a:pt x="807529" y="170689"/>
                </a:lnTo>
                <a:lnTo>
                  <a:pt x="799911" y="128420"/>
                </a:lnTo>
                <a:lnTo>
                  <a:pt x="796617" y="118491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08347" y="1892807"/>
            <a:ext cx="132715" cy="86995"/>
          </a:xfrm>
          <a:custGeom>
            <a:avLst/>
            <a:gdLst/>
            <a:ahLst/>
            <a:cxnLst/>
            <a:rect l="l" t="t" r="r" b="b"/>
            <a:pathLst>
              <a:path w="132714" h="86994">
                <a:moveTo>
                  <a:pt x="66293" y="0"/>
                </a:moveTo>
                <a:lnTo>
                  <a:pt x="0" y="86867"/>
                </a:lnTo>
                <a:lnTo>
                  <a:pt x="132587" y="86867"/>
                </a:lnTo>
                <a:lnTo>
                  <a:pt x="6629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08347" y="3080004"/>
            <a:ext cx="132715" cy="88900"/>
          </a:xfrm>
          <a:custGeom>
            <a:avLst/>
            <a:gdLst/>
            <a:ahLst/>
            <a:cxnLst/>
            <a:rect l="l" t="t" r="r" b="b"/>
            <a:pathLst>
              <a:path w="132714" h="88900">
                <a:moveTo>
                  <a:pt x="66293" y="0"/>
                </a:moveTo>
                <a:lnTo>
                  <a:pt x="0" y="88392"/>
                </a:lnTo>
                <a:lnTo>
                  <a:pt x="132587" y="88392"/>
                </a:lnTo>
                <a:lnTo>
                  <a:pt x="66293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08347" y="4267200"/>
            <a:ext cx="132715" cy="88900"/>
          </a:xfrm>
          <a:custGeom>
            <a:avLst/>
            <a:gdLst/>
            <a:ahLst/>
            <a:cxnLst/>
            <a:rect l="l" t="t" r="r" b="b"/>
            <a:pathLst>
              <a:path w="132714" h="88900">
                <a:moveTo>
                  <a:pt x="66293" y="0"/>
                </a:moveTo>
                <a:lnTo>
                  <a:pt x="0" y="88392"/>
                </a:lnTo>
                <a:lnTo>
                  <a:pt x="132587" y="88392"/>
                </a:lnTo>
                <a:lnTo>
                  <a:pt x="6629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08347" y="5455920"/>
            <a:ext cx="132715" cy="86995"/>
          </a:xfrm>
          <a:custGeom>
            <a:avLst/>
            <a:gdLst/>
            <a:ahLst/>
            <a:cxnLst/>
            <a:rect l="l" t="t" r="r" b="b"/>
            <a:pathLst>
              <a:path w="132714" h="86995">
                <a:moveTo>
                  <a:pt x="66293" y="0"/>
                </a:moveTo>
                <a:lnTo>
                  <a:pt x="0" y="86867"/>
                </a:lnTo>
                <a:lnTo>
                  <a:pt x="132587" y="86867"/>
                </a:lnTo>
                <a:lnTo>
                  <a:pt x="6629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705861" y="1430274"/>
            <a:ext cx="6901180" cy="992505"/>
          </a:xfrm>
          <a:prstGeom prst="rect">
            <a:avLst/>
          </a:prstGeom>
          <a:ln w="38100">
            <a:solidFill>
              <a:srgbClr val="EC7C30"/>
            </a:solidFill>
          </a:ln>
        </p:spPr>
        <p:txBody>
          <a:bodyPr vert="horz" wrap="square" lIns="0" tIns="232410" rIns="0" bIns="0" rtlCol="0">
            <a:spAutoFit/>
          </a:bodyPr>
          <a:lstStyle/>
          <a:p>
            <a:pPr marL="1840865" marR="842645">
              <a:lnSpc>
                <a:spcPts val="2380"/>
              </a:lnSpc>
              <a:spcBef>
                <a:spcPts val="1830"/>
              </a:spcBef>
            </a:pPr>
            <a:r>
              <a:rPr sz="2200" b="1" spc="5" dirty="0">
                <a:solidFill>
                  <a:srgbClr val="EC7C30"/>
                </a:solidFill>
                <a:latin typeface="黑体" panose="02010609060101010101" charset="-122"/>
                <a:cs typeface="黑体" panose="02010609060101010101" charset="-122"/>
              </a:rPr>
              <a:t>面</a:t>
            </a:r>
            <a:r>
              <a:rPr sz="2200" b="1" spc="-10" dirty="0">
                <a:solidFill>
                  <a:srgbClr val="EC7C30"/>
                </a:solidFill>
                <a:latin typeface="黑体" panose="02010609060101010101" charset="-122"/>
                <a:cs typeface="黑体" panose="02010609060101010101" charset="-122"/>
              </a:rPr>
              <a:t>试官</a:t>
            </a:r>
            <a:r>
              <a:rPr sz="2200" b="1" spc="5" dirty="0">
                <a:solidFill>
                  <a:srgbClr val="EC7C30"/>
                </a:solidFill>
                <a:latin typeface="黑体" panose="02010609060101010101" charset="-122"/>
                <a:cs typeface="黑体" panose="02010609060101010101" charset="-122"/>
              </a:rPr>
              <a:t>觉</a:t>
            </a:r>
            <a:r>
              <a:rPr sz="2200" b="1" spc="-10" dirty="0">
                <a:solidFill>
                  <a:srgbClr val="EC7C30"/>
                </a:solidFill>
                <a:latin typeface="黑体" panose="02010609060101010101" charset="-122"/>
                <a:cs typeface="黑体" panose="02010609060101010101" charset="-122"/>
              </a:rPr>
              <a:t>得</a:t>
            </a:r>
            <a:r>
              <a:rPr sz="2200" b="1" spc="5" dirty="0">
                <a:solidFill>
                  <a:srgbClr val="EC7C30"/>
                </a:solidFill>
                <a:latin typeface="黑体" panose="02010609060101010101" charset="-122"/>
                <a:cs typeface="黑体" panose="02010609060101010101" charset="-122"/>
              </a:rPr>
              <a:t>自</a:t>
            </a:r>
            <a:r>
              <a:rPr sz="2200" b="1" spc="-10" dirty="0">
                <a:solidFill>
                  <a:srgbClr val="EC7C30"/>
                </a:solidFill>
                <a:latin typeface="黑体" panose="02010609060101010101" charset="-122"/>
                <a:cs typeface="黑体" panose="02010609060101010101" charset="-122"/>
              </a:rPr>
              <a:t>己因</a:t>
            </a:r>
            <a:r>
              <a:rPr sz="2200" b="1" spc="5" dirty="0">
                <a:solidFill>
                  <a:srgbClr val="EC7C30"/>
                </a:solidFill>
                <a:latin typeface="黑体" panose="02010609060101010101" charset="-122"/>
                <a:cs typeface="黑体" panose="02010609060101010101" charset="-122"/>
              </a:rPr>
              <a:t>为</a:t>
            </a:r>
            <a:r>
              <a:rPr sz="2200" b="1" spc="-10" dirty="0">
                <a:solidFill>
                  <a:srgbClr val="EC7C30"/>
                </a:solidFill>
                <a:latin typeface="黑体" panose="02010609060101010101" charset="-122"/>
                <a:cs typeface="黑体" panose="02010609060101010101" charset="-122"/>
              </a:rPr>
              <a:t>填</a:t>
            </a:r>
            <a:r>
              <a:rPr sz="2200" b="1" spc="5" dirty="0">
                <a:solidFill>
                  <a:srgbClr val="EC7C30"/>
                </a:solidFill>
                <a:latin typeface="黑体" panose="02010609060101010101" charset="-122"/>
                <a:cs typeface="黑体" panose="02010609060101010101" charset="-122"/>
              </a:rPr>
              <a:t>补</a:t>
            </a:r>
            <a:r>
              <a:rPr sz="2200" b="1" spc="-10" dirty="0">
                <a:solidFill>
                  <a:srgbClr val="EC7C30"/>
                </a:solidFill>
                <a:latin typeface="黑体" panose="02010609060101010101" charset="-122"/>
                <a:cs typeface="黑体" panose="02010609060101010101" charset="-122"/>
              </a:rPr>
              <a:t>职位</a:t>
            </a:r>
            <a:r>
              <a:rPr sz="2200" b="1" spc="5" dirty="0">
                <a:solidFill>
                  <a:srgbClr val="EC7C30"/>
                </a:solidFill>
                <a:latin typeface="黑体" panose="02010609060101010101" charset="-122"/>
                <a:cs typeface="黑体" panose="02010609060101010101" charset="-122"/>
              </a:rPr>
              <a:t>空</a:t>
            </a:r>
            <a:r>
              <a:rPr sz="2200" b="1" spc="-10" dirty="0">
                <a:solidFill>
                  <a:srgbClr val="EC7C30"/>
                </a:solidFill>
                <a:latin typeface="黑体" panose="02010609060101010101" charset="-122"/>
                <a:cs typeface="黑体" panose="02010609060101010101" charset="-122"/>
              </a:rPr>
              <a:t>缺 </a:t>
            </a:r>
            <a:r>
              <a:rPr sz="2200" b="1" spc="5" dirty="0">
                <a:solidFill>
                  <a:srgbClr val="EC7C30"/>
                </a:solidFill>
                <a:latin typeface="黑体" panose="02010609060101010101" charset="-122"/>
                <a:cs typeface="黑体" panose="02010609060101010101" charset="-122"/>
              </a:rPr>
              <a:t>压</a:t>
            </a:r>
            <a:r>
              <a:rPr sz="2200" b="1" spc="-10" dirty="0">
                <a:solidFill>
                  <a:srgbClr val="EC7C30"/>
                </a:solidFill>
                <a:latin typeface="黑体" panose="02010609060101010101" charset="-122"/>
                <a:cs typeface="黑体" panose="02010609060101010101" charset="-122"/>
              </a:rPr>
              <a:t>力降</a:t>
            </a:r>
            <a:r>
              <a:rPr sz="2200" b="1" spc="5" dirty="0">
                <a:solidFill>
                  <a:srgbClr val="EC7C30"/>
                </a:solidFill>
                <a:latin typeface="黑体" panose="02010609060101010101" charset="-122"/>
                <a:cs typeface="黑体" panose="02010609060101010101" charset="-122"/>
              </a:rPr>
              <a:t>低</a:t>
            </a:r>
            <a:r>
              <a:rPr sz="2200" b="1" spc="-10" dirty="0">
                <a:solidFill>
                  <a:srgbClr val="EC7C30"/>
                </a:solidFill>
                <a:latin typeface="黑体" panose="02010609060101010101" charset="-122"/>
                <a:cs typeface="黑体" panose="02010609060101010101" charset="-122"/>
              </a:rPr>
              <a:t>标</a:t>
            </a:r>
            <a:r>
              <a:rPr sz="2200" b="1" spc="-15" dirty="0">
                <a:solidFill>
                  <a:srgbClr val="EC7C30"/>
                </a:solidFill>
                <a:latin typeface="黑体" panose="02010609060101010101" charset="-122"/>
                <a:cs typeface="黑体" panose="02010609060101010101" charset="-122"/>
              </a:rPr>
              <a:t>准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05861" y="2614422"/>
            <a:ext cx="6901180" cy="993775"/>
          </a:xfrm>
          <a:prstGeom prst="rect">
            <a:avLst/>
          </a:prstGeom>
          <a:ln w="38100">
            <a:solidFill>
              <a:srgbClr val="A4A4A4"/>
            </a:solidFill>
          </a:ln>
        </p:spPr>
        <p:txBody>
          <a:bodyPr vert="horz" wrap="square" lIns="0" tIns="182245" rIns="0" bIns="0" rtlCol="0">
            <a:spAutoFit/>
          </a:bodyPr>
          <a:lstStyle/>
          <a:p>
            <a:pPr marL="1831975">
              <a:lnSpc>
                <a:spcPct val="100000"/>
              </a:lnSpc>
              <a:spcBef>
                <a:spcPts val="1435"/>
              </a:spcBef>
            </a:pPr>
            <a:r>
              <a:rPr sz="2200" b="1" dirty="0">
                <a:solidFill>
                  <a:srgbClr val="A4A4A4"/>
                </a:solidFill>
                <a:latin typeface="黑体" panose="02010609060101010101" charset="-122"/>
                <a:cs typeface="黑体" panose="02010609060101010101" charset="-122"/>
              </a:rPr>
              <a:t>面</a:t>
            </a:r>
            <a:r>
              <a:rPr sz="2200" b="1" spc="-10" dirty="0">
                <a:solidFill>
                  <a:srgbClr val="A4A4A4"/>
                </a:solidFill>
                <a:latin typeface="黑体" panose="02010609060101010101" charset="-122"/>
                <a:cs typeface="黑体" panose="02010609060101010101" charset="-122"/>
              </a:rPr>
              <a:t>试官</a:t>
            </a:r>
            <a:r>
              <a:rPr sz="2200" b="1" dirty="0">
                <a:solidFill>
                  <a:srgbClr val="A4A4A4"/>
                </a:solidFill>
                <a:latin typeface="黑体" panose="02010609060101010101" charset="-122"/>
                <a:cs typeface="黑体" panose="02010609060101010101" charset="-122"/>
              </a:rPr>
              <a:t>认</a:t>
            </a:r>
            <a:r>
              <a:rPr sz="2200" b="1" spc="-10" dirty="0">
                <a:solidFill>
                  <a:srgbClr val="A4A4A4"/>
                </a:solidFill>
                <a:latin typeface="黑体" panose="02010609060101010101" charset="-122"/>
                <a:cs typeface="黑体" panose="02010609060101010101" charset="-122"/>
              </a:rPr>
              <a:t>为</a:t>
            </a:r>
            <a:r>
              <a:rPr sz="2200" b="1" dirty="0">
                <a:solidFill>
                  <a:srgbClr val="A4A4A4"/>
                </a:solidFill>
                <a:latin typeface="黑体" panose="02010609060101010101" charset="-122"/>
                <a:cs typeface="黑体" panose="02010609060101010101" charset="-122"/>
              </a:rPr>
              <a:t>制</a:t>
            </a:r>
            <a:r>
              <a:rPr sz="2200" b="1" spc="-10" dirty="0">
                <a:solidFill>
                  <a:srgbClr val="A4A4A4"/>
                </a:solidFill>
                <a:latin typeface="黑体" panose="02010609060101010101" charset="-122"/>
                <a:cs typeface="黑体" panose="02010609060101010101" charset="-122"/>
              </a:rPr>
              <a:t>定用</a:t>
            </a:r>
            <a:r>
              <a:rPr sz="2200" b="1" dirty="0">
                <a:solidFill>
                  <a:srgbClr val="A4A4A4"/>
                </a:solidFill>
                <a:latin typeface="黑体" panose="02010609060101010101" charset="-122"/>
                <a:cs typeface="黑体" panose="02010609060101010101" charset="-122"/>
              </a:rPr>
              <a:t>人</a:t>
            </a:r>
            <a:r>
              <a:rPr sz="2200" b="1" spc="-10" dirty="0">
                <a:solidFill>
                  <a:srgbClr val="A4A4A4"/>
                </a:solidFill>
                <a:latin typeface="黑体" panose="02010609060101010101" charset="-122"/>
                <a:cs typeface="黑体" panose="02010609060101010101" charset="-122"/>
              </a:rPr>
              <a:t>决</a:t>
            </a:r>
            <a:r>
              <a:rPr sz="2200" b="1" dirty="0">
                <a:solidFill>
                  <a:srgbClr val="A4A4A4"/>
                </a:solidFill>
                <a:latin typeface="黑体" panose="02010609060101010101" charset="-122"/>
                <a:cs typeface="黑体" panose="02010609060101010101" charset="-122"/>
              </a:rPr>
              <a:t>策</a:t>
            </a:r>
            <a:r>
              <a:rPr sz="2200" b="1" spc="-10" dirty="0">
                <a:solidFill>
                  <a:srgbClr val="A4A4A4"/>
                </a:solidFill>
                <a:latin typeface="黑体" panose="02010609060101010101" charset="-122"/>
                <a:cs typeface="黑体" panose="02010609060101010101" charset="-122"/>
              </a:rPr>
              <a:t>的信</a:t>
            </a:r>
            <a:r>
              <a:rPr sz="2200" b="1" dirty="0">
                <a:solidFill>
                  <a:srgbClr val="A4A4A4"/>
                </a:solidFill>
                <a:latin typeface="黑体" panose="02010609060101010101" charset="-122"/>
                <a:cs typeface="黑体" panose="02010609060101010101" charset="-122"/>
              </a:rPr>
              <a:t>息</a:t>
            </a:r>
            <a:r>
              <a:rPr sz="2200" b="1" spc="-10" dirty="0">
                <a:solidFill>
                  <a:srgbClr val="A4A4A4"/>
                </a:solidFill>
                <a:latin typeface="黑体" panose="02010609060101010101" charset="-122"/>
                <a:cs typeface="黑体" panose="02010609060101010101" charset="-122"/>
              </a:rPr>
              <a:t>不</a:t>
            </a:r>
            <a:r>
              <a:rPr sz="2200" b="1" dirty="0">
                <a:solidFill>
                  <a:srgbClr val="A4A4A4"/>
                </a:solidFill>
                <a:latin typeface="黑体" panose="02010609060101010101" charset="-122"/>
                <a:cs typeface="黑体" panose="02010609060101010101" charset="-122"/>
              </a:rPr>
              <a:t>充</a:t>
            </a:r>
            <a:r>
              <a:rPr sz="2200" b="1" spc="-10" dirty="0">
                <a:solidFill>
                  <a:srgbClr val="A4A4A4"/>
                </a:solidFill>
                <a:latin typeface="黑体" panose="02010609060101010101" charset="-122"/>
                <a:cs typeface="黑体" panose="02010609060101010101" charset="-122"/>
              </a:rPr>
              <a:t>分</a:t>
            </a:r>
            <a:r>
              <a:rPr sz="2200" b="1" spc="-15" dirty="0">
                <a:solidFill>
                  <a:srgbClr val="A4A4A4"/>
                </a:solidFill>
                <a:latin typeface="黑体" panose="02010609060101010101" charset="-122"/>
                <a:cs typeface="黑体" panose="02010609060101010101" charset="-122"/>
              </a:rPr>
              <a:t>，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1831975">
              <a:lnSpc>
                <a:spcPct val="100000"/>
              </a:lnSpc>
            </a:pPr>
            <a:r>
              <a:rPr sz="2200" b="1" spc="5" dirty="0">
                <a:solidFill>
                  <a:srgbClr val="A4A4A4"/>
                </a:solidFill>
                <a:latin typeface="黑体" panose="02010609060101010101" charset="-122"/>
                <a:cs typeface="黑体" panose="02010609060101010101" charset="-122"/>
              </a:rPr>
              <a:t>缺</a:t>
            </a:r>
            <a:r>
              <a:rPr sz="2200" b="1" spc="-10" dirty="0">
                <a:solidFill>
                  <a:srgbClr val="A4A4A4"/>
                </a:solidFill>
                <a:latin typeface="黑体" panose="02010609060101010101" charset="-122"/>
                <a:cs typeface="黑体" panose="02010609060101010101" charset="-122"/>
              </a:rPr>
              <a:t>乏收</a:t>
            </a:r>
            <a:r>
              <a:rPr sz="2200" b="1" spc="5" dirty="0">
                <a:solidFill>
                  <a:srgbClr val="A4A4A4"/>
                </a:solidFill>
                <a:latin typeface="黑体" panose="02010609060101010101" charset="-122"/>
                <a:cs typeface="黑体" panose="02010609060101010101" charset="-122"/>
              </a:rPr>
              <a:t>集</a:t>
            </a:r>
            <a:r>
              <a:rPr sz="2200" b="1" spc="-10" dirty="0">
                <a:solidFill>
                  <a:srgbClr val="A4A4A4"/>
                </a:solidFill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2200" b="1" spc="5" dirty="0">
                <a:solidFill>
                  <a:srgbClr val="A4A4A4"/>
                </a:solidFill>
                <a:latin typeface="黑体" panose="02010609060101010101" charset="-122"/>
                <a:cs typeface="黑体" panose="02010609060101010101" charset="-122"/>
              </a:rPr>
              <a:t>技</a:t>
            </a:r>
            <a:r>
              <a:rPr sz="2200" b="1" spc="-15" dirty="0">
                <a:solidFill>
                  <a:srgbClr val="A4A4A4"/>
                </a:solidFill>
                <a:latin typeface="黑体" panose="02010609060101010101" charset="-122"/>
                <a:cs typeface="黑体" panose="02010609060101010101" charset="-122"/>
              </a:rPr>
              <a:t>巧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05861" y="3798570"/>
            <a:ext cx="6901180" cy="993775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1831975">
              <a:lnSpc>
                <a:spcPct val="100000"/>
              </a:lnSpc>
            </a:pPr>
            <a:r>
              <a:rPr sz="2200" b="1" spc="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企</a:t>
            </a:r>
            <a:r>
              <a:rPr sz="2200" b="1" spc="-10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业没</a:t>
            </a:r>
            <a:r>
              <a:rPr sz="2200" b="1" spc="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有</a:t>
            </a:r>
            <a:r>
              <a:rPr sz="2200" b="1" spc="-10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统</a:t>
            </a:r>
            <a:r>
              <a:rPr sz="2200" b="1" spc="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2200" b="1" spc="-10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、系</a:t>
            </a:r>
            <a:r>
              <a:rPr sz="2200" b="1" spc="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统</a:t>
            </a:r>
            <a:r>
              <a:rPr sz="2200" b="1" spc="-10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2200" b="1" spc="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选</a:t>
            </a:r>
            <a:r>
              <a:rPr sz="2200" b="1" spc="-10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才方</a:t>
            </a:r>
            <a:r>
              <a:rPr sz="2200" b="1" spc="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法</a:t>
            </a:r>
            <a:r>
              <a:rPr sz="2200" b="1" spc="-10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和</a:t>
            </a:r>
            <a:r>
              <a:rPr sz="2200" b="1" spc="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体</a:t>
            </a:r>
            <a:r>
              <a:rPr sz="2200" b="1" spc="-1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系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05861" y="4982717"/>
            <a:ext cx="6901180" cy="993775"/>
          </a:xfrm>
          <a:prstGeom prst="rect">
            <a:avLst/>
          </a:prstGeom>
          <a:ln w="38100">
            <a:solidFill>
              <a:srgbClr val="5B9BD4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870075">
              <a:lnSpc>
                <a:spcPct val="100000"/>
              </a:lnSpc>
              <a:spcBef>
                <a:spcPts val="5"/>
              </a:spcBef>
            </a:pPr>
            <a:r>
              <a:rPr sz="2200" b="1" spc="5" dirty="0">
                <a:solidFill>
                  <a:srgbClr val="5B9BD4"/>
                </a:solidFill>
                <a:latin typeface="黑体" panose="02010609060101010101" charset="-122"/>
                <a:cs typeface="黑体" panose="02010609060101010101" charset="-122"/>
              </a:rPr>
              <a:t>企</a:t>
            </a:r>
            <a:r>
              <a:rPr sz="2200" b="1" spc="-10" dirty="0">
                <a:solidFill>
                  <a:srgbClr val="5B9BD4"/>
                </a:solidFill>
                <a:latin typeface="黑体" panose="02010609060101010101" charset="-122"/>
                <a:cs typeface="黑体" panose="02010609060101010101" charset="-122"/>
              </a:rPr>
              <a:t>业没</a:t>
            </a:r>
            <a:r>
              <a:rPr sz="2200" b="1" spc="5" dirty="0">
                <a:solidFill>
                  <a:srgbClr val="5B9BD4"/>
                </a:solidFill>
                <a:latin typeface="黑体" panose="02010609060101010101" charset="-122"/>
                <a:cs typeface="黑体" panose="02010609060101010101" charset="-122"/>
              </a:rPr>
              <a:t>有</a:t>
            </a:r>
            <a:r>
              <a:rPr sz="2200" b="1" spc="-10" dirty="0">
                <a:solidFill>
                  <a:srgbClr val="5B9BD4"/>
                </a:solidFill>
                <a:latin typeface="黑体" panose="02010609060101010101" charset="-122"/>
                <a:cs typeface="黑体" panose="02010609060101010101" charset="-122"/>
              </a:rPr>
              <a:t>清</a:t>
            </a:r>
            <a:r>
              <a:rPr sz="2200" b="1" spc="5" dirty="0">
                <a:solidFill>
                  <a:srgbClr val="5B9BD4"/>
                </a:solidFill>
                <a:latin typeface="黑体" panose="02010609060101010101" charset="-122"/>
                <a:cs typeface="黑体" panose="02010609060101010101" charset="-122"/>
              </a:rPr>
              <a:t>晰</a:t>
            </a:r>
            <a:r>
              <a:rPr sz="2200" b="1" spc="-10" dirty="0">
                <a:solidFill>
                  <a:srgbClr val="5B9BD4"/>
                </a:solidFill>
                <a:latin typeface="黑体" panose="02010609060101010101" charset="-122"/>
                <a:cs typeface="黑体" panose="02010609060101010101" charset="-122"/>
              </a:rPr>
              <a:t>的招</a:t>
            </a:r>
            <a:r>
              <a:rPr sz="2200" b="1" spc="5" dirty="0">
                <a:solidFill>
                  <a:srgbClr val="5B9BD4"/>
                </a:solidFill>
                <a:latin typeface="黑体" panose="02010609060101010101" charset="-122"/>
                <a:cs typeface="黑体" panose="02010609060101010101" charset="-122"/>
              </a:rPr>
              <a:t>聘</a:t>
            </a:r>
            <a:r>
              <a:rPr sz="2200" b="1" spc="-10" dirty="0">
                <a:solidFill>
                  <a:srgbClr val="5B9BD4"/>
                </a:solidFill>
                <a:latin typeface="黑体" panose="02010609060101010101" charset="-122"/>
                <a:cs typeface="黑体" panose="02010609060101010101" charset="-122"/>
              </a:rPr>
              <a:t>人</a:t>
            </a:r>
            <a:r>
              <a:rPr sz="2200" b="1" spc="5" dirty="0">
                <a:solidFill>
                  <a:srgbClr val="5B9BD4"/>
                </a:solidFill>
                <a:latin typeface="黑体" panose="02010609060101010101" charset="-122"/>
                <a:cs typeface="黑体" panose="02010609060101010101" charset="-122"/>
              </a:rPr>
              <a:t>才</a:t>
            </a:r>
            <a:r>
              <a:rPr sz="2200" b="1" spc="-10" dirty="0">
                <a:solidFill>
                  <a:srgbClr val="5B9BD4"/>
                </a:solidFill>
                <a:latin typeface="黑体" panose="02010609060101010101" charset="-122"/>
                <a:cs typeface="黑体" panose="02010609060101010101" charset="-122"/>
              </a:rPr>
              <a:t>的要</a:t>
            </a:r>
            <a:r>
              <a:rPr sz="2200" b="1" spc="-15" dirty="0">
                <a:solidFill>
                  <a:srgbClr val="5B9BD4"/>
                </a:solidFill>
                <a:latin typeface="黑体" panose="02010609060101010101" charset="-122"/>
                <a:cs typeface="黑体" panose="02010609060101010101" charset="-122"/>
              </a:rPr>
              <a:t>求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22859" y="469138"/>
            <a:ext cx="338010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面试官</a:t>
            </a:r>
            <a:r>
              <a:rPr sz="4400" b="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4400" b="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感受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112007"/>
            <a:ext cx="8173720" cy="1146175"/>
          </a:xfrm>
          <a:custGeom>
            <a:avLst/>
            <a:gdLst/>
            <a:ahLst/>
            <a:cxnLst/>
            <a:rect l="l" t="t" r="r" b="b"/>
            <a:pathLst>
              <a:path w="8173720" h="1146175">
                <a:moveTo>
                  <a:pt x="0" y="1146047"/>
                </a:moveTo>
                <a:lnTo>
                  <a:pt x="8173211" y="1146047"/>
                </a:lnTo>
                <a:lnTo>
                  <a:pt x="8173211" y="0"/>
                </a:lnTo>
                <a:lnTo>
                  <a:pt x="0" y="0"/>
                </a:lnTo>
                <a:lnTo>
                  <a:pt x="0" y="1146047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18233" y="3291332"/>
            <a:ext cx="4315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黑体" panose="02010609060101010101" charset="-122"/>
                <a:cs typeface="黑体" panose="02010609060101010101" charset="-122"/>
              </a:rPr>
              <a:t>面试</a:t>
            </a:r>
            <a:r>
              <a:rPr sz="4800" b="1" spc="5" dirty="0">
                <a:latin typeface="黑体" panose="02010609060101010101" charset="-122"/>
                <a:cs typeface="黑体" panose="02010609060101010101" charset="-122"/>
              </a:rPr>
              <a:t>是个技术活</a:t>
            </a:r>
            <a:endParaRPr sz="48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2859" y="469138"/>
            <a:ext cx="393890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面试是</a:t>
            </a:r>
            <a:r>
              <a:rPr sz="4400" b="0" spc="-15" dirty="0">
                <a:latin typeface="黑体" panose="02010609060101010101" charset="-122"/>
                <a:cs typeface="黑体" panose="02010609060101010101" charset="-122"/>
              </a:rPr>
              <a:t>个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技术活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82241" y="1621536"/>
            <a:ext cx="9058910" cy="4627245"/>
          </a:xfrm>
          <a:custGeom>
            <a:avLst/>
            <a:gdLst/>
            <a:ahLst/>
            <a:cxnLst/>
            <a:rect l="l" t="t" r="r" b="b"/>
            <a:pathLst>
              <a:path w="9058910" h="4627245">
                <a:moveTo>
                  <a:pt x="0" y="4626864"/>
                </a:moveTo>
                <a:lnTo>
                  <a:pt x="9058656" y="4626864"/>
                </a:lnTo>
                <a:lnTo>
                  <a:pt x="9058656" y="0"/>
                </a:lnTo>
                <a:lnTo>
                  <a:pt x="0" y="0"/>
                </a:lnTo>
                <a:lnTo>
                  <a:pt x="0" y="4626864"/>
                </a:lnTo>
                <a:close/>
              </a:path>
            </a:pathLst>
          </a:custGeom>
          <a:solidFill>
            <a:srgbClr val="F6DA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61945" y="1524000"/>
            <a:ext cx="7620000" cy="47244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148328"/>
            <a:ext cx="9596755" cy="1143000"/>
          </a:xfrm>
          <a:custGeom>
            <a:avLst/>
            <a:gdLst/>
            <a:ahLst/>
            <a:cxnLst/>
            <a:rect l="l" t="t" r="r" b="b"/>
            <a:pathLst>
              <a:path w="9596755" h="1143000">
                <a:moveTo>
                  <a:pt x="0" y="1143000"/>
                </a:moveTo>
                <a:lnTo>
                  <a:pt x="9596628" y="1143000"/>
                </a:lnTo>
                <a:lnTo>
                  <a:pt x="9596628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02283" y="4325239"/>
            <a:ext cx="67684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5" dirty="0">
                <a:latin typeface="黑体" panose="02010609060101010101" charset="-122"/>
                <a:cs typeface="黑体" panose="02010609060101010101" charset="-122"/>
              </a:rPr>
              <a:t>什么叫做一场好的面试？</a:t>
            </a:r>
            <a:endParaRPr sz="48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317" y="439293"/>
            <a:ext cx="4496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一场好</a:t>
            </a:r>
            <a:r>
              <a:rPr sz="4400" b="0" spc="-25" dirty="0"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面</a:t>
            </a:r>
            <a:r>
              <a:rPr sz="4400" b="0" spc="-10" dirty="0">
                <a:latin typeface="黑体" panose="02010609060101010101" charset="-122"/>
                <a:cs typeface="黑体" panose="02010609060101010101" charset="-122"/>
              </a:rPr>
              <a:t>试</a:t>
            </a:r>
            <a:r>
              <a:rPr sz="4400" b="0" dirty="0">
                <a:latin typeface="黑体" panose="02010609060101010101" charset="-122"/>
                <a:cs typeface="黑体" panose="02010609060101010101" charset="-122"/>
              </a:rPr>
              <a:t>——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5317" y="1445513"/>
            <a:ext cx="5613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黑体" panose="02010609060101010101" charset="-122"/>
                <a:cs typeface="黑体" panose="02010609060101010101" charset="-122"/>
              </a:rPr>
              <a:t>宾主尽</a:t>
            </a:r>
            <a:r>
              <a:rPr sz="4400" spc="-25" dirty="0">
                <a:latin typeface="黑体" panose="02010609060101010101" charset="-122"/>
                <a:cs typeface="黑体" panose="02010609060101010101" charset="-122"/>
              </a:rPr>
              <a:t>欢</a:t>
            </a:r>
            <a:r>
              <a:rPr sz="4400" dirty="0">
                <a:latin typeface="黑体" panose="02010609060101010101" charset="-122"/>
                <a:cs typeface="黑体" panose="02010609060101010101" charset="-122"/>
              </a:rPr>
              <a:t>！目的</a:t>
            </a:r>
            <a:r>
              <a:rPr sz="4400" spc="-25" dirty="0">
                <a:latin typeface="黑体" panose="02010609060101010101" charset="-122"/>
                <a:cs typeface="黑体" panose="02010609060101010101" charset="-122"/>
              </a:rPr>
              <a:t>达</a:t>
            </a:r>
            <a:r>
              <a:rPr sz="4400" dirty="0">
                <a:latin typeface="黑体" panose="02010609060101010101" charset="-122"/>
                <a:cs typeface="黑体" panose="02010609060101010101" charset="-122"/>
              </a:rPr>
              <a:t>成！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09116" y="2598420"/>
            <a:ext cx="2130552" cy="158114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653285" y="4055089"/>
            <a:ext cx="1549400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95"/>
              </a:spcBef>
            </a:pPr>
            <a:r>
              <a:rPr sz="2400" dirty="0">
                <a:latin typeface="黑体" panose="02010609060101010101" charset="-122"/>
                <a:cs typeface="黑体" panose="02010609060101010101" charset="-122"/>
              </a:rPr>
              <a:t>面试官：  </a:t>
            </a:r>
            <a:r>
              <a:rPr sz="2400" spc="-5" dirty="0">
                <a:latin typeface="黑体" panose="02010609060101010101" charset="-122"/>
                <a:cs typeface="黑体" panose="02010609060101010101" charset="-122"/>
              </a:rPr>
              <a:t>收集到信息 </a:t>
            </a:r>
            <a:r>
              <a:rPr sz="2400" dirty="0">
                <a:latin typeface="黑体" panose="02010609060101010101" charset="-122"/>
                <a:cs typeface="黑体" panose="02010609060101010101" charset="-122"/>
              </a:rPr>
              <a:t>能做出判断 聊得愉快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57871" y="3137916"/>
            <a:ext cx="92963" cy="9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16140" y="369265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8955" y="0"/>
                </a:moveTo>
                <a:lnTo>
                  <a:pt x="17680" y="2274"/>
                </a:lnTo>
                <a:lnTo>
                  <a:pt x="8477" y="8477"/>
                </a:lnTo>
                <a:lnTo>
                  <a:pt x="2274" y="17680"/>
                </a:lnTo>
                <a:lnTo>
                  <a:pt x="0" y="28956"/>
                </a:lnTo>
                <a:lnTo>
                  <a:pt x="2274" y="40231"/>
                </a:lnTo>
                <a:lnTo>
                  <a:pt x="8477" y="49434"/>
                </a:lnTo>
                <a:lnTo>
                  <a:pt x="17680" y="55637"/>
                </a:lnTo>
                <a:lnTo>
                  <a:pt x="28955" y="57912"/>
                </a:lnTo>
                <a:lnTo>
                  <a:pt x="40231" y="55637"/>
                </a:lnTo>
                <a:lnTo>
                  <a:pt x="49434" y="49434"/>
                </a:lnTo>
                <a:lnTo>
                  <a:pt x="55637" y="40231"/>
                </a:lnTo>
                <a:lnTo>
                  <a:pt x="57911" y="28956"/>
                </a:lnTo>
                <a:lnTo>
                  <a:pt x="55637" y="17680"/>
                </a:lnTo>
                <a:lnTo>
                  <a:pt x="49434" y="8477"/>
                </a:lnTo>
                <a:lnTo>
                  <a:pt x="40231" y="2274"/>
                </a:lnTo>
                <a:lnTo>
                  <a:pt x="2895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76971" y="2410967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72983" y="2363723"/>
            <a:ext cx="6350" cy="45720"/>
          </a:xfrm>
          <a:custGeom>
            <a:avLst/>
            <a:gdLst/>
            <a:ahLst/>
            <a:cxnLst/>
            <a:rect l="l" t="t" r="r" b="b"/>
            <a:pathLst>
              <a:path w="6350" h="45719">
                <a:moveTo>
                  <a:pt x="0" y="45720"/>
                </a:moveTo>
                <a:lnTo>
                  <a:pt x="6095" y="45720"/>
                </a:lnTo>
                <a:lnTo>
                  <a:pt x="609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026907" y="2363723"/>
            <a:ext cx="6350" cy="45720"/>
          </a:xfrm>
          <a:custGeom>
            <a:avLst/>
            <a:gdLst/>
            <a:ahLst/>
            <a:cxnLst/>
            <a:rect l="l" t="t" r="r" b="b"/>
            <a:pathLst>
              <a:path w="6350" h="45719">
                <a:moveTo>
                  <a:pt x="0" y="45720"/>
                </a:moveTo>
                <a:lnTo>
                  <a:pt x="6095" y="45720"/>
                </a:lnTo>
                <a:lnTo>
                  <a:pt x="609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49995" y="3635502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568" y="0"/>
                </a:lnTo>
              </a:path>
            </a:pathLst>
          </a:custGeom>
          <a:ln w="4571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46007" y="3587496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599931" y="3587496"/>
            <a:ext cx="6350" cy="47625"/>
          </a:xfrm>
          <a:custGeom>
            <a:avLst/>
            <a:gdLst/>
            <a:ahLst/>
            <a:cxnLst/>
            <a:rect l="l" t="t" r="r" b="b"/>
            <a:pathLst>
              <a:path w="6350" h="47625">
                <a:moveTo>
                  <a:pt x="0" y="47244"/>
                </a:moveTo>
                <a:lnTo>
                  <a:pt x="6095" y="47244"/>
                </a:lnTo>
                <a:lnTo>
                  <a:pt x="6095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366759" y="2864357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457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64295" y="2816351"/>
            <a:ext cx="5080" cy="45720"/>
          </a:xfrm>
          <a:custGeom>
            <a:avLst/>
            <a:gdLst/>
            <a:ahLst/>
            <a:cxnLst/>
            <a:rect l="l" t="t" r="r" b="b"/>
            <a:pathLst>
              <a:path w="5079" h="45719">
                <a:moveTo>
                  <a:pt x="0" y="45720"/>
                </a:moveTo>
                <a:lnTo>
                  <a:pt x="4571" y="45720"/>
                </a:lnTo>
                <a:lnTo>
                  <a:pt x="4571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618219" y="2816351"/>
            <a:ext cx="5080" cy="45720"/>
          </a:xfrm>
          <a:custGeom>
            <a:avLst/>
            <a:gdLst/>
            <a:ahLst/>
            <a:cxnLst/>
            <a:rect l="l" t="t" r="r" b="b"/>
            <a:pathLst>
              <a:path w="5079" h="45719">
                <a:moveTo>
                  <a:pt x="0" y="45720"/>
                </a:moveTo>
                <a:lnTo>
                  <a:pt x="4571" y="45720"/>
                </a:lnTo>
                <a:lnTo>
                  <a:pt x="4571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366759" y="2681477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457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64295" y="2633472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618219" y="2633472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89519" y="2707385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457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685531" y="2659379"/>
            <a:ext cx="5080" cy="45720"/>
          </a:xfrm>
          <a:custGeom>
            <a:avLst/>
            <a:gdLst/>
            <a:ahLst/>
            <a:cxnLst/>
            <a:rect l="l" t="t" r="r" b="b"/>
            <a:pathLst>
              <a:path w="5079" h="45719">
                <a:moveTo>
                  <a:pt x="0" y="45720"/>
                </a:moveTo>
                <a:lnTo>
                  <a:pt x="4571" y="45720"/>
                </a:lnTo>
                <a:lnTo>
                  <a:pt x="4571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840980" y="2659379"/>
            <a:ext cx="5080" cy="45720"/>
          </a:xfrm>
          <a:custGeom>
            <a:avLst/>
            <a:gdLst/>
            <a:ahLst/>
            <a:cxnLst/>
            <a:rect l="l" t="t" r="r" b="b"/>
            <a:pathLst>
              <a:path w="5079" h="45719">
                <a:moveTo>
                  <a:pt x="0" y="45720"/>
                </a:moveTo>
                <a:lnTo>
                  <a:pt x="4571" y="45720"/>
                </a:lnTo>
                <a:lnTo>
                  <a:pt x="4571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330440" y="2588514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457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427976" y="2540507"/>
            <a:ext cx="5080" cy="45720"/>
          </a:xfrm>
          <a:custGeom>
            <a:avLst/>
            <a:gdLst/>
            <a:ahLst/>
            <a:cxnLst/>
            <a:rect l="l" t="t" r="r" b="b"/>
            <a:pathLst>
              <a:path w="5079" h="45719">
                <a:moveTo>
                  <a:pt x="0" y="45720"/>
                </a:moveTo>
                <a:lnTo>
                  <a:pt x="4571" y="45720"/>
                </a:lnTo>
                <a:lnTo>
                  <a:pt x="4571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581900" y="2540507"/>
            <a:ext cx="6350" cy="45720"/>
          </a:xfrm>
          <a:custGeom>
            <a:avLst/>
            <a:gdLst/>
            <a:ahLst/>
            <a:cxnLst/>
            <a:rect l="l" t="t" r="r" b="b"/>
            <a:pathLst>
              <a:path w="6350" h="45719">
                <a:moveTo>
                  <a:pt x="0" y="45720"/>
                </a:moveTo>
                <a:lnTo>
                  <a:pt x="6095" y="45720"/>
                </a:lnTo>
                <a:lnTo>
                  <a:pt x="609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171943" y="3056382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568" y="0"/>
                </a:lnTo>
              </a:path>
            </a:pathLst>
          </a:custGeom>
          <a:ln w="457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267956" y="3008376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421880" y="3008376"/>
            <a:ext cx="6350" cy="47625"/>
          </a:xfrm>
          <a:custGeom>
            <a:avLst/>
            <a:gdLst/>
            <a:ahLst/>
            <a:cxnLst/>
            <a:rect l="l" t="t" r="r" b="b"/>
            <a:pathLst>
              <a:path w="6350" h="47625">
                <a:moveTo>
                  <a:pt x="0" y="47244"/>
                </a:moveTo>
                <a:lnTo>
                  <a:pt x="6095" y="47244"/>
                </a:lnTo>
                <a:lnTo>
                  <a:pt x="6095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993635" y="3573017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4571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091171" y="3525011"/>
            <a:ext cx="5080" cy="45720"/>
          </a:xfrm>
          <a:custGeom>
            <a:avLst/>
            <a:gdLst/>
            <a:ahLst/>
            <a:cxnLst/>
            <a:rect l="l" t="t" r="r" b="b"/>
            <a:pathLst>
              <a:path w="5079" h="45720">
                <a:moveTo>
                  <a:pt x="0" y="45720"/>
                </a:moveTo>
                <a:lnTo>
                  <a:pt x="4571" y="45720"/>
                </a:lnTo>
                <a:lnTo>
                  <a:pt x="4571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245095" y="3525011"/>
            <a:ext cx="5080" cy="45720"/>
          </a:xfrm>
          <a:custGeom>
            <a:avLst/>
            <a:gdLst/>
            <a:ahLst/>
            <a:cxnLst/>
            <a:rect l="l" t="t" r="r" b="b"/>
            <a:pathLst>
              <a:path w="5079" h="45720">
                <a:moveTo>
                  <a:pt x="0" y="45720"/>
                </a:moveTo>
                <a:lnTo>
                  <a:pt x="4571" y="45720"/>
                </a:lnTo>
                <a:lnTo>
                  <a:pt x="4571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671559" y="3359658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4571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767571" y="3311652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921495" y="3311652"/>
            <a:ext cx="6350" cy="47625"/>
          </a:xfrm>
          <a:custGeom>
            <a:avLst/>
            <a:gdLst/>
            <a:ahLst/>
            <a:cxnLst/>
            <a:rect l="l" t="t" r="r" b="b"/>
            <a:pathLst>
              <a:path w="6350" h="47625">
                <a:moveTo>
                  <a:pt x="0" y="47244"/>
                </a:moveTo>
                <a:lnTo>
                  <a:pt x="6095" y="47244"/>
                </a:lnTo>
                <a:lnTo>
                  <a:pt x="6095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567928" y="3036570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568" y="0"/>
                </a:lnTo>
              </a:path>
            </a:pathLst>
          </a:custGeom>
          <a:ln w="457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820911" y="3037332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666988" y="3037332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850380" y="2657094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457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103364" y="2657855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947916" y="2657855"/>
            <a:ext cx="6350" cy="47625"/>
          </a:xfrm>
          <a:custGeom>
            <a:avLst/>
            <a:gdLst/>
            <a:ahLst/>
            <a:cxnLst/>
            <a:rect l="l" t="t" r="r" b="b"/>
            <a:pathLst>
              <a:path w="6350" h="47625">
                <a:moveTo>
                  <a:pt x="0" y="47244"/>
                </a:moveTo>
                <a:lnTo>
                  <a:pt x="6095" y="47244"/>
                </a:lnTo>
                <a:lnTo>
                  <a:pt x="6095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873240" y="3319271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126223" y="3320796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970776" y="3320796"/>
            <a:ext cx="6350" cy="47625"/>
          </a:xfrm>
          <a:custGeom>
            <a:avLst/>
            <a:gdLst/>
            <a:ahLst/>
            <a:cxnLst/>
            <a:rect l="l" t="t" r="r" b="b"/>
            <a:pathLst>
              <a:path w="6350" h="47625">
                <a:moveTo>
                  <a:pt x="0" y="47244"/>
                </a:moveTo>
                <a:lnTo>
                  <a:pt x="6095" y="47244"/>
                </a:lnTo>
                <a:lnTo>
                  <a:pt x="6095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990331" y="2491739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568" y="0"/>
                </a:lnTo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243316" y="2493264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087868" y="2493264"/>
            <a:ext cx="6350" cy="47625"/>
          </a:xfrm>
          <a:custGeom>
            <a:avLst/>
            <a:gdLst/>
            <a:ahLst/>
            <a:cxnLst/>
            <a:rect l="l" t="t" r="r" b="b"/>
            <a:pathLst>
              <a:path w="6350" h="47625">
                <a:moveTo>
                  <a:pt x="0" y="47244"/>
                </a:moveTo>
                <a:lnTo>
                  <a:pt x="6095" y="47244"/>
                </a:lnTo>
                <a:lnTo>
                  <a:pt x="6095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993635" y="2843022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457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091171" y="2795016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245095" y="2795016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1" y="47244"/>
                </a:lnTo>
                <a:lnTo>
                  <a:pt x="4571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405116" y="2791967"/>
            <a:ext cx="1104900" cy="1191895"/>
          </a:xfrm>
          <a:custGeom>
            <a:avLst/>
            <a:gdLst/>
            <a:ahLst/>
            <a:cxnLst/>
            <a:rect l="l" t="t" r="r" b="b"/>
            <a:pathLst>
              <a:path w="1104900" h="1191895">
                <a:moveTo>
                  <a:pt x="1104900" y="0"/>
                </a:moveTo>
                <a:lnTo>
                  <a:pt x="0" y="0"/>
                </a:lnTo>
                <a:lnTo>
                  <a:pt x="0" y="1191768"/>
                </a:lnTo>
                <a:lnTo>
                  <a:pt x="1104900" y="1191768"/>
                </a:lnTo>
                <a:lnTo>
                  <a:pt x="1104900" y="85979"/>
                </a:lnTo>
                <a:lnTo>
                  <a:pt x="552450" y="85979"/>
                </a:lnTo>
                <a:lnTo>
                  <a:pt x="537676" y="82994"/>
                </a:lnTo>
                <a:lnTo>
                  <a:pt x="525605" y="74866"/>
                </a:lnTo>
                <a:lnTo>
                  <a:pt x="517463" y="62833"/>
                </a:lnTo>
                <a:lnTo>
                  <a:pt x="514476" y="48133"/>
                </a:lnTo>
                <a:lnTo>
                  <a:pt x="517463" y="33359"/>
                </a:lnTo>
                <a:lnTo>
                  <a:pt x="525605" y="21288"/>
                </a:lnTo>
                <a:lnTo>
                  <a:pt x="537676" y="13146"/>
                </a:lnTo>
                <a:lnTo>
                  <a:pt x="552450" y="10160"/>
                </a:lnTo>
                <a:lnTo>
                  <a:pt x="1104900" y="10160"/>
                </a:lnTo>
                <a:lnTo>
                  <a:pt x="1104900" y="0"/>
                </a:lnTo>
                <a:close/>
              </a:path>
              <a:path w="1104900" h="1191895">
                <a:moveTo>
                  <a:pt x="1104900" y="10160"/>
                </a:moveTo>
                <a:lnTo>
                  <a:pt x="552450" y="10160"/>
                </a:lnTo>
                <a:lnTo>
                  <a:pt x="567223" y="13146"/>
                </a:lnTo>
                <a:lnTo>
                  <a:pt x="579294" y="21288"/>
                </a:lnTo>
                <a:lnTo>
                  <a:pt x="587436" y="33359"/>
                </a:lnTo>
                <a:lnTo>
                  <a:pt x="590423" y="48133"/>
                </a:lnTo>
                <a:lnTo>
                  <a:pt x="587436" y="62833"/>
                </a:lnTo>
                <a:lnTo>
                  <a:pt x="579294" y="74866"/>
                </a:lnTo>
                <a:lnTo>
                  <a:pt x="567223" y="82994"/>
                </a:lnTo>
                <a:lnTo>
                  <a:pt x="552450" y="85979"/>
                </a:lnTo>
                <a:lnTo>
                  <a:pt x="1104900" y="85979"/>
                </a:lnTo>
                <a:lnTo>
                  <a:pt x="1104900" y="10160"/>
                </a:lnTo>
                <a:close/>
              </a:path>
            </a:pathLst>
          </a:custGeom>
          <a:solidFill>
            <a:srgbClr val="3E3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813804" y="3753611"/>
            <a:ext cx="192095" cy="233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856476" y="3984497"/>
            <a:ext cx="2303145" cy="0"/>
          </a:xfrm>
          <a:custGeom>
            <a:avLst/>
            <a:gdLst/>
            <a:ahLst/>
            <a:cxnLst/>
            <a:rect l="l" t="t" r="r" b="b"/>
            <a:pathLst>
              <a:path w="2303145">
                <a:moveTo>
                  <a:pt x="0" y="0"/>
                </a:moveTo>
                <a:lnTo>
                  <a:pt x="2302764" y="0"/>
                </a:lnTo>
              </a:path>
            </a:pathLst>
          </a:custGeom>
          <a:ln w="4571">
            <a:solidFill>
              <a:srgbClr val="3E3C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190063" y="3666509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90" h="318135">
                <a:moveTo>
                  <a:pt x="56475" y="0"/>
                </a:moveTo>
                <a:lnTo>
                  <a:pt x="35093" y="3917"/>
                </a:lnTo>
                <a:lnTo>
                  <a:pt x="16728" y="15620"/>
                </a:lnTo>
                <a:lnTo>
                  <a:pt x="4661" y="32968"/>
                </a:lnTo>
                <a:lnTo>
                  <a:pt x="0" y="53601"/>
                </a:lnTo>
                <a:lnTo>
                  <a:pt x="3851" y="75164"/>
                </a:lnTo>
                <a:lnTo>
                  <a:pt x="9054" y="85506"/>
                </a:lnTo>
                <a:lnTo>
                  <a:pt x="16138" y="94563"/>
                </a:lnTo>
                <a:lnTo>
                  <a:pt x="24890" y="101953"/>
                </a:lnTo>
                <a:lnTo>
                  <a:pt x="35093" y="107295"/>
                </a:lnTo>
                <a:lnTo>
                  <a:pt x="16728" y="118998"/>
                </a:lnTo>
                <a:lnTo>
                  <a:pt x="4661" y="136346"/>
                </a:lnTo>
                <a:lnTo>
                  <a:pt x="0" y="156979"/>
                </a:lnTo>
                <a:lnTo>
                  <a:pt x="3851" y="178542"/>
                </a:lnTo>
                <a:lnTo>
                  <a:pt x="9054" y="188940"/>
                </a:lnTo>
                <a:lnTo>
                  <a:pt x="16138" y="198004"/>
                </a:lnTo>
                <a:lnTo>
                  <a:pt x="24890" y="205402"/>
                </a:lnTo>
                <a:lnTo>
                  <a:pt x="35093" y="210800"/>
                </a:lnTo>
                <a:lnTo>
                  <a:pt x="16728" y="222440"/>
                </a:lnTo>
                <a:lnTo>
                  <a:pt x="4661" y="239819"/>
                </a:lnTo>
                <a:lnTo>
                  <a:pt x="0" y="260627"/>
                </a:lnTo>
                <a:lnTo>
                  <a:pt x="3851" y="282555"/>
                </a:lnTo>
                <a:lnTo>
                  <a:pt x="15732" y="300997"/>
                </a:lnTo>
                <a:lnTo>
                  <a:pt x="33077" y="313035"/>
                </a:lnTo>
                <a:lnTo>
                  <a:pt x="53590" y="317738"/>
                </a:lnTo>
                <a:lnTo>
                  <a:pt x="74971" y="314178"/>
                </a:lnTo>
                <a:lnTo>
                  <a:pt x="76903" y="312908"/>
                </a:lnTo>
                <a:lnTo>
                  <a:pt x="55032" y="312908"/>
                </a:lnTo>
                <a:lnTo>
                  <a:pt x="35641" y="308923"/>
                </a:lnTo>
                <a:lnTo>
                  <a:pt x="19726" y="298080"/>
                </a:lnTo>
                <a:lnTo>
                  <a:pt x="8955" y="282047"/>
                </a:lnTo>
                <a:lnTo>
                  <a:pt x="4994" y="262489"/>
                </a:lnTo>
                <a:lnTo>
                  <a:pt x="7885" y="245377"/>
                </a:lnTo>
                <a:lnTo>
                  <a:pt x="15932" y="230755"/>
                </a:lnTo>
                <a:lnTo>
                  <a:pt x="28193" y="219680"/>
                </a:lnTo>
                <a:lnTo>
                  <a:pt x="43729" y="213213"/>
                </a:lnTo>
                <a:lnTo>
                  <a:pt x="79667" y="213213"/>
                </a:lnTo>
                <a:lnTo>
                  <a:pt x="74971" y="210800"/>
                </a:lnTo>
                <a:lnTo>
                  <a:pt x="80285" y="207625"/>
                </a:lnTo>
                <a:lnTo>
                  <a:pt x="43729" y="207625"/>
                </a:lnTo>
                <a:lnTo>
                  <a:pt x="25695" y="199669"/>
                </a:lnTo>
                <a:lnTo>
                  <a:pt x="12614" y="185701"/>
                </a:lnTo>
                <a:lnTo>
                  <a:pt x="5724" y="167709"/>
                </a:lnTo>
                <a:lnTo>
                  <a:pt x="6264" y="147681"/>
                </a:lnTo>
                <a:lnTo>
                  <a:pt x="11368" y="134409"/>
                </a:lnTo>
                <a:lnTo>
                  <a:pt x="19663" y="123328"/>
                </a:lnTo>
                <a:lnTo>
                  <a:pt x="30624" y="114962"/>
                </a:lnTo>
                <a:lnTo>
                  <a:pt x="43729" y="109835"/>
                </a:lnTo>
                <a:lnTo>
                  <a:pt x="79407" y="109835"/>
                </a:lnTo>
                <a:lnTo>
                  <a:pt x="74971" y="107295"/>
                </a:lnTo>
                <a:lnTo>
                  <a:pt x="79637" y="104247"/>
                </a:lnTo>
                <a:lnTo>
                  <a:pt x="43729" y="104247"/>
                </a:lnTo>
                <a:lnTo>
                  <a:pt x="28182" y="97780"/>
                </a:lnTo>
                <a:lnTo>
                  <a:pt x="15932" y="86784"/>
                </a:lnTo>
                <a:lnTo>
                  <a:pt x="7885" y="72350"/>
                </a:lnTo>
                <a:lnTo>
                  <a:pt x="4994" y="55606"/>
                </a:lnTo>
                <a:lnTo>
                  <a:pt x="8955" y="35780"/>
                </a:lnTo>
                <a:lnTo>
                  <a:pt x="19726" y="19776"/>
                </a:lnTo>
                <a:lnTo>
                  <a:pt x="35641" y="9082"/>
                </a:lnTo>
                <a:lnTo>
                  <a:pt x="55032" y="5187"/>
                </a:lnTo>
                <a:lnTo>
                  <a:pt x="77848" y="5187"/>
                </a:lnTo>
                <a:lnTo>
                  <a:pt x="76987" y="4583"/>
                </a:lnTo>
                <a:lnTo>
                  <a:pt x="56475" y="0"/>
                </a:lnTo>
                <a:close/>
              </a:path>
              <a:path w="110490" h="318135">
                <a:moveTo>
                  <a:pt x="79667" y="213213"/>
                </a:moveTo>
                <a:lnTo>
                  <a:pt x="66335" y="213213"/>
                </a:lnTo>
                <a:lnTo>
                  <a:pt x="81871" y="219680"/>
                </a:lnTo>
                <a:lnTo>
                  <a:pt x="94132" y="230755"/>
                </a:lnTo>
                <a:lnTo>
                  <a:pt x="102179" y="245377"/>
                </a:lnTo>
                <a:lnTo>
                  <a:pt x="105070" y="262489"/>
                </a:lnTo>
                <a:lnTo>
                  <a:pt x="101109" y="282047"/>
                </a:lnTo>
                <a:lnTo>
                  <a:pt x="90338" y="298080"/>
                </a:lnTo>
                <a:lnTo>
                  <a:pt x="74423" y="308923"/>
                </a:lnTo>
                <a:lnTo>
                  <a:pt x="55032" y="312908"/>
                </a:lnTo>
                <a:lnTo>
                  <a:pt x="76903" y="312908"/>
                </a:lnTo>
                <a:lnTo>
                  <a:pt x="93337" y="302107"/>
                </a:lnTo>
                <a:lnTo>
                  <a:pt x="105404" y="284571"/>
                </a:lnTo>
                <a:lnTo>
                  <a:pt x="110065" y="263868"/>
                </a:lnTo>
                <a:lnTo>
                  <a:pt x="106213" y="242296"/>
                </a:lnTo>
                <a:lnTo>
                  <a:pt x="101010" y="232052"/>
                </a:lnTo>
                <a:lnTo>
                  <a:pt x="93926" y="223214"/>
                </a:lnTo>
                <a:lnTo>
                  <a:pt x="85175" y="216042"/>
                </a:lnTo>
                <a:lnTo>
                  <a:pt x="79667" y="213213"/>
                </a:lnTo>
                <a:close/>
              </a:path>
              <a:path w="110490" h="318135">
                <a:moveTo>
                  <a:pt x="66335" y="213213"/>
                </a:moveTo>
                <a:lnTo>
                  <a:pt x="43729" y="213213"/>
                </a:lnTo>
                <a:lnTo>
                  <a:pt x="51222" y="214483"/>
                </a:lnTo>
                <a:lnTo>
                  <a:pt x="58842" y="214483"/>
                </a:lnTo>
                <a:lnTo>
                  <a:pt x="66335" y="213213"/>
                </a:lnTo>
                <a:close/>
              </a:path>
              <a:path w="110490" h="318135">
                <a:moveTo>
                  <a:pt x="58842" y="206355"/>
                </a:moveTo>
                <a:lnTo>
                  <a:pt x="51222" y="206355"/>
                </a:lnTo>
                <a:lnTo>
                  <a:pt x="43729" y="207625"/>
                </a:lnTo>
                <a:lnTo>
                  <a:pt x="66335" y="207625"/>
                </a:lnTo>
                <a:lnTo>
                  <a:pt x="58842" y="206355"/>
                </a:lnTo>
                <a:close/>
              </a:path>
              <a:path w="110490" h="318135">
                <a:moveTo>
                  <a:pt x="79407" y="109835"/>
                </a:moveTo>
                <a:lnTo>
                  <a:pt x="66335" y="109835"/>
                </a:lnTo>
                <a:lnTo>
                  <a:pt x="84369" y="118157"/>
                </a:lnTo>
                <a:lnTo>
                  <a:pt x="97450" y="132314"/>
                </a:lnTo>
                <a:lnTo>
                  <a:pt x="104340" y="150375"/>
                </a:lnTo>
                <a:lnTo>
                  <a:pt x="103800" y="170414"/>
                </a:lnTo>
                <a:lnTo>
                  <a:pt x="98696" y="183407"/>
                </a:lnTo>
                <a:lnTo>
                  <a:pt x="90402" y="194448"/>
                </a:lnTo>
                <a:lnTo>
                  <a:pt x="79440" y="202775"/>
                </a:lnTo>
                <a:lnTo>
                  <a:pt x="66335" y="207625"/>
                </a:lnTo>
                <a:lnTo>
                  <a:pt x="80285" y="207625"/>
                </a:lnTo>
                <a:lnTo>
                  <a:pt x="89449" y="202150"/>
                </a:lnTo>
                <a:lnTo>
                  <a:pt x="100498" y="190083"/>
                </a:lnTo>
                <a:lnTo>
                  <a:pt x="107547" y="175420"/>
                </a:lnTo>
                <a:lnTo>
                  <a:pt x="110023" y="158984"/>
                </a:lnTo>
                <a:lnTo>
                  <a:pt x="107547" y="142263"/>
                </a:lnTo>
                <a:lnTo>
                  <a:pt x="100498" y="127519"/>
                </a:lnTo>
                <a:lnTo>
                  <a:pt x="89449" y="115585"/>
                </a:lnTo>
                <a:lnTo>
                  <a:pt x="79407" y="109835"/>
                </a:lnTo>
                <a:close/>
              </a:path>
              <a:path w="110490" h="318135">
                <a:moveTo>
                  <a:pt x="66335" y="109835"/>
                </a:moveTo>
                <a:lnTo>
                  <a:pt x="43729" y="109835"/>
                </a:lnTo>
                <a:lnTo>
                  <a:pt x="51222" y="111105"/>
                </a:lnTo>
                <a:lnTo>
                  <a:pt x="58842" y="111105"/>
                </a:lnTo>
                <a:lnTo>
                  <a:pt x="66335" y="109835"/>
                </a:lnTo>
                <a:close/>
              </a:path>
              <a:path w="110490" h="318135">
                <a:moveTo>
                  <a:pt x="58842" y="102977"/>
                </a:moveTo>
                <a:lnTo>
                  <a:pt x="51222" y="102977"/>
                </a:lnTo>
                <a:lnTo>
                  <a:pt x="43729" y="104247"/>
                </a:lnTo>
                <a:lnTo>
                  <a:pt x="66335" y="104247"/>
                </a:lnTo>
                <a:lnTo>
                  <a:pt x="58842" y="102977"/>
                </a:lnTo>
                <a:close/>
              </a:path>
              <a:path w="110490" h="318135">
                <a:moveTo>
                  <a:pt x="77848" y="5187"/>
                </a:moveTo>
                <a:lnTo>
                  <a:pt x="55032" y="5187"/>
                </a:lnTo>
                <a:lnTo>
                  <a:pt x="74438" y="9082"/>
                </a:lnTo>
                <a:lnTo>
                  <a:pt x="90338" y="19696"/>
                </a:lnTo>
                <a:lnTo>
                  <a:pt x="101109" y="35512"/>
                </a:lnTo>
                <a:lnTo>
                  <a:pt x="105070" y="54971"/>
                </a:lnTo>
                <a:lnTo>
                  <a:pt x="102179" y="72082"/>
                </a:lnTo>
                <a:lnTo>
                  <a:pt x="94132" y="86705"/>
                </a:lnTo>
                <a:lnTo>
                  <a:pt x="81847" y="97789"/>
                </a:lnTo>
                <a:lnTo>
                  <a:pt x="66335" y="104247"/>
                </a:lnTo>
                <a:lnTo>
                  <a:pt x="79637" y="104247"/>
                </a:lnTo>
                <a:lnTo>
                  <a:pt x="93337" y="95297"/>
                </a:lnTo>
                <a:lnTo>
                  <a:pt x="105404" y="77799"/>
                </a:lnTo>
                <a:lnTo>
                  <a:pt x="110065" y="57110"/>
                </a:lnTo>
                <a:lnTo>
                  <a:pt x="106196" y="35512"/>
                </a:lnTo>
                <a:lnTo>
                  <a:pt x="94333" y="16740"/>
                </a:lnTo>
                <a:lnTo>
                  <a:pt x="77848" y="5187"/>
                </a:lnTo>
                <a:close/>
              </a:path>
            </a:pathLst>
          </a:custGeom>
          <a:solidFill>
            <a:srgbClr val="3E3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510271" y="3022854"/>
            <a:ext cx="617220" cy="0"/>
          </a:xfrm>
          <a:custGeom>
            <a:avLst/>
            <a:gdLst/>
            <a:ahLst/>
            <a:cxnLst/>
            <a:rect l="l" t="t" r="r" b="b"/>
            <a:pathLst>
              <a:path w="617220">
                <a:moveTo>
                  <a:pt x="0" y="0"/>
                </a:moveTo>
                <a:lnTo>
                  <a:pt x="617220" y="0"/>
                </a:lnTo>
              </a:path>
            </a:pathLst>
          </a:custGeom>
          <a:ln w="35051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510271" y="3205733"/>
            <a:ext cx="617220" cy="0"/>
          </a:xfrm>
          <a:custGeom>
            <a:avLst/>
            <a:gdLst/>
            <a:ahLst/>
            <a:cxnLst/>
            <a:rect l="l" t="t" r="r" b="b"/>
            <a:pathLst>
              <a:path w="617220">
                <a:moveTo>
                  <a:pt x="0" y="0"/>
                </a:moveTo>
                <a:lnTo>
                  <a:pt x="617220" y="0"/>
                </a:lnTo>
              </a:path>
            </a:pathLst>
          </a:custGeom>
          <a:ln w="35051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510271" y="3387090"/>
            <a:ext cx="617220" cy="0"/>
          </a:xfrm>
          <a:custGeom>
            <a:avLst/>
            <a:gdLst/>
            <a:ahLst/>
            <a:cxnLst/>
            <a:rect l="l" t="t" r="r" b="b"/>
            <a:pathLst>
              <a:path w="617220">
                <a:moveTo>
                  <a:pt x="0" y="0"/>
                </a:moveTo>
                <a:lnTo>
                  <a:pt x="617220" y="0"/>
                </a:lnTo>
              </a:path>
            </a:pathLst>
          </a:custGeom>
          <a:ln w="35051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510271" y="3569970"/>
            <a:ext cx="617220" cy="0"/>
          </a:xfrm>
          <a:custGeom>
            <a:avLst/>
            <a:gdLst/>
            <a:ahLst/>
            <a:cxnLst/>
            <a:rect l="l" t="t" r="r" b="b"/>
            <a:pathLst>
              <a:path w="617220">
                <a:moveTo>
                  <a:pt x="0" y="0"/>
                </a:moveTo>
                <a:lnTo>
                  <a:pt x="617220" y="0"/>
                </a:lnTo>
              </a:path>
            </a:pathLst>
          </a:custGeom>
          <a:ln w="35051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510271" y="3752088"/>
            <a:ext cx="617220" cy="0"/>
          </a:xfrm>
          <a:custGeom>
            <a:avLst/>
            <a:gdLst/>
            <a:ahLst/>
            <a:cxnLst/>
            <a:rect l="l" t="t" r="r" b="b"/>
            <a:pathLst>
              <a:path w="617220">
                <a:moveTo>
                  <a:pt x="0" y="0"/>
                </a:moveTo>
                <a:lnTo>
                  <a:pt x="617220" y="0"/>
                </a:lnTo>
              </a:path>
            </a:pathLst>
          </a:custGeom>
          <a:ln w="36575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508747" y="3022854"/>
            <a:ext cx="516890" cy="0"/>
          </a:xfrm>
          <a:custGeom>
            <a:avLst/>
            <a:gdLst/>
            <a:ahLst/>
            <a:cxnLst/>
            <a:rect l="l" t="t" r="r" b="b"/>
            <a:pathLst>
              <a:path w="516890">
                <a:moveTo>
                  <a:pt x="0" y="0"/>
                </a:moveTo>
                <a:lnTo>
                  <a:pt x="516635" y="0"/>
                </a:lnTo>
              </a:path>
            </a:pathLst>
          </a:custGeom>
          <a:ln w="35051">
            <a:solidFill>
              <a:srgbClr val="FFC10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508747" y="3205733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5">
                <a:moveTo>
                  <a:pt x="0" y="0"/>
                </a:moveTo>
                <a:lnTo>
                  <a:pt x="367283" y="0"/>
                </a:lnTo>
              </a:path>
            </a:pathLst>
          </a:custGeom>
          <a:ln w="35051">
            <a:solidFill>
              <a:srgbClr val="FFC10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508747" y="3387090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0" y="0"/>
                </a:moveTo>
                <a:lnTo>
                  <a:pt x="184403" y="0"/>
                </a:lnTo>
              </a:path>
            </a:pathLst>
          </a:custGeom>
          <a:ln w="35051">
            <a:solidFill>
              <a:srgbClr val="FFC10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508747" y="3569970"/>
            <a:ext cx="562610" cy="0"/>
          </a:xfrm>
          <a:custGeom>
            <a:avLst/>
            <a:gdLst/>
            <a:ahLst/>
            <a:cxnLst/>
            <a:rect l="l" t="t" r="r" b="b"/>
            <a:pathLst>
              <a:path w="562609">
                <a:moveTo>
                  <a:pt x="0" y="0"/>
                </a:moveTo>
                <a:lnTo>
                  <a:pt x="562355" y="0"/>
                </a:lnTo>
              </a:path>
            </a:pathLst>
          </a:custGeom>
          <a:ln w="35051">
            <a:solidFill>
              <a:srgbClr val="FFC10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508747" y="3752088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4">
                <a:moveTo>
                  <a:pt x="0" y="0"/>
                </a:moveTo>
                <a:lnTo>
                  <a:pt x="445007" y="0"/>
                </a:lnTo>
              </a:path>
            </a:pathLst>
          </a:custGeom>
          <a:ln w="36575">
            <a:solidFill>
              <a:srgbClr val="FFC10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8343900" y="3005327"/>
            <a:ext cx="6350" cy="35560"/>
          </a:xfrm>
          <a:custGeom>
            <a:avLst/>
            <a:gdLst/>
            <a:ahLst/>
            <a:cxnLst/>
            <a:rect l="l" t="t" r="r" b="b"/>
            <a:pathLst>
              <a:path w="6350" h="35560">
                <a:moveTo>
                  <a:pt x="0" y="35051"/>
                </a:moveTo>
                <a:lnTo>
                  <a:pt x="6095" y="35051"/>
                </a:lnTo>
                <a:lnTo>
                  <a:pt x="6095" y="0"/>
                </a:lnTo>
                <a:lnTo>
                  <a:pt x="0" y="0"/>
                </a:lnTo>
                <a:lnTo>
                  <a:pt x="0" y="35051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366759" y="3002279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574" y="0"/>
                </a:moveTo>
                <a:lnTo>
                  <a:pt x="12483" y="1678"/>
                </a:lnTo>
                <a:lnTo>
                  <a:pt x="5953" y="6191"/>
                </a:lnTo>
                <a:lnTo>
                  <a:pt x="1589" y="12751"/>
                </a:lnTo>
                <a:lnTo>
                  <a:pt x="0" y="20574"/>
                </a:lnTo>
                <a:lnTo>
                  <a:pt x="1589" y="28664"/>
                </a:lnTo>
                <a:lnTo>
                  <a:pt x="5953" y="35194"/>
                </a:lnTo>
                <a:lnTo>
                  <a:pt x="12483" y="39558"/>
                </a:lnTo>
                <a:lnTo>
                  <a:pt x="20574" y="41148"/>
                </a:lnTo>
                <a:lnTo>
                  <a:pt x="28664" y="39558"/>
                </a:lnTo>
                <a:lnTo>
                  <a:pt x="34078" y="35941"/>
                </a:lnTo>
                <a:lnTo>
                  <a:pt x="12192" y="35941"/>
                </a:lnTo>
                <a:lnTo>
                  <a:pt x="5080" y="29591"/>
                </a:lnTo>
                <a:lnTo>
                  <a:pt x="5080" y="12192"/>
                </a:lnTo>
                <a:lnTo>
                  <a:pt x="12192" y="5080"/>
                </a:lnTo>
                <a:lnTo>
                  <a:pt x="33586" y="5080"/>
                </a:lnTo>
                <a:lnTo>
                  <a:pt x="28664" y="1678"/>
                </a:lnTo>
                <a:lnTo>
                  <a:pt x="20574" y="0"/>
                </a:lnTo>
                <a:close/>
              </a:path>
              <a:path w="41275" h="41275">
                <a:moveTo>
                  <a:pt x="33586" y="5080"/>
                </a:moveTo>
                <a:lnTo>
                  <a:pt x="28956" y="5080"/>
                </a:lnTo>
                <a:lnTo>
                  <a:pt x="35941" y="12192"/>
                </a:lnTo>
                <a:lnTo>
                  <a:pt x="35941" y="29591"/>
                </a:lnTo>
                <a:lnTo>
                  <a:pt x="28956" y="35941"/>
                </a:lnTo>
                <a:lnTo>
                  <a:pt x="34078" y="35941"/>
                </a:lnTo>
                <a:lnTo>
                  <a:pt x="35194" y="35194"/>
                </a:lnTo>
                <a:lnTo>
                  <a:pt x="39558" y="28664"/>
                </a:lnTo>
                <a:lnTo>
                  <a:pt x="41148" y="20574"/>
                </a:lnTo>
                <a:lnTo>
                  <a:pt x="39558" y="12751"/>
                </a:lnTo>
                <a:lnTo>
                  <a:pt x="35194" y="6191"/>
                </a:lnTo>
                <a:lnTo>
                  <a:pt x="33586" y="5080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8343900" y="3188207"/>
            <a:ext cx="6350" cy="35560"/>
          </a:xfrm>
          <a:custGeom>
            <a:avLst/>
            <a:gdLst/>
            <a:ahLst/>
            <a:cxnLst/>
            <a:rect l="l" t="t" r="r" b="b"/>
            <a:pathLst>
              <a:path w="6350" h="35560">
                <a:moveTo>
                  <a:pt x="0" y="35051"/>
                </a:moveTo>
                <a:lnTo>
                  <a:pt x="6095" y="35051"/>
                </a:lnTo>
                <a:lnTo>
                  <a:pt x="6095" y="0"/>
                </a:lnTo>
                <a:lnTo>
                  <a:pt x="0" y="0"/>
                </a:lnTo>
                <a:lnTo>
                  <a:pt x="0" y="35051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366759" y="3185160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574" y="0"/>
                </a:moveTo>
                <a:lnTo>
                  <a:pt x="12483" y="1678"/>
                </a:lnTo>
                <a:lnTo>
                  <a:pt x="5953" y="6191"/>
                </a:lnTo>
                <a:lnTo>
                  <a:pt x="1589" y="12751"/>
                </a:lnTo>
                <a:lnTo>
                  <a:pt x="0" y="20574"/>
                </a:lnTo>
                <a:lnTo>
                  <a:pt x="1589" y="28664"/>
                </a:lnTo>
                <a:lnTo>
                  <a:pt x="5953" y="35194"/>
                </a:lnTo>
                <a:lnTo>
                  <a:pt x="12483" y="39558"/>
                </a:lnTo>
                <a:lnTo>
                  <a:pt x="20574" y="41148"/>
                </a:lnTo>
                <a:lnTo>
                  <a:pt x="28664" y="39558"/>
                </a:lnTo>
                <a:lnTo>
                  <a:pt x="33888" y="36067"/>
                </a:lnTo>
                <a:lnTo>
                  <a:pt x="12192" y="36067"/>
                </a:lnTo>
                <a:lnTo>
                  <a:pt x="5080" y="29590"/>
                </a:lnTo>
                <a:lnTo>
                  <a:pt x="5080" y="12191"/>
                </a:lnTo>
                <a:lnTo>
                  <a:pt x="12192" y="5079"/>
                </a:lnTo>
                <a:lnTo>
                  <a:pt x="33586" y="5079"/>
                </a:lnTo>
                <a:lnTo>
                  <a:pt x="28664" y="1678"/>
                </a:lnTo>
                <a:lnTo>
                  <a:pt x="20574" y="0"/>
                </a:lnTo>
                <a:close/>
              </a:path>
              <a:path w="41275" h="41275">
                <a:moveTo>
                  <a:pt x="33586" y="5079"/>
                </a:moveTo>
                <a:lnTo>
                  <a:pt x="28956" y="5079"/>
                </a:lnTo>
                <a:lnTo>
                  <a:pt x="35941" y="12191"/>
                </a:lnTo>
                <a:lnTo>
                  <a:pt x="35941" y="29590"/>
                </a:lnTo>
                <a:lnTo>
                  <a:pt x="28956" y="36067"/>
                </a:lnTo>
                <a:lnTo>
                  <a:pt x="33888" y="36067"/>
                </a:lnTo>
                <a:lnTo>
                  <a:pt x="35194" y="35194"/>
                </a:lnTo>
                <a:lnTo>
                  <a:pt x="39558" y="28664"/>
                </a:lnTo>
                <a:lnTo>
                  <a:pt x="41148" y="20574"/>
                </a:lnTo>
                <a:lnTo>
                  <a:pt x="39558" y="12751"/>
                </a:lnTo>
                <a:lnTo>
                  <a:pt x="35194" y="6191"/>
                </a:lnTo>
                <a:lnTo>
                  <a:pt x="33586" y="5079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343900" y="3369564"/>
            <a:ext cx="6350" cy="35560"/>
          </a:xfrm>
          <a:custGeom>
            <a:avLst/>
            <a:gdLst/>
            <a:ahLst/>
            <a:cxnLst/>
            <a:rect l="l" t="t" r="r" b="b"/>
            <a:pathLst>
              <a:path w="6350" h="35560">
                <a:moveTo>
                  <a:pt x="0" y="35051"/>
                </a:moveTo>
                <a:lnTo>
                  <a:pt x="6095" y="35051"/>
                </a:lnTo>
                <a:lnTo>
                  <a:pt x="6095" y="0"/>
                </a:lnTo>
                <a:lnTo>
                  <a:pt x="0" y="0"/>
                </a:lnTo>
                <a:lnTo>
                  <a:pt x="0" y="35051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8366759" y="3368040"/>
            <a:ext cx="41275" cy="40005"/>
          </a:xfrm>
          <a:custGeom>
            <a:avLst/>
            <a:gdLst/>
            <a:ahLst/>
            <a:cxnLst/>
            <a:rect l="l" t="t" r="r" b="b"/>
            <a:pathLst>
              <a:path w="41275" h="40004">
                <a:moveTo>
                  <a:pt x="20574" y="0"/>
                </a:moveTo>
                <a:lnTo>
                  <a:pt x="12483" y="1613"/>
                </a:lnTo>
                <a:lnTo>
                  <a:pt x="5953" y="5953"/>
                </a:lnTo>
                <a:lnTo>
                  <a:pt x="1589" y="12269"/>
                </a:lnTo>
                <a:lnTo>
                  <a:pt x="0" y="19812"/>
                </a:lnTo>
                <a:lnTo>
                  <a:pt x="1589" y="27622"/>
                </a:lnTo>
                <a:lnTo>
                  <a:pt x="5953" y="33909"/>
                </a:lnTo>
                <a:lnTo>
                  <a:pt x="12483" y="38100"/>
                </a:lnTo>
                <a:lnTo>
                  <a:pt x="20574" y="39624"/>
                </a:lnTo>
                <a:lnTo>
                  <a:pt x="28664" y="38100"/>
                </a:lnTo>
                <a:lnTo>
                  <a:pt x="34007" y="34671"/>
                </a:lnTo>
                <a:lnTo>
                  <a:pt x="12192" y="34671"/>
                </a:lnTo>
                <a:lnTo>
                  <a:pt x="5080" y="28448"/>
                </a:lnTo>
                <a:lnTo>
                  <a:pt x="5080" y="11811"/>
                </a:lnTo>
                <a:lnTo>
                  <a:pt x="12192" y="4952"/>
                </a:lnTo>
                <a:lnTo>
                  <a:pt x="33689" y="4952"/>
                </a:lnTo>
                <a:lnTo>
                  <a:pt x="28664" y="1613"/>
                </a:lnTo>
                <a:lnTo>
                  <a:pt x="20574" y="0"/>
                </a:lnTo>
                <a:close/>
              </a:path>
              <a:path w="41275" h="40004">
                <a:moveTo>
                  <a:pt x="33689" y="4952"/>
                </a:moveTo>
                <a:lnTo>
                  <a:pt x="28956" y="4952"/>
                </a:lnTo>
                <a:lnTo>
                  <a:pt x="35941" y="11811"/>
                </a:lnTo>
                <a:lnTo>
                  <a:pt x="35941" y="28448"/>
                </a:lnTo>
                <a:lnTo>
                  <a:pt x="28956" y="34671"/>
                </a:lnTo>
                <a:lnTo>
                  <a:pt x="34007" y="34671"/>
                </a:lnTo>
                <a:lnTo>
                  <a:pt x="35194" y="33909"/>
                </a:lnTo>
                <a:lnTo>
                  <a:pt x="39558" y="27622"/>
                </a:lnTo>
                <a:lnTo>
                  <a:pt x="41148" y="19812"/>
                </a:lnTo>
                <a:lnTo>
                  <a:pt x="39558" y="12269"/>
                </a:lnTo>
                <a:lnTo>
                  <a:pt x="35194" y="5953"/>
                </a:lnTo>
                <a:lnTo>
                  <a:pt x="33689" y="4952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343900" y="3552444"/>
            <a:ext cx="6350" cy="35560"/>
          </a:xfrm>
          <a:custGeom>
            <a:avLst/>
            <a:gdLst/>
            <a:ahLst/>
            <a:cxnLst/>
            <a:rect l="l" t="t" r="r" b="b"/>
            <a:pathLst>
              <a:path w="6350" h="35560">
                <a:moveTo>
                  <a:pt x="0" y="35051"/>
                </a:moveTo>
                <a:lnTo>
                  <a:pt x="6095" y="35051"/>
                </a:lnTo>
                <a:lnTo>
                  <a:pt x="6095" y="0"/>
                </a:lnTo>
                <a:lnTo>
                  <a:pt x="0" y="0"/>
                </a:lnTo>
                <a:lnTo>
                  <a:pt x="0" y="35051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366759" y="3549396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574" y="0"/>
                </a:moveTo>
                <a:lnTo>
                  <a:pt x="12483" y="1678"/>
                </a:lnTo>
                <a:lnTo>
                  <a:pt x="5953" y="6191"/>
                </a:lnTo>
                <a:lnTo>
                  <a:pt x="1589" y="12751"/>
                </a:lnTo>
                <a:lnTo>
                  <a:pt x="0" y="20574"/>
                </a:lnTo>
                <a:lnTo>
                  <a:pt x="1589" y="28664"/>
                </a:lnTo>
                <a:lnTo>
                  <a:pt x="5953" y="35194"/>
                </a:lnTo>
                <a:lnTo>
                  <a:pt x="12483" y="39558"/>
                </a:lnTo>
                <a:lnTo>
                  <a:pt x="20574" y="41148"/>
                </a:lnTo>
                <a:lnTo>
                  <a:pt x="28664" y="39558"/>
                </a:lnTo>
                <a:lnTo>
                  <a:pt x="34078" y="35940"/>
                </a:lnTo>
                <a:lnTo>
                  <a:pt x="12192" y="35940"/>
                </a:lnTo>
                <a:lnTo>
                  <a:pt x="5080" y="29590"/>
                </a:lnTo>
                <a:lnTo>
                  <a:pt x="5080" y="12191"/>
                </a:lnTo>
                <a:lnTo>
                  <a:pt x="12192" y="5079"/>
                </a:lnTo>
                <a:lnTo>
                  <a:pt x="33586" y="5079"/>
                </a:lnTo>
                <a:lnTo>
                  <a:pt x="28664" y="1678"/>
                </a:lnTo>
                <a:lnTo>
                  <a:pt x="20574" y="0"/>
                </a:lnTo>
                <a:close/>
              </a:path>
              <a:path w="41275" h="41275">
                <a:moveTo>
                  <a:pt x="33586" y="5079"/>
                </a:moveTo>
                <a:lnTo>
                  <a:pt x="28956" y="5079"/>
                </a:lnTo>
                <a:lnTo>
                  <a:pt x="35941" y="12191"/>
                </a:lnTo>
                <a:lnTo>
                  <a:pt x="35941" y="29590"/>
                </a:lnTo>
                <a:lnTo>
                  <a:pt x="28956" y="35940"/>
                </a:lnTo>
                <a:lnTo>
                  <a:pt x="34078" y="35940"/>
                </a:lnTo>
                <a:lnTo>
                  <a:pt x="35194" y="35194"/>
                </a:lnTo>
                <a:lnTo>
                  <a:pt x="39558" y="28664"/>
                </a:lnTo>
                <a:lnTo>
                  <a:pt x="41148" y="20574"/>
                </a:lnTo>
                <a:lnTo>
                  <a:pt x="39558" y="12751"/>
                </a:lnTo>
                <a:lnTo>
                  <a:pt x="35194" y="6191"/>
                </a:lnTo>
                <a:lnTo>
                  <a:pt x="33586" y="5079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343900" y="3733800"/>
            <a:ext cx="6350" cy="36830"/>
          </a:xfrm>
          <a:custGeom>
            <a:avLst/>
            <a:gdLst/>
            <a:ahLst/>
            <a:cxnLst/>
            <a:rect l="l" t="t" r="r" b="b"/>
            <a:pathLst>
              <a:path w="6350" h="36829">
                <a:moveTo>
                  <a:pt x="0" y="36575"/>
                </a:moveTo>
                <a:lnTo>
                  <a:pt x="6095" y="36575"/>
                </a:lnTo>
                <a:lnTo>
                  <a:pt x="6095" y="0"/>
                </a:lnTo>
                <a:lnTo>
                  <a:pt x="0" y="0"/>
                </a:lnTo>
                <a:lnTo>
                  <a:pt x="0" y="36575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366759" y="3732276"/>
            <a:ext cx="41275" cy="40005"/>
          </a:xfrm>
          <a:custGeom>
            <a:avLst/>
            <a:gdLst/>
            <a:ahLst/>
            <a:cxnLst/>
            <a:rect l="l" t="t" r="r" b="b"/>
            <a:pathLst>
              <a:path w="41275" h="40004">
                <a:moveTo>
                  <a:pt x="20574" y="0"/>
                </a:moveTo>
                <a:lnTo>
                  <a:pt x="12483" y="1613"/>
                </a:lnTo>
                <a:lnTo>
                  <a:pt x="5953" y="5953"/>
                </a:lnTo>
                <a:lnTo>
                  <a:pt x="1589" y="12269"/>
                </a:lnTo>
                <a:lnTo>
                  <a:pt x="0" y="19812"/>
                </a:lnTo>
                <a:lnTo>
                  <a:pt x="1589" y="27622"/>
                </a:lnTo>
                <a:lnTo>
                  <a:pt x="5953" y="33909"/>
                </a:lnTo>
                <a:lnTo>
                  <a:pt x="12483" y="38100"/>
                </a:lnTo>
                <a:lnTo>
                  <a:pt x="20574" y="39624"/>
                </a:lnTo>
                <a:lnTo>
                  <a:pt x="28664" y="38100"/>
                </a:lnTo>
                <a:lnTo>
                  <a:pt x="34007" y="34671"/>
                </a:lnTo>
                <a:lnTo>
                  <a:pt x="12192" y="34671"/>
                </a:lnTo>
                <a:lnTo>
                  <a:pt x="5080" y="28448"/>
                </a:lnTo>
                <a:lnTo>
                  <a:pt x="5080" y="11811"/>
                </a:lnTo>
                <a:lnTo>
                  <a:pt x="12192" y="4953"/>
                </a:lnTo>
                <a:lnTo>
                  <a:pt x="33689" y="4953"/>
                </a:lnTo>
                <a:lnTo>
                  <a:pt x="28664" y="1613"/>
                </a:lnTo>
                <a:lnTo>
                  <a:pt x="20574" y="0"/>
                </a:lnTo>
                <a:close/>
              </a:path>
              <a:path w="41275" h="40004">
                <a:moveTo>
                  <a:pt x="33689" y="4953"/>
                </a:moveTo>
                <a:lnTo>
                  <a:pt x="28956" y="4953"/>
                </a:lnTo>
                <a:lnTo>
                  <a:pt x="35941" y="11811"/>
                </a:lnTo>
                <a:lnTo>
                  <a:pt x="35941" y="28448"/>
                </a:lnTo>
                <a:lnTo>
                  <a:pt x="28956" y="34671"/>
                </a:lnTo>
                <a:lnTo>
                  <a:pt x="34007" y="34671"/>
                </a:lnTo>
                <a:lnTo>
                  <a:pt x="35194" y="33909"/>
                </a:lnTo>
                <a:lnTo>
                  <a:pt x="39558" y="27622"/>
                </a:lnTo>
                <a:lnTo>
                  <a:pt x="41148" y="19812"/>
                </a:lnTo>
                <a:lnTo>
                  <a:pt x="39558" y="12269"/>
                </a:lnTo>
                <a:lnTo>
                  <a:pt x="35194" y="5953"/>
                </a:lnTo>
                <a:lnTo>
                  <a:pt x="33689" y="4953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377428" y="3012948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15367" y="0"/>
                </a:moveTo>
                <a:lnTo>
                  <a:pt x="4445" y="0"/>
                </a:lnTo>
                <a:lnTo>
                  <a:pt x="0" y="4825"/>
                </a:lnTo>
                <a:lnTo>
                  <a:pt x="0" y="16510"/>
                </a:lnTo>
                <a:lnTo>
                  <a:pt x="4445" y="21336"/>
                </a:lnTo>
                <a:lnTo>
                  <a:pt x="15367" y="21336"/>
                </a:lnTo>
                <a:lnTo>
                  <a:pt x="19812" y="16510"/>
                </a:lnTo>
                <a:lnTo>
                  <a:pt x="19812" y="4825"/>
                </a:lnTo>
                <a:lnTo>
                  <a:pt x="15367" y="0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8377428" y="356006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5367" y="0"/>
                </a:moveTo>
                <a:lnTo>
                  <a:pt x="4445" y="0"/>
                </a:lnTo>
                <a:lnTo>
                  <a:pt x="0" y="4445"/>
                </a:lnTo>
                <a:lnTo>
                  <a:pt x="0" y="15366"/>
                </a:lnTo>
                <a:lnTo>
                  <a:pt x="4445" y="19812"/>
                </a:lnTo>
                <a:lnTo>
                  <a:pt x="15367" y="19812"/>
                </a:lnTo>
                <a:lnTo>
                  <a:pt x="19812" y="15366"/>
                </a:lnTo>
                <a:lnTo>
                  <a:pt x="19812" y="4445"/>
                </a:lnTo>
                <a:lnTo>
                  <a:pt x="15367" y="0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8377428" y="3741420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15367" y="0"/>
                </a:moveTo>
                <a:lnTo>
                  <a:pt x="4445" y="0"/>
                </a:lnTo>
                <a:lnTo>
                  <a:pt x="0" y="4825"/>
                </a:lnTo>
                <a:lnTo>
                  <a:pt x="0" y="16509"/>
                </a:lnTo>
                <a:lnTo>
                  <a:pt x="4445" y="21335"/>
                </a:lnTo>
                <a:lnTo>
                  <a:pt x="15367" y="21335"/>
                </a:lnTo>
                <a:lnTo>
                  <a:pt x="19812" y="16509"/>
                </a:lnTo>
                <a:lnTo>
                  <a:pt x="19812" y="4825"/>
                </a:lnTo>
                <a:lnTo>
                  <a:pt x="15367" y="0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940040" y="2822448"/>
            <a:ext cx="36830" cy="35560"/>
          </a:xfrm>
          <a:custGeom>
            <a:avLst/>
            <a:gdLst/>
            <a:ahLst/>
            <a:cxnLst/>
            <a:rect l="l" t="t" r="r" b="b"/>
            <a:pathLst>
              <a:path w="36829" h="35560">
                <a:moveTo>
                  <a:pt x="28448" y="0"/>
                </a:moveTo>
                <a:lnTo>
                  <a:pt x="8127" y="0"/>
                </a:lnTo>
                <a:lnTo>
                  <a:pt x="0" y="7874"/>
                </a:lnTo>
                <a:lnTo>
                  <a:pt x="0" y="27177"/>
                </a:lnTo>
                <a:lnTo>
                  <a:pt x="8127" y="35051"/>
                </a:lnTo>
                <a:lnTo>
                  <a:pt x="28448" y="35051"/>
                </a:lnTo>
                <a:lnTo>
                  <a:pt x="36575" y="27177"/>
                </a:lnTo>
                <a:lnTo>
                  <a:pt x="36575" y="7874"/>
                </a:lnTo>
                <a:lnTo>
                  <a:pt x="28448" y="0"/>
                </a:lnTo>
                <a:close/>
              </a:path>
            </a:pathLst>
          </a:custGeom>
          <a:solidFill>
            <a:srgbClr val="3E3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7940040" y="2354579"/>
            <a:ext cx="36830" cy="35560"/>
          </a:xfrm>
          <a:custGeom>
            <a:avLst/>
            <a:gdLst/>
            <a:ahLst/>
            <a:cxnLst/>
            <a:rect l="l" t="t" r="r" b="b"/>
            <a:pathLst>
              <a:path w="36829" h="35560">
                <a:moveTo>
                  <a:pt x="28448" y="0"/>
                </a:moveTo>
                <a:lnTo>
                  <a:pt x="8127" y="0"/>
                </a:lnTo>
                <a:lnTo>
                  <a:pt x="0" y="7874"/>
                </a:lnTo>
                <a:lnTo>
                  <a:pt x="0" y="27178"/>
                </a:lnTo>
                <a:lnTo>
                  <a:pt x="8127" y="35052"/>
                </a:lnTo>
                <a:lnTo>
                  <a:pt x="28448" y="35052"/>
                </a:lnTo>
                <a:lnTo>
                  <a:pt x="36575" y="27178"/>
                </a:lnTo>
                <a:lnTo>
                  <a:pt x="36575" y="7874"/>
                </a:lnTo>
                <a:lnTo>
                  <a:pt x="28448" y="0"/>
                </a:lnTo>
                <a:close/>
              </a:path>
            </a:pathLst>
          </a:custGeom>
          <a:solidFill>
            <a:srgbClr val="3E3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7958328" y="2371344"/>
            <a:ext cx="0" cy="469900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391"/>
                </a:lnTo>
              </a:path>
            </a:pathLst>
          </a:custGeom>
          <a:ln w="6095">
            <a:solidFill>
              <a:srgbClr val="3E3C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8665650" y="2731722"/>
            <a:ext cx="408305" cy="1251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5924550" y="4076446"/>
            <a:ext cx="4293235" cy="167195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40"/>
              </a:spcBef>
            </a:pPr>
            <a:r>
              <a:rPr sz="2400" dirty="0">
                <a:latin typeface="黑体" panose="02010609060101010101" charset="-122"/>
                <a:cs typeface="黑体" panose="02010609060101010101" charset="-122"/>
              </a:rPr>
              <a:t>候选者: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黑体" panose="02010609060101010101" charset="-122"/>
                <a:cs typeface="黑体" panose="02010609060101010101" charset="-122"/>
              </a:rPr>
              <a:t>聊的愉快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黑体" panose="02010609060101010101" charset="-122"/>
                <a:cs typeface="黑体" panose="02010609060101010101" charset="-122"/>
              </a:rPr>
              <a:t>对岗位/公</a:t>
            </a:r>
            <a:r>
              <a:rPr sz="2400" spc="-5" dirty="0">
                <a:latin typeface="黑体" panose="02010609060101010101" charset="-122"/>
                <a:cs typeface="黑体" panose="02010609060101010101" charset="-122"/>
              </a:rPr>
              <a:t>司</a:t>
            </a:r>
            <a:r>
              <a:rPr sz="2400" dirty="0">
                <a:latin typeface="黑体" panose="02010609060101010101" charset="-122"/>
                <a:cs typeface="黑体" panose="02010609060101010101" charset="-122"/>
              </a:rPr>
              <a:t>/工作内容有了理解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535318d9-908e-4d0b-b7f3-90d87773fa57}"/>
</p:tagLst>
</file>

<file path=ppt/theme/theme1.xml><?xml version="1.0" encoding="utf-8"?>
<a:theme xmlns:a="http://schemas.openxmlformats.org/drawingml/2006/main" name="果果圈模板www.ggq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1604</Words>
  <Application>WPS 演示</Application>
  <PresentationFormat>On-screen Show (4:3)</PresentationFormat>
  <Paragraphs>510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6" baseType="lpstr">
      <vt:lpstr>Arial</vt:lpstr>
      <vt:lpstr>宋体</vt:lpstr>
      <vt:lpstr>Wingdings</vt:lpstr>
      <vt:lpstr>等线 Light</vt:lpstr>
      <vt:lpstr>黑体</vt:lpstr>
      <vt:lpstr>Arial</vt:lpstr>
      <vt:lpstr>Times New Roman</vt:lpstr>
      <vt:lpstr>Microsoft JhengHei</vt:lpstr>
      <vt:lpstr>Calibri</vt:lpstr>
      <vt:lpstr>微软雅黑</vt:lpstr>
      <vt:lpstr>Arial Unicode MS</vt:lpstr>
      <vt:lpstr>等线</vt:lpstr>
      <vt:lpstr>Microsoft JhengHei UI</vt:lpstr>
      <vt:lpstr>Calibri</vt:lpstr>
      <vt:lpstr>Verdana</vt:lpstr>
      <vt:lpstr>Calibri Light</vt:lpstr>
      <vt:lpstr>Trebuchet MS</vt:lpstr>
      <vt:lpstr>Wingdings</vt:lpstr>
      <vt:lpstr>汉仪黑方简</vt:lpstr>
      <vt:lpstr>汉仪清韵体简</vt:lpstr>
      <vt:lpstr>汉仪字研卡通简</vt:lpstr>
      <vt:lpstr>汉仪超级战甲W</vt:lpstr>
      <vt:lpstr>汉仪舒圆黑简体</vt:lpstr>
      <vt:lpstr>汉仪铸字黑魔法W</vt:lpstr>
      <vt:lpstr>汉仪铸字阿拉丁W</vt:lpstr>
      <vt:lpstr>汉仪力量黑简</vt:lpstr>
      <vt:lpstr>汉仪橄榄体简</vt:lpstr>
      <vt:lpstr>果果圈模板www.ggq.com</vt:lpstr>
      <vt:lpstr>PowerPoint 演示文稿</vt:lpstr>
      <vt:lpstr>后疫情时代，招聘众生相？</vt:lpstr>
      <vt:lpstr>后疫情时代，HR的压力</vt:lpstr>
      <vt:lpstr>招聘停滞了，面试技巧不需要了吗？</vt:lpstr>
      <vt:lpstr>面试官的感受</vt:lpstr>
      <vt:lpstr>面试是个技术活</vt:lpstr>
      <vt:lpstr>面试是个技术活</vt:lpstr>
      <vt:lpstr>什么叫做一场好的面试？</vt:lpstr>
      <vt:lpstr>一场好的面试——</vt:lpstr>
      <vt:lpstr>DDI对面试的建议</vt:lpstr>
      <vt:lpstr>贴近业务-用人才画像解码业务挑战</vt:lpstr>
      <vt:lpstr>示例： 活下去，企业需要“悍将”</vt:lpstr>
      <vt:lpstr>面试盘点：“悍将”能力+个性测验</vt:lpstr>
      <vt:lpstr>DDI对面试的建议</vt:lpstr>
      <vt:lpstr>怎么样做到一场好的面谈？</vt:lpstr>
      <vt:lpstr>一场好的面谈</vt:lpstr>
      <vt:lpstr>面谈是个技术活，流程化可增加胜算</vt:lpstr>
      <vt:lpstr>80 企业认为软技能非常重 要</vt:lpstr>
      <vt:lpstr>面谈分工与数据整合</vt:lpstr>
      <vt:lpstr>那么，其他面谈场景呢？</vt:lpstr>
      <vt:lpstr>挖掘每个人独一无二的STAR</vt:lpstr>
      <vt:lpstr>普通面试官与优秀面试官的核心差异</vt:lpstr>
      <vt:lpstr>那么，其他面谈场景呢？</vt:lpstr>
      <vt:lpstr>任何人才盘点、招聘、发展场景皆可使用面谈</vt:lpstr>
      <vt:lpstr>PowerPoint 演示文稿</vt:lpstr>
      <vt:lpstr>吸引人才加入，你需要：</vt:lpstr>
      <vt:lpstr>最终目标：客观精准的的录用决策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金豪</dc:creator>
  <cp:lastModifiedBy>一颗苹果</cp:lastModifiedBy>
  <cp:revision>3</cp:revision>
  <dcterms:created xsi:type="dcterms:W3CDTF">2021-10-13T09:01:08Z</dcterms:created>
  <dcterms:modified xsi:type="dcterms:W3CDTF">2021-10-13T09:02:48Z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2020-06-10T08:00:00Z</vt:filetime>
  </property>
  <property fmtid="{D5CDD505-2E9C-101B-9397-08002B2CF9AE}" pid="3" name="Creator">
    <vt:lpwstr>Microsoft® PowerPoint® 适用于 Microsoft 365</vt:lpwstr>
  </property>
  <property fmtid="{D5CDD505-2E9C-101B-9397-08002B2CF9AE}" pid="4" name="LastSaved">
    <vt:filetime>2021-10-13T08:00:00Z</vt:filetime>
  </property>
  <property fmtid="{D5CDD505-2E9C-101B-9397-08002B2CF9AE}" pid="5" name="ICV">
    <vt:lpwstr>ACB5051182A542F8BF2A253276C0BCC0</vt:lpwstr>
  </property>
  <property fmtid="{D5CDD505-2E9C-101B-9397-08002B2CF9AE}" pid="6" name="KSOProductBuildVer">
    <vt:lpwstr>2052-11.1.0.10463</vt:lpwstr>
  </property>
</Properties>
</file>