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56" r:id="rId4"/>
    <p:sldId id="258" r:id="rId6"/>
    <p:sldId id="263" r:id="rId7"/>
    <p:sldId id="283" r:id="rId8"/>
    <p:sldId id="311" r:id="rId9"/>
    <p:sldId id="312" r:id="rId10"/>
    <p:sldId id="314" r:id="rId11"/>
    <p:sldId id="315" r:id="rId12"/>
    <p:sldId id="313" r:id="rId13"/>
    <p:sldId id="316" r:id="rId14"/>
    <p:sldId id="317" r:id="rId15"/>
    <p:sldId id="318" r:id="rId16"/>
    <p:sldId id="285" r:id="rId17"/>
    <p:sldId id="284" r:id="rId18"/>
    <p:sldId id="349" r:id="rId19"/>
    <p:sldId id="345" r:id="rId20"/>
    <p:sldId id="346" r:id="rId21"/>
    <p:sldId id="348" r:id="rId22"/>
    <p:sldId id="257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60" r:id="rId32"/>
    <p:sldId id="361" r:id="rId33"/>
    <p:sldId id="359" r:id="rId34"/>
    <p:sldId id="362" r:id="rId35"/>
    <p:sldId id="279" r:id="rId36"/>
    <p:sldId id="368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F7F7"/>
    <a:srgbClr val="00BE9C"/>
    <a:srgbClr val="14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8800-4BFF-4416-9148-C9E6947F36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1080E2-28CB-4D25-B7ED-EACE66A710AC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1080E2-28CB-4D25-B7ED-EACE66A710AC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09EA-4ED7-458E-841A-D6436E227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13" name="直角三角形 12"/>
          <p:cNvSpPr/>
          <p:nvPr userDrawn="1"/>
        </p:nvSpPr>
        <p:spPr>
          <a:xfrm flipH="1">
            <a:off x="7436722" y="4048474"/>
            <a:ext cx="4755276" cy="2809526"/>
          </a:xfrm>
          <a:prstGeom prst="rtTriangle">
            <a:avLst/>
          </a:prstGeom>
          <a:solidFill>
            <a:srgbClr val="00B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14" name="直角三角形 13"/>
          <p:cNvSpPr/>
          <p:nvPr userDrawn="1"/>
        </p:nvSpPr>
        <p:spPr>
          <a:xfrm>
            <a:off x="-1" y="4048473"/>
            <a:ext cx="12152372" cy="2809527"/>
          </a:xfrm>
          <a:prstGeom prst="rtTriangle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15" name="直角三角形 14"/>
          <p:cNvSpPr/>
          <p:nvPr userDrawn="1"/>
        </p:nvSpPr>
        <p:spPr>
          <a:xfrm flipH="1">
            <a:off x="10857880" y="3991413"/>
            <a:ext cx="1334120" cy="2866587"/>
          </a:xfrm>
          <a:prstGeom prst="rtTriangle">
            <a:avLst/>
          </a:prstGeom>
          <a:solidFill>
            <a:srgbClr val="00B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16" name="直角三角形 10"/>
          <p:cNvSpPr/>
          <p:nvPr userDrawn="1"/>
        </p:nvSpPr>
        <p:spPr>
          <a:xfrm>
            <a:off x="-39630" y="4017850"/>
            <a:ext cx="12086328" cy="2840149"/>
          </a:xfrm>
          <a:custGeom>
            <a:avLst/>
            <a:gdLst>
              <a:gd name="connsiteX0" fmla="*/ 0 w 8375374"/>
              <a:gd name="connsiteY0" fmla="*/ 1663148 h 1663148"/>
              <a:gd name="connsiteX1" fmla="*/ 0 w 8375374"/>
              <a:gd name="connsiteY1" fmla="*/ 0 h 1663148"/>
              <a:gd name="connsiteX2" fmla="*/ 8375374 w 8375374"/>
              <a:gd name="connsiteY2" fmla="*/ 1663148 h 1663148"/>
              <a:gd name="connsiteX3" fmla="*/ 0 w 8375374"/>
              <a:gd name="connsiteY3" fmla="*/ 1663148 h 1663148"/>
              <a:gd name="connsiteX0-1" fmla="*/ 3750365 w 12125739"/>
              <a:gd name="connsiteY0-2" fmla="*/ 2458279 h 2458279"/>
              <a:gd name="connsiteX1-3" fmla="*/ 0 w 12125739"/>
              <a:gd name="connsiteY1-4" fmla="*/ 0 h 2458279"/>
              <a:gd name="connsiteX2-5" fmla="*/ 12125739 w 12125739"/>
              <a:gd name="connsiteY2-6" fmla="*/ 2458279 h 2458279"/>
              <a:gd name="connsiteX3-7" fmla="*/ 3750365 w 12125739"/>
              <a:gd name="connsiteY3-8" fmla="*/ 2458279 h 2458279"/>
              <a:gd name="connsiteX0-9" fmla="*/ 5406887 w 12125739"/>
              <a:gd name="connsiteY0-10" fmla="*/ 2445026 h 2458279"/>
              <a:gd name="connsiteX1-11" fmla="*/ 0 w 12125739"/>
              <a:gd name="connsiteY1-12" fmla="*/ 0 h 2458279"/>
              <a:gd name="connsiteX2-13" fmla="*/ 12125739 w 12125739"/>
              <a:gd name="connsiteY2-14" fmla="*/ 2458279 h 2458279"/>
              <a:gd name="connsiteX3-15" fmla="*/ 5406887 w 12125739"/>
              <a:gd name="connsiteY3-16" fmla="*/ 2445026 h 2458279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12125739" h="2458279">
                <a:moveTo>
                  <a:pt x="5406887" y="2445026"/>
                </a:moveTo>
                <a:lnTo>
                  <a:pt x="0" y="0"/>
                </a:lnTo>
                <a:lnTo>
                  <a:pt x="12125739" y="2458279"/>
                </a:lnTo>
                <a:lnTo>
                  <a:pt x="5406887" y="2445026"/>
                </a:lnTo>
                <a:close/>
              </a:path>
            </a:pathLst>
          </a:cu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1043417"/>
            <a:ext cx="9144000" cy="1998404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408353"/>
            <a:ext cx="9144000" cy="6401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 flipH="1">
            <a:off x="0" y="-31186"/>
            <a:ext cx="1524000" cy="1757949"/>
          </a:xfrm>
          <a:prstGeom prst="rtTriangle">
            <a:avLst/>
          </a:prstGeom>
          <a:solidFill>
            <a:srgbClr val="00B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539114" y="3287963"/>
            <a:ext cx="9128886" cy="0"/>
          </a:xfrm>
          <a:prstGeom prst="line">
            <a:avLst/>
          </a:prstGeom>
          <a:ln w="38100">
            <a:solidFill>
              <a:srgbClr val="00BE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8202" y="255122"/>
            <a:ext cx="10515598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崔老师的PPT\bghom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TDDOWNLOAD\win8风格图标\PNG\Communications\Blue\MB_0018_no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9" y="2353360"/>
            <a:ext cx="920511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iamisis\Desktop\MetroStation_2.0_XiaZaiBa\metrostation_by_yankoa-d312tty\PNG\Others\Blue\MB_0001_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39" y="2332723"/>
            <a:ext cx="93320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iamisis\Desktop\MetroStation_2.0_XiaZaiBa\metrostation_by_yankoa-d312tty\PNG\Network\Blue\MB_0036_sear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45" y="2353360"/>
            <a:ext cx="91733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iamisis\Desktop\MetroStation_2.0_XiaZaiBa\metrostation_by_yankoa-d312tty\PNG\Suites\Blue\MB_0029_progra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82" y="2332723"/>
            <a:ext cx="93162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iamisis\Desktop\MetroStation_2.0_XiaZaiBa\metrostation_by_yankoa-d312tty\PNG\Media\Blue\MB_0018_view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02" y="2332723"/>
            <a:ext cx="93162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iamisis\Desktop\MetroStation_2.0_XiaZaiBa\metrostation_by_yankoa-d312tty\PNG\Navigation\blue\MB_0014_world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22" y="2343835"/>
            <a:ext cx="93320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PECLOGO-eff-0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33" y="4548188"/>
            <a:ext cx="83480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PECLOGO-eff-0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57" y="4522789"/>
            <a:ext cx="7729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PECLOGO-eff-0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67" y="5105401"/>
            <a:ext cx="412643" cy="2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PECLOGO-eff-0-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47" y="4559301"/>
            <a:ext cx="31583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PPECLOGO-eff-0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78" y="5146677"/>
            <a:ext cx="15553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PPECLOGO-eff-0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76" y="4351339"/>
            <a:ext cx="7729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PPECLOGO-eff-5-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90" y="4749801"/>
            <a:ext cx="116333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PECLOGO-eff-5-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57" y="4868864"/>
            <a:ext cx="144424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PPECLOGO-eff-5-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7" y="4446590"/>
            <a:ext cx="87924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PECLOGO-eff-0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5" y="5013325"/>
            <a:ext cx="411056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PPECLOGO-eff-0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01" y="4219575"/>
            <a:ext cx="411056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PPECLOGO-eff2-1-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46" y="4508501"/>
            <a:ext cx="133632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PPECLOGO-eff2-1-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67" y="4459288"/>
            <a:ext cx="344399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PPECLOGO-eff2-1-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12" y="4824414"/>
            <a:ext cx="55389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PPECLOGO-eff2-1-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15" y="4562475"/>
            <a:ext cx="284089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PPECLOGO-eff2-1-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60" y="4900614"/>
            <a:ext cx="22219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1200" y="4413600"/>
            <a:ext cx="7892583" cy="893763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7600" y="5378333"/>
            <a:ext cx="7899098" cy="530224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fld id="{87E4BE33-EC1D-4BDB-8015-45DF6AF7B3D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solidFill>
                  <a:srgbClr val="000000"/>
                </a:solidFill>
              </a:defRPr>
            </a:lvl1pPr>
            <a:lvl2pPr>
              <a:defRPr sz="2000" baseline="0"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25600" y="2767263"/>
            <a:ext cx="5961600" cy="944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25600" y="3784613"/>
            <a:ext cx="7314064" cy="148522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0965" indent="0">
              <a:buNone/>
              <a:defRPr sz="1600"/>
            </a:lvl4pPr>
            <a:lvl5pPr marL="1828165" indent="0">
              <a:buNone/>
              <a:defRPr sz="1600"/>
            </a:lvl5pPr>
            <a:lvl6pPr marL="2285365" indent="0">
              <a:buNone/>
              <a:defRPr sz="1600"/>
            </a:lvl6pPr>
            <a:lvl7pPr marL="2742565" indent="0">
              <a:buNone/>
              <a:defRPr sz="1600"/>
            </a:lvl7pPr>
            <a:lvl8pPr marL="3199765" indent="0">
              <a:buNone/>
              <a:defRPr sz="1600"/>
            </a:lvl8pPr>
            <a:lvl9pPr marL="365633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313" y="1347118"/>
            <a:ext cx="5279099" cy="45000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>
              <a:defRPr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4327" y="1347118"/>
            <a:ext cx="5284103" cy="45000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>
              <a:defRPr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400" y="259200"/>
            <a:ext cx="10972800" cy="576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400" y="1392406"/>
            <a:ext cx="5158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400" y="2336633"/>
            <a:ext cx="5158032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5775" y="1392406"/>
            <a:ext cx="5183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5775" y="2336633"/>
            <a:ext cx="5183425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04800" y="2718000"/>
            <a:ext cx="5662800" cy="1432800"/>
          </a:xfrm>
        </p:spPr>
        <p:txBody>
          <a:bodyPr>
            <a:normAutofit/>
          </a:bodyPr>
          <a:lstStyle>
            <a:lvl1pPr algn="ctr">
              <a:defRPr sz="88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13"/>
          <p:cNvSpPr>
            <a:spLocks noChangeArrowheads="1"/>
          </p:cNvSpPr>
          <p:nvPr userDrawn="1"/>
        </p:nvSpPr>
        <p:spPr bwMode="auto">
          <a:xfrm>
            <a:off x="3823293" y="3968609"/>
            <a:ext cx="4572396" cy="369792"/>
          </a:xfrm>
          <a:prstGeom prst="roundRect">
            <a:avLst>
              <a:gd name="adj" fmla="val 50000"/>
            </a:avLst>
          </a:prstGeom>
          <a:solidFill>
            <a:schemeClr val="accent2">
              <a:alpha val="98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5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endParaRPr lang="en-US" sz="200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400" y="259200"/>
            <a:ext cx="10972800" cy="417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410379" y="987426"/>
            <a:ext cx="61721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6400" y="987426"/>
            <a:ext cx="4402800" cy="487362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2" y="195943"/>
            <a:ext cx="1102707" cy="606234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2" y="195943"/>
            <a:ext cx="9660993" cy="6062345"/>
          </a:xfrm>
        </p:spPr>
        <p:txBody>
          <a:bodyPr vert="eaVert"/>
          <a:lstStyle>
            <a:lvl1pPr>
              <a:spcBef>
                <a:spcPts val="300"/>
              </a:spcBef>
              <a:spcAft>
                <a:spcPts val="300"/>
              </a:spcAft>
              <a:defRPr sz="2400">
                <a:solidFill>
                  <a:srgbClr val="000000"/>
                </a:solidFill>
              </a:defRPr>
            </a:lvl1pPr>
            <a:lvl2pPr marL="356870" indent="-285750">
              <a:buFont typeface="Arial" panose="020B0604020202020204" pitchFamily="34" charset="0"/>
              <a:buChar char="•"/>
              <a:defRPr sz="2000"/>
            </a:lvl2pPr>
            <a:lvl3pPr marL="720090">
              <a:spcBef>
                <a:spcPts val="300"/>
              </a:spcBef>
              <a:spcAft>
                <a:spcPts val="300"/>
              </a:spcAft>
              <a:defRPr sz="2000"/>
            </a:lvl3pPr>
            <a:lvl4pPr marL="1080135">
              <a:spcBef>
                <a:spcPts val="300"/>
              </a:spcBef>
              <a:spcAft>
                <a:spcPts val="300"/>
              </a:spcAft>
              <a:defRPr sz="1800"/>
            </a:lvl4pPr>
            <a:lvl5pPr marL="1440180">
              <a:spcBef>
                <a:spcPts val="300"/>
              </a:spcBef>
              <a:spcAft>
                <a:spcPts val="300"/>
              </a:spcAft>
              <a:defRPr sz="1800"/>
            </a:lvl5pPr>
            <a:lvl6pPr marL="1800225"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848" y="2313991"/>
            <a:ext cx="4338000" cy="3862971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61449" y="439616"/>
            <a:ext cx="11669102" cy="56693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20000">
            <a:off x="806258" y="4040019"/>
            <a:ext cx="5269722" cy="6924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rot="1020695">
            <a:off x="-385440" y="2822298"/>
            <a:ext cx="9311410" cy="1120432"/>
          </a:xfrm>
          <a:custGeom>
            <a:avLst/>
            <a:gdLst>
              <a:gd name="connsiteX0" fmla="*/ 0 w 6888970"/>
              <a:gd name="connsiteY0" fmla="*/ 5629 h 1094517"/>
              <a:gd name="connsiteX1" fmla="*/ 6336207 w 6888970"/>
              <a:gd name="connsiteY1" fmla="*/ 0 h 1094517"/>
              <a:gd name="connsiteX2" fmla="*/ 6888970 w 6888970"/>
              <a:gd name="connsiteY2" fmla="*/ 1094517 h 1094517"/>
              <a:gd name="connsiteX3" fmla="*/ 333148 w 6888970"/>
              <a:gd name="connsiteY3" fmla="*/ 1094517 h 1094517"/>
              <a:gd name="connsiteX0-1" fmla="*/ 0 w 6888970"/>
              <a:gd name="connsiteY0-2" fmla="*/ 5629 h 1127232"/>
              <a:gd name="connsiteX1-3" fmla="*/ 6336207 w 6888970"/>
              <a:gd name="connsiteY1-4" fmla="*/ 0 h 1127232"/>
              <a:gd name="connsiteX2-5" fmla="*/ 6888970 w 6888970"/>
              <a:gd name="connsiteY2-6" fmla="*/ 1094517 h 1127232"/>
              <a:gd name="connsiteX3-7" fmla="*/ 234462 w 6888970"/>
              <a:gd name="connsiteY3-8" fmla="*/ 1127232 h 1127232"/>
              <a:gd name="connsiteX4" fmla="*/ 0 w 6888970"/>
              <a:gd name="connsiteY4" fmla="*/ 5629 h 1127232"/>
              <a:gd name="connsiteX0-9" fmla="*/ 0 w 6888970"/>
              <a:gd name="connsiteY0-10" fmla="*/ 5629 h 1127232"/>
              <a:gd name="connsiteX1-11" fmla="*/ 6336207 w 6888970"/>
              <a:gd name="connsiteY1-12" fmla="*/ 0 h 1127232"/>
              <a:gd name="connsiteX2-13" fmla="*/ 6888970 w 6888970"/>
              <a:gd name="connsiteY2-14" fmla="*/ 1094517 h 1127232"/>
              <a:gd name="connsiteX3-15" fmla="*/ 234462 w 6888970"/>
              <a:gd name="connsiteY3-16" fmla="*/ 1127232 h 1127232"/>
              <a:gd name="connsiteX4-17" fmla="*/ 0 w 6888970"/>
              <a:gd name="connsiteY4-18" fmla="*/ 5629 h 1127232"/>
              <a:gd name="connsiteX0-19" fmla="*/ 0 w 6888970"/>
              <a:gd name="connsiteY0-20" fmla="*/ 5629 h 1116129"/>
              <a:gd name="connsiteX1-21" fmla="*/ 6336207 w 6888970"/>
              <a:gd name="connsiteY1-22" fmla="*/ 0 h 1116129"/>
              <a:gd name="connsiteX2-23" fmla="*/ 6888970 w 6888970"/>
              <a:gd name="connsiteY2-24" fmla="*/ 1094517 h 1116129"/>
              <a:gd name="connsiteX3-25" fmla="*/ 261416 w 6888970"/>
              <a:gd name="connsiteY3-26" fmla="*/ 1116129 h 1116129"/>
              <a:gd name="connsiteX4-27" fmla="*/ 0 w 6888970"/>
              <a:gd name="connsiteY4-28" fmla="*/ 5629 h 1116129"/>
              <a:gd name="connsiteX0-29" fmla="*/ 0 w 6888970"/>
              <a:gd name="connsiteY0-30" fmla="*/ 5629 h 1116129"/>
              <a:gd name="connsiteX1-31" fmla="*/ 6336207 w 6888970"/>
              <a:gd name="connsiteY1-32" fmla="*/ 0 h 1116129"/>
              <a:gd name="connsiteX2-33" fmla="*/ 6888970 w 6888970"/>
              <a:gd name="connsiteY2-34" fmla="*/ 1094517 h 1116129"/>
              <a:gd name="connsiteX3-35" fmla="*/ 261416 w 6888970"/>
              <a:gd name="connsiteY3-36" fmla="*/ 1116129 h 1116129"/>
              <a:gd name="connsiteX4-37" fmla="*/ 0 w 6888970"/>
              <a:gd name="connsiteY4-38" fmla="*/ 5629 h 11161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6888970" h="1116129">
                <a:moveTo>
                  <a:pt x="0" y="5629"/>
                </a:moveTo>
                <a:lnTo>
                  <a:pt x="6336207" y="0"/>
                </a:lnTo>
                <a:lnTo>
                  <a:pt x="6888970" y="1094517"/>
                </a:lnTo>
                <a:lnTo>
                  <a:pt x="261416" y="1116129"/>
                </a:lnTo>
                <a:cubicBezTo>
                  <a:pt x="-9941" y="-30167"/>
                  <a:pt x="111049" y="368592"/>
                  <a:pt x="0" y="5629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 defTabSz="384810">
              <a:defRPr/>
            </a:pPr>
            <a:endParaRPr lang="zh-CN" altLang="en-US" sz="1760" kern="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-6350" y="2800089"/>
            <a:ext cx="12198350" cy="3702506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22118">
            <a:off x="153380" y="2941977"/>
            <a:ext cx="8683425" cy="1005567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7264" y="2649893"/>
            <a:ext cx="3526973" cy="33404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1264" y="2649893"/>
            <a:ext cx="3526973" cy="33404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71200"/>
            <a:ext cx="105156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8980"/>
            <a:ext cx="10515600" cy="1199464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21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871932"/>
            <a:ext cx="105156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838200" y="-1"/>
            <a:ext cx="647363" cy="782240"/>
          </a:xfrm>
          <a:prstGeom prst="triangle">
            <a:avLst/>
          </a:prstGeom>
          <a:solidFill>
            <a:srgbClr val="00B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5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4330" indent="-35433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3" panose="05040102010807070707" pitchFamily="18" charset="2"/>
        <a:buChar char="p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misis\Desktop\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5313" y="260351"/>
            <a:ext cx="1097311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313" y="1125537"/>
            <a:ext cx="10973117" cy="4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2" y="6245225"/>
            <a:ext cx="284564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 smtClean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03" y="6245225"/>
            <a:ext cx="385979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 smtClean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14" y="6245225"/>
            <a:ext cx="284564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aseline="0" smtClean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1032" name="直接连接符 10"/>
          <p:cNvSpPr>
            <a:spLocks noChangeShapeType="1"/>
          </p:cNvSpPr>
          <p:nvPr/>
        </p:nvSpPr>
        <p:spPr bwMode="auto">
          <a:xfrm flipH="1">
            <a:off x="214258" y="842491"/>
            <a:ext cx="3096405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1" y="804391"/>
            <a:ext cx="215844" cy="714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1800" baseline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3709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8281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300"/>
        </a:spcAft>
        <a:buChar char="•"/>
        <a:defRPr sz="2400" kern="1200" baseline="0">
          <a:solidFill>
            <a:srgbClr val="000000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35687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 "/>
        <a:defRPr sz="18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720090" indent="-228600" algn="l" rtl="0" eaLnBrk="1" fontAlgn="base" hangingPunct="1">
        <a:spcBef>
          <a:spcPts val="300"/>
        </a:spcBef>
        <a:spcAft>
          <a:spcPts val="3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28600" algn="l" rtl="0" eaLnBrk="1" fontAlgn="base" hangingPunct="1">
        <a:spcBef>
          <a:spcPts val="300"/>
        </a:spcBef>
        <a:spcAft>
          <a:spcPts val="30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228600" algn="l" rtl="0" eaLnBrk="1" fontAlgn="base" hangingPunct="1">
        <a:spcBef>
          <a:spcPts val="300"/>
        </a:spcBef>
        <a:spcAft>
          <a:spcPts val="30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28600" algn="l" defTabSz="913765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23.jpeg"/><Relationship Id="rId1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jpeg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24.jpe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tags" Target="../tags/tag1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image" Target="../media/image35.png"/><Relationship Id="rId7" Type="http://schemas.openxmlformats.org/officeDocument/2006/relationships/tags" Target="../tags/tag136.xml"/><Relationship Id="rId6" Type="http://schemas.openxmlformats.org/officeDocument/2006/relationships/image" Target="../media/image34.jpeg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image" Target="../media/image33.jpe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2" Type="http://schemas.openxmlformats.org/officeDocument/2006/relationships/notesSlide" Target="../notesSlides/notesSlide19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9" Type="http://schemas.openxmlformats.org/officeDocument/2006/relationships/notesSlide" Target="../notesSlides/notesSlide2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40.png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74.xml"/><Relationship Id="rId1" Type="http://schemas.openxmlformats.org/officeDocument/2006/relationships/tags" Target="../tags/tag16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image" Target="../media/image41.jpeg"/><Relationship Id="rId1" Type="http://schemas.openxmlformats.org/officeDocument/2006/relationships/tags" Target="../tags/tag17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jpeg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24.jpeg"/><Relationship Id="rId15" Type="http://schemas.openxmlformats.org/officeDocument/2006/relationships/notesSlide" Target="../notesSlides/notesSlide2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tags" Target="../tags/tag18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9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9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0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2" Type="http://schemas.openxmlformats.org/officeDocument/2006/relationships/notesSlide" Target="../notesSlides/notesSlide27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221.xml"/><Relationship Id="rId2" Type="http://schemas.openxmlformats.org/officeDocument/2006/relationships/tags" Target="../tags/tag203.xml"/><Relationship Id="rId19" Type="http://schemas.openxmlformats.org/officeDocument/2006/relationships/tags" Target="../tags/tag220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image" Target="../media/image40.png"/><Relationship Id="rId1" Type="http://schemas.openxmlformats.org/officeDocument/2006/relationships/tags" Target="../tags/tag22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4" Type="http://schemas.openxmlformats.org/officeDocument/2006/relationships/notesSlide" Target="../notesSlides/notesSlide30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42.xml"/><Relationship Id="rId21" Type="http://schemas.openxmlformats.org/officeDocument/2006/relationships/image" Target="../media/image57.png"/><Relationship Id="rId20" Type="http://schemas.openxmlformats.org/officeDocument/2006/relationships/tags" Target="../tags/tag241.xml"/><Relationship Id="rId2" Type="http://schemas.openxmlformats.org/officeDocument/2006/relationships/image" Target="../media/image48.png"/><Relationship Id="rId19" Type="http://schemas.openxmlformats.org/officeDocument/2006/relationships/image" Target="../media/image56.png"/><Relationship Id="rId18" Type="http://schemas.openxmlformats.org/officeDocument/2006/relationships/image" Target="../media/image55.png"/><Relationship Id="rId17" Type="http://schemas.openxmlformats.org/officeDocument/2006/relationships/tags" Target="../tags/tag240.xml"/><Relationship Id="rId16" Type="http://schemas.openxmlformats.org/officeDocument/2006/relationships/image" Target="../media/image54.png"/><Relationship Id="rId15" Type="http://schemas.openxmlformats.org/officeDocument/2006/relationships/image" Target="../media/image53.png"/><Relationship Id="rId14" Type="http://schemas.openxmlformats.org/officeDocument/2006/relationships/tags" Target="../tags/tag239.xml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tags" Target="../tags/tag2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image" Target="../media/image58.png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image" Target="../media/image58.png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1" Type="http://schemas.openxmlformats.org/officeDocument/2006/relationships/notesSlide" Target="../notesSlides/notesSlide7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94970" y="1142365"/>
            <a:ext cx="11147425" cy="1998345"/>
          </a:xfrm>
        </p:spPr>
        <p:txBody>
          <a:bodyPr>
            <a:normAutofit/>
          </a:bodyPr>
          <a:lstStyle/>
          <a:p>
            <a:r>
              <a:rPr lang="en-US" altLang="zh-CN" sz="5000" dirty="0">
                <a:latin typeface="华文新魏" panose="02010800040101010101" charset="-122"/>
                <a:ea typeface="华文新魏" panose="02010800040101010101" charset="-122"/>
              </a:rPr>
              <a:t>XXX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</a:rPr>
              <a:t>团建活动策划方案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5079060" y="3524031"/>
            <a:ext cx="6092037" cy="939026"/>
          </a:xfrm>
          <a:prstGeom prst="rect">
            <a:avLst/>
          </a:prstGeom>
        </p:spPr>
        <p:txBody>
          <a:bodyPr/>
          <a:lstStyle/>
          <a:p>
            <a:pPr marL="228600" marR="0" indent="-228600" defTabSz="914400" fontAlgn="auto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lang="zh-CN" altLang="en-US" sz="1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越努力，越幸运</a:t>
            </a:r>
            <a:endParaRPr lang="zh-CN" altLang="en-US" sz="1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defTabSz="914400" fontAlgn="auto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altLang="zh-CN" sz="1400" i="0" kern="1200" cap="all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harder you work THE LUCKER YOU GET</a:t>
            </a:r>
            <a:endParaRPr kumimoji="0" lang="en-US" altLang="zh-CN" sz="1400" i="0" kern="1200" cap="all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6622026" y="2548724"/>
            <a:ext cx="4001135" cy="1550035"/>
            <a:chOff x="826350" y="3169425"/>
            <a:chExt cx="3230559" cy="1292085"/>
          </a:xfrm>
        </p:grpSpPr>
        <p:sp>
          <p:nvSpPr>
            <p:cNvPr id="14" name="MH_SubTitle_1"/>
            <p:cNvSpPr/>
            <p:nvPr>
              <p:custDataLst>
                <p:tags r:id="rId2"/>
              </p:custDataLst>
            </p:nvPr>
          </p:nvSpPr>
          <p:spPr>
            <a:xfrm>
              <a:off x="1536960" y="3266821"/>
              <a:ext cx="2519949" cy="1194689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just">
                <a:defRPr/>
              </a:pPr>
              <a:r>
                <a:rPr lang="zh-CN" altLang="da-DK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活动记录</a:t>
              </a: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r>
                <a:rPr lang="zh-CN" altLang="da-DK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负责活动全程的摄影或摄像记录，并在结束后进行整理备份。共需要</a:t>
              </a:r>
              <a:r>
                <a:rPr lang="en-US" altLang="zh-CN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zh-CN" alt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人。</a:t>
              </a: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MH_Other_1"/>
            <p:cNvSpPr/>
            <p:nvPr>
              <p:custDataLst>
                <p:tags r:id="rId3"/>
              </p:custDataLst>
            </p:nvPr>
          </p:nvSpPr>
          <p:spPr>
            <a:xfrm>
              <a:off x="826350" y="3169425"/>
              <a:ext cx="418868" cy="585343"/>
            </a:xfrm>
            <a:custGeom>
              <a:avLst/>
              <a:gdLst>
                <a:gd name="connsiteX0" fmla="*/ 1102816 w 1383856"/>
                <a:gd name="connsiteY0" fmla="*/ 0 h 1933849"/>
                <a:gd name="connsiteX1" fmla="*/ 1383856 w 1383856"/>
                <a:gd name="connsiteY1" fmla="*/ 372951 h 1933849"/>
                <a:gd name="connsiteX2" fmla="*/ 1331288 w 1383856"/>
                <a:gd name="connsiteY2" fmla="*/ 372951 h 1933849"/>
                <a:gd name="connsiteX3" fmla="*/ 1094554 w 1383856"/>
                <a:gd name="connsiteY3" fmla="*/ 58794 h 1933849"/>
                <a:gd name="connsiteX4" fmla="*/ 58794 w 1383856"/>
                <a:gd name="connsiteY4" fmla="*/ 839295 h 1933849"/>
                <a:gd name="connsiteX5" fmla="*/ 839295 w 1383856"/>
                <a:gd name="connsiteY5" fmla="*/ 1875055 h 1933849"/>
                <a:gd name="connsiteX6" fmla="*/ 1256196 w 1383856"/>
                <a:gd name="connsiteY6" fmla="*/ 1560897 h 1933849"/>
                <a:gd name="connsiteX7" fmla="*/ 1325955 w 1383856"/>
                <a:gd name="connsiteY7" fmla="*/ 1560897 h 1933849"/>
                <a:gd name="connsiteX8" fmla="*/ 831032 w 1383856"/>
                <a:gd name="connsiteY8" fmla="*/ 1933849 h 1933849"/>
                <a:gd name="connsiteX9" fmla="*/ 0 w 1383856"/>
                <a:gd name="connsiteY9" fmla="*/ 831032 h 193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856" h="1933849">
                  <a:moveTo>
                    <a:pt x="1102816" y="0"/>
                  </a:moveTo>
                  <a:lnTo>
                    <a:pt x="1383856" y="372951"/>
                  </a:lnTo>
                  <a:lnTo>
                    <a:pt x="1331288" y="372951"/>
                  </a:lnTo>
                  <a:lnTo>
                    <a:pt x="1094554" y="58794"/>
                  </a:lnTo>
                  <a:lnTo>
                    <a:pt x="58794" y="839295"/>
                  </a:lnTo>
                  <a:lnTo>
                    <a:pt x="839295" y="1875055"/>
                  </a:lnTo>
                  <a:lnTo>
                    <a:pt x="1256196" y="1560897"/>
                  </a:lnTo>
                  <a:lnTo>
                    <a:pt x="1325955" y="1560897"/>
                  </a:lnTo>
                  <a:lnTo>
                    <a:pt x="831032" y="1933849"/>
                  </a:lnTo>
                  <a:lnTo>
                    <a:pt x="0" y="83103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237758" tIns="0" rIns="0" bIns="0" anchor="ctr">
              <a:normAutofit/>
            </a:bodyPr>
            <a:lstStyle/>
            <a:p>
              <a:pPr algn="r">
                <a:defRPr/>
              </a:pPr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rPr>
                <a:t>2</a:t>
              </a:r>
              <a:endParaRPr lang="zh-CN" altLang="en-US" sz="3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3" name="照相机"/>
          <p:cNvSpPr/>
          <p:nvPr/>
        </p:nvSpPr>
        <p:spPr bwMode="auto">
          <a:xfrm>
            <a:off x="8376920" y="2552700"/>
            <a:ext cx="1697355" cy="1524635"/>
          </a:xfrm>
          <a:custGeom>
            <a:avLst/>
            <a:gdLst>
              <a:gd name="T0" fmla="*/ 210778133 w 4748"/>
              <a:gd name="T1" fmla="*/ 308783445 h 5920"/>
              <a:gd name="T2" fmla="*/ 189886585 w 4748"/>
              <a:gd name="T3" fmla="*/ 4763144 h 5920"/>
              <a:gd name="T4" fmla="*/ 200022292 w 4748"/>
              <a:gd name="T5" fmla="*/ 18431840 h 5920"/>
              <a:gd name="T6" fmla="*/ 161238223 w 4748"/>
              <a:gd name="T7" fmla="*/ 9837137 h 5920"/>
              <a:gd name="T8" fmla="*/ 176441462 w 4748"/>
              <a:gd name="T9" fmla="*/ 1656899 h 5920"/>
              <a:gd name="T10" fmla="*/ 280382640 w 4748"/>
              <a:gd name="T11" fmla="*/ 42765641 h 5920"/>
              <a:gd name="T12" fmla="*/ 307996910 w 4748"/>
              <a:gd name="T13" fmla="*/ 56952099 h 5920"/>
              <a:gd name="T14" fmla="*/ 325372225 w 4748"/>
              <a:gd name="T15" fmla="*/ 78076039 h 5920"/>
              <a:gd name="T16" fmla="*/ 333956312 w 4748"/>
              <a:gd name="T17" fmla="*/ 108622971 h 5920"/>
              <a:gd name="T18" fmla="*/ 329612483 w 4748"/>
              <a:gd name="T19" fmla="*/ 136891948 h 5920"/>
              <a:gd name="T20" fmla="*/ 313064764 w 4748"/>
              <a:gd name="T21" fmla="*/ 162882970 h 5920"/>
              <a:gd name="T22" fmla="*/ 290207959 w 4748"/>
              <a:gd name="T23" fmla="*/ 178208245 h 5920"/>
              <a:gd name="T24" fmla="*/ 262386870 w 4748"/>
              <a:gd name="T25" fmla="*/ 184006910 h 5920"/>
              <a:gd name="T26" fmla="*/ 231359615 w 4748"/>
              <a:gd name="T27" fmla="*/ 176758257 h 5920"/>
              <a:gd name="T28" fmla="*/ 209433653 w 4748"/>
              <a:gd name="T29" fmla="*/ 160397782 h 5920"/>
              <a:gd name="T30" fmla="*/ 194023595 w 4748"/>
              <a:gd name="T31" fmla="*/ 133578471 h 5920"/>
              <a:gd name="T32" fmla="*/ 191231065 w 4748"/>
              <a:gd name="T33" fmla="*/ 104895350 h 5920"/>
              <a:gd name="T34" fmla="*/ 201159954 w 4748"/>
              <a:gd name="T35" fmla="*/ 75073090 h 5920"/>
              <a:gd name="T36" fmla="*/ 219569360 w 4748"/>
              <a:gd name="T37" fmla="*/ 54777438 h 5920"/>
              <a:gd name="T38" fmla="*/ 248010904 w 4748"/>
              <a:gd name="T39" fmla="*/ 42040969 h 5920"/>
              <a:gd name="T40" fmla="*/ 249769021 w 4748"/>
              <a:gd name="T41" fmla="*/ 75694467 h 5920"/>
              <a:gd name="T42" fmla="*/ 232394028 w 4748"/>
              <a:gd name="T43" fmla="*/ 80147083 h 5920"/>
              <a:gd name="T44" fmla="*/ 221534296 w 4748"/>
              <a:gd name="T45" fmla="*/ 95990118 h 5920"/>
              <a:gd name="T46" fmla="*/ 223085594 w 4748"/>
              <a:gd name="T47" fmla="*/ 114836103 h 5920"/>
              <a:gd name="T48" fmla="*/ 231670003 w 4748"/>
              <a:gd name="T49" fmla="*/ 121463057 h 5920"/>
              <a:gd name="T50" fmla="*/ 239633635 w 4748"/>
              <a:gd name="T51" fmla="*/ 118149580 h 5920"/>
              <a:gd name="T52" fmla="*/ 253802783 w 4748"/>
              <a:gd name="T53" fmla="*/ 94850980 h 5920"/>
              <a:gd name="T54" fmla="*/ 257422586 w 4748"/>
              <a:gd name="T55" fmla="*/ 81803982 h 5920"/>
              <a:gd name="T56" fmla="*/ 253285576 w 4748"/>
              <a:gd name="T57" fmla="*/ 77144133 h 5920"/>
              <a:gd name="T58" fmla="*/ 283692377 w 4748"/>
              <a:gd name="T59" fmla="*/ 68135285 h 5920"/>
              <a:gd name="T60" fmla="*/ 262386870 w 4748"/>
              <a:gd name="T61" fmla="*/ 63268525 h 5920"/>
              <a:gd name="T62" fmla="*/ 243357009 w 4748"/>
              <a:gd name="T63" fmla="*/ 67099764 h 5920"/>
              <a:gd name="T64" fmla="*/ 227843381 w 4748"/>
              <a:gd name="T65" fmla="*/ 77558278 h 5920"/>
              <a:gd name="T66" fmla="*/ 216466442 w 4748"/>
              <a:gd name="T67" fmla="*/ 95368741 h 5920"/>
              <a:gd name="T68" fmla="*/ 213674233 w 4748"/>
              <a:gd name="T69" fmla="*/ 114732486 h 5920"/>
              <a:gd name="T70" fmla="*/ 219465790 w 4748"/>
              <a:gd name="T71" fmla="*/ 135545899 h 5920"/>
              <a:gd name="T72" fmla="*/ 231359615 w 4748"/>
              <a:gd name="T73" fmla="*/ 150042563 h 5920"/>
              <a:gd name="T74" fmla="*/ 250182979 w 4748"/>
              <a:gd name="T75" fmla="*/ 159569171 h 5920"/>
              <a:gd name="T76" fmla="*/ 269936866 w 4748"/>
              <a:gd name="T77" fmla="*/ 160604693 h 5920"/>
              <a:gd name="T78" fmla="*/ 289794322 w 4748"/>
              <a:gd name="T79" fmla="*/ 152838601 h 5920"/>
              <a:gd name="T80" fmla="*/ 303032626 w 4748"/>
              <a:gd name="T81" fmla="*/ 139687665 h 5920"/>
              <a:gd name="T82" fmla="*/ 310685870 w 4748"/>
              <a:gd name="T83" fmla="*/ 119702863 h 5920"/>
              <a:gd name="T84" fmla="*/ 309755027 w 4748"/>
              <a:gd name="T85" fmla="*/ 100028590 h 5920"/>
              <a:gd name="T86" fmla="*/ 300136526 w 4748"/>
              <a:gd name="T87" fmla="*/ 81182605 h 5920"/>
              <a:gd name="T88" fmla="*/ 153171021 w 4748"/>
              <a:gd name="T89" fmla="*/ 30132788 h 5920"/>
              <a:gd name="T90" fmla="*/ 136933368 w 4748"/>
              <a:gd name="T91" fmla="*/ 37898881 h 5920"/>
              <a:gd name="T92" fmla="*/ 129073306 w 4748"/>
              <a:gd name="T93" fmla="*/ 54259677 h 5920"/>
              <a:gd name="T94" fmla="*/ 129797331 w 4748"/>
              <a:gd name="T95" fmla="*/ 178932917 h 5920"/>
              <a:gd name="T96" fmla="*/ 143138883 w 4748"/>
              <a:gd name="T97" fmla="*/ 196018386 h 5920"/>
              <a:gd name="T98" fmla="*/ 330853715 w 4748"/>
              <a:gd name="T99" fmla="*/ 199124952 h 5920"/>
              <a:gd name="T100" fmla="*/ 343781631 w 4748"/>
              <a:gd name="T101" fmla="*/ 196018386 h 5920"/>
              <a:gd name="T102" fmla="*/ 357019935 w 4748"/>
              <a:gd name="T103" fmla="*/ 178932917 h 5920"/>
              <a:gd name="T104" fmla="*/ 357743960 w 4748"/>
              <a:gd name="T105" fmla="*/ 54259677 h 5920"/>
              <a:gd name="T106" fmla="*/ 349987146 w 4748"/>
              <a:gd name="T107" fmla="*/ 37898881 h 5920"/>
              <a:gd name="T108" fmla="*/ 333645924 w 4748"/>
              <a:gd name="T109" fmla="*/ 30132788 h 5920"/>
              <a:gd name="T110" fmla="*/ 28545114 w 4748"/>
              <a:gd name="T111" fmla="*/ 576561765 h 5920"/>
              <a:gd name="T112" fmla="*/ 361984219 w 4748"/>
              <a:gd name="T113" fmla="*/ 455926997 h 59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748" h="5920">
                <a:moveTo>
                  <a:pt x="2038" y="2982"/>
                </a:moveTo>
                <a:lnTo>
                  <a:pt x="2697" y="2982"/>
                </a:lnTo>
                <a:lnTo>
                  <a:pt x="2639" y="4391"/>
                </a:lnTo>
                <a:lnTo>
                  <a:pt x="2506" y="4391"/>
                </a:lnTo>
                <a:lnTo>
                  <a:pt x="2474" y="5581"/>
                </a:lnTo>
                <a:lnTo>
                  <a:pt x="2259" y="5581"/>
                </a:lnTo>
                <a:lnTo>
                  <a:pt x="2227" y="4391"/>
                </a:lnTo>
                <a:lnTo>
                  <a:pt x="2094" y="4391"/>
                </a:lnTo>
                <a:lnTo>
                  <a:pt x="2038" y="2982"/>
                </a:lnTo>
                <a:close/>
                <a:moveTo>
                  <a:pt x="1725" y="15"/>
                </a:moveTo>
                <a:lnTo>
                  <a:pt x="1725" y="15"/>
                </a:lnTo>
                <a:lnTo>
                  <a:pt x="1745" y="16"/>
                </a:lnTo>
                <a:lnTo>
                  <a:pt x="1765" y="18"/>
                </a:lnTo>
                <a:lnTo>
                  <a:pt x="1784" y="24"/>
                </a:lnTo>
                <a:lnTo>
                  <a:pt x="1802" y="29"/>
                </a:lnTo>
                <a:lnTo>
                  <a:pt x="1819" y="36"/>
                </a:lnTo>
                <a:lnTo>
                  <a:pt x="1836" y="46"/>
                </a:lnTo>
                <a:lnTo>
                  <a:pt x="1852" y="56"/>
                </a:lnTo>
                <a:lnTo>
                  <a:pt x="1866" y="67"/>
                </a:lnTo>
                <a:lnTo>
                  <a:pt x="1879" y="80"/>
                </a:lnTo>
                <a:lnTo>
                  <a:pt x="1892" y="95"/>
                </a:lnTo>
                <a:lnTo>
                  <a:pt x="1903" y="110"/>
                </a:lnTo>
                <a:lnTo>
                  <a:pt x="1912" y="126"/>
                </a:lnTo>
                <a:lnTo>
                  <a:pt x="1921" y="143"/>
                </a:lnTo>
                <a:lnTo>
                  <a:pt x="1928" y="160"/>
                </a:lnTo>
                <a:lnTo>
                  <a:pt x="1934" y="178"/>
                </a:lnTo>
                <a:lnTo>
                  <a:pt x="1937" y="197"/>
                </a:lnTo>
                <a:lnTo>
                  <a:pt x="1514" y="197"/>
                </a:lnTo>
                <a:lnTo>
                  <a:pt x="1518" y="178"/>
                </a:lnTo>
                <a:lnTo>
                  <a:pt x="1523" y="160"/>
                </a:lnTo>
                <a:lnTo>
                  <a:pt x="1529" y="143"/>
                </a:lnTo>
                <a:lnTo>
                  <a:pt x="1538" y="126"/>
                </a:lnTo>
                <a:lnTo>
                  <a:pt x="1548" y="110"/>
                </a:lnTo>
                <a:lnTo>
                  <a:pt x="1559" y="95"/>
                </a:lnTo>
                <a:lnTo>
                  <a:pt x="1572" y="80"/>
                </a:lnTo>
                <a:lnTo>
                  <a:pt x="1585" y="67"/>
                </a:lnTo>
                <a:lnTo>
                  <a:pt x="1600" y="56"/>
                </a:lnTo>
                <a:lnTo>
                  <a:pt x="1616" y="46"/>
                </a:lnTo>
                <a:lnTo>
                  <a:pt x="1631" y="36"/>
                </a:lnTo>
                <a:lnTo>
                  <a:pt x="1650" y="29"/>
                </a:lnTo>
                <a:lnTo>
                  <a:pt x="1668" y="24"/>
                </a:lnTo>
                <a:lnTo>
                  <a:pt x="1686" y="18"/>
                </a:lnTo>
                <a:lnTo>
                  <a:pt x="1706" y="16"/>
                </a:lnTo>
                <a:lnTo>
                  <a:pt x="1725" y="15"/>
                </a:lnTo>
                <a:close/>
                <a:moveTo>
                  <a:pt x="2537" y="392"/>
                </a:moveTo>
                <a:lnTo>
                  <a:pt x="2537" y="392"/>
                </a:lnTo>
                <a:lnTo>
                  <a:pt x="2573" y="393"/>
                </a:lnTo>
                <a:lnTo>
                  <a:pt x="2608" y="395"/>
                </a:lnTo>
                <a:lnTo>
                  <a:pt x="2643" y="399"/>
                </a:lnTo>
                <a:lnTo>
                  <a:pt x="2677" y="406"/>
                </a:lnTo>
                <a:lnTo>
                  <a:pt x="2711" y="413"/>
                </a:lnTo>
                <a:lnTo>
                  <a:pt x="2744" y="423"/>
                </a:lnTo>
                <a:lnTo>
                  <a:pt x="2776" y="433"/>
                </a:lnTo>
                <a:lnTo>
                  <a:pt x="2806" y="446"/>
                </a:lnTo>
                <a:lnTo>
                  <a:pt x="2837" y="460"/>
                </a:lnTo>
                <a:lnTo>
                  <a:pt x="2867" y="475"/>
                </a:lnTo>
                <a:lnTo>
                  <a:pt x="2896" y="492"/>
                </a:lnTo>
                <a:lnTo>
                  <a:pt x="2925" y="510"/>
                </a:lnTo>
                <a:lnTo>
                  <a:pt x="2951" y="529"/>
                </a:lnTo>
                <a:lnTo>
                  <a:pt x="2978" y="550"/>
                </a:lnTo>
                <a:lnTo>
                  <a:pt x="3002" y="572"/>
                </a:lnTo>
                <a:lnTo>
                  <a:pt x="3027" y="594"/>
                </a:lnTo>
                <a:lnTo>
                  <a:pt x="3050" y="619"/>
                </a:lnTo>
                <a:lnTo>
                  <a:pt x="3071" y="644"/>
                </a:lnTo>
                <a:lnTo>
                  <a:pt x="3092" y="670"/>
                </a:lnTo>
                <a:lnTo>
                  <a:pt x="3111" y="697"/>
                </a:lnTo>
                <a:lnTo>
                  <a:pt x="3129" y="725"/>
                </a:lnTo>
                <a:lnTo>
                  <a:pt x="3146" y="754"/>
                </a:lnTo>
                <a:lnTo>
                  <a:pt x="3161" y="784"/>
                </a:lnTo>
                <a:lnTo>
                  <a:pt x="3175" y="814"/>
                </a:lnTo>
                <a:lnTo>
                  <a:pt x="3187" y="846"/>
                </a:lnTo>
                <a:lnTo>
                  <a:pt x="3198" y="878"/>
                </a:lnTo>
                <a:lnTo>
                  <a:pt x="3208" y="911"/>
                </a:lnTo>
                <a:lnTo>
                  <a:pt x="3215" y="944"/>
                </a:lnTo>
                <a:lnTo>
                  <a:pt x="3221" y="978"/>
                </a:lnTo>
                <a:lnTo>
                  <a:pt x="3226" y="1013"/>
                </a:lnTo>
                <a:lnTo>
                  <a:pt x="3229" y="1049"/>
                </a:lnTo>
                <a:lnTo>
                  <a:pt x="3229" y="1084"/>
                </a:lnTo>
                <a:lnTo>
                  <a:pt x="3229" y="1120"/>
                </a:lnTo>
                <a:lnTo>
                  <a:pt x="3226" y="1155"/>
                </a:lnTo>
                <a:lnTo>
                  <a:pt x="3221" y="1189"/>
                </a:lnTo>
                <a:lnTo>
                  <a:pt x="3215" y="1223"/>
                </a:lnTo>
                <a:lnTo>
                  <a:pt x="3208" y="1257"/>
                </a:lnTo>
                <a:lnTo>
                  <a:pt x="3198" y="1290"/>
                </a:lnTo>
                <a:lnTo>
                  <a:pt x="3187" y="1322"/>
                </a:lnTo>
                <a:lnTo>
                  <a:pt x="3175" y="1353"/>
                </a:lnTo>
                <a:lnTo>
                  <a:pt x="3161" y="1384"/>
                </a:lnTo>
                <a:lnTo>
                  <a:pt x="3146" y="1414"/>
                </a:lnTo>
                <a:lnTo>
                  <a:pt x="3129" y="1442"/>
                </a:lnTo>
                <a:lnTo>
                  <a:pt x="3111" y="1471"/>
                </a:lnTo>
                <a:lnTo>
                  <a:pt x="3092" y="1498"/>
                </a:lnTo>
                <a:lnTo>
                  <a:pt x="3071" y="1524"/>
                </a:lnTo>
                <a:lnTo>
                  <a:pt x="3050" y="1549"/>
                </a:lnTo>
                <a:lnTo>
                  <a:pt x="3027" y="1573"/>
                </a:lnTo>
                <a:lnTo>
                  <a:pt x="3002" y="1597"/>
                </a:lnTo>
                <a:lnTo>
                  <a:pt x="2978" y="1618"/>
                </a:lnTo>
                <a:lnTo>
                  <a:pt x="2951" y="1638"/>
                </a:lnTo>
                <a:lnTo>
                  <a:pt x="2925" y="1657"/>
                </a:lnTo>
                <a:lnTo>
                  <a:pt x="2896" y="1675"/>
                </a:lnTo>
                <a:lnTo>
                  <a:pt x="2867" y="1693"/>
                </a:lnTo>
                <a:lnTo>
                  <a:pt x="2837" y="1707"/>
                </a:lnTo>
                <a:lnTo>
                  <a:pt x="2806" y="1721"/>
                </a:lnTo>
                <a:lnTo>
                  <a:pt x="2776" y="1734"/>
                </a:lnTo>
                <a:lnTo>
                  <a:pt x="2744" y="1745"/>
                </a:lnTo>
                <a:lnTo>
                  <a:pt x="2711" y="1754"/>
                </a:lnTo>
                <a:lnTo>
                  <a:pt x="2677" y="1762"/>
                </a:lnTo>
                <a:lnTo>
                  <a:pt x="2643" y="1768"/>
                </a:lnTo>
                <a:lnTo>
                  <a:pt x="2608" y="1772"/>
                </a:lnTo>
                <a:lnTo>
                  <a:pt x="2573" y="1776"/>
                </a:lnTo>
                <a:lnTo>
                  <a:pt x="2537" y="1777"/>
                </a:lnTo>
                <a:lnTo>
                  <a:pt x="2502" y="1776"/>
                </a:lnTo>
                <a:lnTo>
                  <a:pt x="2467" y="1772"/>
                </a:lnTo>
                <a:lnTo>
                  <a:pt x="2432" y="1768"/>
                </a:lnTo>
                <a:lnTo>
                  <a:pt x="2398" y="1762"/>
                </a:lnTo>
                <a:lnTo>
                  <a:pt x="2365" y="1754"/>
                </a:lnTo>
                <a:lnTo>
                  <a:pt x="2332" y="1745"/>
                </a:lnTo>
                <a:lnTo>
                  <a:pt x="2300" y="1734"/>
                </a:lnTo>
                <a:lnTo>
                  <a:pt x="2268" y="1721"/>
                </a:lnTo>
                <a:lnTo>
                  <a:pt x="2237" y="1707"/>
                </a:lnTo>
                <a:lnTo>
                  <a:pt x="2207" y="1693"/>
                </a:lnTo>
                <a:lnTo>
                  <a:pt x="2178" y="1675"/>
                </a:lnTo>
                <a:lnTo>
                  <a:pt x="2151" y="1657"/>
                </a:lnTo>
                <a:lnTo>
                  <a:pt x="2123" y="1638"/>
                </a:lnTo>
                <a:lnTo>
                  <a:pt x="2098" y="1618"/>
                </a:lnTo>
                <a:lnTo>
                  <a:pt x="2072" y="1597"/>
                </a:lnTo>
                <a:lnTo>
                  <a:pt x="2049" y="1573"/>
                </a:lnTo>
                <a:lnTo>
                  <a:pt x="2025" y="1549"/>
                </a:lnTo>
                <a:lnTo>
                  <a:pt x="2004" y="1524"/>
                </a:lnTo>
                <a:lnTo>
                  <a:pt x="1983" y="1498"/>
                </a:lnTo>
                <a:lnTo>
                  <a:pt x="1964" y="1471"/>
                </a:lnTo>
                <a:lnTo>
                  <a:pt x="1945" y="1442"/>
                </a:lnTo>
                <a:lnTo>
                  <a:pt x="1929" y="1414"/>
                </a:lnTo>
                <a:lnTo>
                  <a:pt x="1914" y="1384"/>
                </a:lnTo>
                <a:lnTo>
                  <a:pt x="1900" y="1353"/>
                </a:lnTo>
                <a:lnTo>
                  <a:pt x="1887" y="1322"/>
                </a:lnTo>
                <a:lnTo>
                  <a:pt x="1876" y="1290"/>
                </a:lnTo>
                <a:lnTo>
                  <a:pt x="1867" y="1257"/>
                </a:lnTo>
                <a:lnTo>
                  <a:pt x="1859" y="1223"/>
                </a:lnTo>
                <a:lnTo>
                  <a:pt x="1853" y="1189"/>
                </a:lnTo>
                <a:lnTo>
                  <a:pt x="1849" y="1155"/>
                </a:lnTo>
                <a:lnTo>
                  <a:pt x="1846" y="1120"/>
                </a:lnTo>
                <a:lnTo>
                  <a:pt x="1845" y="1084"/>
                </a:lnTo>
                <a:lnTo>
                  <a:pt x="1846" y="1049"/>
                </a:lnTo>
                <a:lnTo>
                  <a:pt x="1849" y="1013"/>
                </a:lnTo>
                <a:lnTo>
                  <a:pt x="1853" y="978"/>
                </a:lnTo>
                <a:lnTo>
                  <a:pt x="1859" y="944"/>
                </a:lnTo>
                <a:lnTo>
                  <a:pt x="1867" y="911"/>
                </a:lnTo>
                <a:lnTo>
                  <a:pt x="1876" y="878"/>
                </a:lnTo>
                <a:lnTo>
                  <a:pt x="1887" y="846"/>
                </a:lnTo>
                <a:lnTo>
                  <a:pt x="1900" y="814"/>
                </a:lnTo>
                <a:lnTo>
                  <a:pt x="1914" y="784"/>
                </a:lnTo>
                <a:lnTo>
                  <a:pt x="1929" y="754"/>
                </a:lnTo>
                <a:lnTo>
                  <a:pt x="1945" y="725"/>
                </a:lnTo>
                <a:lnTo>
                  <a:pt x="1964" y="697"/>
                </a:lnTo>
                <a:lnTo>
                  <a:pt x="1983" y="670"/>
                </a:lnTo>
                <a:lnTo>
                  <a:pt x="2004" y="644"/>
                </a:lnTo>
                <a:lnTo>
                  <a:pt x="2025" y="619"/>
                </a:lnTo>
                <a:lnTo>
                  <a:pt x="2049" y="594"/>
                </a:lnTo>
                <a:lnTo>
                  <a:pt x="2072" y="572"/>
                </a:lnTo>
                <a:lnTo>
                  <a:pt x="2098" y="550"/>
                </a:lnTo>
                <a:lnTo>
                  <a:pt x="2123" y="529"/>
                </a:lnTo>
                <a:lnTo>
                  <a:pt x="2151" y="510"/>
                </a:lnTo>
                <a:lnTo>
                  <a:pt x="2178" y="492"/>
                </a:lnTo>
                <a:lnTo>
                  <a:pt x="2207" y="475"/>
                </a:lnTo>
                <a:lnTo>
                  <a:pt x="2237" y="460"/>
                </a:lnTo>
                <a:lnTo>
                  <a:pt x="2268" y="446"/>
                </a:lnTo>
                <a:lnTo>
                  <a:pt x="2300" y="433"/>
                </a:lnTo>
                <a:lnTo>
                  <a:pt x="2332" y="423"/>
                </a:lnTo>
                <a:lnTo>
                  <a:pt x="2365" y="413"/>
                </a:lnTo>
                <a:lnTo>
                  <a:pt x="2398" y="406"/>
                </a:lnTo>
                <a:lnTo>
                  <a:pt x="2432" y="399"/>
                </a:lnTo>
                <a:lnTo>
                  <a:pt x="2467" y="395"/>
                </a:lnTo>
                <a:lnTo>
                  <a:pt x="2502" y="393"/>
                </a:lnTo>
                <a:lnTo>
                  <a:pt x="2537" y="392"/>
                </a:lnTo>
                <a:close/>
                <a:moveTo>
                  <a:pt x="2449" y="745"/>
                </a:moveTo>
                <a:lnTo>
                  <a:pt x="2449" y="745"/>
                </a:lnTo>
                <a:lnTo>
                  <a:pt x="2433" y="738"/>
                </a:lnTo>
                <a:lnTo>
                  <a:pt x="2415" y="731"/>
                </a:lnTo>
                <a:lnTo>
                  <a:pt x="2397" y="728"/>
                </a:lnTo>
                <a:lnTo>
                  <a:pt x="2379" y="726"/>
                </a:lnTo>
                <a:lnTo>
                  <a:pt x="2359" y="727"/>
                </a:lnTo>
                <a:lnTo>
                  <a:pt x="2340" y="730"/>
                </a:lnTo>
                <a:lnTo>
                  <a:pt x="2321" y="735"/>
                </a:lnTo>
                <a:lnTo>
                  <a:pt x="2302" y="742"/>
                </a:lnTo>
                <a:lnTo>
                  <a:pt x="2283" y="751"/>
                </a:lnTo>
                <a:lnTo>
                  <a:pt x="2265" y="761"/>
                </a:lnTo>
                <a:lnTo>
                  <a:pt x="2247" y="774"/>
                </a:lnTo>
                <a:lnTo>
                  <a:pt x="2230" y="788"/>
                </a:lnTo>
                <a:lnTo>
                  <a:pt x="2214" y="804"/>
                </a:lnTo>
                <a:lnTo>
                  <a:pt x="2198" y="822"/>
                </a:lnTo>
                <a:lnTo>
                  <a:pt x="2184" y="841"/>
                </a:lnTo>
                <a:lnTo>
                  <a:pt x="2171" y="862"/>
                </a:lnTo>
                <a:lnTo>
                  <a:pt x="2159" y="884"/>
                </a:lnTo>
                <a:lnTo>
                  <a:pt x="2150" y="906"/>
                </a:lnTo>
                <a:lnTo>
                  <a:pt x="2142" y="927"/>
                </a:lnTo>
                <a:lnTo>
                  <a:pt x="2137" y="950"/>
                </a:lnTo>
                <a:lnTo>
                  <a:pt x="2133" y="972"/>
                </a:lnTo>
                <a:lnTo>
                  <a:pt x="2131" y="993"/>
                </a:lnTo>
                <a:lnTo>
                  <a:pt x="2131" y="1015"/>
                </a:lnTo>
                <a:lnTo>
                  <a:pt x="2133" y="1036"/>
                </a:lnTo>
                <a:lnTo>
                  <a:pt x="2136" y="1055"/>
                </a:lnTo>
                <a:lnTo>
                  <a:pt x="2141" y="1074"/>
                </a:lnTo>
                <a:lnTo>
                  <a:pt x="2149" y="1092"/>
                </a:lnTo>
                <a:lnTo>
                  <a:pt x="2157" y="1109"/>
                </a:lnTo>
                <a:lnTo>
                  <a:pt x="2168" y="1124"/>
                </a:lnTo>
                <a:lnTo>
                  <a:pt x="2181" y="1138"/>
                </a:lnTo>
                <a:lnTo>
                  <a:pt x="2194" y="1151"/>
                </a:lnTo>
                <a:lnTo>
                  <a:pt x="2209" y="1161"/>
                </a:lnTo>
                <a:lnTo>
                  <a:pt x="2218" y="1166"/>
                </a:lnTo>
                <a:lnTo>
                  <a:pt x="2225" y="1169"/>
                </a:lnTo>
                <a:lnTo>
                  <a:pt x="2233" y="1171"/>
                </a:lnTo>
                <a:lnTo>
                  <a:pt x="2240" y="1173"/>
                </a:lnTo>
                <a:lnTo>
                  <a:pt x="2248" y="1174"/>
                </a:lnTo>
                <a:lnTo>
                  <a:pt x="2255" y="1174"/>
                </a:lnTo>
                <a:lnTo>
                  <a:pt x="2262" y="1174"/>
                </a:lnTo>
                <a:lnTo>
                  <a:pt x="2268" y="1173"/>
                </a:lnTo>
                <a:lnTo>
                  <a:pt x="2274" y="1171"/>
                </a:lnTo>
                <a:lnTo>
                  <a:pt x="2281" y="1169"/>
                </a:lnTo>
                <a:lnTo>
                  <a:pt x="2293" y="1161"/>
                </a:lnTo>
                <a:lnTo>
                  <a:pt x="2305" y="1152"/>
                </a:lnTo>
                <a:lnTo>
                  <a:pt x="2317" y="1141"/>
                </a:lnTo>
                <a:lnTo>
                  <a:pt x="2327" y="1127"/>
                </a:lnTo>
                <a:lnTo>
                  <a:pt x="2339" y="1112"/>
                </a:lnTo>
                <a:lnTo>
                  <a:pt x="2350" y="1095"/>
                </a:lnTo>
                <a:lnTo>
                  <a:pt x="2360" y="1077"/>
                </a:lnTo>
                <a:lnTo>
                  <a:pt x="2384" y="1039"/>
                </a:lnTo>
                <a:lnTo>
                  <a:pt x="2407" y="996"/>
                </a:lnTo>
                <a:lnTo>
                  <a:pt x="2432" y="955"/>
                </a:lnTo>
                <a:lnTo>
                  <a:pt x="2454" y="916"/>
                </a:lnTo>
                <a:lnTo>
                  <a:pt x="2464" y="897"/>
                </a:lnTo>
                <a:lnTo>
                  <a:pt x="2473" y="880"/>
                </a:lnTo>
                <a:lnTo>
                  <a:pt x="2481" y="863"/>
                </a:lnTo>
                <a:lnTo>
                  <a:pt x="2486" y="847"/>
                </a:lnTo>
                <a:lnTo>
                  <a:pt x="2490" y="831"/>
                </a:lnTo>
                <a:lnTo>
                  <a:pt x="2492" y="817"/>
                </a:lnTo>
                <a:lnTo>
                  <a:pt x="2491" y="803"/>
                </a:lnTo>
                <a:lnTo>
                  <a:pt x="2490" y="796"/>
                </a:lnTo>
                <a:lnTo>
                  <a:pt x="2489" y="790"/>
                </a:lnTo>
                <a:lnTo>
                  <a:pt x="2487" y="784"/>
                </a:lnTo>
                <a:lnTo>
                  <a:pt x="2484" y="778"/>
                </a:lnTo>
                <a:lnTo>
                  <a:pt x="2480" y="772"/>
                </a:lnTo>
                <a:lnTo>
                  <a:pt x="2475" y="767"/>
                </a:lnTo>
                <a:lnTo>
                  <a:pt x="2470" y="761"/>
                </a:lnTo>
                <a:lnTo>
                  <a:pt x="2464" y="756"/>
                </a:lnTo>
                <a:lnTo>
                  <a:pt x="2457" y="751"/>
                </a:lnTo>
                <a:lnTo>
                  <a:pt x="2449" y="745"/>
                </a:lnTo>
                <a:close/>
                <a:moveTo>
                  <a:pt x="2871" y="749"/>
                </a:moveTo>
                <a:lnTo>
                  <a:pt x="2871" y="749"/>
                </a:lnTo>
                <a:lnTo>
                  <a:pt x="2855" y="734"/>
                </a:lnTo>
                <a:lnTo>
                  <a:pt x="2838" y="719"/>
                </a:lnTo>
                <a:lnTo>
                  <a:pt x="2820" y="705"/>
                </a:lnTo>
                <a:lnTo>
                  <a:pt x="2802" y="692"/>
                </a:lnTo>
                <a:lnTo>
                  <a:pt x="2783" y="679"/>
                </a:lnTo>
                <a:lnTo>
                  <a:pt x="2763" y="669"/>
                </a:lnTo>
                <a:lnTo>
                  <a:pt x="2743" y="658"/>
                </a:lnTo>
                <a:lnTo>
                  <a:pt x="2721" y="648"/>
                </a:lnTo>
                <a:lnTo>
                  <a:pt x="2700" y="640"/>
                </a:lnTo>
                <a:lnTo>
                  <a:pt x="2678" y="632"/>
                </a:lnTo>
                <a:lnTo>
                  <a:pt x="2655" y="626"/>
                </a:lnTo>
                <a:lnTo>
                  <a:pt x="2633" y="621"/>
                </a:lnTo>
                <a:lnTo>
                  <a:pt x="2610" y="616"/>
                </a:lnTo>
                <a:lnTo>
                  <a:pt x="2586" y="613"/>
                </a:lnTo>
                <a:lnTo>
                  <a:pt x="2562" y="612"/>
                </a:lnTo>
                <a:lnTo>
                  <a:pt x="2537" y="611"/>
                </a:lnTo>
                <a:lnTo>
                  <a:pt x="2513" y="612"/>
                </a:lnTo>
                <a:lnTo>
                  <a:pt x="2489" y="613"/>
                </a:lnTo>
                <a:lnTo>
                  <a:pt x="2466" y="616"/>
                </a:lnTo>
                <a:lnTo>
                  <a:pt x="2442" y="621"/>
                </a:lnTo>
                <a:lnTo>
                  <a:pt x="2419" y="626"/>
                </a:lnTo>
                <a:lnTo>
                  <a:pt x="2397" y="632"/>
                </a:lnTo>
                <a:lnTo>
                  <a:pt x="2375" y="640"/>
                </a:lnTo>
                <a:lnTo>
                  <a:pt x="2353" y="648"/>
                </a:lnTo>
                <a:lnTo>
                  <a:pt x="2333" y="658"/>
                </a:lnTo>
                <a:lnTo>
                  <a:pt x="2313" y="669"/>
                </a:lnTo>
                <a:lnTo>
                  <a:pt x="2292" y="679"/>
                </a:lnTo>
                <a:lnTo>
                  <a:pt x="2273" y="692"/>
                </a:lnTo>
                <a:lnTo>
                  <a:pt x="2254" y="705"/>
                </a:lnTo>
                <a:lnTo>
                  <a:pt x="2237" y="719"/>
                </a:lnTo>
                <a:lnTo>
                  <a:pt x="2220" y="734"/>
                </a:lnTo>
                <a:lnTo>
                  <a:pt x="2203" y="749"/>
                </a:lnTo>
                <a:lnTo>
                  <a:pt x="2187" y="765"/>
                </a:lnTo>
                <a:lnTo>
                  <a:pt x="2172" y="784"/>
                </a:lnTo>
                <a:lnTo>
                  <a:pt x="2158" y="801"/>
                </a:lnTo>
                <a:lnTo>
                  <a:pt x="2146" y="820"/>
                </a:lnTo>
                <a:lnTo>
                  <a:pt x="2133" y="839"/>
                </a:lnTo>
                <a:lnTo>
                  <a:pt x="2122" y="858"/>
                </a:lnTo>
                <a:lnTo>
                  <a:pt x="2111" y="879"/>
                </a:lnTo>
                <a:lnTo>
                  <a:pt x="2102" y="900"/>
                </a:lnTo>
                <a:lnTo>
                  <a:pt x="2093" y="921"/>
                </a:lnTo>
                <a:lnTo>
                  <a:pt x="2086" y="943"/>
                </a:lnTo>
                <a:lnTo>
                  <a:pt x="2080" y="966"/>
                </a:lnTo>
                <a:lnTo>
                  <a:pt x="2074" y="989"/>
                </a:lnTo>
                <a:lnTo>
                  <a:pt x="2070" y="1012"/>
                </a:lnTo>
                <a:lnTo>
                  <a:pt x="2067" y="1036"/>
                </a:lnTo>
                <a:lnTo>
                  <a:pt x="2066" y="1059"/>
                </a:lnTo>
                <a:lnTo>
                  <a:pt x="2065" y="1084"/>
                </a:lnTo>
                <a:lnTo>
                  <a:pt x="2066" y="1108"/>
                </a:lnTo>
                <a:lnTo>
                  <a:pt x="2067" y="1133"/>
                </a:lnTo>
                <a:lnTo>
                  <a:pt x="2070" y="1156"/>
                </a:lnTo>
                <a:lnTo>
                  <a:pt x="2074" y="1179"/>
                </a:lnTo>
                <a:lnTo>
                  <a:pt x="2080" y="1202"/>
                </a:lnTo>
                <a:lnTo>
                  <a:pt x="2086" y="1224"/>
                </a:lnTo>
                <a:lnTo>
                  <a:pt x="2093" y="1247"/>
                </a:lnTo>
                <a:lnTo>
                  <a:pt x="2102" y="1268"/>
                </a:lnTo>
                <a:lnTo>
                  <a:pt x="2111" y="1289"/>
                </a:lnTo>
                <a:lnTo>
                  <a:pt x="2122" y="1309"/>
                </a:lnTo>
                <a:lnTo>
                  <a:pt x="2133" y="1330"/>
                </a:lnTo>
                <a:lnTo>
                  <a:pt x="2146" y="1349"/>
                </a:lnTo>
                <a:lnTo>
                  <a:pt x="2158" y="1367"/>
                </a:lnTo>
                <a:lnTo>
                  <a:pt x="2172" y="1385"/>
                </a:lnTo>
                <a:lnTo>
                  <a:pt x="2187" y="1402"/>
                </a:lnTo>
                <a:lnTo>
                  <a:pt x="2203" y="1418"/>
                </a:lnTo>
                <a:lnTo>
                  <a:pt x="2220" y="1434"/>
                </a:lnTo>
                <a:lnTo>
                  <a:pt x="2237" y="1449"/>
                </a:lnTo>
                <a:lnTo>
                  <a:pt x="2254" y="1463"/>
                </a:lnTo>
                <a:lnTo>
                  <a:pt x="2273" y="1476"/>
                </a:lnTo>
                <a:lnTo>
                  <a:pt x="2292" y="1488"/>
                </a:lnTo>
                <a:lnTo>
                  <a:pt x="2313" y="1500"/>
                </a:lnTo>
                <a:lnTo>
                  <a:pt x="2333" y="1511"/>
                </a:lnTo>
                <a:lnTo>
                  <a:pt x="2353" y="1520"/>
                </a:lnTo>
                <a:lnTo>
                  <a:pt x="2375" y="1528"/>
                </a:lnTo>
                <a:lnTo>
                  <a:pt x="2397" y="1535"/>
                </a:lnTo>
                <a:lnTo>
                  <a:pt x="2419" y="1541"/>
                </a:lnTo>
                <a:lnTo>
                  <a:pt x="2442" y="1547"/>
                </a:lnTo>
                <a:lnTo>
                  <a:pt x="2466" y="1551"/>
                </a:lnTo>
                <a:lnTo>
                  <a:pt x="2489" y="1554"/>
                </a:lnTo>
                <a:lnTo>
                  <a:pt x="2513" y="1556"/>
                </a:lnTo>
                <a:lnTo>
                  <a:pt x="2537" y="1556"/>
                </a:lnTo>
                <a:lnTo>
                  <a:pt x="2562" y="1556"/>
                </a:lnTo>
                <a:lnTo>
                  <a:pt x="2586" y="1554"/>
                </a:lnTo>
                <a:lnTo>
                  <a:pt x="2610" y="1551"/>
                </a:lnTo>
                <a:lnTo>
                  <a:pt x="2633" y="1547"/>
                </a:lnTo>
                <a:lnTo>
                  <a:pt x="2655" y="1541"/>
                </a:lnTo>
                <a:lnTo>
                  <a:pt x="2678" y="1535"/>
                </a:lnTo>
                <a:lnTo>
                  <a:pt x="2700" y="1528"/>
                </a:lnTo>
                <a:lnTo>
                  <a:pt x="2721" y="1520"/>
                </a:lnTo>
                <a:lnTo>
                  <a:pt x="2743" y="1511"/>
                </a:lnTo>
                <a:lnTo>
                  <a:pt x="2763" y="1500"/>
                </a:lnTo>
                <a:lnTo>
                  <a:pt x="2783" y="1488"/>
                </a:lnTo>
                <a:lnTo>
                  <a:pt x="2802" y="1476"/>
                </a:lnTo>
                <a:lnTo>
                  <a:pt x="2820" y="1463"/>
                </a:lnTo>
                <a:lnTo>
                  <a:pt x="2838" y="1449"/>
                </a:lnTo>
                <a:lnTo>
                  <a:pt x="2855" y="1434"/>
                </a:lnTo>
                <a:lnTo>
                  <a:pt x="2871" y="1418"/>
                </a:lnTo>
                <a:lnTo>
                  <a:pt x="2887" y="1402"/>
                </a:lnTo>
                <a:lnTo>
                  <a:pt x="2902" y="1385"/>
                </a:lnTo>
                <a:lnTo>
                  <a:pt x="2916" y="1367"/>
                </a:lnTo>
                <a:lnTo>
                  <a:pt x="2930" y="1349"/>
                </a:lnTo>
                <a:lnTo>
                  <a:pt x="2942" y="1330"/>
                </a:lnTo>
                <a:lnTo>
                  <a:pt x="2953" y="1309"/>
                </a:lnTo>
                <a:lnTo>
                  <a:pt x="2964" y="1289"/>
                </a:lnTo>
                <a:lnTo>
                  <a:pt x="2973" y="1268"/>
                </a:lnTo>
                <a:lnTo>
                  <a:pt x="2982" y="1247"/>
                </a:lnTo>
                <a:lnTo>
                  <a:pt x="2989" y="1224"/>
                </a:lnTo>
                <a:lnTo>
                  <a:pt x="2995" y="1202"/>
                </a:lnTo>
                <a:lnTo>
                  <a:pt x="3000" y="1179"/>
                </a:lnTo>
                <a:lnTo>
                  <a:pt x="3004" y="1156"/>
                </a:lnTo>
                <a:lnTo>
                  <a:pt x="3008" y="1133"/>
                </a:lnTo>
                <a:lnTo>
                  <a:pt x="3010" y="1108"/>
                </a:lnTo>
                <a:lnTo>
                  <a:pt x="3010" y="1084"/>
                </a:lnTo>
                <a:lnTo>
                  <a:pt x="3010" y="1059"/>
                </a:lnTo>
                <a:lnTo>
                  <a:pt x="3008" y="1036"/>
                </a:lnTo>
                <a:lnTo>
                  <a:pt x="3004" y="1012"/>
                </a:lnTo>
                <a:lnTo>
                  <a:pt x="3000" y="989"/>
                </a:lnTo>
                <a:lnTo>
                  <a:pt x="2995" y="966"/>
                </a:lnTo>
                <a:lnTo>
                  <a:pt x="2989" y="943"/>
                </a:lnTo>
                <a:lnTo>
                  <a:pt x="2982" y="921"/>
                </a:lnTo>
                <a:lnTo>
                  <a:pt x="2973" y="900"/>
                </a:lnTo>
                <a:lnTo>
                  <a:pt x="2964" y="879"/>
                </a:lnTo>
                <a:lnTo>
                  <a:pt x="2953" y="858"/>
                </a:lnTo>
                <a:lnTo>
                  <a:pt x="2942" y="839"/>
                </a:lnTo>
                <a:lnTo>
                  <a:pt x="2930" y="820"/>
                </a:lnTo>
                <a:lnTo>
                  <a:pt x="2916" y="801"/>
                </a:lnTo>
                <a:lnTo>
                  <a:pt x="2902" y="784"/>
                </a:lnTo>
                <a:lnTo>
                  <a:pt x="2887" y="765"/>
                </a:lnTo>
                <a:lnTo>
                  <a:pt x="2871" y="749"/>
                </a:lnTo>
                <a:close/>
                <a:moveTo>
                  <a:pt x="2177" y="0"/>
                </a:moveTo>
                <a:lnTo>
                  <a:pt x="2025" y="290"/>
                </a:lnTo>
                <a:lnTo>
                  <a:pt x="1508" y="290"/>
                </a:lnTo>
                <a:lnTo>
                  <a:pt x="1494" y="291"/>
                </a:lnTo>
                <a:lnTo>
                  <a:pt x="1481" y="291"/>
                </a:lnTo>
                <a:lnTo>
                  <a:pt x="1469" y="293"/>
                </a:lnTo>
                <a:lnTo>
                  <a:pt x="1456" y="295"/>
                </a:lnTo>
                <a:lnTo>
                  <a:pt x="1443" y="298"/>
                </a:lnTo>
                <a:lnTo>
                  <a:pt x="1430" y="301"/>
                </a:lnTo>
                <a:lnTo>
                  <a:pt x="1407" y="311"/>
                </a:lnTo>
                <a:lnTo>
                  <a:pt x="1384" y="322"/>
                </a:lnTo>
                <a:lnTo>
                  <a:pt x="1362" y="334"/>
                </a:lnTo>
                <a:lnTo>
                  <a:pt x="1342" y="349"/>
                </a:lnTo>
                <a:lnTo>
                  <a:pt x="1324" y="366"/>
                </a:lnTo>
                <a:lnTo>
                  <a:pt x="1307" y="385"/>
                </a:lnTo>
                <a:lnTo>
                  <a:pt x="1292" y="406"/>
                </a:lnTo>
                <a:lnTo>
                  <a:pt x="1278" y="427"/>
                </a:lnTo>
                <a:lnTo>
                  <a:pt x="1268" y="449"/>
                </a:lnTo>
                <a:lnTo>
                  <a:pt x="1259" y="474"/>
                </a:lnTo>
                <a:lnTo>
                  <a:pt x="1255" y="486"/>
                </a:lnTo>
                <a:lnTo>
                  <a:pt x="1253" y="498"/>
                </a:lnTo>
                <a:lnTo>
                  <a:pt x="1250" y="511"/>
                </a:lnTo>
                <a:lnTo>
                  <a:pt x="1248" y="524"/>
                </a:lnTo>
                <a:lnTo>
                  <a:pt x="1247" y="538"/>
                </a:lnTo>
                <a:lnTo>
                  <a:pt x="1247" y="550"/>
                </a:lnTo>
                <a:lnTo>
                  <a:pt x="1247" y="1663"/>
                </a:lnTo>
                <a:lnTo>
                  <a:pt x="1247" y="1677"/>
                </a:lnTo>
                <a:lnTo>
                  <a:pt x="1248" y="1689"/>
                </a:lnTo>
                <a:lnTo>
                  <a:pt x="1250" y="1702"/>
                </a:lnTo>
                <a:lnTo>
                  <a:pt x="1253" y="1715"/>
                </a:lnTo>
                <a:lnTo>
                  <a:pt x="1255" y="1728"/>
                </a:lnTo>
                <a:lnTo>
                  <a:pt x="1259" y="1740"/>
                </a:lnTo>
                <a:lnTo>
                  <a:pt x="1268" y="1764"/>
                </a:lnTo>
                <a:lnTo>
                  <a:pt x="1278" y="1787"/>
                </a:lnTo>
                <a:lnTo>
                  <a:pt x="1292" y="1809"/>
                </a:lnTo>
                <a:lnTo>
                  <a:pt x="1307" y="1829"/>
                </a:lnTo>
                <a:lnTo>
                  <a:pt x="1324" y="1847"/>
                </a:lnTo>
                <a:lnTo>
                  <a:pt x="1342" y="1864"/>
                </a:lnTo>
                <a:lnTo>
                  <a:pt x="1362" y="1879"/>
                </a:lnTo>
                <a:lnTo>
                  <a:pt x="1384" y="1893"/>
                </a:lnTo>
                <a:lnTo>
                  <a:pt x="1407" y="1903"/>
                </a:lnTo>
                <a:lnTo>
                  <a:pt x="1430" y="1912"/>
                </a:lnTo>
                <a:lnTo>
                  <a:pt x="1443" y="1916"/>
                </a:lnTo>
                <a:lnTo>
                  <a:pt x="1456" y="1918"/>
                </a:lnTo>
                <a:lnTo>
                  <a:pt x="1469" y="1920"/>
                </a:lnTo>
                <a:lnTo>
                  <a:pt x="1481" y="1922"/>
                </a:lnTo>
                <a:lnTo>
                  <a:pt x="1494" y="1923"/>
                </a:lnTo>
                <a:lnTo>
                  <a:pt x="1508" y="1923"/>
                </a:lnTo>
                <a:lnTo>
                  <a:pt x="3199" y="1923"/>
                </a:lnTo>
                <a:lnTo>
                  <a:pt x="3213" y="1923"/>
                </a:lnTo>
                <a:lnTo>
                  <a:pt x="3226" y="1922"/>
                </a:lnTo>
                <a:lnTo>
                  <a:pt x="3240" y="1920"/>
                </a:lnTo>
                <a:lnTo>
                  <a:pt x="3252" y="1918"/>
                </a:lnTo>
                <a:lnTo>
                  <a:pt x="3265" y="1916"/>
                </a:lnTo>
                <a:lnTo>
                  <a:pt x="3277" y="1912"/>
                </a:lnTo>
                <a:lnTo>
                  <a:pt x="3301" y="1903"/>
                </a:lnTo>
                <a:lnTo>
                  <a:pt x="3324" y="1893"/>
                </a:lnTo>
                <a:lnTo>
                  <a:pt x="3345" y="1879"/>
                </a:lnTo>
                <a:lnTo>
                  <a:pt x="3365" y="1864"/>
                </a:lnTo>
                <a:lnTo>
                  <a:pt x="3384" y="1847"/>
                </a:lnTo>
                <a:lnTo>
                  <a:pt x="3401" y="1829"/>
                </a:lnTo>
                <a:lnTo>
                  <a:pt x="3416" y="1809"/>
                </a:lnTo>
                <a:lnTo>
                  <a:pt x="3429" y="1787"/>
                </a:lnTo>
                <a:lnTo>
                  <a:pt x="3440" y="1764"/>
                </a:lnTo>
                <a:lnTo>
                  <a:pt x="3449" y="1740"/>
                </a:lnTo>
                <a:lnTo>
                  <a:pt x="3452" y="1728"/>
                </a:lnTo>
                <a:lnTo>
                  <a:pt x="3456" y="1715"/>
                </a:lnTo>
                <a:lnTo>
                  <a:pt x="3458" y="1702"/>
                </a:lnTo>
                <a:lnTo>
                  <a:pt x="3459" y="1689"/>
                </a:lnTo>
                <a:lnTo>
                  <a:pt x="3460" y="1677"/>
                </a:lnTo>
                <a:lnTo>
                  <a:pt x="3461" y="1663"/>
                </a:lnTo>
                <a:lnTo>
                  <a:pt x="3461" y="550"/>
                </a:lnTo>
                <a:lnTo>
                  <a:pt x="3460" y="538"/>
                </a:lnTo>
                <a:lnTo>
                  <a:pt x="3459" y="524"/>
                </a:lnTo>
                <a:lnTo>
                  <a:pt x="3458" y="511"/>
                </a:lnTo>
                <a:lnTo>
                  <a:pt x="3456" y="498"/>
                </a:lnTo>
                <a:lnTo>
                  <a:pt x="3452" y="486"/>
                </a:lnTo>
                <a:lnTo>
                  <a:pt x="3449" y="474"/>
                </a:lnTo>
                <a:lnTo>
                  <a:pt x="3440" y="449"/>
                </a:lnTo>
                <a:lnTo>
                  <a:pt x="3429" y="427"/>
                </a:lnTo>
                <a:lnTo>
                  <a:pt x="3416" y="406"/>
                </a:lnTo>
                <a:lnTo>
                  <a:pt x="3401" y="385"/>
                </a:lnTo>
                <a:lnTo>
                  <a:pt x="3384" y="366"/>
                </a:lnTo>
                <a:lnTo>
                  <a:pt x="3365" y="349"/>
                </a:lnTo>
                <a:lnTo>
                  <a:pt x="3345" y="334"/>
                </a:lnTo>
                <a:lnTo>
                  <a:pt x="3324" y="322"/>
                </a:lnTo>
                <a:lnTo>
                  <a:pt x="3301" y="311"/>
                </a:lnTo>
                <a:lnTo>
                  <a:pt x="3277" y="301"/>
                </a:lnTo>
                <a:lnTo>
                  <a:pt x="3265" y="298"/>
                </a:lnTo>
                <a:lnTo>
                  <a:pt x="3252" y="295"/>
                </a:lnTo>
                <a:lnTo>
                  <a:pt x="3240" y="293"/>
                </a:lnTo>
                <a:lnTo>
                  <a:pt x="3226" y="291"/>
                </a:lnTo>
                <a:lnTo>
                  <a:pt x="3213" y="291"/>
                </a:lnTo>
                <a:lnTo>
                  <a:pt x="3199" y="290"/>
                </a:lnTo>
                <a:lnTo>
                  <a:pt x="3117" y="290"/>
                </a:lnTo>
                <a:lnTo>
                  <a:pt x="2942" y="0"/>
                </a:lnTo>
                <a:lnTo>
                  <a:pt x="2177" y="0"/>
                </a:lnTo>
                <a:close/>
                <a:moveTo>
                  <a:pt x="3348" y="2227"/>
                </a:moveTo>
                <a:lnTo>
                  <a:pt x="1398" y="2227"/>
                </a:lnTo>
                <a:lnTo>
                  <a:pt x="276" y="5568"/>
                </a:lnTo>
                <a:lnTo>
                  <a:pt x="0" y="5568"/>
                </a:lnTo>
                <a:lnTo>
                  <a:pt x="0" y="5920"/>
                </a:lnTo>
                <a:lnTo>
                  <a:pt x="569" y="5920"/>
                </a:lnTo>
                <a:lnTo>
                  <a:pt x="569" y="5625"/>
                </a:lnTo>
                <a:lnTo>
                  <a:pt x="1038" y="4412"/>
                </a:lnTo>
                <a:lnTo>
                  <a:pt x="1246" y="4403"/>
                </a:lnTo>
                <a:lnTo>
                  <a:pt x="1911" y="2714"/>
                </a:lnTo>
                <a:lnTo>
                  <a:pt x="2835" y="2714"/>
                </a:lnTo>
                <a:lnTo>
                  <a:pt x="3500" y="4403"/>
                </a:lnTo>
                <a:lnTo>
                  <a:pt x="3709" y="4412"/>
                </a:lnTo>
                <a:lnTo>
                  <a:pt x="4178" y="5625"/>
                </a:lnTo>
                <a:lnTo>
                  <a:pt x="4178" y="5920"/>
                </a:lnTo>
                <a:lnTo>
                  <a:pt x="4748" y="5920"/>
                </a:lnTo>
                <a:lnTo>
                  <a:pt x="4748" y="5568"/>
                </a:lnTo>
                <a:lnTo>
                  <a:pt x="4471" y="5568"/>
                </a:lnTo>
                <a:lnTo>
                  <a:pt x="3348" y="2227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1189528" y="2552720"/>
            <a:ext cx="4578043" cy="1791224"/>
            <a:chOff x="826350" y="3227635"/>
            <a:chExt cx="3696360" cy="1493137"/>
          </a:xfrm>
        </p:grpSpPr>
        <p:sp>
          <p:nvSpPr>
            <p:cNvPr id="10" name="MH_Other_1"/>
            <p:cNvSpPr/>
            <p:nvPr>
              <p:custDataLst>
                <p:tags r:id="rId5"/>
              </p:custDataLst>
            </p:nvPr>
          </p:nvSpPr>
          <p:spPr>
            <a:xfrm>
              <a:off x="826350" y="3227635"/>
              <a:ext cx="419077" cy="585277"/>
            </a:xfrm>
            <a:custGeom>
              <a:avLst/>
              <a:gdLst>
                <a:gd name="connsiteX0" fmla="*/ 1102816 w 1383856"/>
                <a:gd name="connsiteY0" fmla="*/ 0 h 1933849"/>
                <a:gd name="connsiteX1" fmla="*/ 1383856 w 1383856"/>
                <a:gd name="connsiteY1" fmla="*/ 372951 h 1933849"/>
                <a:gd name="connsiteX2" fmla="*/ 1331288 w 1383856"/>
                <a:gd name="connsiteY2" fmla="*/ 372951 h 1933849"/>
                <a:gd name="connsiteX3" fmla="*/ 1094554 w 1383856"/>
                <a:gd name="connsiteY3" fmla="*/ 58794 h 1933849"/>
                <a:gd name="connsiteX4" fmla="*/ 58794 w 1383856"/>
                <a:gd name="connsiteY4" fmla="*/ 839295 h 1933849"/>
                <a:gd name="connsiteX5" fmla="*/ 839295 w 1383856"/>
                <a:gd name="connsiteY5" fmla="*/ 1875055 h 1933849"/>
                <a:gd name="connsiteX6" fmla="*/ 1256196 w 1383856"/>
                <a:gd name="connsiteY6" fmla="*/ 1560897 h 1933849"/>
                <a:gd name="connsiteX7" fmla="*/ 1325955 w 1383856"/>
                <a:gd name="connsiteY7" fmla="*/ 1560897 h 1933849"/>
                <a:gd name="connsiteX8" fmla="*/ 831032 w 1383856"/>
                <a:gd name="connsiteY8" fmla="*/ 1933849 h 1933849"/>
                <a:gd name="connsiteX9" fmla="*/ 0 w 1383856"/>
                <a:gd name="connsiteY9" fmla="*/ 831032 h 193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856" h="1933849">
                  <a:moveTo>
                    <a:pt x="1102816" y="0"/>
                  </a:moveTo>
                  <a:lnTo>
                    <a:pt x="1383856" y="372951"/>
                  </a:lnTo>
                  <a:lnTo>
                    <a:pt x="1331288" y="372951"/>
                  </a:lnTo>
                  <a:lnTo>
                    <a:pt x="1094554" y="58794"/>
                  </a:lnTo>
                  <a:lnTo>
                    <a:pt x="58794" y="839295"/>
                  </a:lnTo>
                  <a:lnTo>
                    <a:pt x="839295" y="1875055"/>
                  </a:lnTo>
                  <a:lnTo>
                    <a:pt x="1256196" y="1560897"/>
                  </a:lnTo>
                  <a:lnTo>
                    <a:pt x="1325955" y="1560897"/>
                  </a:lnTo>
                  <a:lnTo>
                    <a:pt x="831032" y="1933849"/>
                  </a:lnTo>
                  <a:lnTo>
                    <a:pt x="0" y="83103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237758" tIns="0" rIns="0" bIns="0" anchor="ctr">
              <a:normAutofit/>
            </a:bodyPr>
            <a:lstStyle/>
            <a:p>
              <a:pPr algn="r">
                <a:defRPr/>
              </a:pPr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rPr>
                <a:t>1</a:t>
              </a:r>
              <a:endParaRPr lang="zh-CN" altLang="en-US" sz="3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MH_SubTitle_1"/>
            <p:cNvSpPr/>
            <p:nvPr>
              <p:custDataLst>
                <p:tags r:id="rId6"/>
              </p:custDataLst>
            </p:nvPr>
          </p:nvSpPr>
          <p:spPr>
            <a:xfrm>
              <a:off x="1406255" y="3385301"/>
              <a:ext cx="3116455" cy="1335471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just">
                <a:defRPr/>
              </a:pP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838800" y="871200"/>
            <a:ext cx="10515600" cy="864000"/>
          </a:xfrm>
          <a:prstGeom prst="rect">
            <a:avLst/>
          </a:prstGeom>
        </p:spPr>
        <p:txBody>
          <a:bodyPr vert="horz" lIns="67101" tIns="33550" rIns="67101" bIns="33550" rtlCol="0" anchor="ctr" anchorCtr="0">
            <a:normAutofit/>
          </a:bodyPr>
          <a:lstStyle>
            <a:lvl1pPr defTabSz="295275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BE9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人员安排需要</a:t>
            </a:r>
            <a:endParaRPr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1907540" y="2741930"/>
            <a:ext cx="3458210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活动负责</a:t>
            </a:r>
            <a:endParaRPr lang="zh-CN" altLang="da-DK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endParaRPr lang="zh-CN" altLang="da-DK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 本次活动的总指挥，在活动开始前后，需要时进行协调预安排。</a:t>
            </a:r>
            <a:endParaRPr lang="zh-CN" altLang="en-US"/>
          </a:p>
        </p:txBody>
      </p:sp>
      <p:sp>
        <p:nvSpPr>
          <p:cNvPr id="2050" name=" 2050"/>
          <p:cNvSpPr/>
          <p:nvPr/>
        </p:nvSpPr>
        <p:spPr bwMode="auto">
          <a:xfrm>
            <a:off x="2765425" y="2526665"/>
            <a:ext cx="1980565" cy="1711325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chemeClr val="accent1">
              <a:alpha val="18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8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203769" y="2677454"/>
            <a:ext cx="4562355" cy="1956932"/>
            <a:chOff x="826350" y="3169425"/>
            <a:chExt cx="3801655" cy="1630714"/>
          </a:xfrm>
        </p:grpSpPr>
        <p:sp>
          <p:nvSpPr>
            <p:cNvPr id="10" name="MH_Other_1"/>
            <p:cNvSpPr/>
            <p:nvPr>
              <p:custDataLst>
                <p:tags r:id="rId2"/>
              </p:custDataLst>
            </p:nvPr>
          </p:nvSpPr>
          <p:spPr>
            <a:xfrm>
              <a:off x="826350" y="3169425"/>
              <a:ext cx="418868" cy="585343"/>
            </a:xfrm>
            <a:custGeom>
              <a:avLst/>
              <a:gdLst>
                <a:gd name="connsiteX0" fmla="*/ 1102816 w 1383856"/>
                <a:gd name="connsiteY0" fmla="*/ 0 h 1933849"/>
                <a:gd name="connsiteX1" fmla="*/ 1383856 w 1383856"/>
                <a:gd name="connsiteY1" fmla="*/ 372951 h 1933849"/>
                <a:gd name="connsiteX2" fmla="*/ 1331288 w 1383856"/>
                <a:gd name="connsiteY2" fmla="*/ 372951 h 1933849"/>
                <a:gd name="connsiteX3" fmla="*/ 1094554 w 1383856"/>
                <a:gd name="connsiteY3" fmla="*/ 58794 h 1933849"/>
                <a:gd name="connsiteX4" fmla="*/ 58794 w 1383856"/>
                <a:gd name="connsiteY4" fmla="*/ 839295 h 1933849"/>
                <a:gd name="connsiteX5" fmla="*/ 839295 w 1383856"/>
                <a:gd name="connsiteY5" fmla="*/ 1875055 h 1933849"/>
                <a:gd name="connsiteX6" fmla="*/ 1256196 w 1383856"/>
                <a:gd name="connsiteY6" fmla="*/ 1560897 h 1933849"/>
                <a:gd name="connsiteX7" fmla="*/ 1325955 w 1383856"/>
                <a:gd name="connsiteY7" fmla="*/ 1560897 h 1933849"/>
                <a:gd name="connsiteX8" fmla="*/ 831032 w 1383856"/>
                <a:gd name="connsiteY8" fmla="*/ 1933849 h 1933849"/>
                <a:gd name="connsiteX9" fmla="*/ 0 w 1383856"/>
                <a:gd name="connsiteY9" fmla="*/ 831032 h 193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856" h="1933849">
                  <a:moveTo>
                    <a:pt x="1102816" y="0"/>
                  </a:moveTo>
                  <a:lnTo>
                    <a:pt x="1383856" y="372951"/>
                  </a:lnTo>
                  <a:lnTo>
                    <a:pt x="1331288" y="372951"/>
                  </a:lnTo>
                  <a:lnTo>
                    <a:pt x="1094554" y="58794"/>
                  </a:lnTo>
                  <a:lnTo>
                    <a:pt x="58794" y="839295"/>
                  </a:lnTo>
                  <a:lnTo>
                    <a:pt x="839295" y="1875055"/>
                  </a:lnTo>
                  <a:lnTo>
                    <a:pt x="1256196" y="1560897"/>
                  </a:lnTo>
                  <a:lnTo>
                    <a:pt x="1325955" y="1560897"/>
                  </a:lnTo>
                  <a:lnTo>
                    <a:pt x="831032" y="1933849"/>
                  </a:lnTo>
                  <a:lnTo>
                    <a:pt x="0" y="83103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237758" tIns="0" rIns="0" bIns="0" anchor="ctr">
              <a:normAutofit/>
            </a:bodyPr>
            <a:lstStyle/>
            <a:p>
              <a:pPr algn="r">
                <a:defRPr/>
              </a:pPr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rPr>
                <a:t>3</a:t>
              </a:r>
              <a:endParaRPr lang="zh-CN" altLang="en-US" sz="3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MH_SubTitle_1"/>
            <p:cNvSpPr/>
            <p:nvPr>
              <p:custDataLst>
                <p:tags r:id="rId3"/>
              </p:custDataLst>
            </p:nvPr>
          </p:nvSpPr>
          <p:spPr>
            <a:xfrm>
              <a:off x="1511550" y="3464668"/>
              <a:ext cx="3116455" cy="1335471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just">
                <a:defRPr/>
              </a:pPr>
              <a:r>
                <a:rPr lang="zh-CN" altLang="da-DK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后勤保障</a:t>
              </a: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r>
                <a:rPr lang="zh-CN" altLang="da-DK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负责团建全部流程中公司自带备品的保管，其中包括医疗药物的保管。共需要</a:t>
              </a:r>
              <a:r>
                <a:rPr lang="en-US" altLang="zh-CN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人。</a:t>
              </a: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6367979" y="2705344"/>
            <a:ext cx="4786504" cy="1440711"/>
            <a:chOff x="826350" y="3192707"/>
            <a:chExt cx="3988431" cy="1200547"/>
          </a:xfrm>
        </p:grpSpPr>
        <p:sp>
          <p:nvSpPr>
            <p:cNvPr id="13" name="MH_Other_1"/>
            <p:cNvSpPr/>
            <p:nvPr>
              <p:custDataLst>
                <p:tags r:id="rId5"/>
              </p:custDataLst>
            </p:nvPr>
          </p:nvSpPr>
          <p:spPr>
            <a:xfrm>
              <a:off x="826350" y="3192707"/>
              <a:ext cx="418868" cy="585343"/>
            </a:xfrm>
            <a:custGeom>
              <a:avLst/>
              <a:gdLst>
                <a:gd name="connsiteX0" fmla="*/ 1102816 w 1383856"/>
                <a:gd name="connsiteY0" fmla="*/ 0 h 1933849"/>
                <a:gd name="connsiteX1" fmla="*/ 1383856 w 1383856"/>
                <a:gd name="connsiteY1" fmla="*/ 372951 h 1933849"/>
                <a:gd name="connsiteX2" fmla="*/ 1331288 w 1383856"/>
                <a:gd name="connsiteY2" fmla="*/ 372951 h 1933849"/>
                <a:gd name="connsiteX3" fmla="*/ 1094554 w 1383856"/>
                <a:gd name="connsiteY3" fmla="*/ 58794 h 1933849"/>
                <a:gd name="connsiteX4" fmla="*/ 58794 w 1383856"/>
                <a:gd name="connsiteY4" fmla="*/ 839295 h 1933849"/>
                <a:gd name="connsiteX5" fmla="*/ 839295 w 1383856"/>
                <a:gd name="connsiteY5" fmla="*/ 1875055 h 1933849"/>
                <a:gd name="connsiteX6" fmla="*/ 1256196 w 1383856"/>
                <a:gd name="connsiteY6" fmla="*/ 1560897 h 1933849"/>
                <a:gd name="connsiteX7" fmla="*/ 1325955 w 1383856"/>
                <a:gd name="connsiteY7" fmla="*/ 1560897 h 1933849"/>
                <a:gd name="connsiteX8" fmla="*/ 831032 w 1383856"/>
                <a:gd name="connsiteY8" fmla="*/ 1933849 h 1933849"/>
                <a:gd name="connsiteX9" fmla="*/ 0 w 1383856"/>
                <a:gd name="connsiteY9" fmla="*/ 831032 h 193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856" h="1933849">
                  <a:moveTo>
                    <a:pt x="1102816" y="0"/>
                  </a:moveTo>
                  <a:lnTo>
                    <a:pt x="1383856" y="372951"/>
                  </a:lnTo>
                  <a:lnTo>
                    <a:pt x="1331288" y="372951"/>
                  </a:lnTo>
                  <a:lnTo>
                    <a:pt x="1094554" y="58794"/>
                  </a:lnTo>
                  <a:lnTo>
                    <a:pt x="58794" y="839295"/>
                  </a:lnTo>
                  <a:lnTo>
                    <a:pt x="839295" y="1875055"/>
                  </a:lnTo>
                  <a:lnTo>
                    <a:pt x="1256196" y="1560897"/>
                  </a:lnTo>
                  <a:lnTo>
                    <a:pt x="1325955" y="1560897"/>
                  </a:lnTo>
                  <a:lnTo>
                    <a:pt x="831032" y="1933849"/>
                  </a:lnTo>
                  <a:lnTo>
                    <a:pt x="0" y="83103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237758" tIns="0" rIns="0" bIns="0" anchor="ctr">
              <a:normAutofit/>
            </a:bodyPr>
            <a:lstStyle/>
            <a:p>
              <a:pPr algn="r">
                <a:defRPr/>
              </a:pPr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rPr>
                <a:t>4</a:t>
              </a:r>
              <a:endParaRPr lang="zh-CN" altLang="en-US" sz="3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4" name="MH_SubTitle_1"/>
            <p:cNvSpPr/>
            <p:nvPr>
              <p:custDataLst>
                <p:tags r:id="rId6"/>
              </p:custDataLst>
            </p:nvPr>
          </p:nvSpPr>
          <p:spPr>
            <a:xfrm>
              <a:off x="1639594" y="3198526"/>
              <a:ext cx="3175187" cy="1194728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just">
                <a:defRPr/>
              </a:pPr>
              <a:r>
                <a:rPr lang="zh-CN" altLang="da-DK" kern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活动引导</a:t>
              </a: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r>
                <a:rPr lang="zh-CN" altLang="da-DK" kern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 负责团建全部流程中为大家讲解，</a:t>
              </a:r>
              <a:endParaRPr lang="zh-CN" altLang="da-DK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defRPr/>
              </a:pPr>
              <a:r>
                <a:rPr lang="zh-CN" altLang="da-DK" kern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活动的安排及规则。共需要</a:t>
              </a:r>
              <a:r>
                <a:rPr lang="en-US" altLang="zh-CN" kern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1</a:t>
              </a:r>
              <a:r>
                <a:rPr lang="zh-CN" alt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人。</a:t>
              </a: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823560" y="871200"/>
            <a:ext cx="10515600" cy="864000"/>
          </a:xfrm>
          <a:prstGeom prst="rect">
            <a:avLst/>
          </a:prstGeom>
        </p:spPr>
        <p:txBody>
          <a:bodyPr vert="horz" lIns="67101" tIns="33550" rIns="67101" bIns="33550" rtlCol="0" anchor="ctr" anchorCtr="0">
            <a:normAutofit/>
          </a:bodyPr>
          <a:lstStyle>
            <a:lvl1pPr defTabSz="295275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BE9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人员安排需要</a:t>
            </a:r>
            <a:endParaRPr lang="zh-CN" altLang="en-US" sz="3600" dirty="0"/>
          </a:p>
        </p:txBody>
      </p:sp>
      <p:sp>
        <p:nvSpPr>
          <p:cNvPr id="2" name="MH_Entry_1"/>
          <p:cNvSpPr/>
          <p:nvPr>
            <p:custDataLst>
              <p:tags r:id="rId8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sp>
        <p:nvSpPr>
          <p:cNvPr id="4" name="人"/>
          <p:cNvSpPr/>
          <p:nvPr/>
        </p:nvSpPr>
        <p:spPr bwMode="auto">
          <a:xfrm>
            <a:off x="8387080" y="2475230"/>
            <a:ext cx="1950720" cy="1880235"/>
          </a:xfrm>
          <a:custGeom>
            <a:avLst/>
            <a:gdLst/>
            <a:ahLst/>
            <a:cxnLst/>
            <a:rect l="0" t="0" r="r" b="b"/>
            <a:pathLst>
              <a:path w="5226050" h="3657600">
                <a:moveTo>
                  <a:pt x="3327400" y="1387475"/>
                </a:moveTo>
                <a:lnTo>
                  <a:pt x="3327400" y="1631950"/>
                </a:lnTo>
                <a:lnTo>
                  <a:pt x="3092450" y="1631950"/>
                </a:lnTo>
                <a:lnTo>
                  <a:pt x="3092450" y="1622425"/>
                </a:lnTo>
                <a:lnTo>
                  <a:pt x="3327400" y="1387475"/>
                </a:lnTo>
                <a:close/>
                <a:moveTo>
                  <a:pt x="3648075" y="1212850"/>
                </a:moveTo>
                <a:lnTo>
                  <a:pt x="3886200" y="1212850"/>
                </a:lnTo>
                <a:lnTo>
                  <a:pt x="3886200" y="1631950"/>
                </a:lnTo>
                <a:lnTo>
                  <a:pt x="3648075" y="1631950"/>
                </a:lnTo>
                <a:lnTo>
                  <a:pt x="3648075" y="1212850"/>
                </a:lnTo>
                <a:close/>
                <a:moveTo>
                  <a:pt x="3498850" y="1212850"/>
                </a:moveTo>
                <a:lnTo>
                  <a:pt x="3606800" y="1212850"/>
                </a:lnTo>
                <a:lnTo>
                  <a:pt x="3606800" y="1631950"/>
                </a:lnTo>
                <a:lnTo>
                  <a:pt x="3368675" y="1631950"/>
                </a:lnTo>
                <a:lnTo>
                  <a:pt x="3368675" y="1343025"/>
                </a:lnTo>
                <a:lnTo>
                  <a:pt x="3498850" y="1212850"/>
                </a:lnTo>
                <a:close/>
                <a:moveTo>
                  <a:pt x="2470150" y="1060450"/>
                </a:moveTo>
                <a:lnTo>
                  <a:pt x="2489200" y="1060450"/>
                </a:lnTo>
                <a:lnTo>
                  <a:pt x="2511425" y="1060450"/>
                </a:lnTo>
                <a:lnTo>
                  <a:pt x="2530475" y="1066800"/>
                </a:lnTo>
                <a:lnTo>
                  <a:pt x="2549525" y="1076325"/>
                </a:lnTo>
                <a:lnTo>
                  <a:pt x="2565400" y="1089025"/>
                </a:lnTo>
                <a:lnTo>
                  <a:pt x="2578100" y="1104900"/>
                </a:lnTo>
                <a:lnTo>
                  <a:pt x="2590800" y="1123950"/>
                </a:lnTo>
                <a:lnTo>
                  <a:pt x="2597150" y="1143000"/>
                </a:lnTo>
                <a:lnTo>
                  <a:pt x="2600325" y="1165225"/>
                </a:lnTo>
                <a:lnTo>
                  <a:pt x="2597150" y="1187450"/>
                </a:lnTo>
                <a:lnTo>
                  <a:pt x="2590800" y="1206500"/>
                </a:lnTo>
                <a:lnTo>
                  <a:pt x="2581275" y="1225550"/>
                </a:lnTo>
                <a:lnTo>
                  <a:pt x="2568575" y="1241425"/>
                </a:lnTo>
                <a:lnTo>
                  <a:pt x="2552700" y="1254125"/>
                </a:lnTo>
                <a:lnTo>
                  <a:pt x="2533650" y="1266825"/>
                </a:lnTo>
                <a:lnTo>
                  <a:pt x="2514600" y="1273175"/>
                </a:lnTo>
                <a:lnTo>
                  <a:pt x="1568371" y="1588585"/>
                </a:lnTo>
                <a:lnTo>
                  <a:pt x="1470025" y="2333625"/>
                </a:lnTo>
                <a:lnTo>
                  <a:pt x="1463675" y="2362200"/>
                </a:lnTo>
                <a:lnTo>
                  <a:pt x="1457325" y="2387600"/>
                </a:lnTo>
                <a:lnTo>
                  <a:pt x="1444625" y="2409825"/>
                </a:lnTo>
                <a:lnTo>
                  <a:pt x="1441450" y="2414588"/>
                </a:lnTo>
                <a:lnTo>
                  <a:pt x="1441450" y="3508375"/>
                </a:lnTo>
                <a:lnTo>
                  <a:pt x="1438275" y="3536950"/>
                </a:lnTo>
                <a:lnTo>
                  <a:pt x="1431925" y="3565525"/>
                </a:lnTo>
                <a:lnTo>
                  <a:pt x="1416050" y="3590925"/>
                </a:lnTo>
                <a:lnTo>
                  <a:pt x="1400175" y="3613150"/>
                </a:lnTo>
                <a:lnTo>
                  <a:pt x="1377950" y="3632200"/>
                </a:lnTo>
                <a:lnTo>
                  <a:pt x="1352550" y="3644900"/>
                </a:lnTo>
                <a:lnTo>
                  <a:pt x="1323975" y="3654425"/>
                </a:lnTo>
                <a:lnTo>
                  <a:pt x="1292225" y="3657600"/>
                </a:lnTo>
                <a:lnTo>
                  <a:pt x="1263650" y="3654425"/>
                </a:lnTo>
                <a:lnTo>
                  <a:pt x="1235075" y="3644900"/>
                </a:lnTo>
                <a:lnTo>
                  <a:pt x="1209675" y="3632200"/>
                </a:lnTo>
                <a:lnTo>
                  <a:pt x="1187450" y="3613150"/>
                </a:lnTo>
                <a:lnTo>
                  <a:pt x="1168400" y="3590925"/>
                </a:lnTo>
                <a:lnTo>
                  <a:pt x="1155700" y="3565525"/>
                </a:lnTo>
                <a:lnTo>
                  <a:pt x="1146175" y="3536950"/>
                </a:lnTo>
                <a:lnTo>
                  <a:pt x="1143000" y="3508375"/>
                </a:lnTo>
                <a:lnTo>
                  <a:pt x="1143000" y="2473801"/>
                </a:lnTo>
                <a:lnTo>
                  <a:pt x="1139825" y="2473325"/>
                </a:lnTo>
                <a:lnTo>
                  <a:pt x="1031875" y="2459831"/>
                </a:lnTo>
                <a:lnTo>
                  <a:pt x="1031875" y="3508375"/>
                </a:lnTo>
                <a:lnTo>
                  <a:pt x="1028700" y="3536950"/>
                </a:lnTo>
                <a:lnTo>
                  <a:pt x="1019175" y="3565525"/>
                </a:lnTo>
                <a:lnTo>
                  <a:pt x="1006475" y="3590925"/>
                </a:lnTo>
                <a:lnTo>
                  <a:pt x="987425" y="3613150"/>
                </a:lnTo>
                <a:lnTo>
                  <a:pt x="965200" y="3632200"/>
                </a:lnTo>
                <a:lnTo>
                  <a:pt x="939800" y="3644900"/>
                </a:lnTo>
                <a:lnTo>
                  <a:pt x="911225" y="3654425"/>
                </a:lnTo>
                <a:lnTo>
                  <a:pt x="882650" y="3657600"/>
                </a:lnTo>
                <a:lnTo>
                  <a:pt x="850900" y="3654425"/>
                </a:lnTo>
                <a:lnTo>
                  <a:pt x="822325" y="3644900"/>
                </a:lnTo>
                <a:lnTo>
                  <a:pt x="796925" y="3632200"/>
                </a:lnTo>
                <a:lnTo>
                  <a:pt x="774700" y="3613150"/>
                </a:lnTo>
                <a:lnTo>
                  <a:pt x="755650" y="3590925"/>
                </a:lnTo>
                <a:lnTo>
                  <a:pt x="742950" y="3565525"/>
                </a:lnTo>
                <a:lnTo>
                  <a:pt x="733425" y="3536950"/>
                </a:lnTo>
                <a:lnTo>
                  <a:pt x="730250" y="3508375"/>
                </a:lnTo>
                <a:lnTo>
                  <a:pt x="730250" y="2397125"/>
                </a:lnTo>
                <a:lnTo>
                  <a:pt x="733425" y="2368550"/>
                </a:lnTo>
                <a:lnTo>
                  <a:pt x="742950" y="2339975"/>
                </a:lnTo>
                <a:lnTo>
                  <a:pt x="743744" y="2338388"/>
                </a:lnTo>
                <a:lnTo>
                  <a:pt x="742950" y="2336800"/>
                </a:lnTo>
                <a:lnTo>
                  <a:pt x="736600" y="2314575"/>
                </a:lnTo>
                <a:lnTo>
                  <a:pt x="730250" y="2292350"/>
                </a:lnTo>
                <a:lnTo>
                  <a:pt x="730250" y="2263775"/>
                </a:lnTo>
                <a:lnTo>
                  <a:pt x="733425" y="2235200"/>
                </a:lnTo>
                <a:lnTo>
                  <a:pt x="825831" y="1545236"/>
                </a:lnTo>
                <a:lnTo>
                  <a:pt x="679450" y="1892300"/>
                </a:lnTo>
                <a:lnTo>
                  <a:pt x="669925" y="1911350"/>
                </a:lnTo>
                <a:lnTo>
                  <a:pt x="669217" y="1912766"/>
                </a:lnTo>
                <a:lnTo>
                  <a:pt x="666750" y="1917700"/>
                </a:lnTo>
                <a:lnTo>
                  <a:pt x="657225" y="1936750"/>
                </a:lnTo>
                <a:lnTo>
                  <a:pt x="641350" y="1952625"/>
                </a:lnTo>
                <a:lnTo>
                  <a:pt x="625475" y="1962150"/>
                </a:lnTo>
                <a:lnTo>
                  <a:pt x="606425" y="1971675"/>
                </a:lnTo>
                <a:lnTo>
                  <a:pt x="584200" y="1974850"/>
                </a:lnTo>
                <a:lnTo>
                  <a:pt x="561975" y="1974850"/>
                </a:lnTo>
                <a:lnTo>
                  <a:pt x="542925" y="1971675"/>
                </a:lnTo>
                <a:lnTo>
                  <a:pt x="76200" y="1774825"/>
                </a:lnTo>
                <a:lnTo>
                  <a:pt x="57150" y="1765300"/>
                </a:lnTo>
                <a:lnTo>
                  <a:pt x="38100" y="1752600"/>
                </a:lnTo>
                <a:lnTo>
                  <a:pt x="25400" y="1739900"/>
                </a:lnTo>
                <a:lnTo>
                  <a:pt x="12700" y="1720850"/>
                </a:lnTo>
                <a:lnTo>
                  <a:pt x="3175" y="1704975"/>
                </a:lnTo>
                <a:lnTo>
                  <a:pt x="0" y="1682750"/>
                </a:lnTo>
                <a:lnTo>
                  <a:pt x="0" y="1660525"/>
                </a:lnTo>
                <a:lnTo>
                  <a:pt x="3175" y="1641475"/>
                </a:lnTo>
                <a:lnTo>
                  <a:pt x="12700" y="1619250"/>
                </a:lnTo>
                <a:lnTo>
                  <a:pt x="22225" y="1603375"/>
                </a:lnTo>
                <a:lnTo>
                  <a:pt x="38100" y="1587500"/>
                </a:lnTo>
                <a:lnTo>
                  <a:pt x="53975" y="1574800"/>
                </a:lnTo>
                <a:lnTo>
                  <a:pt x="73025" y="1568450"/>
                </a:lnTo>
                <a:lnTo>
                  <a:pt x="95250" y="1562100"/>
                </a:lnTo>
                <a:lnTo>
                  <a:pt x="114300" y="1562100"/>
                </a:lnTo>
                <a:lnTo>
                  <a:pt x="136525" y="1568450"/>
                </a:lnTo>
                <a:lnTo>
                  <a:pt x="516862" y="1728864"/>
                </a:lnTo>
                <a:lnTo>
                  <a:pt x="669925" y="1368425"/>
                </a:lnTo>
                <a:lnTo>
                  <a:pt x="679450" y="1346200"/>
                </a:lnTo>
                <a:lnTo>
                  <a:pt x="688975" y="1330325"/>
                </a:lnTo>
                <a:lnTo>
                  <a:pt x="704850" y="1314450"/>
                </a:lnTo>
                <a:lnTo>
                  <a:pt x="714375" y="1304925"/>
                </a:lnTo>
                <a:lnTo>
                  <a:pt x="730250" y="1295400"/>
                </a:lnTo>
                <a:lnTo>
                  <a:pt x="746125" y="1285875"/>
                </a:lnTo>
                <a:lnTo>
                  <a:pt x="787400" y="1273175"/>
                </a:lnTo>
                <a:lnTo>
                  <a:pt x="831850" y="1260475"/>
                </a:lnTo>
                <a:lnTo>
                  <a:pt x="882650" y="1254125"/>
                </a:lnTo>
                <a:lnTo>
                  <a:pt x="936625" y="1250950"/>
                </a:lnTo>
                <a:lnTo>
                  <a:pt x="990600" y="1250950"/>
                </a:lnTo>
                <a:lnTo>
                  <a:pt x="1092200" y="1250950"/>
                </a:lnTo>
                <a:lnTo>
                  <a:pt x="1171575" y="1260475"/>
                </a:lnTo>
                <a:lnTo>
                  <a:pt x="1301750" y="1276350"/>
                </a:lnTo>
                <a:lnTo>
                  <a:pt x="1377950" y="1289050"/>
                </a:lnTo>
                <a:lnTo>
                  <a:pt x="1473200" y="1311275"/>
                </a:lnTo>
                <a:lnTo>
                  <a:pt x="1524000" y="1323975"/>
                </a:lnTo>
                <a:lnTo>
                  <a:pt x="1571625" y="1339850"/>
                </a:lnTo>
                <a:lnTo>
                  <a:pt x="1604727" y="1351672"/>
                </a:lnTo>
                <a:lnTo>
                  <a:pt x="2470150" y="1060450"/>
                </a:lnTo>
                <a:close/>
                <a:moveTo>
                  <a:pt x="4162425" y="914400"/>
                </a:moveTo>
                <a:lnTo>
                  <a:pt x="4162425" y="1631950"/>
                </a:lnTo>
                <a:lnTo>
                  <a:pt x="3924300" y="1631950"/>
                </a:lnTo>
                <a:lnTo>
                  <a:pt x="3924300" y="1168400"/>
                </a:lnTo>
                <a:lnTo>
                  <a:pt x="4162425" y="914400"/>
                </a:lnTo>
                <a:close/>
                <a:moveTo>
                  <a:pt x="1193800" y="593725"/>
                </a:moveTo>
                <a:lnTo>
                  <a:pt x="1228725" y="596900"/>
                </a:lnTo>
                <a:lnTo>
                  <a:pt x="1260475" y="603250"/>
                </a:lnTo>
                <a:lnTo>
                  <a:pt x="1289050" y="612775"/>
                </a:lnTo>
                <a:lnTo>
                  <a:pt x="1317625" y="625475"/>
                </a:lnTo>
                <a:lnTo>
                  <a:pt x="1346200" y="638175"/>
                </a:lnTo>
                <a:lnTo>
                  <a:pt x="1371600" y="657225"/>
                </a:lnTo>
                <a:lnTo>
                  <a:pt x="1397000" y="676275"/>
                </a:lnTo>
                <a:lnTo>
                  <a:pt x="1419225" y="698500"/>
                </a:lnTo>
                <a:lnTo>
                  <a:pt x="1438275" y="720725"/>
                </a:lnTo>
                <a:lnTo>
                  <a:pt x="1454150" y="746125"/>
                </a:lnTo>
                <a:lnTo>
                  <a:pt x="1470025" y="771525"/>
                </a:lnTo>
                <a:lnTo>
                  <a:pt x="1482725" y="800100"/>
                </a:lnTo>
                <a:lnTo>
                  <a:pt x="1492250" y="828675"/>
                </a:lnTo>
                <a:lnTo>
                  <a:pt x="1498600" y="860425"/>
                </a:lnTo>
                <a:lnTo>
                  <a:pt x="1501775" y="892175"/>
                </a:lnTo>
                <a:lnTo>
                  <a:pt x="1501775" y="923925"/>
                </a:lnTo>
                <a:lnTo>
                  <a:pt x="1498600" y="955675"/>
                </a:lnTo>
                <a:lnTo>
                  <a:pt x="1495425" y="987425"/>
                </a:lnTo>
                <a:lnTo>
                  <a:pt x="1485900" y="1019175"/>
                </a:lnTo>
                <a:lnTo>
                  <a:pt x="1473200" y="1047750"/>
                </a:lnTo>
                <a:lnTo>
                  <a:pt x="1457325" y="1073150"/>
                </a:lnTo>
                <a:lnTo>
                  <a:pt x="1441450" y="1101725"/>
                </a:lnTo>
                <a:lnTo>
                  <a:pt x="1422400" y="1123950"/>
                </a:lnTo>
                <a:lnTo>
                  <a:pt x="1400175" y="1146175"/>
                </a:lnTo>
                <a:lnTo>
                  <a:pt x="1377950" y="1165225"/>
                </a:lnTo>
                <a:lnTo>
                  <a:pt x="1352550" y="1184275"/>
                </a:lnTo>
                <a:lnTo>
                  <a:pt x="1327150" y="1196975"/>
                </a:lnTo>
                <a:lnTo>
                  <a:pt x="1298575" y="1209675"/>
                </a:lnTo>
                <a:lnTo>
                  <a:pt x="1270000" y="1219200"/>
                </a:lnTo>
                <a:lnTo>
                  <a:pt x="1238250" y="1225550"/>
                </a:lnTo>
                <a:lnTo>
                  <a:pt x="1206500" y="1228725"/>
                </a:lnTo>
                <a:lnTo>
                  <a:pt x="1174750" y="1231900"/>
                </a:lnTo>
                <a:lnTo>
                  <a:pt x="1143000" y="1228725"/>
                </a:lnTo>
                <a:lnTo>
                  <a:pt x="1111250" y="1222375"/>
                </a:lnTo>
                <a:lnTo>
                  <a:pt x="1079500" y="1212850"/>
                </a:lnTo>
                <a:lnTo>
                  <a:pt x="1050925" y="1200150"/>
                </a:lnTo>
                <a:lnTo>
                  <a:pt x="1022350" y="1187450"/>
                </a:lnTo>
                <a:lnTo>
                  <a:pt x="996950" y="1168400"/>
                </a:lnTo>
                <a:lnTo>
                  <a:pt x="974725" y="1149350"/>
                </a:lnTo>
                <a:lnTo>
                  <a:pt x="952500" y="1130300"/>
                </a:lnTo>
                <a:lnTo>
                  <a:pt x="933450" y="1104900"/>
                </a:lnTo>
                <a:lnTo>
                  <a:pt x="914400" y="1079500"/>
                </a:lnTo>
                <a:lnTo>
                  <a:pt x="901700" y="1054100"/>
                </a:lnTo>
                <a:lnTo>
                  <a:pt x="889000" y="1025525"/>
                </a:lnTo>
                <a:lnTo>
                  <a:pt x="879475" y="996950"/>
                </a:lnTo>
                <a:lnTo>
                  <a:pt x="873125" y="965200"/>
                </a:lnTo>
                <a:lnTo>
                  <a:pt x="866775" y="936625"/>
                </a:lnTo>
                <a:lnTo>
                  <a:pt x="866775" y="904875"/>
                </a:lnTo>
                <a:lnTo>
                  <a:pt x="869950" y="869950"/>
                </a:lnTo>
                <a:lnTo>
                  <a:pt x="876300" y="838200"/>
                </a:lnTo>
                <a:lnTo>
                  <a:pt x="885825" y="809625"/>
                </a:lnTo>
                <a:lnTo>
                  <a:pt x="895350" y="777875"/>
                </a:lnTo>
                <a:lnTo>
                  <a:pt x="911225" y="752475"/>
                </a:lnTo>
                <a:lnTo>
                  <a:pt x="927100" y="727075"/>
                </a:lnTo>
                <a:lnTo>
                  <a:pt x="946150" y="701675"/>
                </a:lnTo>
                <a:lnTo>
                  <a:pt x="968375" y="679450"/>
                </a:lnTo>
                <a:lnTo>
                  <a:pt x="990600" y="660400"/>
                </a:lnTo>
                <a:lnTo>
                  <a:pt x="1016000" y="644525"/>
                </a:lnTo>
                <a:lnTo>
                  <a:pt x="1044575" y="628650"/>
                </a:lnTo>
                <a:lnTo>
                  <a:pt x="1073150" y="615950"/>
                </a:lnTo>
                <a:lnTo>
                  <a:pt x="1101725" y="606425"/>
                </a:lnTo>
                <a:lnTo>
                  <a:pt x="1130300" y="600075"/>
                </a:lnTo>
                <a:lnTo>
                  <a:pt x="1162050" y="596900"/>
                </a:lnTo>
                <a:lnTo>
                  <a:pt x="1193800" y="593725"/>
                </a:lnTo>
                <a:close/>
                <a:moveTo>
                  <a:pt x="3930650" y="523875"/>
                </a:moveTo>
                <a:lnTo>
                  <a:pt x="4273550" y="523875"/>
                </a:lnTo>
                <a:lnTo>
                  <a:pt x="4289425" y="527050"/>
                </a:lnTo>
                <a:lnTo>
                  <a:pt x="4295775" y="527050"/>
                </a:lnTo>
                <a:lnTo>
                  <a:pt x="4302125" y="530225"/>
                </a:lnTo>
                <a:lnTo>
                  <a:pt x="4311650" y="533400"/>
                </a:lnTo>
                <a:lnTo>
                  <a:pt x="4318000" y="536575"/>
                </a:lnTo>
                <a:lnTo>
                  <a:pt x="4327525" y="546100"/>
                </a:lnTo>
                <a:lnTo>
                  <a:pt x="4337050" y="558800"/>
                </a:lnTo>
                <a:lnTo>
                  <a:pt x="4340225" y="565150"/>
                </a:lnTo>
                <a:lnTo>
                  <a:pt x="4343400" y="571500"/>
                </a:lnTo>
                <a:lnTo>
                  <a:pt x="4346575" y="581025"/>
                </a:lnTo>
                <a:lnTo>
                  <a:pt x="4349750" y="587375"/>
                </a:lnTo>
                <a:lnTo>
                  <a:pt x="4349750" y="603250"/>
                </a:lnTo>
                <a:lnTo>
                  <a:pt x="4349750" y="908050"/>
                </a:lnTo>
                <a:lnTo>
                  <a:pt x="4349750" y="920750"/>
                </a:lnTo>
                <a:lnTo>
                  <a:pt x="4343400" y="936625"/>
                </a:lnTo>
                <a:lnTo>
                  <a:pt x="4337050" y="949325"/>
                </a:lnTo>
                <a:lnTo>
                  <a:pt x="4327525" y="962025"/>
                </a:lnTo>
                <a:lnTo>
                  <a:pt x="4318000" y="971550"/>
                </a:lnTo>
                <a:lnTo>
                  <a:pt x="4305300" y="977900"/>
                </a:lnTo>
                <a:lnTo>
                  <a:pt x="4289425" y="981075"/>
                </a:lnTo>
                <a:lnTo>
                  <a:pt x="4273550" y="984250"/>
                </a:lnTo>
                <a:lnTo>
                  <a:pt x="4257675" y="981075"/>
                </a:lnTo>
                <a:lnTo>
                  <a:pt x="4244975" y="977900"/>
                </a:lnTo>
                <a:lnTo>
                  <a:pt x="4229100" y="971550"/>
                </a:lnTo>
                <a:lnTo>
                  <a:pt x="4219575" y="962025"/>
                </a:lnTo>
                <a:lnTo>
                  <a:pt x="4210050" y="949325"/>
                </a:lnTo>
                <a:lnTo>
                  <a:pt x="4203700" y="936625"/>
                </a:lnTo>
                <a:lnTo>
                  <a:pt x="4197350" y="920750"/>
                </a:lnTo>
                <a:lnTo>
                  <a:pt x="4197350" y="908050"/>
                </a:lnTo>
                <a:lnTo>
                  <a:pt x="4197350" y="787400"/>
                </a:lnTo>
                <a:lnTo>
                  <a:pt x="3873500" y="1127125"/>
                </a:lnTo>
                <a:lnTo>
                  <a:pt x="3863975" y="1136650"/>
                </a:lnTo>
                <a:lnTo>
                  <a:pt x="3851275" y="1146175"/>
                </a:lnTo>
                <a:lnTo>
                  <a:pt x="3838575" y="1152525"/>
                </a:lnTo>
                <a:lnTo>
                  <a:pt x="3825875" y="1158875"/>
                </a:lnTo>
                <a:lnTo>
                  <a:pt x="3813175" y="1158875"/>
                </a:lnTo>
                <a:lnTo>
                  <a:pt x="3810000" y="1158875"/>
                </a:lnTo>
                <a:lnTo>
                  <a:pt x="3806825" y="1158875"/>
                </a:lnTo>
                <a:lnTo>
                  <a:pt x="3473450" y="1162050"/>
                </a:lnTo>
                <a:lnTo>
                  <a:pt x="3022600" y="1612900"/>
                </a:lnTo>
                <a:lnTo>
                  <a:pt x="3009900" y="1622425"/>
                </a:lnTo>
                <a:lnTo>
                  <a:pt x="2997200" y="1628775"/>
                </a:lnTo>
                <a:lnTo>
                  <a:pt x="2981325" y="1631950"/>
                </a:lnTo>
                <a:lnTo>
                  <a:pt x="2968625" y="1635125"/>
                </a:lnTo>
                <a:lnTo>
                  <a:pt x="2952750" y="1631950"/>
                </a:lnTo>
                <a:lnTo>
                  <a:pt x="2940050" y="1628775"/>
                </a:lnTo>
                <a:lnTo>
                  <a:pt x="2924175" y="1622425"/>
                </a:lnTo>
                <a:lnTo>
                  <a:pt x="2914650" y="1612900"/>
                </a:lnTo>
                <a:lnTo>
                  <a:pt x="2901950" y="1600200"/>
                </a:lnTo>
                <a:lnTo>
                  <a:pt x="2895600" y="1587500"/>
                </a:lnTo>
                <a:lnTo>
                  <a:pt x="2892425" y="1571625"/>
                </a:lnTo>
                <a:lnTo>
                  <a:pt x="2889250" y="1555750"/>
                </a:lnTo>
                <a:lnTo>
                  <a:pt x="2892425" y="1543050"/>
                </a:lnTo>
                <a:lnTo>
                  <a:pt x="2895600" y="1527175"/>
                </a:lnTo>
                <a:lnTo>
                  <a:pt x="2901950" y="1514475"/>
                </a:lnTo>
                <a:lnTo>
                  <a:pt x="2914650" y="1501775"/>
                </a:lnTo>
                <a:lnTo>
                  <a:pt x="3371850" y="1044575"/>
                </a:lnTo>
                <a:lnTo>
                  <a:pt x="3381375" y="1031875"/>
                </a:lnTo>
                <a:lnTo>
                  <a:pt x="3394075" y="1019175"/>
                </a:lnTo>
                <a:lnTo>
                  <a:pt x="3409950" y="1012825"/>
                </a:lnTo>
                <a:lnTo>
                  <a:pt x="3425825" y="1009650"/>
                </a:lnTo>
                <a:lnTo>
                  <a:pt x="3435350" y="1006475"/>
                </a:lnTo>
                <a:lnTo>
                  <a:pt x="3438525" y="1006475"/>
                </a:lnTo>
                <a:lnTo>
                  <a:pt x="3441700" y="1006475"/>
                </a:lnTo>
                <a:lnTo>
                  <a:pt x="3775075" y="1006475"/>
                </a:lnTo>
                <a:lnTo>
                  <a:pt x="4086225" y="679450"/>
                </a:lnTo>
                <a:lnTo>
                  <a:pt x="3930650" y="679450"/>
                </a:lnTo>
                <a:lnTo>
                  <a:pt x="3914775" y="676275"/>
                </a:lnTo>
                <a:lnTo>
                  <a:pt x="3902075" y="673100"/>
                </a:lnTo>
                <a:lnTo>
                  <a:pt x="3886200" y="666750"/>
                </a:lnTo>
                <a:lnTo>
                  <a:pt x="3876675" y="657225"/>
                </a:lnTo>
                <a:lnTo>
                  <a:pt x="3867150" y="644525"/>
                </a:lnTo>
                <a:lnTo>
                  <a:pt x="3860800" y="631825"/>
                </a:lnTo>
                <a:lnTo>
                  <a:pt x="3854450" y="615950"/>
                </a:lnTo>
                <a:lnTo>
                  <a:pt x="3854450" y="603250"/>
                </a:lnTo>
                <a:lnTo>
                  <a:pt x="3854450" y="587375"/>
                </a:lnTo>
                <a:lnTo>
                  <a:pt x="3860800" y="571500"/>
                </a:lnTo>
                <a:lnTo>
                  <a:pt x="3867150" y="558800"/>
                </a:lnTo>
                <a:lnTo>
                  <a:pt x="3876675" y="546100"/>
                </a:lnTo>
                <a:lnTo>
                  <a:pt x="3886200" y="536575"/>
                </a:lnTo>
                <a:lnTo>
                  <a:pt x="3902075" y="530225"/>
                </a:lnTo>
                <a:lnTo>
                  <a:pt x="3914775" y="527050"/>
                </a:lnTo>
                <a:lnTo>
                  <a:pt x="3930650" y="523875"/>
                </a:lnTo>
                <a:close/>
                <a:moveTo>
                  <a:pt x="3302000" y="285750"/>
                </a:moveTo>
                <a:lnTo>
                  <a:pt x="3333750" y="317500"/>
                </a:lnTo>
                <a:lnTo>
                  <a:pt x="2622550" y="1104900"/>
                </a:lnTo>
                <a:lnTo>
                  <a:pt x="2543175" y="1028700"/>
                </a:lnTo>
                <a:lnTo>
                  <a:pt x="3302000" y="285750"/>
                </a:lnTo>
                <a:close/>
                <a:moveTo>
                  <a:pt x="2543175" y="0"/>
                </a:moveTo>
                <a:lnTo>
                  <a:pt x="4841875" y="0"/>
                </a:lnTo>
                <a:lnTo>
                  <a:pt x="4879975" y="3175"/>
                </a:lnTo>
                <a:lnTo>
                  <a:pt x="4918075" y="6350"/>
                </a:lnTo>
                <a:lnTo>
                  <a:pt x="4956175" y="15875"/>
                </a:lnTo>
                <a:lnTo>
                  <a:pt x="4991100" y="28575"/>
                </a:lnTo>
                <a:lnTo>
                  <a:pt x="5026025" y="47625"/>
                </a:lnTo>
                <a:lnTo>
                  <a:pt x="5057775" y="66675"/>
                </a:lnTo>
                <a:lnTo>
                  <a:pt x="5086350" y="88900"/>
                </a:lnTo>
                <a:lnTo>
                  <a:pt x="5111750" y="111125"/>
                </a:lnTo>
                <a:lnTo>
                  <a:pt x="5137150" y="139700"/>
                </a:lnTo>
                <a:lnTo>
                  <a:pt x="5159375" y="168275"/>
                </a:lnTo>
                <a:lnTo>
                  <a:pt x="5178425" y="200025"/>
                </a:lnTo>
                <a:lnTo>
                  <a:pt x="5194300" y="234950"/>
                </a:lnTo>
                <a:lnTo>
                  <a:pt x="5207000" y="269875"/>
                </a:lnTo>
                <a:lnTo>
                  <a:pt x="5216525" y="304800"/>
                </a:lnTo>
                <a:lnTo>
                  <a:pt x="5222875" y="342900"/>
                </a:lnTo>
                <a:lnTo>
                  <a:pt x="5226050" y="384175"/>
                </a:lnTo>
                <a:lnTo>
                  <a:pt x="5226050" y="1739900"/>
                </a:lnTo>
                <a:lnTo>
                  <a:pt x="5222875" y="1778000"/>
                </a:lnTo>
                <a:lnTo>
                  <a:pt x="5216525" y="1816100"/>
                </a:lnTo>
                <a:lnTo>
                  <a:pt x="5207000" y="1854200"/>
                </a:lnTo>
                <a:lnTo>
                  <a:pt x="5194300" y="1889125"/>
                </a:lnTo>
                <a:lnTo>
                  <a:pt x="5178425" y="1920875"/>
                </a:lnTo>
                <a:lnTo>
                  <a:pt x="5159375" y="1952625"/>
                </a:lnTo>
                <a:lnTo>
                  <a:pt x="5137150" y="1984375"/>
                </a:lnTo>
                <a:lnTo>
                  <a:pt x="5111750" y="2009775"/>
                </a:lnTo>
                <a:lnTo>
                  <a:pt x="5086350" y="2035175"/>
                </a:lnTo>
                <a:lnTo>
                  <a:pt x="5057775" y="2057400"/>
                </a:lnTo>
                <a:lnTo>
                  <a:pt x="5026025" y="2076450"/>
                </a:lnTo>
                <a:lnTo>
                  <a:pt x="4991100" y="2092325"/>
                </a:lnTo>
                <a:lnTo>
                  <a:pt x="4956175" y="2105025"/>
                </a:lnTo>
                <a:lnTo>
                  <a:pt x="4918075" y="2114550"/>
                </a:lnTo>
                <a:lnTo>
                  <a:pt x="4879975" y="2120900"/>
                </a:lnTo>
                <a:lnTo>
                  <a:pt x="4841875" y="2120900"/>
                </a:lnTo>
                <a:lnTo>
                  <a:pt x="2543175" y="2120900"/>
                </a:lnTo>
                <a:lnTo>
                  <a:pt x="2505075" y="2120900"/>
                </a:lnTo>
                <a:lnTo>
                  <a:pt x="2466975" y="2114550"/>
                </a:lnTo>
                <a:lnTo>
                  <a:pt x="2428875" y="2105025"/>
                </a:lnTo>
                <a:lnTo>
                  <a:pt x="2393950" y="2092325"/>
                </a:lnTo>
                <a:lnTo>
                  <a:pt x="2362200" y="2076450"/>
                </a:lnTo>
                <a:lnTo>
                  <a:pt x="2330450" y="2057400"/>
                </a:lnTo>
                <a:lnTo>
                  <a:pt x="2298700" y="2035175"/>
                </a:lnTo>
                <a:lnTo>
                  <a:pt x="2273300" y="2009775"/>
                </a:lnTo>
                <a:lnTo>
                  <a:pt x="2247900" y="1984375"/>
                </a:lnTo>
                <a:lnTo>
                  <a:pt x="2225675" y="1952625"/>
                </a:lnTo>
                <a:lnTo>
                  <a:pt x="2206625" y="1920875"/>
                </a:lnTo>
                <a:lnTo>
                  <a:pt x="2190750" y="1889125"/>
                </a:lnTo>
                <a:lnTo>
                  <a:pt x="2178050" y="1854200"/>
                </a:lnTo>
                <a:lnTo>
                  <a:pt x="2168525" y="1816100"/>
                </a:lnTo>
                <a:lnTo>
                  <a:pt x="2162175" y="1778000"/>
                </a:lnTo>
                <a:lnTo>
                  <a:pt x="2159000" y="1739900"/>
                </a:lnTo>
                <a:lnTo>
                  <a:pt x="2159000" y="1435100"/>
                </a:lnTo>
                <a:lnTo>
                  <a:pt x="2241550" y="1406525"/>
                </a:lnTo>
                <a:lnTo>
                  <a:pt x="2324100" y="1374775"/>
                </a:lnTo>
                <a:lnTo>
                  <a:pt x="2324100" y="1739900"/>
                </a:lnTo>
                <a:lnTo>
                  <a:pt x="2324100" y="1762125"/>
                </a:lnTo>
                <a:lnTo>
                  <a:pt x="2327275" y="1784350"/>
                </a:lnTo>
                <a:lnTo>
                  <a:pt x="2333625" y="1803400"/>
                </a:lnTo>
                <a:lnTo>
                  <a:pt x="2339975" y="1825625"/>
                </a:lnTo>
                <a:lnTo>
                  <a:pt x="2349500" y="1844675"/>
                </a:lnTo>
                <a:lnTo>
                  <a:pt x="2362200" y="1863725"/>
                </a:lnTo>
                <a:lnTo>
                  <a:pt x="2374900" y="1879600"/>
                </a:lnTo>
                <a:lnTo>
                  <a:pt x="2387600" y="1895475"/>
                </a:lnTo>
                <a:lnTo>
                  <a:pt x="2403475" y="1908175"/>
                </a:lnTo>
                <a:lnTo>
                  <a:pt x="2419350" y="1920875"/>
                </a:lnTo>
                <a:lnTo>
                  <a:pt x="2438400" y="1933575"/>
                </a:lnTo>
                <a:lnTo>
                  <a:pt x="2457450" y="1943100"/>
                </a:lnTo>
                <a:lnTo>
                  <a:pt x="2476500" y="1949450"/>
                </a:lnTo>
                <a:lnTo>
                  <a:pt x="2498725" y="1955800"/>
                </a:lnTo>
                <a:lnTo>
                  <a:pt x="2520950" y="1958975"/>
                </a:lnTo>
                <a:lnTo>
                  <a:pt x="2543175" y="1958975"/>
                </a:lnTo>
                <a:lnTo>
                  <a:pt x="4841875" y="1958975"/>
                </a:lnTo>
                <a:lnTo>
                  <a:pt x="4864100" y="1958975"/>
                </a:lnTo>
                <a:lnTo>
                  <a:pt x="4886325" y="1955800"/>
                </a:lnTo>
                <a:lnTo>
                  <a:pt x="4908550" y="1949450"/>
                </a:lnTo>
                <a:lnTo>
                  <a:pt x="4927600" y="1943100"/>
                </a:lnTo>
                <a:lnTo>
                  <a:pt x="4946650" y="1933575"/>
                </a:lnTo>
                <a:lnTo>
                  <a:pt x="4965700" y="1920875"/>
                </a:lnTo>
                <a:lnTo>
                  <a:pt x="4981575" y="1908175"/>
                </a:lnTo>
                <a:lnTo>
                  <a:pt x="4997450" y="1895475"/>
                </a:lnTo>
                <a:lnTo>
                  <a:pt x="5013325" y="1879600"/>
                </a:lnTo>
                <a:lnTo>
                  <a:pt x="5026025" y="1863725"/>
                </a:lnTo>
                <a:lnTo>
                  <a:pt x="5035550" y="1844675"/>
                </a:lnTo>
                <a:lnTo>
                  <a:pt x="5045075" y="1825625"/>
                </a:lnTo>
                <a:lnTo>
                  <a:pt x="5051425" y="1803400"/>
                </a:lnTo>
                <a:lnTo>
                  <a:pt x="5057775" y="1784350"/>
                </a:lnTo>
                <a:lnTo>
                  <a:pt x="5060950" y="1762125"/>
                </a:lnTo>
                <a:lnTo>
                  <a:pt x="5060950" y="1739900"/>
                </a:lnTo>
                <a:lnTo>
                  <a:pt x="5060950" y="384175"/>
                </a:lnTo>
                <a:lnTo>
                  <a:pt x="5060950" y="361950"/>
                </a:lnTo>
                <a:lnTo>
                  <a:pt x="5057775" y="339725"/>
                </a:lnTo>
                <a:lnTo>
                  <a:pt x="5051425" y="317500"/>
                </a:lnTo>
                <a:lnTo>
                  <a:pt x="5045075" y="298450"/>
                </a:lnTo>
                <a:lnTo>
                  <a:pt x="5035550" y="279400"/>
                </a:lnTo>
                <a:lnTo>
                  <a:pt x="5026025" y="260350"/>
                </a:lnTo>
                <a:lnTo>
                  <a:pt x="5013325" y="244475"/>
                </a:lnTo>
                <a:lnTo>
                  <a:pt x="4997450" y="228600"/>
                </a:lnTo>
                <a:lnTo>
                  <a:pt x="4981575" y="212725"/>
                </a:lnTo>
                <a:lnTo>
                  <a:pt x="4965700" y="200025"/>
                </a:lnTo>
                <a:lnTo>
                  <a:pt x="4946650" y="190500"/>
                </a:lnTo>
                <a:lnTo>
                  <a:pt x="4927600" y="180975"/>
                </a:lnTo>
                <a:lnTo>
                  <a:pt x="4908550" y="171450"/>
                </a:lnTo>
                <a:lnTo>
                  <a:pt x="4886325" y="168275"/>
                </a:lnTo>
                <a:lnTo>
                  <a:pt x="4864100" y="165100"/>
                </a:lnTo>
                <a:lnTo>
                  <a:pt x="4841875" y="161925"/>
                </a:lnTo>
                <a:lnTo>
                  <a:pt x="2543175" y="161925"/>
                </a:lnTo>
                <a:lnTo>
                  <a:pt x="2520950" y="165100"/>
                </a:lnTo>
                <a:lnTo>
                  <a:pt x="2498725" y="168275"/>
                </a:lnTo>
                <a:lnTo>
                  <a:pt x="2476500" y="171450"/>
                </a:lnTo>
                <a:lnTo>
                  <a:pt x="2457450" y="180975"/>
                </a:lnTo>
                <a:lnTo>
                  <a:pt x="2438400" y="190500"/>
                </a:lnTo>
                <a:lnTo>
                  <a:pt x="2419350" y="200025"/>
                </a:lnTo>
                <a:lnTo>
                  <a:pt x="2403475" y="212725"/>
                </a:lnTo>
                <a:lnTo>
                  <a:pt x="2387600" y="228600"/>
                </a:lnTo>
                <a:lnTo>
                  <a:pt x="2374900" y="244475"/>
                </a:lnTo>
                <a:lnTo>
                  <a:pt x="2362200" y="260350"/>
                </a:lnTo>
                <a:lnTo>
                  <a:pt x="2349500" y="279400"/>
                </a:lnTo>
                <a:lnTo>
                  <a:pt x="2339975" y="298450"/>
                </a:lnTo>
                <a:lnTo>
                  <a:pt x="2333625" y="317500"/>
                </a:lnTo>
                <a:lnTo>
                  <a:pt x="2327275" y="339725"/>
                </a:lnTo>
                <a:lnTo>
                  <a:pt x="2324100" y="361950"/>
                </a:lnTo>
                <a:lnTo>
                  <a:pt x="2324100" y="384175"/>
                </a:lnTo>
                <a:lnTo>
                  <a:pt x="2324100" y="1066800"/>
                </a:lnTo>
                <a:lnTo>
                  <a:pt x="2241550" y="1089025"/>
                </a:lnTo>
                <a:lnTo>
                  <a:pt x="2159000" y="1117600"/>
                </a:lnTo>
                <a:lnTo>
                  <a:pt x="2159000" y="384175"/>
                </a:lnTo>
                <a:lnTo>
                  <a:pt x="2162175" y="342900"/>
                </a:lnTo>
                <a:lnTo>
                  <a:pt x="2168525" y="304800"/>
                </a:lnTo>
                <a:lnTo>
                  <a:pt x="2178050" y="269875"/>
                </a:lnTo>
                <a:lnTo>
                  <a:pt x="2190750" y="234950"/>
                </a:lnTo>
                <a:lnTo>
                  <a:pt x="2206625" y="200025"/>
                </a:lnTo>
                <a:lnTo>
                  <a:pt x="2225675" y="168275"/>
                </a:lnTo>
                <a:lnTo>
                  <a:pt x="2247900" y="139700"/>
                </a:lnTo>
                <a:lnTo>
                  <a:pt x="2273300" y="111125"/>
                </a:lnTo>
                <a:lnTo>
                  <a:pt x="2298700" y="88900"/>
                </a:lnTo>
                <a:lnTo>
                  <a:pt x="2330450" y="66675"/>
                </a:lnTo>
                <a:lnTo>
                  <a:pt x="2362200" y="47625"/>
                </a:lnTo>
                <a:lnTo>
                  <a:pt x="2393950" y="28575"/>
                </a:lnTo>
                <a:lnTo>
                  <a:pt x="2428875" y="15875"/>
                </a:lnTo>
                <a:lnTo>
                  <a:pt x="2466975" y="6350"/>
                </a:lnTo>
                <a:lnTo>
                  <a:pt x="2505075" y="3175"/>
                </a:lnTo>
                <a:lnTo>
                  <a:pt x="2543175" y="0"/>
                </a:lnTo>
                <a:close/>
              </a:path>
            </a:pathLst>
          </a:custGeom>
          <a:solidFill>
            <a:schemeClr val="accent1">
              <a:alpha val="1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人"/>
          <p:cNvSpPr/>
          <p:nvPr/>
        </p:nvSpPr>
        <p:spPr bwMode="auto">
          <a:xfrm>
            <a:off x="2956560" y="2502535"/>
            <a:ext cx="1624965" cy="1852930"/>
          </a:xfrm>
          <a:custGeom>
            <a:avLst/>
            <a:gdLst>
              <a:gd name="T0" fmla="*/ 557764 w 1982787"/>
              <a:gd name="T1" fmla="*/ 1442523 h 3108325"/>
              <a:gd name="T2" fmla="*/ 554996 w 1982787"/>
              <a:gd name="T3" fmla="*/ 1724250 h 3108325"/>
              <a:gd name="T4" fmla="*/ 624527 w 1982787"/>
              <a:gd name="T5" fmla="*/ 1774148 h 3108325"/>
              <a:gd name="T6" fmla="*/ 680868 w 1982787"/>
              <a:gd name="T7" fmla="*/ 1696871 h 3108325"/>
              <a:gd name="T8" fmla="*/ 632669 w 1982787"/>
              <a:gd name="T9" fmla="*/ 1405909 h 3108325"/>
              <a:gd name="T10" fmla="*/ 313835 w 1982787"/>
              <a:gd name="T11" fmla="*/ 1061244 h 3108325"/>
              <a:gd name="T12" fmla="*/ 299819 w 1982787"/>
              <a:gd name="T13" fmla="*/ 1061125 h 3108325"/>
              <a:gd name="T14" fmla="*/ 284095 w 1982787"/>
              <a:gd name="T15" fmla="*/ 1042805 h 3108325"/>
              <a:gd name="T16" fmla="*/ 257674 w 1982787"/>
              <a:gd name="T17" fmla="*/ 1040211 h 3108325"/>
              <a:gd name="T18" fmla="*/ 869920 w 1982787"/>
              <a:gd name="T19" fmla="*/ 942935 h 3108325"/>
              <a:gd name="T20" fmla="*/ 849172 w 1982787"/>
              <a:gd name="T21" fmla="*/ 959634 h 3108325"/>
              <a:gd name="T22" fmla="*/ 651411 w 1982787"/>
              <a:gd name="T23" fmla="*/ 0 h 3108325"/>
              <a:gd name="T24" fmla="*/ 741700 w 1982787"/>
              <a:gd name="T25" fmla="*/ 50584 h 3108325"/>
              <a:gd name="T26" fmla="*/ 763097 w 1982787"/>
              <a:gd name="T27" fmla="*/ 130351 h 3108325"/>
              <a:gd name="T28" fmla="*/ 717710 w 1982787"/>
              <a:gd name="T29" fmla="*/ 213198 h 3108325"/>
              <a:gd name="T30" fmla="*/ 713495 w 1982787"/>
              <a:gd name="T31" fmla="*/ 255675 h 3108325"/>
              <a:gd name="T32" fmla="*/ 760828 w 1982787"/>
              <a:gd name="T33" fmla="*/ 313393 h 3108325"/>
              <a:gd name="T34" fmla="*/ 795841 w 1982787"/>
              <a:gd name="T35" fmla="*/ 454768 h 3108325"/>
              <a:gd name="T36" fmla="*/ 843012 w 1982787"/>
              <a:gd name="T37" fmla="*/ 650942 h 3108325"/>
              <a:gd name="T38" fmla="*/ 849820 w 1982787"/>
              <a:gd name="T39" fmla="*/ 710444 h 3108325"/>
              <a:gd name="T40" fmla="*/ 864409 w 1982787"/>
              <a:gd name="T41" fmla="*/ 844199 h 3108325"/>
              <a:gd name="T42" fmla="*/ 873972 w 1982787"/>
              <a:gd name="T43" fmla="*/ 913103 h 3108325"/>
              <a:gd name="T44" fmla="*/ 824371 w 1982787"/>
              <a:gd name="T45" fmla="*/ 964011 h 3108325"/>
              <a:gd name="T46" fmla="*/ 805243 w 1982787"/>
              <a:gd name="T47" fmla="*/ 902889 h 3108325"/>
              <a:gd name="T48" fmla="*/ 809295 w 1982787"/>
              <a:gd name="T49" fmla="*/ 841604 h 3108325"/>
              <a:gd name="T50" fmla="*/ 745104 w 1982787"/>
              <a:gd name="T51" fmla="*/ 626785 h 3108325"/>
              <a:gd name="T52" fmla="*/ 725652 w 1982787"/>
              <a:gd name="T53" fmla="*/ 719036 h 3108325"/>
              <a:gd name="T54" fmla="*/ 745266 w 1982787"/>
              <a:gd name="T55" fmla="*/ 833498 h 3108325"/>
              <a:gd name="T56" fmla="*/ 744942 w 1982787"/>
              <a:gd name="T57" fmla="*/ 1114790 h 3108325"/>
              <a:gd name="T58" fmla="*/ 696474 w 1982787"/>
              <a:gd name="T59" fmla="*/ 1176560 h 3108325"/>
              <a:gd name="T60" fmla="*/ 734081 w 1982787"/>
              <a:gd name="T61" fmla="*/ 1406295 h 3108325"/>
              <a:gd name="T62" fmla="*/ 762449 w 1982787"/>
              <a:gd name="T63" fmla="*/ 1700233 h 3108325"/>
              <a:gd name="T64" fmla="*/ 769257 w 1982787"/>
              <a:gd name="T65" fmla="*/ 1790051 h 3108325"/>
              <a:gd name="T66" fmla="*/ 676374 w 1982787"/>
              <a:gd name="T67" fmla="*/ 1812750 h 3108325"/>
              <a:gd name="T68" fmla="*/ 574252 w 1982787"/>
              <a:gd name="T69" fmla="*/ 1816316 h 3108325"/>
              <a:gd name="T70" fmla="*/ 502767 w 1982787"/>
              <a:gd name="T71" fmla="*/ 1857821 h 3108325"/>
              <a:gd name="T72" fmla="*/ 431767 w 1982787"/>
              <a:gd name="T73" fmla="*/ 1904514 h 3108325"/>
              <a:gd name="T74" fmla="*/ 349097 w 1982787"/>
              <a:gd name="T75" fmla="*/ 1859928 h 3108325"/>
              <a:gd name="T76" fmla="*/ 415072 w 1982787"/>
              <a:gd name="T77" fmla="*/ 1830583 h 3108325"/>
              <a:gd name="T78" fmla="*/ 475534 w 1982787"/>
              <a:gd name="T79" fmla="*/ 1733631 h 3108325"/>
              <a:gd name="T80" fmla="*/ 450571 w 1982787"/>
              <a:gd name="T81" fmla="*/ 1448448 h 3108325"/>
              <a:gd name="T82" fmla="*/ 435333 w 1982787"/>
              <a:gd name="T83" fmla="*/ 1259084 h 3108325"/>
              <a:gd name="T84" fmla="*/ 462404 w 1982787"/>
              <a:gd name="T85" fmla="*/ 1101819 h 3108325"/>
              <a:gd name="T86" fmla="*/ 506008 w 1982787"/>
              <a:gd name="T87" fmla="*/ 851657 h 3108325"/>
              <a:gd name="T88" fmla="*/ 393836 w 1982787"/>
              <a:gd name="T89" fmla="*/ 970658 h 3108325"/>
              <a:gd name="T90" fmla="*/ 349097 w 1982787"/>
              <a:gd name="T91" fmla="*/ 1017675 h 3108325"/>
              <a:gd name="T92" fmla="*/ 351470 w 1982787"/>
              <a:gd name="T93" fmla="*/ 1170379 h 3108325"/>
              <a:gd name="T94" fmla="*/ 262212 w 1982787"/>
              <a:gd name="T95" fmla="*/ 995302 h 3108325"/>
              <a:gd name="T96" fmla="*/ 326565 w 1982787"/>
              <a:gd name="T97" fmla="*/ 927046 h 3108325"/>
              <a:gd name="T98" fmla="*/ 404859 w 1982787"/>
              <a:gd name="T99" fmla="*/ 828473 h 3108325"/>
              <a:gd name="T100" fmla="*/ 525460 w 1982787"/>
              <a:gd name="T101" fmla="*/ 651916 h 3108325"/>
              <a:gd name="T102" fmla="*/ 529513 w 1982787"/>
              <a:gd name="T103" fmla="*/ 558205 h 3108325"/>
              <a:gd name="T104" fmla="*/ 523029 w 1982787"/>
              <a:gd name="T105" fmla="*/ 477790 h 3108325"/>
              <a:gd name="T106" fmla="*/ 589976 w 1982787"/>
              <a:gd name="T107" fmla="*/ 384404 h 3108325"/>
              <a:gd name="T108" fmla="*/ 614615 w 1982787"/>
              <a:gd name="T109" fmla="*/ 285344 h 3108325"/>
              <a:gd name="T110" fmla="*/ 559987 w 1982787"/>
              <a:gd name="T111" fmla="*/ 260863 h 3108325"/>
              <a:gd name="T112" fmla="*/ 549289 w 1982787"/>
              <a:gd name="T113" fmla="*/ 232167 h 3108325"/>
              <a:gd name="T114" fmla="*/ 542481 w 1982787"/>
              <a:gd name="T115" fmla="*/ 202011 h 3108325"/>
              <a:gd name="T116" fmla="*/ 543291 w 1982787"/>
              <a:gd name="T117" fmla="*/ 144942 h 3108325"/>
              <a:gd name="T118" fmla="*/ 540212 w 1982787"/>
              <a:gd name="T119" fmla="*/ 91602 h 3108325"/>
              <a:gd name="T120" fmla="*/ 559177 w 1982787"/>
              <a:gd name="T121" fmla="*/ 33074 h 31083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82787" h="3108325">
                <a:moveTo>
                  <a:pt x="947429" y="2047875"/>
                </a:moveTo>
                <a:lnTo>
                  <a:pt x="940791" y="2060035"/>
                </a:lnTo>
                <a:lnTo>
                  <a:pt x="933623" y="2073252"/>
                </a:lnTo>
                <a:lnTo>
                  <a:pt x="925392" y="2089376"/>
                </a:lnTo>
                <a:lnTo>
                  <a:pt x="916364" y="2107351"/>
                </a:lnTo>
                <a:lnTo>
                  <a:pt x="912647" y="2116868"/>
                </a:lnTo>
                <a:lnTo>
                  <a:pt x="908664" y="2126120"/>
                </a:lnTo>
                <a:lnTo>
                  <a:pt x="904947" y="2135107"/>
                </a:lnTo>
                <a:lnTo>
                  <a:pt x="901496" y="2144095"/>
                </a:lnTo>
                <a:lnTo>
                  <a:pt x="899106" y="2152289"/>
                </a:lnTo>
                <a:lnTo>
                  <a:pt x="896982" y="2159691"/>
                </a:lnTo>
                <a:lnTo>
                  <a:pt x="891406" y="2186653"/>
                </a:lnTo>
                <a:lnTo>
                  <a:pt x="887689" y="2208593"/>
                </a:lnTo>
                <a:lnTo>
                  <a:pt x="884237" y="2228683"/>
                </a:lnTo>
                <a:lnTo>
                  <a:pt x="887954" y="2242164"/>
                </a:lnTo>
                <a:lnTo>
                  <a:pt x="891406" y="2257760"/>
                </a:lnTo>
                <a:lnTo>
                  <a:pt x="896185" y="2277586"/>
                </a:lnTo>
                <a:lnTo>
                  <a:pt x="900965" y="2300848"/>
                </a:lnTo>
                <a:lnTo>
                  <a:pt x="903089" y="2313800"/>
                </a:lnTo>
                <a:lnTo>
                  <a:pt x="905478" y="2326753"/>
                </a:lnTo>
                <a:lnTo>
                  <a:pt x="907602" y="2340234"/>
                </a:lnTo>
                <a:lnTo>
                  <a:pt x="909461" y="2353716"/>
                </a:lnTo>
                <a:lnTo>
                  <a:pt x="911054" y="2367726"/>
                </a:lnTo>
                <a:lnTo>
                  <a:pt x="912116" y="2381207"/>
                </a:lnTo>
                <a:lnTo>
                  <a:pt x="913975" y="2407641"/>
                </a:lnTo>
                <a:lnTo>
                  <a:pt x="915302" y="2433017"/>
                </a:lnTo>
                <a:lnTo>
                  <a:pt x="915833" y="2458923"/>
                </a:lnTo>
                <a:lnTo>
                  <a:pt x="915568" y="2486150"/>
                </a:lnTo>
                <a:lnTo>
                  <a:pt x="914771" y="2515227"/>
                </a:lnTo>
                <a:lnTo>
                  <a:pt x="913178" y="2547741"/>
                </a:lnTo>
                <a:lnTo>
                  <a:pt x="910788" y="2584219"/>
                </a:lnTo>
                <a:lnTo>
                  <a:pt x="907602" y="2625721"/>
                </a:lnTo>
                <a:lnTo>
                  <a:pt x="904682" y="2666693"/>
                </a:lnTo>
                <a:lnTo>
                  <a:pt x="902292" y="2700264"/>
                </a:lnTo>
                <a:lnTo>
                  <a:pt x="900699" y="2728284"/>
                </a:lnTo>
                <a:lnTo>
                  <a:pt x="900433" y="2740708"/>
                </a:lnTo>
                <a:lnTo>
                  <a:pt x="900168" y="2751810"/>
                </a:lnTo>
                <a:lnTo>
                  <a:pt x="900168" y="2761855"/>
                </a:lnTo>
                <a:lnTo>
                  <a:pt x="900433" y="2771636"/>
                </a:lnTo>
                <a:lnTo>
                  <a:pt x="900699" y="2780623"/>
                </a:lnTo>
                <a:lnTo>
                  <a:pt x="901230" y="2789082"/>
                </a:lnTo>
                <a:lnTo>
                  <a:pt x="902292" y="2797277"/>
                </a:lnTo>
                <a:lnTo>
                  <a:pt x="903354" y="2805471"/>
                </a:lnTo>
                <a:lnTo>
                  <a:pt x="904947" y="2813401"/>
                </a:lnTo>
                <a:lnTo>
                  <a:pt x="906540" y="2821596"/>
                </a:lnTo>
                <a:lnTo>
                  <a:pt x="908133" y="2829526"/>
                </a:lnTo>
                <a:lnTo>
                  <a:pt x="909992" y="2836663"/>
                </a:lnTo>
                <a:lnTo>
                  <a:pt x="911851" y="2843272"/>
                </a:lnTo>
                <a:lnTo>
                  <a:pt x="913709" y="2849087"/>
                </a:lnTo>
                <a:lnTo>
                  <a:pt x="917426" y="2859396"/>
                </a:lnTo>
                <a:lnTo>
                  <a:pt x="920612" y="2867591"/>
                </a:lnTo>
                <a:lnTo>
                  <a:pt x="926454" y="2880015"/>
                </a:lnTo>
                <a:lnTo>
                  <a:pt x="928578" y="2884773"/>
                </a:lnTo>
                <a:lnTo>
                  <a:pt x="929374" y="2886888"/>
                </a:lnTo>
                <a:lnTo>
                  <a:pt x="929905" y="2889002"/>
                </a:lnTo>
                <a:lnTo>
                  <a:pt x="933623" y="2906713"/>
                </a:lnTo>
                <a:lnTo>
                  <a:pt x="942384" y="2906449"/>
                </a:lnTo>
                <a:lnTo>
                  <a:pt x="952208" y="2906184"/>
                </a:lnTo>
                <a:lnTo>
                  <a:pt x="963891" y="2905127"/>
                </a:lnTo>
                <a:lnTo>
                  <a:pt x="976636" y="2904334"/>
                </a:lnTo>
                <a:lnTo>
                  <a:pt x="989115" y="2902748"/>
                </a:lnTo>
                <a:lnTo>
                  <a:pt x="994956" y="2901691"/>
                </a:lnTo>
                <a:lnTo>
                  <a:pt x="1000532" y="2900898"/>
                </a:lnTo>
                <a:lnTo>
                  <a:pt x="1005311" y="2899576"/>
                </a:lnTo>
                <a:lnTo>
                  <a:pt x="1009294" y="2898519"/>
                </a:lnTo>
                <a:lnTo>
                  <a:pt x="1018321" y="2894818"/>
                </a:lnTo>
                <a:lnTo>
                  <a:pt x="1023897" y="2892439"/>
                </a:lnTo>
                <a:lnTo>
                  <a:pt x="1029738" y="2889795"/>
                </a:lnTo>
                <a:lnTo>
                  <a:pt x="1036110" y="2886095"/>
                </a:lnTo>
                <a:lnTo>
                  <a:pt x="1042748" y="2882394"/>
                </a:lnTo>
                <a:lnTo>
                  <a:pt x="1049386" y="2878165"/>
                </a:lnTo>
                <a:lnTo>
                  <a:pt x="1056555" y="2873406"/>
                </a:lnTo>
                <a:lnTo>
                  <a:pt x="1063193" y="2868120"/>
                </a:lnTo>
                <a:lnTo>
                  <a:pt x="1069830" y="2862304"/>
                </a:lnTo>
                <a:lnTo>
                  <a:pt x="1076203" y="2856489"/>
                </a:lnTo>
                <a:lnTo>
                  <a:pt x="1082309" y="2849616"/>
                </a:lnTo>
                <a:lnTo>
                  <a:pt x="1087885" y="2842743"/>
                </a:lnTo>
                <a:lnTo>
                  <a:pt x="1090540" y="2839042"/>
                </a:lnTo>
                <a:lnTo>
                  <a:pt x="1092930" y="2835342"/>
                </a:lnTo>
                <a:lnTo>
                  <a:pt x="1095054" y="2831641"/>
                </a:lnTo>
                <a:lnTo>
                  <a:pt x="1097178" y="2827676"/>
                </a:lnTo>
                <a:lnTo>
                  <a:pt x="1099037" y="2823446"/>
                </a:lnTo>
                <a:lnTo>
                  <a:pt x="1100630" y="2819481"/>
                </a:lnTo>
                <a:lnTo>
                  <a:pt x="1103550" y="2810229"/>
                </a:lnTo>
                <a:lnTo>
                  <a:pt x="1105674" y="2800977"/>
                </a:lnTo>
                <a:lnTo>
                  <a:pt x="1107799" y="2790668"/>
                </a:lnTo>
                <a:lnTo>
                  <a:pt x="1109126" y="2780095"/>
                </a:lnTo>
                <a:lnTo>
                  <a:pt x="1110188" y="2768728"/>
                </a:lnTo>
                <a:lnTo>
                  <a:pt x="1110985" y="2757097"/>
                </a:lnTo>
                <a:lnTo>
                  <a:pt x="1111250" y="2744673"/>
                </a:lnTo>
                <a:lnTo>
                  <a:pt x="1110985" y="2732249"/>
                </a:lnTo>
                <a:lnTo>
                  <a:pt x="1110188" y="2719032"/>
                </a:lnTo>
                <a:lnTo>
                  <a:pt x="1109657" y="2705815"/>
                </a:lnTo>
                <a:lnTo>
                  <a:pt x="1108595" y="2692070"/>
                </a:lnTo>
                <a:lnTo>
                  <a:pt x="1107002" y="2678324"/>
                </a:lnTo>
                <a:lnTo>
                  <a:pt x="1105143" y="2664314"/>
                </a:lnTo>
                <a:lnTo>
                  <a:pt x="1103285" y="2650040"/>
                </a:lnTo>
                <a:lnTo>
                  <a:pt x="1100895" y="2635501"/>
                </a:lnTo>
                <a:lnTo>
                  <a:pt x="1098506" y="2621227"/>
                </a:lnTo>
                <a:lnTo>
                  <a:pt x="1092133" y="2588449"/>
                </a:lnTo>
                <a:lnTo>
                  <a:pt x="1083902" y="2550120"/>
                </a:lnTo>
                <a:lnTo>
                  <a:pt x="1074610" y="2507825"/>
                </a:lnTo>
                <a:lnTo>
                  <a:pt x="1065317" y="2464474"/>
                </a:lnTo>
                <a:lnTo>
                  <a:pt x="1047527" y="2384643"/>
                </a:lnTo>
                <a:lnTo>
                  <a:pt x="1040889" y="2353187"/>
                </a:lnTo>
                <a:lnTo>
                  <a:pt x="1038234" y="2339970"/>
                </a:lnTo>
                <a:lnTo>
                  <a:pt x="1036376" y="2329661"/>
                </a:lnTo>
                <a:lnTo>
                  <a:pt x="1034783" y="2320938"/>
                </a:lnTo>
                <a:lnTo>
                  <a:pt x="1033721" y="2311950"/>
                </a:lnTo>
                <a:lnTo>
                  <a:pt x="1031597" y="2293975"/>
                </a:lnTo>
                <a:lnTo>
                  <a:pt x="1029738" y="2276529"/>
                </a:lnTo>
                <a:lnTo>
                  <a:pt x="1028145" y="2260139"/>
                </a:lnTo>
                <a:lnTo>
                  <a:pt x="1026021" y="2244808"/>
                </a:lnTo>
                <a:lnTo>
                  <a:pt x="1024693" y="2238199"/>
                </a:lnTo>
                <a:lnTo>
                  <a:pt x="1023366" y="2231591"/>
                </a:lnTo>
                <a:lnTo>
                  <a:pt x="1021773" y="2225775"/>
                </a:lnTo>
                <a:lnTo>
                  <a:pt x="1019914" y="2220753"/>
                </a:lnTo>
                <a:lnTo>
                  <a:pt x="1017790" y="2216259"/>
                </a:lnTo>
                <a:lnTo>
                  <a:pt x="1015400" y="2212294"/>
                </a:lnTo>
                <a:lnTo>
                  <a:pt x="1009825" y="2204628"/>
                </a:lnTo>
                <a:lnTo>
                  <a:pt x="1003718" y="2195905"/>
                </a:lnTo>
                <a:lnTo>
                  <a:pt x="998142" y="2186389"/>
                </a:lnTo>
                <a:lnTo>
                  <a:pt x="992301" y="2176344"/>
                </a:lnTo>
                <a:lnTo>
                  <a:pt x="986725" y="2166035"/>
                </a:lnTo>
                <a:lnTo>
                  <a:pt x="981680" y="2155726"/>
                </a:lnTo>
                <a:lnTo>
                  <a:pt x="977698" y="2145945"/>
                </a:lnTo>
                <a:lnTo>
                  <a:pt x="975839" y="2140923"/>
                </a:lnTo>
                <a:lnTo>
                  <a:pt x="974246" y="2136429"/>
                </a:lnTo>
                <a:lnTo>
                  <a:pt x="967343" y="2112110"/>
                </a:lnTo>
                <a:lnTo>
                  <a:pt x="958050" y="2083032"/>
                </a:lnTo>
                <a:lnTo>
                  <a:pt x="947429" y="2047875"/>
                </a:lnTo>
                <a:close/>
                <a:moveTo>
                  <a:pt x="511723" y="1731596"/>
                </a:moveTo>
                <a:lnTo>
                  <a:pt x="511620" y="1731712"/>
                </a:lnTo>
                <a:lnTo>
                  <a:pt x="507758" y="1746395"/>
                </a:lnTo>
                <a:lnTo>
                  <a:pt x="473340" y="1830407"/>
                </a:lnTo>
                <a:lnTo>
                  <a:pt x="483923" y="1837012"/>
                </a:lnTo>
                <a:lnTo>
                  <a:pt x="507758" y="1746395"/>
                </a:lnTo>
                <a:lnTo>
                  <a:pt x="513821" y="1731596"/>
                </a:lnTo>
                <a:lnTo>
                  <a:pt x="511723" y="1731596"/>
                </a:lnTo>
                <a:close/>
                <a:moveTo>
                  <a:pt x="416800" y="1692593"/>
                </a:moveTo>
                <a:lnTo>
                  <a:pt x="383117" y="1768055"/>
                </a:lnTo>
                <a:lnTo>
                  <a:pt x="468048" y="1828558"/>
                </a:lnTo>
                <a:lnTo>
                  <a:pt x="508522" y="1734681"/>
                </a:lnTo>
                <a:lnTo>
                  <a:pt x="507635" y="1735371"/>
                </a:lnTo>
                <a:lnTo>
                  <a:pt x="505257" y="1736959"/>
                </a:lnTo>
                <a:lnTo>
                  <a:pt x="502878" y="1738017"/>
                </a:lnTo>
                <a:lnTo>
                  <a:pt x="500499" y="1738810"/>
                </a:lnTo>
                <a:lnTo>
                  <a:pt x="498120" y="1738810"/>
                </a:lnTo>
                <a:lnTo>
                  <a:pt x="495477" y="1738281"/>
                </a:lnTo>
                <a:lnTo>
                  <a:pt x="493891" y="1737488"/>
                </a:lnTo>
                <a:lnTo>
                  <a:pt x="492041" y="1736165"/>
                </a:lnTo>
                <a:lnTo>
                  <a:pt x="490719" y="1734842"/>
                </a:lnTo>
                <a:lnTo>
                  <a:pt x="489398" y="1733255"/>
                </a:lnTo>
                <a:lnTo>
                  <a:pt x="488869" y="1731403"/>
                </a:lnTo>
                <a:lnTo>
                  <a:pt x="488341" y="1729287"/>
                </a:lnTo>
                <a:lnTo>
                  <a:pt x="488076" y="1727435"/>
                </a:lnTo>
                <a:lnTo>
                  <a:pt x="487812" y="1723467"/>
                </a:lnTo>
                <a:lnTo>
                  <a:pt x="487812" y="1720293"/>
                </a:lnTo>
                <a:lnTo>
                  <a:pt x="488076" y="1716854"/>
                </a:lnTo>
                <a:lnTo>
                  <a:pt x="486755" y="1717912"/>
                </a:lnTo>
                <a:lnTo>
                  <a:pt x="485169" y="1718441"/>
                </a:lnTo>
                <a:lnTo>
                  <a:pt x="483583" y="1718970"/>
                </a:lnTo>
                <a:lnTo>
                  <a:pt x="480940" y="1719499"/>
                </a:lnTo>
                <a:lnTo>
                  <a:pt x="478297" y="1719499"/>
                </a:lnTo>
                <a:lnTo>
                  <a:pt x="475390" y="1719234"/>
                </a:lnTo>
                <a:lnTo>
                  <a:pt x="471953" y="1718176"/>
                </a:lnTo>
                <a:lnTo>
                  <a:pt x="470368" y="1717118"/>
                </a:lnTo>
                <a:lnTo>
                  <a:pt x="469310" y="1716325"/>
                </a:lnTo>
                <a:lnTo>
                  <a:pt x="467989" y="1715002"/>
                </a:lnTo>
                <a:lnTo>
                  <a:pt x="467196" y="1713679"/>
                </a:lnTo>
                <a:lnTo>
                  <a:pt x="465874" y="1710769"/>
                </a:lnTo>
                <a:lnTo>
                  <a:pt x="465081" y="1707859"/>
                </a:lnTo>
                <a:lnTo>
                  <a:pt x="464817" y="1704949"/>
                </a:lnTo>
                <a:lnTo>
                  <a:pt x="464289" y="1702569"/>
                </a:lnTo>
                <a:lnTo>
                  <a:pt x="464289" y="1700452"/>
                </a:lnTo>
                <a:lnTo>
                  <a:pt x="463231" y="1701510"/>
                </a:lnTo>
                <a:lnTo>
                  <a:pt x="461910" y="1702039"/>
                </a:lnTo>
                <a:lnTo>
                  <a:pt x="460060" y="1702569"/>
                </a:lnTo>
                <a:lnTo>
                  <a:pt x="457945" y="1703362"/>
                </a:lnTo>
                <a:lnTo>
                  <a:pt x="455302" y="1703627"/>
                </a:lnTo>
                <a:lnTo>
                  <a:pt x="452395" y="1703362"/>
                </a:lnTo>
                <a:lnTo>
                  <a:pt x="449223" y="1702304"/>
                </a:lnTo>
                <a:lnTo>
                  <a:pt x="446315" y="1700717"/>
                </a:lnTo>
                <a:lnTo>
                  <a:pt x="444201" y="1699394"/>
                </a:lnTo>
                <a:lnTo>
                  <a:pt x="442615" y="1697807"/>
                </a:lnTo>
                <a:lnTo>
                  <a:pt x="441294" y="1696220"/>
                </a:lnTo>
                <a:lnTo>
                  <a:pt x="440765" y="1695161"/>
                </a:lnTo>
                <a:lnTo>
                  <a:pt x="440501" y="1693839"/>
                </a:lnTo>
                <a:lnTo>
                  <a:pt x="440501" y="1693045"/>
                </a:lnTo>
                <a:lnTo>
                  <a:pt x="437329" y="1695161"/>
                </a:lnTo>
                <a:lnTo>
                  <a:pt x="433364" y="1697542"/>
                </a:lnTo>
                <a:lnTo>
                  <a:pt x="428607" y="1699923"/>
                </a:lnTo>
                <a:lnTo>
                  <a:pt x="427021" y="1700188"/>
                </a:lnTo>
                <a:lnTo>
                  <a:pt x="425699" y="1700452"/>
                </a:lnTo>
                <a:lnTo>
                  <a:pt x="424378" y="1699923"/>
                </a:lnTo>
                <a:lnTo>
                  <a:pt x="422792" y="1699394"/>
                </a:lnTo>
                <a:lnTo>
                  <a:pt x="421470" y="1698336"/>
                </a:lnTo>
                <a:lnTo>
                  <a:pt x="420149" y="1697278"/>
                </a:lnTo>
                <a:lnTo>
                  <a:pt x="417770" y="1694103"/>
                </a:lnTo>
                <a:lnTo>
                  <a:pt x="416800" y="1692593"/>
                </a:lnTo>
                <a:close/>
                <a:moveTo>
                  <a:pt x="413342" y="1686483"/>
                </a:moveTo>
                <a:lnTo>
                  <a:pt x="402976" y="1710170"/>
                </a:lnTo>
                <a:lnTo>
                  <a:pt x="369888" y="1759865"/>
                </a:lnTo>
                <a:lnTo>
                  <a:pt x="379148" y="1764621"/>
                </a:lnTo>
                <a:lnTo>
                  <a:pt x="402976" y="1710170"/>
                </a:lnTo>
                <a:lnTo>
                  <a:pt x="415758" y="1690972"/>
                </a:lnTo>
                <a:lnTo>
                  <a:pt x="415391" y="1690400"/>
                </a:lnTo>
                <a:lnTo>
                  <a:pt x="413541" y="1686961"/>
                </a:lnTo>
                <a:lnTo>
                  <a:pt x="413342" y="1686483"/>
                </a:lnTo>
                <a:close/>
                <a:moveTo>
                  <a:pt x="1432942" y="1530080"/>
                </a:moveTo>
                <a:lnTo>
                  <a:pt x="1432719" y="1531412"/>
                </a:lnTo>
                <a:lnTo>
                  <a:pt x="1432191" y="1532735"/>
                </a:lnTo>
                <a:lnTo>
                  <a:pt x="1430605" y="1534851"/>
                </a:lnTo>
                <a:lnTo>
                  <a:pt x="1428755" y="1536703"/>
                </a:lnTo>
                <a:lnTo>
                  <a:pt x="1427169" y="1538290"/>
                </a:lnTo>
                <a:lnTo>
                  <a:pt x="1425319" y="1539084"/>
                </a:lnTo>
                <a:lnTo>
                  <a:pt x="1423468" y="1539877"/>
                </a:lnTo>
                <a:lnTo>
                  <a:pt x="1421618" y="1539877"/>
                </a:lnTo>
                <a:lnTo>
                  <a:pt x="1420032" y="1539084"/>
                </a:lnTo>
                <a:lnTo>
                  <a:pt x="1418447" y="1538555"/>
                </a:lnTo>
                <a:lnTo>
                  <a:pt x="1416332" y="1536968"/>
                </a:lnTo>
                <a:lnTo>
                  <a:pt x="1415803" y="1536174"/>
                </a:lnTo>
                <a:lnTo>
                  <a:pt x="1413953" y="1539084"/>
                </a:lnTo>
                <a:lnTo>
                  <a:pt x="1411839" y="1542258"/>
                </a:lnTo>
                <a:lnTo>
                  <a:pt x="1410782" y="1543846"/>
                </a:lnTo>
                <a:lnTo>
                  <a:pt x="1409196" y="1544904"/>
                </a:lnTo>
                <a:lnTo>
                  <a:pt x="1407610" y="1546226"/>
                </a:lnTo>
                <a:lnTo>
                  <a:pt x="1405495" y="1546755"/>
                </a:lnTo>
                <a:lnTo>
                  <a:pt x="1403645" y="1547020"/>
                </a:lnTo>
                <a:lnTo>
                  <a:pt x="1401795" y="1547285"/>
                </a:lnTo>
                <a:lnTo>
                  <a:pt x="1398888" y="1547020"/>
                </a:lnTo>
                <a:lnTo>
                  <a:pt x="1397302" y="1546755"/>
                </a:lnTo>
                <a:lnTo>
                  <a:pt x="1396509" y="1549136"/>
                </a:lnTo>
                <a:lnTo>
                  <a:pt x="1394923" y="1551517"/>
                </a:lnTo>
                <a:lnTo>
                  <a:pt x="1393337" y="1554427"/>
                </a:lnTo>
                <a:lnTo>
                  <a:pt x="1392280" y="1555485"/>
                </a:lnTo>
                <a:lnTo>
                  <a:pt x="1390958" y="1556808"/>
                </a:lnTo>
                <a:lnTo>
                  <a:pt x="1388315" y="1558395"/>
                </a:lnTo>
                <a:lnTo>
                  <a:pt x="1386201" y="1559453"/>
                </a:lnTo>
                <a:lnTo>
                  <a:pt x="1385144" y="1559718"/>
                </a:lnTo>
                <a:lnTo>
                  <a:pt x="1384879" y="1561570"/>
                </a:lnTo>
                <a:lnTo>
                  <a:pt x="1384615" y="1565802"/>
                </a:lnTo>
                <a:lnTo>
                  <a:pt x="1383822" y="1571622"/>
                </a:lnTo>
                <a:lnTo>
                  <a:pt x="1383029" y="1574797"/>
                </a:lnTo>
                <a:lnTo>
                  <a:pt x="1382236" y="1577442"/>
                </a:lnTo>
                <a:lnTo>
                  <a:pt x="1381708" y="1578500"/>
                </a:lnTo>
                <a:lnTo>
                  <a:pt x="1380650" y="1579558"/>
                </a:lnTo>
                <a:lnTo>
                  <a:pt x="1379857" y="1580352"/>
                </a:lnTo>
                <a:lnTo>
                  <a:pt x="1378536" y="1581145"/>
                </a:lnTo>
                <a:lnTo>
                  <a:pt x="1376157" y="1581939"/>
                </a:lnTo>
                <a:lnTo>
                  <a:pt x="1373514" y="1581939"/>
                </a:lnTo>
                <a:lnTo>
                  <a:pt x="1370342" y="1581675"/>
                </a:lnTo>
                <a:lnTo>
                  <a:pt x="1367963" y="1581145"/>
                </a:lnTo>
                <a:lnTo>
                  <a:pt x="1365585" y="1580087"/>
                </a:lnTo>
                <a:lnTo>
                  <a:pt x="1363999" y="1579294"/>
                </a:lnTo>
                <a:lnTo>
                  <a:pt x="1361091" y="1577177"/>
                </a:lnTo>
                <a:lnTo>
                  <a:pt x="1359505" y="1576384"/>
                </a:lnTo>
                <a:lnTo>
                  <a:pt x="1358979" y="1576234"/>
                </a:lnTo>
                <a:lnTo>
                  <a:pt x="1429430" y="1664811"/>
                </a:lnTo>
                <a:lnTo>
                  <a:pt x="1499379" y="1602237"/>
                </a:lnTo>
                <a:lnTo>
                  <a:pt x="1432942" y="1530080"/>
                </a:lnTo>
                <a:close/>
                <a:moveTo>
                  <a:pt x="1052642" y="0"/>
                </a:moveTo>
                <a:lnTo>
                  <a:pt x="1057399" y="0"/>
                </a:lnTo>
                <a:lnTo>
                  <a:pt x="1062157" y="0"/>
                </a:lnTo>
                <a:lnTo>
                  <a:pt x="1066915" y="529"/>
                </a:lnTo>
                <a:lnTo>
                  <a:pt x="1071672" y="1323"/>
                </a:lnTo>
                <a:lnTo>
                  <a:pt x="1076694" y="2116"/>
                </a:lnTo>
                <a:lnTo>
                  <a:pt x="1081187" y="3439"/>
                </a:lnTo>
                <a:lnTo>
                  <a:pt x="1085945" y="4762"/>
                </a:lnTo>
                <a:lnTo>
                  <a:pt x="1095460" y="7936"/>
                </a:lnTo>
                <a:lnTo>
                  <a:pt x="1104447" y="11904"/>
                </a:lnTo>
                <a:lnTo>
                  <a:pt x="1113169" y="16137"/>
                </a:lnTo>
                <a:lnTo>
                  <a:pt x="1121362" y="20370"/>
                </a:lnTo>
                <a:lnTo>
                  <a:pt x="1129292" y="25131"/>
                </a:lnTo>
                <a:lnTo>
                  <a:pt x="1136428" y="29628"/>
                </a:lnTo>
                <a:lnTo>
                  <a:pt x="1143036" y="33861"/>
                </a:lnTo>
                <a:lnTo>
                  <a:pt x="1148586" y="37829"/>
                </a:lnTo>
                <a:lnTo>
                  <a:pt x="1156780" y="44707"/>
                </a:lnTo>
                <a:lnTo>
                  <a:pt x="1161009" y="48146"/>
                </a:lnTo>
                <a:lnTo>
                  <a:pt x="1163123" y="49998"/>
                </a:lnTo>
                <a:lnTo>
                  <a:pt x="1166824" y="52379"/>
                </a:lnTo>
                <a:lnTo>
                  <a:pt x="1176339" y="58728"/>
                </a:lnTo>
                <a:lnTo>
                  <a:pt x="1195633" y="71690"/>
                </a:lnTo>
                <a:lnTo>
                  <a:pt x="1199334" y="74071"/>
                </a:lnTo>
                <a:lnTo>
                  <a:pt x="1202770" y="76716"/>
                </a:lnTo>
                <a:lnTo>
                  <a:pt x="1209378" y="82536"/>
                </a:lnTo>
                <a:lnTo>
                  <a:pt x="1215985" y="88885"/>
                </a:lnTo>
                <a:lnTo>
                  <a:pt x="1223386" y="96557"/>
                </a:lnTo>
                <a:lnTo>
                  <a:pt x="1226822" y="100260"/>
                </a:lnTo>
                <a:lnTo>
                  <a:pt x="1229729" y="104228"/>
                </a:lnTo>
                <a:lnTo>
                  <a:pt x="1231844" y="108196"/>
                </a:lnTo>
                <a:lnTo>
                  <a:pt x="1233694" y="112164"/>
                </a:lnTo>
                <a:lnTo>
                  <a:pt x="1235280" y="116397"/>
                </a:lnTo>
                <a:lnTo>
                  <a:pt x="1236601" y="120630"/>
                </a:lnTo>
                <a:lnTo>
                  <a:pt x="1239245" y="129888"/>
                </a:lnTo>
                <a:lnTo>
                  <a:pt x="1240830" y="134915"/>
                </a:lnTo>
                <a:lnTo>
                  <a:pt x="1241623" y="140734"/>
                </a:lnTo>
                <a:lnTo>
                  <a:pt x="1242681" y="146554"/>
                </a:lnTo>
                <a:lnTo>
                  <a:pt x="1243474" y="152110"/>
                </a:lnTo>
                <a:lnTo>
                  <a:pt x="1244266" y="163220"/>
                </a:lnTo>
                <a:lnTo>
                  <a:pt x="1245588" y="171685"/>
                </a:lnTo>
                <a:lnTo>
                  <a:pt x="1246117" y="175653"/>
                </a:lnTo>
                <a:lnTo>
                  <a:pt x="1246645" y="179622"/>
                </a:lnTo>
                <a:lnTo>
                  <a:pt x="1246645" y="188087"/>
                </a:lnTo>
                <a:lnTo>
                  <a:pt x="1246117" y="196817"/>
                </a:lnTo>
                <a:lnTo>
                  <a:pt x="1245588" y="204753"/>
                </a:lnTo>
                <a:lnTo>
                  <a:pt x="1245324" y="208721"/>
                </a:lnTo>
                <a:lnTo>
                  <a:pt x="1244266" y="212689"/>
                </a:lnTo>
                <a:lnTo>
                  <a:pt x="1243209" y="216921"/>
                </a:lnTo>
                <a:lnTo>
                  <a:pt x="1241888" y="221154"/>
                </a:lnTo>
                <a:lnTo>
                  <a:pt x="1238452" y="229619"/>
                </a:lnTo>
                <a:lnTo>
                  <a:pt x="1234487" y="237820"/>
                </a:lnTo>
                <a:lnTo>
                  <a:pt x="1229729" y="247872"/>
                </a:lnTo>
                <a:lnTo>
                  <a:pt x="1224443" y="260835"/>
                </a:lnTo>
                <a:lnTo>
                  <a:pt x="1218364" y="273533"/>
                </a:lnTo>
                <a:lnTo>
                  <a:pt x="1215721" y="279088"/>
                </a:lnTo>
                <a:lnTo>
                  <a:pt x="1212814" y="283585"/>
                </a:lnTo>
                <a:lnTo>
                  <a:pt x="1210171" y="288082"/>
                </a:lnTo>
                <a:lnTo>
                  <a:pt x="1207527" y="293638"/>
                </a:lnTo>
                <a:lnTo>
                  <a:pt x="1202241" y="306335"/>
                </a:lnTo>
                <a:lnTo>
                  <a:pt x="1195898" y="320885"/>
                </a:lnTo>
                <a:lnTo>
                  <a:pt x="1192197" y="328821"/>
                </a:lnTo>
                <a:lnTo>
                  <a:pt x="1187968" y="336493"/>
                </a:lnTo>
                <a:lnTo>
                  <a:pt x="1185590" y="340196"/>
                </a:lnTo>
                <a:lnTo>
                  <a:pt x="1183211" y="342842"/>
                </a:lnTo>
                <a:lnTo>
                  <a:pt x="1180832" y="345223"/>
                </a:lnTo>
                <a:lnTo>
                  <a:pt x="1177925" y="346545"/>
                </a:lnTo>
                <a:lnTo>
                  <a:pt x="1175282" y="347603"/>
                </a:lnTo>
                <a:lnTo>
                  <a:pt x="1172639" y="347868"/>
                </a:lnTo>
                <a:lnTo>
                  <a:pt x="1170260" y="347868"/>
                </a:lnTo>
                <a:lnTo>
                  <a:pt x="1167352" y="347868"/>
                </a:lnTo>
                <a:lnTo>
                  <a:pt x="1162859" y="346810"/>
                </a:lnTo>
                <a:lnTo>
                  <a:pt x="1158894" y="345752"/>
                </a:lnTo>
                <a:lnTo>
                  <a:pt x="1157044" y="345487"/>
                </a:lnTo>
                <a:lnTo>
                  <a:pt x="1155987" y="345487"/>
                </a:lnTo>
                <a:lnTo>
                  <a:pt x="1154930" y="345487"/>
                </a:lnTo>
                <a:lnTo>
                  <a:pt x="1154401" y="346016"/>
                </a:lnTo>
                <a:lnTo>
                  <a:pt x="1154137" y="347868"/>
                </a:lnTo>
                <a:lnTo>
                  <a:pt x="1153873" y="350249"/>
                </a:lnTo>
                <a:lnTo>
                  <a:pt x="1153608" y="356069"/>
                </a:lnTo>
                <a:lnTo>
                  <a:pt x="1153873" y="363476"/>
                </a:lnTo>
                <a:lnTo>
                  <a:pt x="1153873" y="372205"/>
                </a:lnTo>
                <a:lnTo>
                  <a:pt x="1154137" y="376438"/>
                </a:lnTo>
                <a:lnTo>
                  <a:pt x="1154401" y="380142"/>
                </a:lnTo>
                <a:lnTo>
                  <a:pt x="1155458" y="387813"/>
                </a:lnTo>
                <a:lnTo>
                  <a:pt x="1156516" y="395485"/>
                </a:lnTo>
                <a:lnTo>
                  <a:pt x="1157573" y="403950"/>
                </a:lnTo>
                <a:lnTo>
                  <a:pt x="1157837" y="406066"/>
                </a:lnTo>
                <a:lnTo>
                  <a:pt x="1158366" y="407918"/>
                </a:lnTo>
                <a:lnTo>
                  <a:pt x="1159687" y="411622"/>
                </a:lnTo>
                <a:lnTo>
                  <a:pt x="1161273" y="414532"/>
                </a:lnTo>
                <a:lnTo>
                  <a:pt x="1163388" y="417177"/>
                </a:lnTo>
                <a:lnTo>
                  <a:pt x="1167881" y="421939"/>
                </a:lnTo>
                <a:lnTo>
                  <a:pt x="1169995" y="424055"/>
                </a:lnTo>
                <a:lnTo>
                  <a:pt x="1171581" y="426171"/>
                </a:lnTo>
                <a:lnTo>
                  <a:pt x="1173431" y="428288"/>
                </a:lnTo>
                <a:lnTo>
                  <a:pt x="1175810" y="429875"/>
                </a:lnTo>
                <a:lnTo>
                  <a:pt x="1178718" y="431727"/>
                </a:lnTo>
                <a:lnTo>
                  <a:pt x="1181889" y="433314"/>
                </a:lnTo>
                <a:lnTo>
                  <a:pt x="1185325" y="435430"/>
                </a:lnTo>
                <a:lnTo>
                  <a:pt x="1188761" y="437546"/>
                </a:lnTo>
                <a:lnTo>
                  <a:pt x="1192197" y="440192"/>
                </a:lnTo>
                <a:lnTo>
                  <a:pt x="1195633" y="443895"/>
                </a:lnTo>
                <a:lnTo>
                  <a:pt x="1203827" y="452361"/>
                </a:lnTo>
                <a:lnTo>
                  <a:pt x="1213078" y="462413"/>
                </a:lnTo>
                <a:lnTo>
                  <a:pt x="1222064" y="472201"/>
                </a:lnTo>
                <a:lnTo>
                  <a:pt x="1225500" y="476434"/>
                </a:lnTo>
                <a:lnTo>
                  <a:pt x="1228672" y="480402"/>
                </a:lnTo>
                <a:lnTo>
                  <a:pt x="1229729" y="482253"/>
                </a:lnTo>
                <a:lnTo>
                  <a:pt x="1231051" y="484634"/>
                </a:lnTo>
                <a:lnTo>
                  <a:pt x="1233165" y="489660"/>
                </a:lnTo>
                <a:lnTo>
                  <a:pt x="1235544" y="496009"/>
                </a:lnTo>
                <a:lnTo>
                  <a:pt x="1237659" y="503416"/>
                </a:lnTo>
                <a:lnTo>
                  <a:pt x="1240566" y="511353"/>
                </a:lnTo>
                <a:lnTo>
                  <a:pt x="1243474" y="520082"/>
                </a:lnTo>
                <a:lnTo>
                  <a:pt x="1246910" y="528812"/>
                </a:lnTo>
                <a:lnTo>
                  <a:pt x="1251139" y="538071"/>
                </a:lnTo>
                <a:lnTo>
                  <a:pt x="1255103" y="546801"/>
                </a:lnTo>
                <a:lnTo>
                  <a:pt x="1258275" y="555001"/>
                </a:lnTo>
                <a:lnTo>
                  <a:pt x="1260654" y="562408"/>
                </a:lnTo>
                <a:lnTo>
                  <a:pt x="1262768" y="569816"/>
                </a:lnTo>
                <a:lnTo>
                  <a:pt x="1264354" y="577487"/>
                </a:lnTo>
                <a:lnTo>
                  <a:pt x="1265940" y="585423"/>
                </a:lnTo>
                <a:lnTo>
                  <a:pt x="1266997" y="594418"/>
                </a:lnTo>
                <a:lnTo>
                  <a:pt x="1268054" y="603941"/>
                </a:lnTo>
                <a:lnTo>
                  <a:pt x="1269640" y="613993"/>
                </a:lnTo>
                <a:lnTo>
                  <a:pt x="1270962" y="623517"/>
                </a:lnTo>
                <a:lnTo>
                  <a:pt x="1272812" y="632247"/>
                </a:lnTo>
                <a:lnTo>
                  <a:pt x="1274926" y="640447"/>
                </a:lnTo>
                <a:lnTo>
                  <a:pt x="1278627" y="654732"/>
                </a:lnTo>
                <a:lnTo>
                  <a:pt x="1280213" y="660817"/>
                </a:lnTo>
                <a:lnTo>
                  <a:pt x="1281006" y="666637"/>
                </a:lnTo>
                <a:lnTo>
                  <a:pt x="1282327" y="673515"/>
                </a:lnTo>
                <a:lnTo>
                  <a:pt x="1284442" y="683832"/>
                </a:lnTo>
                <a:lnTo>
                  <a:pt x="1290785" y="711079"/>
                </a:lnTo>
                <a:lnTo>
                  <a:pt x="1297657" y="742030"/>
                </a:lnTo>
                <a:lnTo>
                  <a:pt x="1300829" y="756844"/>
                </a:lnTo>
                <a:lnTo>
                  <a:pt x="1303472" y="770600"/>
                </a:lnTo>
                <a:lnTo>
                  <a:pt x="1306115" y="785943"/>
                </a:lnTo>
                <a:lnTo>
                  <a:pt x="1310344" y="805519"/>
                </a:lnTo>
                <a:lnTo>
                  <a:pt x="1315366" y="827211"/>
                </a:lnTo>
                <a:lnTo>
                  <a:pt x="1320652" y="849962"/>
                </a:lnTo>
                <a:lnTo>
                  <a:pt x="1330696" y="891494"/>
                </a:lnTo>
                <a:lnTo>
                  <a:pt x="1334660" y="907366"/>
                </a:lnTo>
                <a:lnTo>
                  <a:pt x="1337303" y="917154"/>
                </a:lnTo>
                <a:lnTo>
                  <a:pt x="1339947" y="926413"/>
                </a:lnTo>
                <a:lnTo>
                  <a:pt x="1343118" y="939376"/>
                </a:lnTo>
                <a:lnTo>
                  <a:pt x="1350519" y="970856"/>
                </a:lnTo>
                <a:lnTo>
                  <a:pt x="1356862" y="1001542"/>
                </a:lnTo>
                <a:lnTo>
                  <a:pt x="1359241" y="1013446"/>
                </a:lnTo>
                <a:lnTo>
                  <a:pt x="1360298" y="1020853"/>
                </a:lnTo>
                <a:lnTo>
                  <a:pt x="1361356" y="1025880"/>
                </a:lnTo>
                <a:lnTo>
                  <a:pt x="1362413" y="1030906"/>
                </a:lnTo>
                <a:lnTo>
                  <a:pt x="1363999" y="1035932"/>
                </a:lnTo>
                <a:lnTo>
                  <a:pt x="1365849" y="1040694"/>
                </a:lnTo>
                <a:lnTo>
                  <a:pt x="1369814" y="1050217"/>
                </a:lnTo>
                <a:lnTo>
                  <a:pt x="1374043" y="1059740"/>
                </a:lnTo>
                <a:lnTo>
                  <a:pt x="1374571" y="1062121"/>
                </a:lnTo>
                <a:lnTo>
                  <a:pt x="1375364" y="1064238"/>
                </a:lnTo>
                <a:lnTo>
                  <a:pt x="1375628" y="1066883"/>
                </a:lnTo>
                <a:lnTo>
                  <a:pt x="1375893" y="1068999"/>
                </a:lnTo>
                <a:lnTo>
                  <a:pt x="1375628" y="1073232"/>
                </a:lnTo>
                <a:lnTo>
                  <a:pt x="1374571" y="1077465"/>
                </a:lnTo>
                <a:lnTo>
                  <a:pt x="1374043" y="1081697"/>
                </a:lnTo>
                <a:lnTo>
                  <a:pt x="1373250" y="1086459"/>
                </a:lnTo>
                <a:lnTo>
                  <a:pt x="1372721" y="1091750"/>
                </a:lnTo>
                <a:lnTo>
                  <a:pt x="1373250" y="1094395"/>
                </a:lnTo>
                <a:lnTo>
                  <a:pt x="1373514" y="1097305"/>
                </a:lnTo>
                <a:lnTo>
                  <a:pt x="1374307" y="1102860"/>
                </a:lnTo>
                <a:lnTo>
                  <a:pt x="1375364" y="1106828"/>
                </a:lnTo>
                <a:lnTo>
                  <a:pt x="1376421" y="1109738"/>
                </a:lnTo>
                <a:lnTo>
                  <a:pt x="1377743" y="1112648"/>
                </a:lnTo>
                <a:lnTo>
                  <a:pt x="1380122" y="1117410"/>
                </a:lnTo>
                <a:lnTo>
                  <a:pt x="1381443" y="1120849"/>
                </a:lnTo>
                <a:lnTo>
                  <a:pt x="1382765" y="1125346"/>
                </a:lnTo>
                <a:lnTo>
                  <a:pt x="1383558" y="1127991"/>
                </a:lnTo>
                <a:lnTo>
                  <a:pt x="1384086" y="1131430"/>
                </a:lnTo>
                <a:lnTo>
                  <a:pt x="1384615" y="1139631"/>
                </a:lnTo>
                <a:lnTo>
                  <a:pt x="1385144" y="1148890"/>
                </a:lnTo>
                <a:lnTo>
                  <a:pt x="1385672" y="1159207"/>
                </a:lnTo>
                <a:lnTo>
                  <a:pt x="1386201" y="1180370"/>
                </a:lnTo>
                <a:lnTo>
                  <a:pt x="1386729" y="1190158"/>
                </a:lnTo>
                <a:lnTo>
                  <a:pt x="1387258" y="1198623"/>
                </a:lnTo>
                <a:lnTo>
                  <a:pt x="1389901" y="1223490"/>
                </a:lnTo>
                <a:lnTo>
                  <a:pt x="1392809" y="1259202"/>
                </a:lnTo>
                <a:lnTo>
                  <a:pt x="1394923" y="1294121"/>
                </a:lnTo>
                <a:lnTo>
                  <a:pt x="1395452" y="1307877"/>
                </a:lnTo>
                <a:lnTo>
                  <a:pt x="1395980" y="1316607"/>
                </a:lnTo>
                <a:lnTo>
                  <a:pt x="1395980" y="1322162"/>
                </a:lnTo>
                <a:lnTo>
                  <a:pt x="1396245" y="1327189"/>
                </a:lnTo>
                <a:lnTo>
                  <a:pt x="1396773" y="1331686"/>
                </a:lnTo>
                <a:lnTo>
                  <a:pt x="1398095" y="1336448"/>
                </a:lnTo>
                <a:lnTo>
                  <a:pt x="1400209" y="1345442"/>
                </a:lnTo>
                <a:lnTo>
                  <a:pt x="1401266" y="1350204"/>
                </a:lnTo>
                <a:lnTo>
                  <a:pt x="1402324" y="1356023"/>
                </a:lnTo>
                <a:lnTo>
                  <a:pt x="1403117" y="1361314"/>
                </a:lnTo>
                <a:lnTo>
                  <a:pt x="1404438" y="1365018"/>
                </a:lnTo>
                <a:lnTo>
                  <a:pt x="1405495" y="1368192"/>
                </a:lnTo>
                <a:lnTo>
                  <a:pt x="1406817" y="1370308"/>
                </a:lnTo>
                <a:lnTo>
                  <a:pt x="1407874" y="1372689"/>
                </a:lnTo>
                <a:lnTo>
                  <a:pt x="1408931" y="1374806"/>
                </a:lnTo>
                <a:lnTo>
                  <a:pt x="1409460" y="1377451"/>
                </a:lnTo>
                <a:lnTo>
                  <a:pt x="1409724" y="1381155"/>
                </a:lnTo>
                <a:lnTo>
                  <a:pt x="1409989" y="1385652"/>
                </a:lnTo>
                <a:lnTo>
                  <a:pt x="1411046" y="1390942"/>
                </a:lnTo>
                <a:lnTo>
                  <a:pt x="1413425" y="1401789"/>
                </a:lnTo>
                <a:lnTo>
                  <a:pt x="1415803" y="1412635"/>
                </a:lnTo>
                <a:lnTo>
                  <a:pt x="1416861" y="1417925"/>
                </a:lnTo>
                <a:lnTo>
                  <a:pt x="1417125" y="1422423"/>
                </a:lnTo>
                <a:lnTo>
                  <a:pt x="1417125" y="1429830"/>
                </a:lnTo>
                <a:lnTo>
                  <a:pt x="1417918" y="1434591"/>
                </a:lnTo>
                <a:lnTo>
                  <a:pt x="1419239" y="1439353"/>
                </a:lnTo>
                <a:lnTo>
                  <a:pt x="1421090" y="1446231"/>
                </a:lnTo>
                <a:lnTo>
                  <a:pt x="1421883" y="1450464"/>
                </a:lnTo>
                <a:lnTo>
                  <a:pt x="1422411" y="1454167"/>
                </a:lnTo>
                <a:lnTo>
                  <a:pt x="1422940" y="1458135"/>
                </a:lnTo>
                <a:lnTo>
                  <a:pt x="1422940" y="1462103"/>
                </a:lnTo>
                <a:lnTo>
                  <a:pt x="1422411" y="1470040"/>
                </a:lnTo>
                <a:lnTo>
                  <a:pt x="1422147" y="1478505"/>
                </a:lnTo>
                <a:lnTo>
                  <a:pt x="1422411" y="1484589"/>
                </a:lnTo>
                <a:lnTo>
                  <a:pt x="1422940" y="1486176"/>
                </a:lnTo>
                <a:lnTo>
                  <a:pt x="1423204" y="1486970"/>
                </a:lnTo>
                <a:lnTo>
                  <a:pt x="1424261" y="1488557"/>
                </a:lnTo>
                <a:lnTo>
                  <a:pt x="1425054" y="1489880"/>
                </a:lnTo>
                <a:lnTo>
                  <a:pt x="1425847" y="1491467"/>
                </a:lnTo>
                <a:lnTo>
                  <a:pt x="1426376" y="1493319"/>
                </a:lnTo>
                <a:lnTo>
                  <a:pt x="1426640" y="1495435"/>
                </a:lnTo>
                <a:lnTo>
                  <a:pt x="1427697" y="1499403"/>
                </a:lnTo>
                <a:lnTo>
                  <a:pt x="1428755" y="1505752"/>
                </a:lnTo>
                <a:lnTo>
                  <a:pt x="1429177" y="1507103"/>
                </a:lnTo>
                <a:lnTo>
                  <a:pt x="1429430" y="1506807"/>
                </a:lnTo>
                <a:lnTo>
                  <a:pt x="1518263" y="1587794"/>
                </a:lnTo>
                <a:lnTo>
                  <a:pt x="1522758" y="1583030"/>
                </a:lnTo>
                <a:lnTo>
                  <a:pt x="1642260" y="1489075"/>
                </a:lnTo>
                <a:lnTo>
                  <a:pt x="1982787" y="2074772"/>
                </a:lnTo>
                <a:lnTo>
                  <a:pt x="1617672" y="2381250"/>
                </a:lnTo>
                <a:lnTo>
                  <a:pt x="1277937" y="1802964"/>
                </a:lnTo>
                <a:lnTo>
                  <a:pt x="1419780" y="1672979"/>
                </a:lnTo>
                <a:lnTo>
                  <a:pt x="1352239" y="1575898"/>
                </a:lnTo>
                <a:lnTo>
                  <a:pt x="1351576" y="1576119"/>
                </a:lnTo>
                <a:lnTo>
                  <a:pt x="1350519" y="1577177"/>
                </a:lnTo>
                <a:lnTo>
                  <a:pt x="1349462" y="1577442"/>
                </a:lnTo>
                <a:lnTo>
                  <a:pt x="1348669" y="1577442"/>
                </a:lnTo>
                <a:lnTo>
                  <a:pt x="1347612" y="1576913"/>
                </a:lnTo>
                <a:lnTo>
                  <a:pt x="1346290" y="1575326"/>
                </a:lnTo>
                <a:lnTo>
                  <a:pt x="1344176" y="1572945"/>
                </a:lnTo>
                <a:lnTo>
                  <a:pt x="1342854" y="1571358"/>
                </a:lnTo>
                <a:lnTo>
                  <a:pt x="1342061" y="1569770"/>
                </a:lnTo>
                <a:lnTo>
                  <a:pt x="1341532" y="1567919"/>
                </a:lnTo>
                <a:lnTo>
                  <a:pt x="1341004" y="1566067"/>
                </a:lnTo>
                <a:lnTo>
                  <a:pt x="1340475" y="1561305"/>
                </a:lnTo>
                <a:lnTo>
                  <a:pt x="1339154" y="1554427"/>
                </a:lnTo>
                <a:lnTo>
                  <a:pt x="1338361" y="1550724"/>
                </a:lnTo>
                <a:lnTo>
                  <a:pt x="1337568" y="1548343"/>
                </a:lnTo>
                <a:lnTo>
                  <a:pt x="1336775" y="1546226"/>
                </a:lnTo>
                <a:lnTo>
                  <a:pt x="1335982" y="1544639"/>
                </a:lnTo>
                <a:lnTo>
                  <a:pt x="1334132" y="1541994"/>
                </a:lnTo>
                <a:lnTo>
                  <a:pt x="1332810" y="1540142"/>
                </a:lnTo>
                <a:lnTo>
                  <a:pt x="1331753" y="1538026"/>
                </a:lnTo>
                <a:lnTo>
                  <a:pt x="1330167" y="1534587"/>
                </a:lnTo>
                <a:lnTo>
                  <a:pt x="1328317" y="1529825"/>
                </a:lnTo>
                <a:lnTo>
                  <a:pt x="1323824" y="1517127"/>
                </a:lnTo>
                <a:lnTo>
                  <a:pt x="1314573" y="1489086"/>
                </a:lnTo>
                <a:lnTo>
                  <a:pt x="1313780" y="1485912"/>
                </a:lnTo>
                <a:lnTo>
                  <a:pt x="1313251" y="1482737"/>
                </a:lnTo>
                <a:lnTo>
                  <a:pt x="1312987" y="1479563"/>
                </a:lnTo>
                <a:lnTo>
                  <a:pt x="1312987" y="1476124"/>
                </a:lnTo>
                <a:lnTo>
                  <a:pt x="1312987" y="1473214"/>
                </a:lnTo>
                <a:lnTo>
                  <a:pt x="1313251" y="1469775"/>
                </a:lnTo>
                <a:lnTo>
                  <a:pt x="1314044" y="1463426"/>
                </a:lnTo>
                <a:lnTo>
                  <a:pt x="1315630" y="1457606"/>
                </a:lnTo>
                <a:lnTo>
                  <a:pt x="1317480" y="1452580"/>
                </a:lnTo>
                <a:lnTo>
                  <a:pt x="1318802" y="1448347"/>
                </a:lnTo>
                <a:lnTo>
                  <a:pt x="1320388" y="1444908"/>
                </a:lnTo>
                <a:lnTo>
                  <a:pt x="1321445" y="1442527"/>
                </a:lnTo>
                <a:lnTo>
                  <a:pt x="1321974" y="1439617"/>
                </a:lnTo>
                <a:lnTo>
                  <a:pt x="1321709" y="1437237"/>
                </a:lnTo>
                <a:lnTo>
                  <a:pt x="1321445" y="1434856"/>
                </a:lnTo>
                <a:lnTo>
                  <a:pt x="1320388" y="1430359"/>
                </a:lnTo>
                <a:lnTo>
                  <a:pt x="1320123" y="1427978"/>
                </a:lnTo>
                <a:lnTo>
                  <a:pt x="1319859" y="1425597"/>
                </a:lnTo>
                <a:lnTo>
                  <a:pt x="1320123" y="1418190"/>
                </a:lnTo>
                <a:lnTo>
                  <a:pt x="1320916" y="1408137"/>
                </a:lnTo>
                <a:lnTo>
                  <a:pt x="1321974" y="1397820"/>
                </a:lnTo>
                <a:lnTo>
                  <a:pt x="1322238" y="1389884"/>
                </a:lnTo>
                <a:lnTo>
                  <a:pt x="1322238" y="1384858"/>
                </a:lnTo>
                <a:lnTo>
                  <a:pt x="1321709" y="1380096"/>
                </a:lnTo>
                <a:lnTo>
                  <a:pt x="1320916" y="1377451"/>
                </a:lnTo>
                <a:lnTo>
                  <a:pt x="1320388" y="1375335"/>
                </a:lnTo>
                <a:lnTo>
                  <a:pt x="1319595" y="1373218"/>
                </a:lnTo>
                <a:lnTo>
                  <a:pt x="1318009" y="1371102"/>
                </a:lnTo>
                <a:lnTo>
                  <a:pt x="1315366" y="1363960"/>
                </a:lnTo>
                <a:lnTo>
                  <a:pt x="1312458" y="1355230"/>
                </a:lnTo>
                <a:lnTo>
                  <a:pt x="1309022" y="1344119"/>
                </a:lnTo>
                <a:lnTo>
                  <a:pt x="1305322" y="1331421"/>
                </a:lnTo>
                <a:lnTo>
                  <a:pt x="1301886" y="1317665"/>
                </a:lnTo>
                <a:lnTo>
                  <a:pt x="1300564" y="1310258"/>
                </a:lnTo>
                <a:lnTo>
                  <a:pt x="1298979" y="1302851"/>
                </a:lnTo>
                <a:lnTo>
                  <a:pt x="1297657" y="1295709"/>
                </a:lnTo>
                <a:lnTo>
                  <a:pt x="1296864" y="1288302"/>
                </a:lnTo>
                <a:lnTo>
                  <a:pt x="1294750" y="1272165"/>
                </a:lnTo>
                <a:lnTo>
                  <a:pt x="1291842" y="1252853"/>
                </a:lnTo>
                <a:lnTo>
                  <a:pt x="1288142" y="1231690"/>
                </a:lnTo>
                <a:lnTo>
                  <a:pt x="1283649" y="1209998"/>
                </a:lnTo>
                <a:lnTo>
                  <a:pt x="1279155" y="1188042"/>
                </a:lnTo>
                <a:lnTo>
                  <a:pt x="1274133" y="1167408"/>
                </a:lnTo>
                <a:lnTo>
                  <a:pt x="1269112" y="1148890"/>
                </a:lnTo>
                <a:lnTo>
                  <a:pt x="1266733" y="1140689"/>
                </a:lnTo>
                <a:lnTo>
                  <a:pt x="1264354" y="1133547"/>
                </a:lnTo>
                <a:lnTo>
                  <a:pt x="1221007" y="1003394"/>
                </a:lnTo>
                <a:lnTo>
                  <a:pt x="1218100" y="1013182"/>
                </a:lnTo>
                <a:lnTo>
                  <a:pt x="1214928" y="1022705"/>
                </a:lnTo>
                <a:lnTo>
                  <a:pt x="1212285" y="1033287"/>
                </a:lnTo>
                <a:lnTo>
                  <a:pt x="1210963" y="1038577"/>
                </a:lnTo>
                <a:lnTo>
                  <a:pt x="1210171" y="1043604"/>
                </a:lnTo>
                <a:lnTo>
                  <a:pt x="1209378" y="1049159"/>
                </a:lnTo>
                <a:lnTo>
                  <a:pt x="1208585" y="1054714"/>
                </a:lnTo>
                <a:lnTo>
                  <a:pt x="1208320" y="1064767"/>
                </a:lnTo>
                <a:lnTo>
                  <a:pt x="1208056" y="1073496"/>
                </a:lnTo>
                <a:lnTo>
                  <a:pt x="1208056" y="1075613"/>
                </a:lnTo>
                <a:lnTo>
                  <a:pt x="1207527" y="1078523"/>
                </a:lnTo>
                <a:lnTo>
                  <a:pt x="1205942" y="1085930"/>
                </a:lnTo>
                <a:lnTo>
                  <a:pt x="1203563" y="1094395"/>
                </a:lnTo>
                <a:lnTo>
                  <a:pt x="1201184" y="1103654"/>
                </a:lnTo>
                <a:lnTo>
                  <a:pt x="1196162" y="1120849"/>
                </a:lnTo>
                <a:lnTo>
                  <a:pt x="1194312" y="1126933"/>
                </a:lnTo>
                <a:lnTo>
                  <a:pt x="1193783" y="1130372"/>
                </a:lnTo>
                <a:lnTo>
                  <a:pt x="1193783" y="1132753"/>
                </a:lnTo>
                <a:lnTo>
                  <a:pt x="1193255" y="1136457"/>
                </a:lnTo>
                <a:lnTo>
                  <a:pt x="1191140" y="1145980"/>
                </a:lnTo>
                <a:lnTo>
                  <a:pt x="1187968" y="1156826"/>
                </a:lnTo>
                <a:lnTo>
                  <a:pt x="1184532" y="1167408"/>
                </a:lnTo>
                <a:lnTo>
                  <a:pt x="1183740" y="1170053"/>
                </a:lnTo>
                <a:lnTo>
                  <a:pt x="1183211" y="1173227"/>
                </a:lnTo>
                <a:lnTo>
                  <a:pt x="1182947" y="1176667"/>
                </a:lnTo>
                <a:lnTo>
                  <a:pt x="1182682" y="1180105"/>
                </a:lnTo>
                <a:lnTo>
                  <a:pt x="1182682" y="1188042"/>
                </a:lnTo>
                <a:lnTo>
                  <a:pt x="1182947" y="1196507"/>
                </a:lnTo>
                <a:lnTo>
                  <a:pt x="1183740" y="1214760"/>
                </a:lnTo>
                <a:lnTo>
                  <a:pt x="1184532" y="1223754"/>
                </a:lnTo>
                <a:lnTo>
                  <a:pt x="1184532" y="1233013"/>
                </a:lnTo>
                <a:lnTo>
                  <a:pt x="1184797" y="1237775"/>
                </a:lnTo>
                <a:lnTo>
                  <a:pt x="1185325" y="1243066"/>
                </a:lnTo>
                <a:lnTo>
                  <a:pt x="1185854" y="1248621"/>
                </a:lnTo>
                <a:lnTo>
                  <a:pt x="1186911" y="1254705"/>
                </a:lnTo>
                <a:lnTo>
                  <a:pt x="1189554" y="1268197"/>
                </a:lnTo>
                <a:lnTo>
                  <a:pt x="1193255" y="1281688"/>
                </a:lnTo>
                <a:lnTo>
                  <a:pt x="1197219" y="1295709"/>
                </a:lnTo>
                <a:lnTo>
                  <a:pt x="1201184" y="1308671"/>
                </a:lnTo>
                <a:lnTo>
                  <a:pt x="1205413" y="1320575"/>
                </a:lnTo>
                <a:lnTo>
                  <a:pt x="1209378" y="1330628"/>
                </a:lnTo>
                <a:lnTo>
                  <a:pt x="1212285" y="1338035"/>
                </a:lnTo>
                <a:lnTo>
                  <a:pt x="1213871" y="1343590"/>
                </a:lnTo>
                <a:lnTo>
                  <a:pt x="1214664" y="1348087"/>
                </a:lnTo>
                <a:lnTo>
                  <a:pt x="1214928" y="1353378"/>
                </a:lnTo>
                <a:lnTo>
                  <a:pt x="1215192" y="1359991"/>
                </a:lnTo>
                <a:lnTo>
                  <a:pt x="1216250" y="1369515"/>
                </a:lnTo>
                <a:lnTo>
                  <a:pt x="1218364" y="1382742"/>
                </a:lnTo>
                <a:lnTo>
                  <a:pt x="1221800" y="1401260"/>
                </a:lnTo>
                <a:lnTo>
                  <a:pt x="1223386" y="1412635"/>
                </a:lnTo>
                <a:lnTo>
                  <a:pt x="1225236" y="1425597"/>
                </a:lnTo>
                <a:lnTo>
                  <a:pt x="1226558" y="1439353"/>
                </a:lnTo>
                <a:lnTo>
                  <a:pt x="1227615" y="1454167"/>
                </a:lnTo>
                <a:lnTo>
                  <a:pt x="1228672" y="1469775"/>
                </a:lnTo>
                <a:lnTo>
                  <a:pt x="1229201" y="1485912"/>
                </a:lnTo>
                <a:lnTo>
                  <a:pt x="1229465" y="1502578"/>
                </a:lnTo>
                <a:lnTo>
                  <a:pt x="1229729" y="1519244"/>
                </a:lnTo>
                <a:lnTo>
                  <a:pt x="1229729" y="1536174"/>
                </a:lnTo>
                <a:lnTo>
                  <a:pt x="1229465" y="1552840"/>
                </a:lnTo>
                <a:lnTo>
                  <a:pt x="1228672" y="1584849"/>
                </a:lnTo>
                <a:lnTo>
                  <a:pt x="1227086" y="1615006"/>
                </a:lnTo>
                <a:lnTo>
                  <a:pt x="1226293" y="1628762"/>
                </a:lnTo>
                <a:lnTo>
                  <a:pt x="1224972" y="1641196"/>
                </a:lnTo>
                <a:lnTo>
                  <a:pt x="1222857" y="1667120"/>
                </a:lnTo>
                <a:lnTo>
                  <a:pt x="1221007" y="1697278"/>
                </a:lnTo>
                <a:lnTo>
                  <a:pt x="1219157" y="1729022"/>
                </a:lnTo>
                <a:lnTo>
                  <a:pt x="1217307" y="1761561"/>
                </a:lnTo>
                <a:lnTo>
                  <a:pt x="1214664" y="1818965"/>
                </a:lnTo>
                <a:lnTo>
                  <a:pt x="1213078" y="1856001"/>
                </a:lnTo>
                <a:lnTo>
                  <a:pt x="1212549" y="1865524"/>
                </a:lnTo>
                <a:lnTo>
                  <a:pt x="1211756" y="1872667"/>
                </a:lnTo>
                <a:lnTo>
                  <a:pt x="1210435" y="1878222"/>
                </a:lnTo>
                <a:lnTo>
                  <a:pt x="1208849" y="1882190"/>
                </a:lnTo>
                <a:lnTo>
                  <a:pt x="1207527" y="1884835"/>
                </a:lnTo>
                <a:lnTo>
                  <a:pt x="1206206" y="1886687"/>
                </a:lnTo>
                <a:lnTo>
                  <a:pt x="1205413" y="1888010"/>
                </a:lnTo>
                <a:lnTo>
                  <a:pt x="1204356" y="1888804"/>
                </a:lnTo>
                <a:lnTo>
                  <a:pt x="1204091" y="1889597"/>
                </a:lnTo>
                <a:lnTo>
                  <a:pt x="1202770" y="1890655"/>
                </a:lnTo>
                <a:lnTo>
                  <a:pt x="1199598" y="1893301"/>
                </a:lnTo>
                <a:lnTo>
                  <a:pt x="1195105" y="1896740"/>
                </a:lnTo>
                <a:lnTo>
                  <a:pt x="1189290" y="1900708"/>
                </a:lnTo>
                <a:lnTo>
                  <a:pt x="1183211" y="1904147"/>
                </a:lnTo>
                <a:lnTo>
                  <a:pt x="1176867" y="1907850"/>
                </a:lnTo>
                <a:lnTo>
                  <a:pt x="1170788" y="1911025"/>
                </a:lnTo>
                <a:lnTo>
                  <a:pt x="1165766" y="1913141"/>
                </a:lnTo>
                <a:lnTo>
                  <a:pt x="1160745" y="1914464"/>
                </a:lnTo>
                <a:lnTo>
                  <a:pt x="1155458" y="1915786"/>
                </a:lnTo>
                <a:lnTo>
                  <a:pt x="1144357" y="1918167"/>
                </a:lnTo>
                <a:lnTo>
                  <a:pt x="1135635" y="1919754"/>
                </a:lnTo>
                <a:lnTo>
                  <a:pt x="1132199" y="1920019"/>
                </a:lnTo>
                <a:lnTo>
                  <a:pt x="1131142" y="1958377"/>
                </a:lnTo>
                <a:lnTo>
                  <a:pt x="1130085" y="1991709"/>
                </a:lnTo>
                <a:lnTo>
                  <a:pt x="1129820" y="2021337"/>
                </a:lnTo>
                <a:lnTo>
                  <a:pt x="1129820" y="2028215"/>
                </a:lnTo>
                <a:lnTo>
                  <a:pt x="1130613" y="2035887"/>
                </a:lnTo>
                <a:lnTo>
                  <a:pt x="1131406" y="2044352"/>
                </a:lnTo>
                <a:lnTo>
                  <a:pt x="1132199" y="2053346"/>
                </a:lnTo>
                <a:lnTo>
                  <a:pt x="1135371" y="2072658"/>
                </a:lnTo>
                <a:lnTo>
                  <a:pt x="1138807" y="2092763"/>
                </a:lnTo>
                <a:lnTo>
                  <a:pt x="1143036" y="2112603"/>
                </a:lnTo>
                <a:lnTo>
                  <a:pt x="1147265" y="2131121"/>
                </a:lnTo>
                <a:lnTo>
                  <a:pt x="1149379" y="2139321"/>
                </a:lnTo>
                <a:lnTo>
                  <a:pt x="1151494" y="2146728"/>
                </a:lnTo>
                <a:lnTo>
                  <a:pt x="1153608" y="2153606"/>
                </a:lnTo>
                <a:lnTo>
                  <a:pt x="1155723" y="2159162"/>
                </a:lnTo>
                <a:lnTo>
                  <a:pt x="1160745" y="2173447"/>
                </a:lnTo>
                <a:lnTo>
                  <a:pt x="1167881" y="2194345"/>
                </a:lnTo>
                <a:lnTo>
                  <a:pt x="1175810" y="2220270"/>
                </a:lnTo>
                <a:lnTo>
                  <a:pt x="1184532" y="2249369"/>
                </a:lnTo>
                <a:lnTo>
                  <a:pt x="1192990" y="2279262"/>
                </a:lnTo>
                <a:lnTo>
                  <a:pt x="1196955" y="2294605"/>
                </a:lnTo>
                <a:lnTo>
                  <a:pt x="1200391" y="2309155"/>
                </a:lnTo>
                <a:lnTo>
                  <a:pt x="1203563" y="2323440"/>
                </a:lnTo>
                <a:lnTo>
                  <a:pt x="1206206" y="2336402"/>
                </a:lnTo>
                <a:lnTo>
                  <a:pt x="1208320" y="2348571"/>
                </a:lnTo>
                <a:lnTo>
                  <a:pt x="1209906" y="2359417"/>
                </a:lnTo>
                <a:lnTo>
                  <a:pt x="1210963" y="2372115"/>
                </a:lnTo>
                <a:lnTo>
                  <a:pt x="1212021" y="2389045"/>
                </a:lnTo>
                <a:lnTo>
                  <a:pt x="1214399" y="2434546"/>
                </a:lnTo>
                <a:lnTo>
                  <a:pt x="1219950" y="2550414"/>
                </a:lnTo>
                <a:lnTo>
                  <a:pt x="1222593" y="2610729"/>
                </a:lnTo>
                <a:lnTo>
                  <a:pt x="1224179" y="2639299"/>
                </a:lnTo>
                <a:lnTo>
                  <a:pt x="1226029" y="2665753"/>
                </a:lnTo>
                <a:lnTo>
                  <a:pt x="1227351" y="2689296"/>
                </a:lnTo>
                <a:lnTo>
                  <a:pt x="1229201" y="2709930"/>
                </a:lnTo>
                <a:lnTo>
                  <a:pt x="1231051" y="2726332"/>
                </a:lnTo>
                <a:lnTo>
                  <a:pt x="1231844" y="2732945"/>
                </a:lnTo>
                <a:lnTo>
                  <a:pt x="1232901" y="2738236"/>
                </a:lnTo>
                <a:lnTo>
                  <a:pt x="1234751" y="2746966"/>
                </a:lnTo>
                <a:lnTo>
                  <a:pt x="1236866" y="2754902"/>
                </a:lnTo>
                <a:lnTo>
                  <a:pt x="1238980" y="2761780"/>
                </a:lnTo>
                <a:lnTo>
                  <a:pt x="1241095" y="2768393"/>
                </a:lnTo>
                <a:lnTo>
                  <a:pt x="1243209" y="2774213"/>
                </a:lnTo>
                <a:lnTo>
                  <a:pt x="1245588" y="2779504"/>
                </a:lnTo>
                <a:lnTo>
                  <a:pt x="1250081" y="2789292"/>
                </a:lnTo>
                <a:lnTo>
                  <a:pt x="1255103" y="2798551"/>
                </a:lnTo>
                <a:lnTo>
                  <a:pt x="1259596" y="2807810"/>
                </a:lnTo>
                <a:lnTo>
                  <a:pt x="1261711" y="2813100"/>
                </a:lnTo>
                <a:lnTo>
                  <a:pt x="1263825" y="2818391"/>
                </a:lnTo>
                <a:lnTo>
                  <a:pt x="1265940" y="2824476"/>
                </a:lnTo>
                <a:lnTo>
                  <a:pt x="1268054" y="2831354"/>
                </a:lnTo>
                <a:lnTo>
                  <a:pt x="1269905" y="2837967"/>
                </a:lnTo>
                <a:lnTo>
                  <a:pt x="1270962" y="2844316"/>
                </a:lnTo>
                <a:lnTo>
                  <a:pt x="1271755" y="2850136"/>
                </a:lnTo>
                <a:lnTo>
                  <a:pt x="1272019" y="2855427"/>
                </a:lnTo>
                <a:lnTo>
                  <a:pt x="1272019" y="2860717"/>
                </a:lnTo>
                <a:lnTo>
                  <a:pt x="1271226" y="2865479"/>
                </a:lnTo>
                <a:lnTo>
                  <a:pt x="1270697" y="2869976"/>
                </a:lnTo>
                <a:lnTo>
                  <a:pt x="1269640" y="2874473"/>
                </a:lnTo>
                <a:lnTo>
                  <a:pt x="1268319" y="2878970"/>
                </a:lnTo>
                <a:lnTo>
                  <a:pt x="1266997" y="2883203"/>
                </a:lnTo>
                <a:lnTo>
                  <a:pt x="1263825" y="2891404"/>
                </a:lnTo>
                <a:lnTo>
                  <a:pt x="1260389" y="2899869"/>
                </a:lnTo>
                <a:lnTo>
                  <a:pt x="1257482" y="2908863"/>
                </a:lnTo>
                <a:lnTo>
                  <a:pt x="1254310" y="2920767"/>
                </a:lnTo>
                <a:lnTo>
                  <a:pt x="1250874" y="2936111"/>
                </a:lnTo>
                <a:lnTo>
                  <a:pt x="1246910" y="2953306"/>
                </a:lnTo>
                <a:lnTo>
                  <a:pt x="1243209" y="2971294"/>
                </a:lnTo>
                <a:lnTo>
                  <a:pt x="1237130" y="3001981"/>
                </a:lnTo>
                <a:lnTo>
                  <a:pt x="1234487" y="3014943"/>
                </a:lnTo>
                <a:lnTo>
                  <a:pt x="1201184" y="3010710"/>
                </a:lnTo>
                <a:lnTo>
                  <a:pt x="1208585" y="2910715"/>
                </a:lnTo>
                <a:lnTo>
                  <a:pt x="1206470" y="2910715"/>
                </a:lnTo>
                <a:lnTo>
                  <a:pt x="1199069" y="2911244"/>
                </a:lnTo>
                <a:lnTo>
                  <a:pt x="1192990" y="2912302"/>
                </a:lnTo>
                <a:lnTo>
                  <a:pt x="1184797" y="2913625"/>
                </a:lnTo>
                <a:lnTo>
                  <a:pt x="1174753" y="2915477"/>
                </a:lnTo>
                <a:lnTo>
                  <a:pt x="1162595" y="2918387"/>
                </a:lnTo>
                <a:lnTo>
                  <a:pt x="1159159" y="2919180"/>
                </a:lnTo>
                <a:lnTo>
                  <a:pt x="1155987" y="2920503"/>
                </a:lnTo>
                <a:lnTo>
                  <a:pt x="1152551" y="2921826"/>
                </a:lnTo>
                <a:lnTo>
                  <a:pt x="1148851" y="2923677"/>
                </a:lnTo>
                <a:lnTo>
                  <a:pt x="1141714" y="2927910"/>
                </a:lnTo>
                <a:lnTo>
                  <a:pt x="1134049" y="2933201"/>
                </a:lnTo>
                <a:lnTo>
                  <a:pt x="1126649" y="2938492"/>
                </a:lnTo>
                <a:lnTo>
                  <a:pt x="1118719" y="2944840"/>
                </a:lnTo>
                <a:lnTo>
                  <a:pt x="1102861" y="2957803"/>
                </a:lnTo>
                <a:lnTo>
                  <a:pt x="1087531" y="2970765"/>
                </a:lnTo>
                <a:lnTo>
                  <a:pt x="1079866" y="2976850"/>
                </a:lnTo>
                <a:lnTo>
                  <a:pt x="1072465" y="2982140"/>
                </a:lnTo>
                <a:lnTo>
                  <a:pt x="1065064" y="2986902"/>
                </a:lnTo>
                <a:lnTo>
                  <a:pt x="1058192" y="2990606"/>
                </a:lnTo>
                <a:lnTo>
                  <a:pt x="1054756" y="2992193"/>
                </a:lnTo>
                <a:lnTo>
                  <a:pt x="1051320" y="2993780"/>
                </a:lnTo>
                <a:lnTo>
                  <a:pt x="1048149" y="2994574"/>
                </a:lnTo>
                <a:lnTo>
                  <a:pt x="1044977" y="2995632"/>
                </a:lnTo>
                <a:lnTo>
                  <a:pt x="1041805" y="2995896"/>
                </a:lnTo>
                <a:lnTo>
                  <a:pt x="1038369" y="2996161"/>
                </a:lnTo>
                <a:lnTo>
                  <a:pt x="1034669" y="2996161"/>
                </a:lnTo>
                <a:lnTo>
                  <a:pt x="1030969" y="2995896"/>
                </a:lnTo>
                <a:lnTo>
                  <a:pt x="1023039" y="2994574"/>
                </a:lnTo>
                <a:lnTo>
                  <a:pt x="1014053" y="2992986"/>
                </a:lnTo>
                <a:lnTo>
                  <a:pt x="1005330" y="2990606"/>
                </a:lnTo>
                <a:lnTo>
                  <a:pt x="996344" y="2987960"/>
                </a:lnTo>
                <a:lnTo>
                  <a:pt x="987093" y="2985050"/>
                </a:lnTo>
                <a:lnTo>
                  <a:pt x="978371" y="2981611"/>
                </a:lnTo>
                <a:lnTo>
                  <a:pt x="961984" y="2975262"/>
                </a:lnTo>
                <a:lnTo>
                  <a:pt x="948768" y="2969443"/>
                </a:lnTo>
                <a:lnTo>
                  <a:pt x="936346" y="2963623"/>
                </a:lnTo>
                <a:lnTo>
                  <a:pt x="934760" y="2968120"/>
                </a:lnTo>
                <a:lnTo>
                  <a:pt x="931059" y="2979230"/>
                </a:lnTo>
                <a:lnTo>
                  <a:pt x="926302" y="2995367"/>
                </a:lnTo>
                <a:lnTo>
                  <a:pt x="923923" y="3004362"/>
                </a:lnTo>
                <a:lnTo>
                  <a:pt x="921544" y="3013885"/>
                </a:lnTo>
                <a:lnTo>
                  <a:pt x="919166" y="3024996"/>
                </a:lnTo>
                <a:lnTo>
                  <a:pt x="916522" y="3038222"/>
                </a:lnTo>
                <a:lnTo>
                  <a:pt x="911501" y="3068115"/>
                </a:lnTo>
                <a:lnTo>
                  <a:pt x="905686" y="3103299"/>
                </a:lnTo>
                <a:lnTo>
                  <a:pt x="870268" y="3101976"/>
                </a:lnTo>
                <a:lnTo>
                  <a:pt x="876347" y="3008859"/>
                </a:lnTo>
                <a:lnTo>
                  <a:pt x="871590" y="3009652"/>
                </a:lnTo>
                <a:lnTo>
                  <a:pt x="866832" y="3010181"/>
                </a:lnTo>
                <a:lnTo>
                  <a:pt x="862603" y="3010710"/>
                </a:lnTo>
                <a:lnTo>
                  <a:pt x="858110" y="3012033"/>
                </a:lnTo>
                <a:lnTo>
                  <a:pt x="853881" y="3013091"/>
                </a:lnTo>
                <a:lnTo>
                  <a:pt x="849652" y="3014679"/>
                </a:lnTo>
                <a:lnTo>
                  <a:pt x="845687" y="3016266"/>
                </a:lnTo>
                <a:lnTo>
                  <a:pt x="841723" y="3018118"/>
                </a:lnTo>
                <a:lnTo>
                  <a:pt x="834058" y="3022086"/>
                </a:lnTo>
                <a:lnTo>
                  <a:pt x="826657" y="3026583"/>
                </a:lnTo>
                <a:lnTo>
                  <a:pt x="819785" y="3031344"/>
                </a:lnTo>
                <a:lnTo>
                  <a:pt x="812913" y="3036900"/>
                </a:lnTo>
                <a:lnTo>
                  <a:pt x="807098" y="3042455"/>
                </a:lnTo>
                <a:lnTo>
                  <a:pt x="801283" y="3048275"/>
                </a:lnTo>
                <a:lnTo>
                  <a:pt x="795733" y="3054359"/>
                </a:lnTo>
                <a:lnTo>
                  <a:pt x="790711" y="3060444"/>
                </a:lnTo>
                <a:lnTo>
                  <a:pt x="785689" y="3066264"/>
                </a:lnTo>
                <a:lnTo>
                  <a:pt x="781460" y="3072348"/>
                </a:lnTo>
                <a:lnTo>
                  <a:pt x="774059" y="3083194"/>
                </a:lnTo>
                <a:lnTo>
                  <a:pt x="770359" y="3087956"/>
                </a:lnTo>
                <a:lnTo>
                  <a:pt x="766923" y="3092188"/>
                </a:lnTo>
                <a:lnTo>
                  <a:pt x="763487" y="3095892"/>
                </a:lnTo>
                <a:lnTo>
                  <a:pt x="759522" y="3099066"/>
                </a:lnTo>
                <a:lnTo>
                  <a:pt x="755822" y="3101712"/>
                </a:lnTo>
                <a:lnTo>
                  <a:pt x="751857" y="3103563"/>
                </a:lnTo>
                <a:lnTo>
                  <a:pt x="747629" y="3105415"/>
                </a:lnTo>
                <a:lnTo>
                  <a:pt x="743664" y="3106473"/>
                </a:lnTo>
                <a:lnTo>
                  <a:pt x="739171" y="3107532"/>
                </a:lnTo>
                <a:lnTo>
                  <a:pt x="734677" y="3108061"/>
                </a:lnTo>
                <a:lnTo>
                  <a:pt x="729920" y="3108325"/>
                </a:lnTo>
                <a:lnTo>
                  <a:pt x="725162" y="3108325"/>
                </a:lnTo>
                <a:lnTo>
                  <a:pt x="714854" y="3108061"/>
                </a:lnTo>
                <a:lnTo>
                  <a:pt x="704017" y="3107532"/>
                </a:lnTo>
                <a:lnTo>
                  <a:pt x="697674" y="3106473"/>
                </a:lnTo>
                <a:lnTo>
                  <a:pt x="690538" y="3105151"/>
                </a:lnTo>
                <a:lnTo>
                  <a:pt x="682873" y="3103034"/>
                </a:lnTo>
                <a:lnTo>
                  <a:pt x="674415" y="3100124"/>
                </a:lnTo>
                <a:lnTo>
                  <a:pt x="665428" y="3097215"/>
                </a:lnTo>
                <a:lnTo>
                  <a:pt x="656442" y="3093511"/>
                </a:lnTo>
                <a:lnTo>
                  <a:pt x="637676" y="3085839"/>
                </a:lnTo>
                <a:lnTo>
                  <a:pt x="619967" y="3077639"/>
                </a:lnTo>
                <a:lnTo>
                  <a:pt x="604108" y="3070232"/>
                </a:lnTo>
                <a:lnTo>
                  <a:pt x="591421" y="3063883"/>
                </a:lnTo>
                <a:lnTo>
                  <a:pt x="582699" y="3058856"/>
                </a:lnTo>
                <a:lnTo>
                  <a:pt x="579792" y="3057534"/>
                </a:lnTo>
                <a:lnTo>
                  <a:pt x="577413" y="3055682"/>
                </a:lnTo>
                <a:lnTo>
                  <a:pt x="575299" y="3053566"/>
                </a:lnTo>
                <a:lnTo>
                  <a:pt x="573448" y="3051714"/>
                </a:lnTo>
                <a:lnTo>
                  <a:pt x="571863" y="3049598"/>
                </a:lnTo>
                <a:lnTo>
                  <a:pt x="570805" y="3047481"/>
                </a:lnTo>
                <a:lnTo>
                  <a:pt x="569748" y="3045365"/>
                </a:lnTo>
                <a:lnTo>
                  <a:pt x="569219" y="3042984"/>
                </a:lnTo>
                <a:lnTo>
                  <a:pt x="568955" y="3040339"/>
                </a:lnTo>
                <a:lnTo>
                  <a:pt x="568955" y="3037429"/>
                </a:lnTo>
                <a:lnTo>
                  <a:pt x="569219" y="3034783"/>
                </a:lnTo>
                <a:lnTo>
                  <a:pt x="569748" y="3031344"/>
                </a:lnTo>
                <a:lnTo>
                  <a:pt x="570805" y="3027905"/>
                </a:lnTo>
                <a:lnTo>
                  <a:pt x="571863" y="3024466"/>
                </a:lnTo>
                <a:lnTo>
                  <a:pt x="575034" y="3016266"/>
                </a:lnTo>
                <a:lnTo>
                  <a:pt x="577149" y="3012033"/>
                </a:lnTo>
                <a:lnTo>
                  <a:pt x="579528" y="3008594"/>
                </a:lnTo>
                <a:lnTo>
                  <a:pt x="581906" y="3005684"/>
                </a:lnTo>
                <a:lnTo>
                  <a:pt x="584549" y="3003568"/>
                </a:lnTo>
                <a:lnTo>
                  <a:pt x="587985" y="3001452"/>
                </a:lnTo>
                <a:lnTo>
                  <a:pt x="591421" y="3000129"/>
                </a:lnTo>
                <a:lnTo>
                  <a:pt x="595122" y="2998806"/>
                </a:lnTo>
                <a:lnTo>
                  <a:pt x="599086" y="2998013"/>
                </a:lnTo>
                <a:lnTo>
                  <a:pt x="603844" y="2997484"/>
                </a:lnTo>
                <a:lnTo>
                  <a:pt x="608602" y="2997219"/>
                </a:lnTo>
                <a:lnTo>
                  <a:pt x="619438" y="2996425"/>
                </a:lnTo>
                <a:lnTo>
                  <a:pt x="631597" y="2996161"/>
                </a:lnTo>
                <a:lnTo>
                  <a:pt x="645605" y="2995632"/>
                </a:lnTo>
                <a:lnTo>
                  <a:pt x="652741" y="2994574"/>
                </a:lnTo>
                <a:lnTo>
                  <a:pt x="659349" y="2993516"/>
                </a:lnTo>
                <a:lnTo>
                  <a:pt x="665428" y="2991664"/>
                </a:lnTo>
                <a:lnTo>
                  <a:pt x="671243" y="2989547"/>
                </a:lnTo>
                <a:lnTo>
                  <a:pt x="676794" y="2986902"/>
                </a:lnTo>
                <a:lnTo>
                  <a:pt x="681815" y="2983463"/>
                </a:lnTo>
                <a:lnTo>
                  <a:pt x="686837" y="2980024"/>
                </a:lnTo>
                <a:lnTo>
                  <a:pt x="691595" y="2975791"/>
                </a:lnTo>
                <a:lnTo>
                  <a:pt x="696088" y="2971559"/>
                </a:lnTo>
                <a:lnTo>
                  <a:pt x="700581" y="2966797"/>
                </a:lnTo>
                <a:lnTo>
                  <a:pt x="705075" y="2961242"/>
                </a:lnTo>
                <a:lnTo>
                  <a:pt x="709832" y="2955951"/>
                </a:lnTo>
                <a:lnTo>
                  <a:pt x="719347" y="2943518"/>
                </a:lnTo>
                <a:lnTo>
                  <a:pt x="729655" y="2929497"/>
                </a:lnTo>
                <a:lnTo>
                  <a:pt x="735206" y="2922090"/>
                </a:lnTo>
                <a:lnTo>
                  <a:pt x="739964" y="2914683"/>
                </a:lnTo>
                <a:lnTo>
                  <a:pt x="744985" y="2906747"/>
                </a:lnTo>
                <a:lnTo>
                  <a:pt x="749479" y="2898811"/>
                </a:lnTo>
                <a:lnTo>
                  <a:pt x="753443" y="2890875"/>
                </a:lnTo>
                <a:lnTo>
                  <a:pt x="757408" y="2883203"/>
                </a:lnTo>
                <a:lnTo>
                  <a:pt x="760580" y="2875002"/>
                </a:lnTo>
                <a:lnTo>
                  <a:pt x="764016" y="2867066"/>
                </a:lnTo>
                <a:lnTo>
                  <a:pt x="766923" y="2859130"/>
                </a:lnTo>
                <a:lnTo>
                  <a:pt x="769302" y="2851194"/>
                </a:lnTo>
                <a:lnTo>
                  <a:pt x="771945" y="2843787"/>
                </a:lnTo>
                <a:lnTo>
                  <a:pt x="774059" y="2836115"/>
                </a:lnTo>
                <a:lnTo>
                  <a:pt x="775381" y="2828708"/>
                </a:lnTo>
                <a:lnTo>
                  <a:pt x="776967" y="2821830"/>
                </a:lnTo>
                <a:lnTo>
                  <a:pt x="778288" y="2815217"/>
                </a:lnTo>
                <a:lnTo>
                  <a:pt x="779081" y="2808868"/>
                </a:lnTo>
                <a:lnTo>
                  <a:pt x="779610" y="2801461"/>
                </a:lnTo>
                <a:lnTo>
                  <a:pt x="779610" y="2791937"/>
                </a:lnTo>
                <a:lnTo>
                  <a:pt x="779346" y="2780298"/>
                </a:lnTo>
                <a:lnTo>
                  <a:pt x="778553" y="2766542"/>
                </a:lnTo>
                <a:lnTo>
                  <a:pt x="777231" y="2751463"/>
                </a:lnTo>
                <a:lnTo>
                  <a:pt x="775910" y="2735062"/>
                </a:lnTo>
                <a:lnTo>
                  <a:pt x="771945" y="2698555"/>
                </a:lnTo>
                <a:lnTo>
                  <a:pt x="766923" y="2658345"/>
                </a:lnTo>
                <a:lnTo>
                  <a:pt x="761637" y="2616548"/>
                </a:lnTo>
                <a:lnTo>
                  <a:pt x="755558" y="2574487"/>
                </a:lnTo>
                <a:lnTo>
                  <a:pt x="749743" y="2533748"/>
                </a:lnTo>
                <a:lnTo>
                  <a:pt x="747100" y="2514701"/>
                </a:lnTo>
                <a:lnTo>
                  <a:pt x="744985" y="2496448"/>
                </a:lnTo>
                <a:lnTo>
                  <a:pt x="742871" y="2479518"/>
                </a:lnTo>
                <a:lnTo>
                  <a:pt x="741021" y="2463645"/>
                </a:lnTo>
                <a:lnTo>
                  <a:pt x="738113" y="2434546"/>
                </a:lnTo>
                <a:lnTo>
                  <a:pt x="736528" y="2408621"/>
                </a:lnTo>
                <a:lnTo>
                  <a:pt x="735206" y="2384813"/>
                </a:lnTo>
                <a:lnTo>
                  <a:pt x="734677" y="2363385"/>
                </a:lnTo>
                <a:lnTo>
                  <a:pt x="733356" y="2324234"/>
                </a:lnTo>
                <a:lnTo>
                  <a:pt x="732827" y="2314975"/>
                </a:lnTo>
                <a:lnTo>
                  <a:pt x="732034" y="2305716"/>
                </a:lnTo>
                <a:lnTo>
                  <a:pt x="731506" y="2296722"/>
                </a:lnTo>
                <a:lnTo>
                  <a:pt x="730448" y="2288256"/>
                </a:lnTo>
                <a:lnTo>
                  <a:pt x="727805" y="2270797"/>
                </a:lnTo>
                <a:lnTo>
                  <a:pt x="724898" y="2254131"/>
                </a:lnTo>
                <a:lnTo>
                  <a:pt x="721198" y="2237465"/>
                </a:lnTo>
                <a:lnTo>
                  <a:pt x="717233" y="2220270"/>
                </a:lnTo>
                <a:lnTo>
                  <a:pt x="708511" y="2184557"/>
                </a:lnTo>
                <a:lnTo>
                  <a:pt x="706396" y="2175299"/>
                </a:lnTo>
                <a:lnTo>
                  <a:pt x="704810" y="2166040"/>
                </a:lnTo>
                <a:lnTo>
                  <a:pt x="703753" y="2156516"/>
                </a:lnTo>
                <a:lnTo>
                  <a:pt x="702960" y="2147522"/>
                </a:lnTo>
                <a:lnTo>
                  <a:pt x="702696" y="2138792"/>
                </a:lnTo>
                <a:lnTo>
                  <a:pt x="702432" y="2129798"/>
                </a:lnTo>
                <a:lnTo>
                  <a:pt x="702696" y="2121068"/>
                </a:lnTo>
                <a:lnTo>
                  <a:pt x="702960" y="2112603"/>
                </a:lnTo>
                <a:lnTo>
                  <a:pt x="704546" y="2096466"/>
                </a:lnTo>
                <a:lnTo>
                  <a:pt x="706396" y="2081123"/>
                </a:lnTo>
                <a:lnTo>
                  <a:pt x="708246" y="2067102"/>
                </a:lnTo>
                <a:lnTo>
                  <a:pt x="709832" y="2054405"/>
                </a:lnTo>
                <a:lnTo>
                  <a:pt x="710625" y="2047791"/>
                </a:lnTo>
                <a:lnTo>
                  <a:pt x="711947" y="2039855"/>
                </a:lnTo>
                <a:lnTo>
                  <a:pt x="715911" y="2020808"/>
                </a:lnTo>
                <a:lnTo>
                  <a:pt x="720405" y="1999381"/>
                </a:lnTo>
                <a:lnTo>
                  <a:pt x="725162" y="1977953"/>
                </a:lnTo>
                <a:lnTo>
                  <a:pt x="733884" y="1941182"/>
                </a:lnTo>
                <a:lnTo>
                  <a:pt x="737849" y="1925574"/>
                </a:lnTo>
                <a:lnTo>
                  <a:pt x="728598" y="1923193"/>
                </a:lnTo>
                <a:lnTo>
                  <a:pt x="728598" y="1920284"/>
                </a:lnTo>
                <a:lnTo>
                  <a:pt x="729127" y="1913935"/>
                </a:lnTo>
                <a:lnTo>
                  <a:pt x="729655" y="1909702"/>
                </a:lnTo>
                <a:lnTo>
                  <a:pt x="730713" y="1905205"/>
                </a:lnTo>
                <a:lnTo>
                  <a:pt x="731770" y="1900972"/>
                </a:lnTo>
                <a:lnTo>
                  <a:pt x="733356" y="1896740"/>
                </a:lnTo>
                <a:lnTo>
                  <a:pt x="734413" y="1894094"/>
                </a:lnTo>
                <a:lnTo>
                  <a:pt x="735470" y="1890391"/>
                </a:lnTo>
                <a:lnTo>
                  <a:pt x="738113" y="1879280"/>
                </a:lnTo>
                <a:lnTo>
                  <a:pt x="741285" y="1865789"/>
                </a:lnTo>
                <a:lnTo>
                  <a:pt x="744985" y="1849387"/>
                </a:lnTo>
                <a:lnTo>
                  <a:pt x="748157" y="1832192"/>
                </a:lnTo>
                <a:lnTo>
                  <a:pt x="751329" y="1814468"/>
                </a:lnTo>
                <a:lnTo>
                  <a:pt x="753972" y="1797802"/>
                </a:lnTo>
                <a:lnTo>
                  <a:pt x="756351" y="1782988"/>
                </a:lnTo>
                <a:lnTo>
                  <a:pt x="758201" y="1768968"/>
                </a:lnTo>
                <a:lnTo>
                  <a:pt x="760580" y="1755212"/>
                </a:lnTo>
                <a:lnTo>
                  <a:pt x="763487" y="1741191"/>
                </a:lnTo>
                <a:lnTo>
                  <a:pt x="766130" y="1727700"/>
                </a:lnTo>
                <a:lnTo>
                  <a:pt x="769038" y="1715002"/>
                </a:lnTo>
                <a:lnTo>
                  <a:pt x="771945" y="1703627"/>
                </a:lnTo>
                <a:lnTo>
                  <a:pt x="776967" y="1684844"/>
                </a:lnTo>
                <a:lnTo>
                  <a:pt x="780403" y="1670824"/>
                </a:lnTo>
                <a:lnTo>
                  <a:pt x="785689" y="1646751"/>
                </a:lnTo>
                <a:lnTo>
                  <a:pt x="799962" y="1581410"/>
                </a:lnTo>
                <a:lnTo>
                  <a:pt x="825071" y="1464220"/>
                </a:lnTo>
                <a:lnTo>
                  <a:pt x="826393" y="1457077"/>
                </a:lnTo>
                <a:lnTo>
                  <a:pt x="827450" y="1449934"/>
                </a:lnTo>
                <a:lnTo>
                  <a:pt x="828243" y="1443057"/>
                </a:lnTo>
                <a:lnTo>
                  <a:pt x="828507" y="1436443"/>
                </a:lnTo>
                <a:lnTo>
                  <a:pt x="828772" y="1429830"/>
                </a:lnTo>
                <a:lnTo>
                  <a:pt x="828772" y="1423745"/>
                </a:lnTo>
                <a:lnTo>
                  <a:pt x="828243" y="1412370"/>
                </a:lnTo>
                <a:lnTo>
                  <a:pt x="827186" y="1403111"/>
                </a:lnTo>
                <a:lnTo>
                  <a:pt x="826393" y="1395704"/>
                </a:lnTo>
                <a:lnTo>
                  <a:pt x="825071" y="1389620"/>
                </a:lnTo>
                <a:lnTo>
                  <a:pt x="812649" y="1400730"/>
                </a:lnTo>
                <a:lnTo>
                  <a:pt x="802341" y="1409989"/>
                </a:lnTo>
                <a:lnTo>
                  <a:pt x="793883" y="1417396"/>
                </a:lnTo>
                <a:lnTo>
                  <a:pt x="790447" y="1420042"/>
                </a:lnTo>
                <a:lnTo>
                  <a:pt x="786746" y="1422423"/>
                </a:lnTo>
                <a:lnTo>
                  <a:pt x="778553" y="1427978"/>
                </a:lnTo>
                <a:lnTo>
                  <a:pt x="770359" y="1433798"/>
                </a:lnTo>
                <a:lnTo>
                  <a:pt x="766394" y="1436708"/>
                </a:lnTo>
                <a:lnTo>
                  <a:pt x="762694" y="1439617"/>
                </a:lnTo>
                <a:lnTo>
                  <a:pt x="758465" y="1443586"/>
                </a:lnTo>
                <a:lnTo>
                  <a:pt x="753708" y="1449141"/>
                </a:lnTo>
                <a:lnTo>
                  <a:pt x="748157" y="1455754"/>
                </a:lnTo>
                <a:lnTo>
                  <a:pt x="742342" y="1463161"/>
                </a:lnTo>
                <a:lnTo>
                  <a:pt x="731506" y="1477446"/>
                </a:lnTo>
                <a:lnTo>
                  <a:pt x="724105" y="1488028"/>
                </a:lnTo>
                <a:lnTo>
                  <a:pt x="715383" y="1498874"/>
                </a:lnTo>
                <a:lnTo>
                  <a:pt x="703489" y="1514217"/>
                </a:lnTo>
                <a:lnTo>
                  <a:pt x="689745" y="1530619"/>
                </a:lnTo>
                <a:lnTo>
                  <a:pt x="677851" y="1544375"/>
                </a:lnTo>
                <a:lnTo>
                  <a:pt x="666750" y="1557072"/>
                </a:lnTo>
                <a:lnTo>
                  <a:pt x="654327" y="1570828"/>
                </a:lnTo>
                <a:lnTo>
                  <a:pt x="642169" y="1583791"/>
                </a:lnTo>
                <a:lnTo>
                  <a:pt x="632125" y="1594901"/>
                </a:lnTo>
                <a:lnTo>
                  <a:pt x="630011" y="1597018"/>
                </a:lnTo>
                <a:lnTo>
                  <a:pt x="627896" y="1598605"/>
                </a:lnTo>
                <a:lnTo>
                  <a:pt x="625782" y="1599663"/>
                </a:lnTo>
                <a:lnTo>
                  <a:pt x="623932" y="1600192"/>
                </a:lnTo>
                <a:lnTo>
                  <a:pt x="621817" y="1600192"/>
                </a:lnTo>
                <a:lnTo>
                  <a:pt x="619967" y="1599663"/>
                </a:lnTo>
                <a:lnTo>
                  <a:pt x="618381" y="1598870"/>
                </a:lnTo>
                <a:lnTo>
                  <a:pt x="616795" y="1598340"/>
                </a:lnTo>
                <a:lnTo>
                  <a:pt x="614152" y="1596224"/>
                </a:lnTo>
                <a:lnTo>
                  <a:pt x="611509" y="1594108"/>
                </a:lnTo>
                <a:lnTo>
                  <a:pt x="609659" y="1591727"/>
                </a:lnTo>
                <a:lnTo>
                  <a:pt x="604901" y="1604689"/>
                </a:lnTo>
                <a:lnTo>
                  <a:pt x="600672" y="1615535"/>
                </a:lnTo>
                <a:lnTo>
                  <a:pt x="596708" y="1625059"/>
                </a:lnTo>
                <a:lnTo>
                  <a:pt x="594593" y="1629291"/>
                </a:lnTo>
                <a:lnTo>
                  <a:pt x="591686" y="1633524"/>
                </a:lnTo>
                <a:lnTo>
                  <a:pt x="587985" y="1638286"/>
                </a:lnTo>
                <a:lnTo>
                  <a:pt x="583756" y="1642783"/>
                </a:lnTo>
                <a:lnTo>
                  <a:pt x="575827" y="1652306"/>
                </a:lnTo>
                <a:lnTo>
                  <a:pt x="572127" y="1656539"/>
                </a:lnTo>
                <a:lnTo>
                  <a:pt x="569219" y="1660507"/>
                </a:lnTo>
                <a:lnTo>
                  <a:pt x="566576" y="1663946"/>
                </a:lnTo>
                <a:lnTo>
                  <a:pt x="563405" y="1667120"/>
                </a:lnTo>
                <a:lnTo>
                  <a:pt x="556797" y="1673469"/>
                </a:lnTo>
                <a:lnTo>
                  <a:pt x="553625" y="1676908"/>
                </a:lnTo>
                <a:lnTo>
                  <a:pt x="550453" y="1680083"/>
                </a:lnTo>
                <a:lnTo>
                  <a:pt x="547810" y="1683786"/>
                </a:lnTo>
                <a:lnTo>
                  <a:pt x="544903" y="1687490"/>
                </a:lnTo>
                <a:lnTo>
                  <a:pt x="542524" y="1691193"/>
                </a:lnTo>
                <a:lnTo>
                  <a:pt x="540410" y="1693574"/>
                </a:lnTo>
                <a:lnTo>
                  <a:pt x="538031" y="1695691"/>
                </a:lnTo>
                <a:lnTo>
                  <a:pt x="535916" y="1697542"/>
                </a:lnTo>
                <a:lnTo>
                  <a:pt x="533802" y="1698865"/>
                </a:lnTo>
                <a:lnTo>
                  <a:pt x="531687" y="1700717"/>
                </a:lnTo>
                <a:lnTo>
                  <a:pt x="529837" y="1702833"/>
                </a:lnTo>
                <a:lnTo>
                  <a:pt x="527987" y="1705743"/>
                </a:lnTo>
                <a:lnTo>
                  <a:pt x="523230" y="1714737"/>
                </a:lnTo>
                <a:lnTo>
                  <a:pt x="520058" y="1720557"/>
                </a:lnTo>
                <a:lnTo>
                  <a:pt x="516093" y="1725848"/>
                </a:lnTo>
                <a:lnTo>
                  <a:pt x="514834" y="1727828"/>
                </a:lnTo>
                <a:lnTo>
                  <a:pt x="515144" y="1727897"/>
                </a:lnTo>
                <a:lnTo>
                  <a:pt x="486834" y="1840975"/>
                </a:lnTo>
                <a:lnTo>
                  <a:pt x="573088" y="1909668"/>
                </a:lnTo>
                <a:lnTo>
                  <a:pt x="358510" y="2498047"/>
                </a:lnTo>
                <a:lnTo>
                  <a:pt x="271198" y="2578100"/>
                </a:lnTo>
                <a:lnTo>
                  <a:pt x="0" y="2372022"/>
                </a:lnTo>
                <a:lnTo>
                  <a:pt x="270669" y="1722084"/>
                </a:lnTo>
                <a:lnTo>
                  <a:pt x="284956" y="1731596"/>
                </a:lnTo>
                <a:lnTo>
                  <a:pt x="296069" y="1707289"/>
                </a:lnTo>
                <a:lnTo>
                  <a:pt x="363802" y="1756431"/>
                </a:lnTo>
                <a:lnTo>
                  <a:pt x="411541" y="1681521"/>
                </a:lnTo>
                <a:lnTo>
                  <a:pt x="411427" y="1681141"/>
                </a:lnTo>
                <a:lnTo>
                  <a:pt x="411162" y="1678496"/>
                </a:lnTo>
                <a:lnTo>
                  <a:pt x="411162" y="1674792"/>
                </a:lnTo>
                <a:lnTo>
                  <a:pt x="411427" y="1670295"/>
                </a:lnTo>
                <a:lnTo>
                  <a:pt x="411691" y="1665269"/>
                </a:lnTo>
                <a:lnTo>
                  <a:pt x="412484" y="1660242"/>
                </a:lnTo>
                <a:lnTo>
                  <a:pt x="413277" y="1654687"/>
                </a:lnTo>
                <a:lnTo>
                  <a:pt x="414334" y="1649396"/>
                </a:lnTo>
                <a:lnTo>
                  <a:pt x="415656" y="1644106"/>
                </a:lnTo>
                <a:lnTo>
                  <a:pt x="416448" y="1641460"/>
                </a:lnTo>
                <a:lnTo>
                  <a:pt x="417506" y="1639079"/>
                </a:lnTo>
                <a:lnTo>
                  <a:pt x="420149" y="1634053"/>
                </a:lnTo>
                <a:lnTo>
                  <a:pt x="423585" y="1629291"/>
                </a:lnTo>
                <a:lnTo>
                  <a:pt x="427549" y="1624001"/>
                </a:lnTo>
                <a:lnTo>
                  <a:pt x="431250" y="1618710"/>
                </a:lnTo>
                <a:lnTo>
                  <a:pt x="435214" y="1612626"/>
                </a:lnTo>
                <a:lnTo>
                  <a:pt x="437065" y="1609187"/>
                </a:lnTo>
                <a:lnTo>
                  <a:pt x="438915" y="1605483"/>
                </a:lnTo>
                <a:lnTo>
                  <a:pt x="440501" y="1602044"/>
                </a:lnTo>
                <a:lnTo>
                  <a:pt x="442086" y="1598076"/>
                </a:lnTo>
                <a:lnTo>
                  <a:pt x="443672" y="1593843"/>
                </a:lnTo>
                <a:lnTo>
                  <a:pt x="445258" y="1589875"/>
                </a:lnTo>
                <a:lnTo>
                  <a:pt x="449487" y="1581410"/>
                </a:lnTo>
                <a:lnTo>
                  <a:pt x="454509" y="1573209"/>
                </a:lnTo>
                <a:lnTo>
                  <a:pt x="459267" y="1565273"/>
                </a:lnTo>
                <a:lnTo>
                  <a:pt x="464817" y="1557866"/>
                </a:lnTo>
                <a:lnTo>
                  <a:pt x="469839" y="1550988"/>
                </a:lnTo>
                <a:lnTo>
                  <a:pt x="474861" y="1544904"/>
                </a:lnTo>
                <a:lnTo>
                  <a:pt x="479883" y="1539877"/>
                </a:lnTo>
                <a:lnTo>
                  <a:pt x="482262" y="1537497"/>
                </a:lnTo>
                <a:lnTo>
                  <a:pt x="485698" y="1534851"/>
                </a:lnTo>
                <a:lnTo>
                  <a:pt x="489398" y="1532470"/>
                </a:lnTo>
                <a:lnTo>
                  <a:pt x="494155" y="1530090"/>
                </a:lnTo>
                <a:lnTo>
                  <a:pt x="503671" y="1525063"/>
                </a:lnTo>
                <a:lnTo>
                  <a:pt x="513979" y="1520302"/>
                </a:lnTo>
                <a:lnTo>
                  <a:pt x="532480" y="1512630"/>
                </a:lnTo>
                <a:lnTo>
                  <a:pt x="538560" y="1509720"/>
                </a:lnTo>
                <a:lnTo>
                  <a:pt x="540674" y="1508662"/>
                </a:lnTo>
                <a:lnTo>
                  <a:pt x="541731" y="1507868"/>
                </a:lnTo>
                <a:lnTo>
                  <a:pt x="548868" y="1499139"/>
                </a:lnTo>
                <a:lnTo>
                  <a:pt x="553625" y="1492790"/>
                </a:lnTo>
                <a:lnTo>
                  <a:pt x="556268" y="1489351"/>
                </a:lnTo>
                <a:lnTo>
                  <a:pt x="557854" y="1486176"/>
                </a:lnTo>
                <a:lnTo>
                  <a:pt x="562876" y="1477976"/>
                </a:lnTo>
                <a:lnTo>
                  <a:pt x="569219" y="1467923"/>
                </a:lnTo>
                <a:lnTo>
                  <a:pt x="576092" y="1457606"/>
                </a:lnTo>
                <a:lnTo>
                  <a:pt x="582699" y="1448612"/>
                </a:lnTo>
                <a:lnTo>
                  <a:pt x="586135" y="1443850"/>
                </a:lnTo>
                <a:lnTo>
                  <a:pt x="590893" y="1438559"/>
                </a:lnTo>
                <a:lnTo>
                  <a:pt x="602258" y="1425861"/>
                </a:lnTo>
                <a:lnTo>
                  <a:pt x="608337" y="1419513"/>
                </a:lnTo>
                <a:lnTo>
                  <a:pt x="613359" y="1413164"/>
                </a:lnTo>
                <a:lnTo>
                  <a:pt x="618381" y="1407608"/>
                </a:lnTo>
                <a:lnTo>
                  <a:pt x="621553" y="1402318"/>
                </a:lnTo>
                <a:lnTo>
                  <a:pt x="625253" y="1397027"/>
                </a:lnTo>
                <a:lnTo>
                  <a:pt x="630804" y="1389355"/>
                </a:lnTo>
                <a:lnTo>
                  <a:pt x="645341" y="1370838"/>
                </a:lnTo>
                <a:lnTo>
                  <a:pt x="660142" y="1351791"/>
                </a:lnTo>
                <a:lnTo>
                  <a:pt x="666221" y="1343061"/>
                </a:lnTo>
                <a:lnTo>
                  <a:pt x="670979" y="1335918"/>
                </a:lnTo>
                <a:lnTo>
                  <a:pt x="677058" y="1326660"/>
                </a:lnTo>
                <a:lnTo>
                  <a:pt x="686309" y="1312375"/>
                </a:lnTo>
                <a:lnTo>
                  <a:pt x="711682" y="1275604"/>
                </a:lnTo>
                <a:lnTo>
                  <a:pt x="736528" y="1239097"/>
                </a:lnTo>
                <a:lnTo>
                  <a:pt x="745514" y="1225077"/>
                </a:lnTo>
                <a:lnTo>
                  <a:pt x="751065" y="1216612"/>
                </a:lnTo>
                <a:lnTo>
                  <a:pt x="755558" y="1209205"/>
                </a:lnTo>
                <a:lnTo>
                  <a:pt x="762166" y="1198888"/>
                </a:lnTo>
                <a:lnTo>
                  <a:pt x="779081" y="1174286"/>
                </a:lnTo>
                <a:lnTo>
                  <a:pt x="795733" y="1151271"/>
                </a:lnTo>
                <a:lnTo>
                  <a:pt x="802076" y="1142541"/>
                </a:lnTo>
                <a:lnTo>
                  <a:pt x="806305" y="1137515"/>
                </a:lnTo>
                <a:lnTo>
                  <a:pt x="810006" y="1132753"/>
                </a:lnTo>
                <a:lnTo>
                  <a:pt x="815292" y="1125611"/>
                </a:lnTo>
                <a:lnTo>
                  <a:pt x="827979" y="1107357"/>
                </a:lnTo>
                <a:lnTo>
                  <a:pt x="844630" y="1083549"/>
                </a:lnTo>
                <a:lnTo>
                  <a:pt x="849123" y="1076142"/>
                </a:lnTo>
                <a:lnTo>
                  <a:pt x="852824" y="1070057"/>
                </a:lnTo>
                <a:lnTo>
                  <a:pt x="855731" y="1065560"/>
                </a:lnTo>
                <a:lnTo>
                  <a:pt x="856788" y="1063709"/>
                </a:lnTo>
                <a:lnTo>
                  <a:pt x="857317" y="1061328"/>
                </a:lnTo>
                <a:lnTo>
                  <a:pt x="857581" y="1058153"/>
                </a:lnTo>
                <a:lnTo>
                  <a:pt x="857846" y="1054714"/>
                </a:lnTo>
                <a:lnTo>
                  <a:pt x="857846" y="1046514"/>
                </a:lnTo>
                <a:lnTo>
                  <a:pt x="858110" y="1037255"/>
                </a:lnTo>
                <a:lnTo>
                  <a:pt x="858903" y="1030377"/>
                </a:lnTo>
                <a:lnTo>
                  <a:pt x="861017" y="1019266"/>
                </a:lnTo>
                <a:lnTo>
                  <a:pt x="866568" y="990961"/>
                </a:lnTo>
                <a:lnTo>
                  <a:pt x="872118" y="963978"/>
                </a:lnTo>
                <a:lnTo>
                  <a:pt x="874233" y="954190"/>
                </a:lnTo>
                <a:lnTo>
                  <a:pt x="875026" y="949164"/>
                </a:lnTo>
                <a:lnTo>
                  <a:pt x="875819" y="942815"/>
                </a:lnTo>
                <a:lnTo>
                  <a:pt x="875819" y="938847"/>
                </a:lnTo>
                <a:lnTo>
                  <a:pt x="875554" y="934349"/>
                </a:lnTo>
                <a:lnTo>
                  <a:pt x="874761" y="931439"/>
                </a:lnTo>
                <a:lnTo>
                  <a:pt x="874233" y="929059"/>
                </a:lnTo>
                <a:lnTo>
                  <a:pt x="873440" y="926149"/>
                </a:lnTo>
                <a:lnTo>
                  <a:pt x="871854" y="923239"/>
                </a:lnTo>
                <a:lnTo>
                  <a:pt x="870268" y="920329"/>
                </a:lnTo>
                <a:lnTo>
                  <a:pt x="868418" y="917154"/>
                </a:lnTo>
                <a:lnTo>
                  <a:pt x="866039" y="913980"/>
                </a:lnTo>
                <a:lnTo>
                  <a:pt x="863396" y="910805"/>
                </a:lnTo>
                <a:lnTo>
                  <a:pt x="860224" y="907366"/>
                </a:lnTo>
                <a:lnTo>
                  <a:pt x="857317" y="903398"/>
                </a:lnTo>
                <a:lnTo>
                  <a:pt x="854410" y="899166"/>
                </a:lnTo>
                <a:lnTo>
                  <a:pt x="851502" y="894669"/>
                </a:lnTo>
                <a:lnTo>
                  <a:pt x="848859" y="889378"/>
                </a:lnTo>
                <a:lnTo>
                  <a:pt x="846480" y="883823"/>
                </a:lnTo>
                <a:lnTo>
                  <a:pt x="843837" y="878267"/>
                </a:lnTo>
                <a:lnTo>
                  <a:pt x="841723" y="872183"/>
                </a:lnTo>
                <a:lnTo>
                  <a:pt x="840401" y="865305"/>
                </a:lnTo>
                <a:lnTo>
                  <a:pt x="838815" y="858427"/>
                </a:lnTo>
                <a:lnTo>
                  <a:pt x="837758" y="851284"/>
                </a:lnTo>
                <a:lnTo>
                  <a:pt x="837230" y="843613"/>
                </a:lnTo>
                <a:lnTo>
                  <a:pt x="837230" y="835412"/>
                </a:lnTo>
                <a:lnTo>
                  <a:pt x="837494" y="826947"/>
                </a:lnTo>
                <a:lnTo>
                  <a:pt x="838815" y="818217"/>
                </a:lnTo>
                <a:lnTo>
                  <a:pt x="840401" y="808958"/>
                </a:lnTo>
                <a:lnTo>
                  <a:pt x="841458" y="804197"/>
                </a:lnTo>
                <a:lnTo>
                  <a:pt x="843044" y="799435"/>
                </a:lnTo>
                <a:lnTo>
                  <a:pt x="845159" y="794409"/>
                </a:lnTo>
                <a:lnTo>
                  <a:pt x="847273" y="789647"/>
                </a:lnTo>
                <a:lnTo>
                  <a:pt x="849652" y="784885"/>
                </a:lnTo>
                <a:lnTo>
                  <a:pt x="852824" y="779594"/>
                </a:lnTo>
                <a:lnTo>
                  <a:pt x="855731" y="774833"/>
                </a:lnTo>
                <a:lnTo>
                  <a:pt x="858903" y="769807"/>
                </a:lnTo>
                <a:lnTo>
                  <a:pt x="866039" y="760019"/>
                </a:lnTo>
                <a:lnTo>
                  <a:pt x="873704" y="750231"/>
                </a:lnTo>
                <a:lnTo>
                  <a:pt x="881369" y="740443"/>
                </a:lnTo>
                <a:lnTo>
                  <a:pt x="889563" y="731184"/>
                </a:lnTo>
                <a:lnTo>
                  <a:pt x="905421" y="713724"/>
                </a:lnTo>
                <a:lnTo>
                  <a:pt x="919166" y="698646"/>
                </a:lnTo>
                <a:lnTo>
                  <a:pt x="924452" y="692297"/>
                </a:lnTo>
                <a:lnTo>
                  <a:pt x="928945" y="686477"/>
                </a:lnTo>
                <a:lnTo>
                  <a:pt x="932381" y="681980"/>
                </a:lnTo>
                <a:lnTo>
                  <a:pt x="933174" y="679864"/>
                </a:lnTo>
                <a:lnTo>
                  <a:pt x="933967" y="678276"/>
                </a:lnTo>
                <a:lnTo>
                  <a:pt x="934760" y="675102"/>
                </a:lnTo>
                <a:lnTo>
                  <a:pt x="936081" y="671398"/>
                </a:lnTo>
                <a:lnTo>
                  <a:pt x="938989" y="664520"/>
                </a:lnTo>
                <a:lnTo>
                  <a:pt x="942425" y="657378"/>
                </a:lnTo>
                <a:lnTo>
                  <a:pt x="946389" y="650500"/>
                </a:lnTo>
                <a:lnTo>
                  <a:pt x="950354" y="644151"/>
                </a:lnTo>
                <a:lnTo>
                  <a:pt x="953790" y="638596"/>
                </a:lnTo>
                <a:lnTo>
                  <a:pt x="959341" y="630924"/>
                </a:lnTo>
                <a:lnTo>
                  <a:pt x="961984" y="627220"/>
                </a:lnTo>
                <a:lnTo>
                  <a:pt x="967006" y="619549"/>
                </a:lnTo>
                <a:lnTo>
                  <a:pt x="972556" y="609761"/>
                </a:lnTo>
                <a:lnTo>
                  <a:pt x="979428" y="598650"/>
                </a:lnTo>
                <a:lnTo>
                  <a:pt x="986300" y="586746"/>
                </a:lnTo>
                <a:lnTo>
                  <a:pt x="992379" y="575371"/>
                </a:lnTo>
                <a:lnTo>
                  <a:pt x="997401" y="564525"/>
                </a:lnTo>
                <a:lnTo>
                  <a:pt x="999516" y="560028"/>
                </a:lnTo>
                <a:lnTo>
                  <a:pt x="1000837" y="556324"/>
                </a:lnTo>
                <a:lnTo>
                  <a:pt x="1003216" y="548917"/>
                </a:lnTo>
                <a:lnTo>
                  <a:pt x="1005066" y="540452"/>
                </a:lnTo>
                <a:lnTo>
                  <a:pt x="1006388" y="531458"/>
                </a:lnTo>
                <a:lnTo>
                  <a:pt x="1007445" y="522463"/>
                </a:lnTo>
                <a:lnTo>
                  <a:pt x="1008238" y="513204"/>
                </a:lnTo>
                <a:lnTo>
                  <a:pt x="1008502" y="503946"/>
                </a:lnTo>
                <a:lnTo>
                  <a:pt x="1008502" y="495216"/>
                </a:lnTo>
                <a:lnTo>
                  <a:pt x="1008238" y="486751"/>
                </a:lnTo>
                <a:lnTo>
                  <a:pt x="1007445" y="482782"/>
                </a:lnTo>
                <a:lnTo>
                  <a:pt x="1006916" y="479079"/>
                </a:lnTo>
                <a:lnTo>
                  <a:pt x="1006123" y="475375"/>
                </a:lnTo>
                <a:lnTo>
                  <a:pt x="1004802" y="471936"/>
                </a:lnTo>
                <a:lnTo>
                  <a:pt x="1003480" y="468497"/>
                </a:lnTo>
                <a:lnTo>
                  <a:pt x="1002159" y="465587"/>
                </a:lnTo>
                <a:lnTo>
                  <a:pt x="1000309" y="462413"/>
                </a:lnTo>
                <a:lnTo>
                  <a:pt x="998458" y="459503"/>
                </a:lnTo>
                <a:lnTo>
                  <a:pt x="994758" y="454477"/>
                </a:lnTo>
                <a:lnTo>
                  <a:pt x="991058" y="450509"/>
                </a:lnTo>
                <a:lnTo>
                  <a:pt x="987886" y="447599"/>
                </a:lnTo>
                <a:lnTo>
                  <a:pt x="984979" y="445483"/>
                </a:lnTo>
                <a:lnTo>
                  <a:pt x="983921" y="444953"/>
                </a:lnTo>
                <a:lnTo>
                  <a:pt x="982071" y="444424"/>
                </a:lnTo>
                <a:lnTo>
                  <a:pt x="978107" y="443895"/>
                </a:lnTo>
                <a:lnTo>
                  <a:pt x="973349" y="443895"/>
                </a:lnTo>
                <a:lnTo>
                  <a:pt x="967534" y="443895"/>
                </a:lnTo>
                <a:lnTo>
                  <a:pt x="952733" y="443895"/>
                </a:lnTo>
                <a:lnTo>
                  <a:pt x="944011" y="443895"/>
                </a:lnTo>
                <a:lnTo>
                  <a:pt x="933967" y="443366"/>
                </a:lnTo>
                <a:lnTo>
                  <a:pt x="928945" y="442308"/>
                </a:lnTo>
                <a:lnTo>
                  <a:pt x="925245" y="441250"/>
                </a:lnTo>
                <a:lnTo>
                  <a:pt x="921809" y="439398"/>
                </a:lnTo>
                <a:lnTo>
                  <a:pt x="918637" y="437282"/>
                </a:lnTo>
                <a:lnTo>
                  <a:pt x="916522" y="434901"/>
                </a:lnTo>
                <a:lnTo>
                  <a:pt x="915201" y="431991"/>
                </a:lnTo>
                <a:lnTo>
                  <a:pt x="913615" y="429081"/>
                </a:lnTo>
                <a:lnTo>
                  <a:pt x="913086" y="425642"/>
                </a:lnTo>
                <a:lnTo>
                  <a:pt x="912293" y="422468"/>
                </a:lnTo>
                <a:lnTo>
                  <a:pt x="912029" y="419029"/>
                </a:lnTo>
                <a:lnTo>
                  <a:pt x="912029" y="416119"/>
                </a:lnTo>
                <a:lnTo>
                  <a:pt x="912293" y="412680"/>
                </a:lnTo>
                <a:lnTo>
                  <a:pt x="913086" y="407125"/>
                </a:lnTo>
                <a:lnTo>
                  <a:pt x="913879" y="402627"/>
                </a:lnTo>
                <a:lnTo>
                  <a:pt x="913879" y="400776"/>
                </a:lnTo>
                <a:lnTo>
                  <a:pt x="913879" y="399453"/>
                </a:lnTo>
                <a:lnTo>
                  <a:pt x="913351" y="397866"/>
                </a:lnTo>
                <a:lnTo>
                  <a:pt x="912822" y="396543"/>
                </a:lnTo>
                <a:lnTo>
                  <a:pt x="911765" y="395749"/>
                </a:lnTo>
                <a:lnTo>
                  <a:pt x="910708" y="394691"/>
                </a:lnTo>
                <a:lnTo>
                  <a:pt x="907800" y="393104"/>
                </a:lnTo>
                <a:lnTo>
                  <a:pt x="901721" y="389930"/>
                </a:lnTo>
                <a:lnTo>
                  <a:pt x="899078" y="388078"/>
                </a:lnTo>
                <a:lnTo>
                  <a:pt x="897756" y="387284"/>
                </a:lnTo>
                <a:lnTo>
                  <a:pt x="896964" y="385961"/>
                </a:lnTo>
                <a:lnTo>
                  <a:pt x="896171" y="384903"/>
                </a:lnTo>
                <a:lnTo>
                  <a:pt x="895642" y="383581"/>
                </a:lnTo>
                <a:lnTo>
                  <a:pt x="895378" y="382258"/>
                </a:lnTo>
                <a:lnTo>
                  <a:pt x="895378" y="381200"/>
                </a:lnTo>
                <a:lnTo>
                  <a:pt x="895642" y="378819"/>
                </a:lnTo>
                <a:lnTo>
                  <a:pt x="896171" y="376438"/>
                </a:lnTo>
                <a:lnTo>
                  <a:pt x="896699" y="373793"/>
                </a:lnTo>
                <a:lnTo>
                  <a:pt x="896699" y="371147"/>
                </a:lnTo>
                <a:lnTo>
                  <a:pt x="896699" y="369825"/>
                </a:lnTo>
                <a:lnTo>
                  <a:pt x="896171" y="368766"/>
                </a:lnTo>
                <a:lnTo>
                  <a:pt x="895378" y="367444"/>
                </a:lnTo>
                <a:lnTo>
                  <a:pt x="894585" y="366121"/>
                </a:lnTo>
                <a:lnTo>
                  <a:pt x="893527" y="364798"/>
                </a:lnTo>
                <a:lnTo>
                  <a:pt x="892735" y="363211"/>
                </a:lnTo>
                <a:lnTo>
                  <a:pt x="891413" y="359772"/>
                </a:lnTo>
                <a:lnTo>
                  <a:pt x="890620" y="356069"/>
                </a:lnTo>
                <a:lnTo>
                  <a:pt x="890356" y="352365"/>
                </a:lnTo>
                <a:lnTo>
                  <a:pt x="890356" y="348397"/>
                </a:lnTo>
                <a:lnTo>
                  <a:pt x="890620" y="344693"/>
                </a:lnTo>
                <a:lnTo>
                  <a:pt x="891413" y="338345"/>
                </a:lnTo>
                <a:lnTo>
                  <a:pt x="891677" y="335964"/>
                </a:lnTo>
                <a:lnTo>
                  <a:pt x="891413" y="335170"/>
                </a:lnTo>
                <a:lnTo>
                  <a:pt x="891149" y="334112"/>
                </a:lnTo>
                <a:lnTo>
                  <a:pt x="890620" y="333318"/>
                </a:lnTo>
                <a:lnTo>
                  <a:pt x="889563" y="332260"/>
                </a:lnTo>
                <a:lnTo>
                  <a:pt x="887448" y="330937"/>
                </a:lnTo>
                <a:lnTo>
                  <a:pt x="884541" y="329615"/>
                </a:lnTo>
                <a:lnTo>
                  <a:pt x="880841" y="328028"/>
                </a:lnTo>
                <a:lnTo>
                  <a:pt x="870268" y="324853"/>
                </a:lnTo>
                <a:lnTo>
                  <a:pt x="867625" y="323530"/>
                </a:lnTo>
                <a:lnTo>
                  <a:pt x="865511" y="322472"/>
                </a:lnTo>
                <a:lnTo>
                  <a:pt x="863660" y="320620"/>
                </a:lnTo>
                <a:lnTo>
                  <a:pt x="862339" y="318504"/>
                </a:lnTo>
                <a:lnTo>
                  <a:pt x="861546" y="316388"/>
                </a:lnTo>
                <a:lnTo>
                  <a:pt x="861017" y="313742"/>
                </a:lnTo>
                <a:lnTo>
                  <a:pt x="861017" y="311362"/>
                </a:lnTo>
                <a:lnTo>
                  <a:pt x="861017" y="308716"/>
                </a:lnTo>
                <a:lnTo>
                  <a:pt x="861546" y="306335"/>
                </a:lnTo>
                <a:lnTo>
                  <a:pt x="862075" y="303426"/>
                </a:lnTo>
                <a:lnTo>
                  <a:pt x="863925" y="298135"/>
                </a:lnTo>
                <a:lnTo>
                  <a:pt x="866039" y="292844"/>
                </a:lnTo>
                <a:lnTo>
                  <a:pt x="868154" y="288347"/>
                </a:lnTo>
                <a:lnTo>
                  <a:pt x="872911" y="277236"/>
                </a:lnTo>
                <a:lnTo>
                  <a:pt x="878462" y="262422"/>
                </a:lnTo>
                <a:lnTo>
                  <a:pt x="881105" y="255015"/>
                </a:lnTo>
                <a:lnTo>
                  <a:pt x="883219" y="247872"/>
                </a:lnTo>
                <a:lnTo>
                  <a:pt x="884805" y="241259"/>
                </a:lnTo>
                <a:lnTo>
                  <a:pt x="885334" y="238878"/>
                </a:lnTo>
                <a:lnTo>
                  <a:pt x="885862" y="236497"/>
                </a:lnTo>
                <a:lnTo>
                  <a:pt x="885862" y="232265"/>
                </a:lnTo>
                <a:lnTo>
                  <a:pt x="885070" y="228561"/>
                </a:lnTo>
                <a:lnTo>
                  <a:pt x="884541" y="225122"/>
                </a:lnTo>
                <a:lnTo>
                  <a:pt x="883219" y="221683"/>
                </a:lnTo>
                <a:lnTo>
                  <a:pt x="882162" y="218773"/>
                </a:lnTo>
                <a:lnTo>
                  <a:pt x="880841" y="215863"/>
                </a:lnTo>
                <a:lnTo>
                  <a:pt x="878198" y="211102"/>
                </a:lnTo>
                <a:lnTo>
                  <a:pt x="877669" y="210043"/>
                </a:lnTo>
                <a:lnTo>
                  <a:pt x="877140" y="209250"/>
                </a:lnTo>
                <a:lnTo>
                  <a:pt x="876876" y="206869"/>
                </a:lnTo>
                <a:lnTo>
                  <a:pt x="877140" y="204488"/>
                </a:lnTo>
                <a:lnTo>
                  <a:pt x="878198" y="201314"/>
                </a:lnTo>
                <a:lnTo>
                  <a:pt x="878726" y="198668"/>
                </a:lnTo>
                <a:lnTo>
                  <a:pt x="879255" y="195229"/>
                </a:lnTo>
                <a:lnTo>
                  <a:pt x="880048" y="192055"/>
                </a:lnTo>
                <a:lnTo>
                  <a:pt x="879783" y="188351"/>
                </a:lnTo>
                <a:lnTo>
                  <a:pt x="879255" y="183854"/>
                </a:lnTo>
                <a:lnTo>
                  <a:pt x="878990" y="178299"/>
                </a:lnTo>
                <a:lnTo>
                  <a:pt x="878990" y="171685"/>
                </a:lnTo>
                <a:lnTo>
                  <a:pt x="879255" y="164543"/>
                </a:lnTo>
                <a:lnTo>
                  <a:pt x="880048" y="157136"/>
                </a:lnTo>
                <a:lnTo>
                  <a:pt x="880841" y="149464"/>
                </a:lnTo>
                <a:lnTo>
                  <a:pt x="882426" y="142322"/>
                </a:lnTo>
                <a:lnTo>
                  <a:pt x="883219" y="138618"/>
                </a:lnTo>
                <a:lnTo>
                  <a:pt x="884541" y="135179"/>
                </a:lnTo>
                <a:lnTo>
                  <a:pt x="886655" y="129095"/>
                </a:lnTo>
                <a:lnTo>
                  <a:pt x="888241" y="124598"/>
                </a:lnTo>
                <a:lnTo>
                  <a:pt x="889034" y="120894"/>
                </a:lnTo>
                <a:lnTo>
                  <a:pt x="889563" y="117984"/>
                </a:lnTo>
                <a:lnTo>
                  <a:pt x="890356" y="112693"/>
                </a:lnTo>
                <a:lnTo>
                  <a:pt x="890884" y="107667"/>
                </a:lnTo>
                <a:lnTo>
                  <a:pt x="891149" y="104228"/>
                </a:lnTo>
                <a:lnTo>
                  <a:pt x="891149" y="101318"/>
                </a:lnTo>
                <a:lnTo>
                  <a:pt x="890884" y="94705"/>
                </a:lnTo>
                <a:lnTo>
                  <a:pt x="890356" y="87827"/>
                </a:lnTo>
                <a:lnTo>
                  <a:pt x="890356" y="84652"/>
                </a:lnTo>
                <a:lnTo>
                  <a:pt x="890356" y="80949"/>
                </a:lnTo>
                <a:lnTo>
                  <a:pt x="890884" y="79097"/>
                </a:lnTo>
                <a:lnTo>
                  <a:pt x="891413" y="76981"/>
                </a:lnTo>
                <a:lnTo>
                  <a:pt x="892999" y="74600"/>
                </a:lnTo>
                <a:lnTo>
                  <a:pt x="894849" y="71954"/>
                </a:lnTo>
                <a:lnTo>
                  <a:pt x="899342" y="66135"/>
                </a:lnTo>
                <a:lnTo>
                  <a:pt x="905157" y="60050"/>
                </a:lnTo>
                <a:lnTo>
                  <a:pt x="911765" y="53966"/>
                </a:lnTo>
                <a:lnTo>
                  <a:pt x="918637" y="47882"/>
                </a:lnTo>
                <a:lnTo>
                  <a:pt x="925773" y="42591"/>
                </a:lnTo>
                <a:lnTo>
                  <a:pt x="932645" y="37564"/>
                </a:lnTo>
                <a:lnTo>
                  <a:pt x="936346" y="35184"/>
                </a:lnTo>
                <a:lnTo>
                  <a:pt x="940839" y="32803"/>
                </a:lnTo>
                <a:lnTo>
                  <a:pt x="945596" y="30422"/>
                </a:lnTo>
                <a:lnTo>
                  <a:pt x="951147" y="27512"/>
                </a:lnTo>
                <a:lnTo>
                  <a:pt x="963834" y="22221"/>
                </a:lnTo>
                <a:lnTo>
                  <a:pt x="970970" y="19311"/>
                </a:lnTo>
                <a:lnTo>
                  <a:pt x="978371" y="16666"/>
                </a:lnTo>
                <a:lnTo>
                  <a:pt x="986300" y="14021"/>
                </a:lnTo>
                <a:lnTo>
                  <a:pt x="994494" y="11640"/>
                </a:lnTo>
                <a:lnTo>
                  <a:pt x="1002952" y="8994"/>
                </a:lnTo>
                <a:lnTo>
                  <a:pt x="1011674" y="6878"/>
                </a:lnTo>
                <a:lnTo>
                  <a:pt x="1020660" y="4762"/>
                </a:lnTo>
                <a:lnTo>
                  <a:pt x="1029647" y="3175"/>
                </a:lnTo>
                <a:lnTo>
                  <a:pt x="1038633" y="1587"/>
                </a:lnTo>
                <a:lnTo>
                  <a:pt x="1048149" y="265"/>
                </a:lnTo>
                <a:lnTo>
                  <a:pt x="1052642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rot="1022118">
            <a:off x="464530" y="3068977"/>
            <a:ext cx="8683425" cy="1005567"/>
          </a:xfrm>
        </p:spPr>
        <p:txBody>
          <a:bodyPr>
            <a:normAutofit/>
          </a:bodyPr>
          <a:lstStyle/>
          <a:p>
            <a:r>
              <a:rPr lang="en-US" altLang="zh-CN" dirty="0"/>
              <a:t>    </a:t>
            </a:r>
            <a:r>
              <a:rPr lang="zh-CN" altLang="en-US" dirty="0"/>
              <a:t> 活 动 项 目 介 绍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555996" y="4367184"/>
            <a:ext cx="1678787" cy="1484340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59780"/>
              </a:avLst>
            </a:prstTxWarp>
            <a:normAutofit/>
          </a:bodyPr>
          <a:lstStyle/>
          <a:p>
            <a:r>
              <a:rPr lang="en-US" altLang="zh-CN" sz="1000" b="1" dirty="0">
                <a:solidFill>
                  <a:schemeClr val="accent1"/>
                </a:solidFill>
              </a:rPr>
              <a:t>4.1</a:t>
            </a:r>
            <a:endParaRPr lang="en-US" altLang="zh-CN" sz="1000" b="1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上凸带形 6"/>
          <p:cNvSpPr/>
          <p:nvPr/>
        </p:nvSpPr>
        <p:spPr>
          <a:xfrm>
            <a:off x="126365" y="370840"/>
            <a:ext cx="3154045" cy="570230"/>
          </a:xfrm>
          <a:prstGeom prst="ribbon2">
            <a:avLst>
              <a:gd name="adj1" fmla="val 2717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C:\Users\Administrator\Desktop\123.jpg12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115420" y="983173"/>
            <a:ext cx="6170400" cy="462470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49960" y="1402715"/>
            <a:ext cx="4165600" cy="598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zh-CN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户  外  求  生</a:t>
            </a:r>
            <a:endParaRPr lang="zh-CN" altLang="en-US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308735" y="2072640"/>
            <a:ext cx="3501390" cy="38125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endParaRPr lang="zh-CN" altLang="en-US" dirty="0"/>
          </a:p>
          <a:p>
            <a:r>
              <a:rPr lang="zh-CN" altLang="en-US" dirty="0"/>
              <a:t>第一部分：定组领取补给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第二部分：午餐休息时间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第三部分：野外线索寻宝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第四部分：领奖开始采购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第五部分：开始制作合餐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92810" y="287020"/>
            <a:ext cx="4165600" cy="598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方案</a:t>
            </a:r>
            <a:r>
              <a:rPr lang="en-US" altLang="zh-CN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4.1</a:t>
            </a:r>
            <a:endParaRPr lang="en-US" altLang="zh-CN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MH_Entry_1"/>
          <p:cNvSpPr/>
          <p:nvPr>
            <p:custDataLst>
              <p:tags r:id="rId6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抽签分组.jpg抽签分组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101205" y="874395"/>
            <a:ext cx="4341495" cy="22948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第一部分  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定组领取补给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08305" y="1679575"/>
            <a:ext cx="9083040" cy="3946525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/>
          <a:p>
            <a:r>
              <a:rPr lang="en-US" altLang="zh-CN" sz="1800" dirty="0"/>
              <a:t>1.</a:t>
            </a:r>
            <a:r>
              <a:rPr lang="zh-CN" altLang="zh-CN" sz="1800" dirty="0"/>
              <a:t>每个人到准备处的抽签箱中抽取号码条。</a:t>
            </a:r>
            <a:endParaRPr lang="zh-CN" altLang="zh-CN" sz="1800" dirty="0"/>
          </a:p>
          <a:p>
            <a:endParaRPr lang="zh-CN" altLang="zh-CN" sz="1800" dirty="0"/>
          </a:p>
          <a:p>
            <a:endParaRPr lang="zh-CN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其中号码条分别印有           、        、         、        、        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抽到相同号码条图案的为一组队员，共</a:t>
            </a:r>
            <a:r>
              <a:rPr lang="en-US" altLang="zh-CN" sz="1800" dirty="0"/>
              <a:t>5</a:t>
            </a:r>
            <a:r>
              <a:rPr lang="zh-CN" altLang="en-US" sz="1800" dirty="0"/>
              <a:t>组，每组</a:t>
            </a:r>
            <a:r>
              <a:rPr lang="en-US" altLang="zh-CN" sz="1800" dirty="0"/>
              <a:t>8</a:t>
            </a:r>
            <a:r>
              <a:rPr lang="zh-CN" altLang="en-US" sz="1800" dirty="0"/>
              <a:t>人左右。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有这一组成员内部选取一名队长，组织队员相互认识。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每组队长到准备处领取相关队章、探宝地图、饮用水等。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/>
              <a:t>（全程控制在</a:t>
            </a:r>
            <a:r>
              <a:rPr lang="en-US" altLang="zh-CN" sz="1800" dirty="0"/>
              <a:t>1</a:t>
            </a:r>
            <a:r>
              <a:rPr lang="zh-CN" altLang="en-US" sz="1800" dirty="0"/>
              <a:t>个小时以内）</a:t>
            </a:r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3" name="图片 2" descr="C:\Users\Administrator\Desktop\领取.jpg领取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7143115" y="3611880"/>
            <a:ext cx="4341495" cy="2393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680" y="2310130"/>
            <a:ext cx="457200" cy="457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160" y="2310130"/>
            <a:ext cx="457200" cy="457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995" y="2311400"/>
            <a:ext cx="457200" cy="457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3475" y="2310130"/>
            <a:ext cx="457200" cy="457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9440" y="2311400"/>
            <a:ext cx="457200" cy="457200"/>
          </a:xfrm>
          <a:prstGeom prst="rect">
            <a:avLst/>
          </a:prstGeom>
        </p:spPr>
      </p:pic>
      <p:sp>
        <p:nvSpPr>
          <p:cNvPr id="16" name="MH_Entry_1"/>
          <p:cNvSpPr/>
          <p:nvPr>
            <p:custDataLst>
              <p:tags r:id="rId12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第二部分  午餐休息时间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275" y="1820545"/>
            <a:ext cx="9083040" cy="380555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准备工作进行完成后，将员工带入预定地点就餐。</a:t>
            </a:r>
            <a:endParaRPr lang="zh-CN" altLang="en-US" sz="1800" dirty="0"/>
          </a:p>
          <a:p>
            <a:endParaRPr lang="zh-CN" altLang="zh-CN" sz="1800" dirty="0"/>
          </a:p>
          <a:p>
            <a:endParaRPr lang="zh-CN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就餐按照分好小组人员，进行就座。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由活动引导员进行讲解下午的安排。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讲述注意事项、活动规则等等。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休息时间半个小时</a:t>
            </a:r>
            <a:r>
              <a:rPr lang="en-US" altLang="zh-CN" sz="1800" dirty="0"/>
              <a:t>—— </a:t>
            </a:r>
            <a:r>
              <a:rPr lang="zh-CN" altLang="en-US" sz="1800" dirty="0"/>
              <a:t>一个小时（待定）。</a:t>
            </a: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15" y="627380"/>
            <a:ext cx="4341495" cy="2362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780" y="3742055"/>
            <a:ext cx="4342130" cy="256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看地图.jpg看地图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143750" y="874395"/>
            <a:ext cx="4341495" cy="22948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第三部分  野外探索寻宝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22275" y="1820545"/>
            <a:ext cx="9083040" cy="380555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队员根据领取的地图，在寻宝范围内进行寻宝（</a:t>
            </a:r>
            <a:r>
              <a:rPr lang="en-US" altLang="zh-CN" sz="1800" dirty="0"/>
              <a:t>1</a:t>
            </a:r>
            <a:r>
              <a:rPr lang="zh-CN" altLang="en-US" sz="1800" dirty="0"/>
              <a:t>个小时）。</a:t>
            </a:r>
            <a:endParaRPr lang="zh-CN" altLang="en-US" sz="1800" dirty="0"/>
          </a:p>
          <a:p>
            <a:endParaRPr lang="zh-CN" altLang="zh-CN" sz="1800" dirty="0"/>
          </a:p>
          <a:p>
            <a:endParaRPr lang="zh-CN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其中寻找的宝物有可能为食物、调料、命令卡、道具等等。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寻找到的食物、调料、道具将在下一环节中可领取奖励。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dirty="0">
                <a:sym typeface="+mn-ea"/>
              </a:rPr>
              <a:t>寻找到的食物、调料、道具可在最后一个环节中使用</a:t>
            </a:r>
            <a:r>
              <a:rPr lang="zh-CN" altLang="en-US" sz="1800" dirty="0"/>
              <a:t>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如寻找到带有       标志的道具卡可在任何环节中根据内容使用。</a:t>
            </a:r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3" name="图片 2" descr="C:\Users\Administrator\Desktop\寻找宝物.jpg寻找宝物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7143750" y="3611880"/>
            <a:ext cx="4342130" cy="2393315"/>
          </a:xfrm>
          <a:prstGeom prst="rect">
            <a:avLst/>
          </a:prstGeom>
        </p:spPr>
      </p:pic>
      <p:sp>
        <p:nvSpPr>
          <p:cNvPr id="8" name="MH_Entry_1"/>
          <p:cNvSpPr/>
          <p:nvPr>
            <p:custDataLst>
              <p:tags r:id="rId7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0730" y="5028565"/>
            <a:ext cx="524510" cy="1046480"/>
          </a:xfrm>
          <a:prstGeom prst="rect">
            <a:avLst/>
          </a:prstGeom>
          <a:noFill/>
        </p:spPr>
      </p:pic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第四部分  领奖开始采购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275" y="1820545"/>
            <a:ext cx="9083040" cy="380555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队员带回寻到的物品，将物品安置于队伍归属桌上。</a:t>
            </a:r>
            <a:endParaRPr lang="zh-CN" altLang="zh-CN" sz="1800" dirty="0"/>
          </a:p>
          <a:p>
            <a:endParaRPr lang="zh-CN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由活动引导进行清点每队寻宝数量。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给予每队</a:t>
            </a:r>
            <a:r>
              <a:rPr lang="en-US" altLang="zh-CN" sz="1800" dirty="0"/>
              <a:t>50</a:t>
            </a:r>
            <a:r>
              <a:rPr lang="zh-CN" altLang="en-US" sz="1800" dirty="0"/>
              <a:t>元基础现金</a:t>
            </a:r>
            <a:r>
              <a:rPr lang="en-US" altLang="zh-CN" sz="1800" dirty="0"/>
              <a:t>+</a:t>
            </a:r>
            <a:r>
              <a:rPr lang="zh-CN" altLang="en-US" sz="1800" dirty="0"/>
              <a:t>队伍寻宝每样</a:t>
            </a:r>
            <a:r>
              <a:rPr lang="en-US" altLang="zh-CN" sz="1800" dirty="0"/>
              <a:t>10</a:t>
            </a:r>
            <a:r>
              <a:rPr lang="zh-CN" altLang="en-US" sz="1800" dirty="0"/>
              <a:t>元额外现金奖励。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队员根据现有寻到的食材，使用队伍手中现有的现金进行采购。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将采购食材、用具带回指定地点，做好制作准备。</a:t>
            </a: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1029970"/>
            <a:ext cx="4342130" cy="2207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840" y="3767455"/>
            <a:ext cx="4257040" cy="21678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第五部分  开始制作合餐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275" y="2016125"/>
            <a:ext cx="9083040" cy="380555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每一组要求制作不少于</a:t>
            </a:r>
            <a:r>
              <a:rPr lang="en-US" altLang="zh-CN" sz="1800" dirty="0"/>
              <a:t>7</a:t>
            </a:r>
            <a:r>
              <a:rPr lang="zh-CN" altLang="en-US" sz="1800" dirty="0"/>
              <a:t>个菜品。</a:t>
            </a:r>
            <a:endParaRPr lang="zh-CN" altLang="en-US" sz="1800" dirty="0"/>
          </a:p>
          <a:p>
            <a:endParaRPr lang="zh-CN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将制作好的菜品放置展示台上。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待所有小队都只做完毕后，每队派</a:t>
            </a:r>
            <a:r>
              <a:rPr lang="en-US" altLang="zh-CN" sz="1800" dirty="0"/>
              <a:t>2-3</a:t>
            </a:r>
            <a:r>
              <a:rPr lang="zh-CN" altLang="en-US" sz="1800" dirty="0"/>
              <a:t>名队员进行讲述所做菜品。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领取品尝一次性餐具。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全体员工自开始品尝，结束。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40" y="894715"/>
            <a:ext cx="4257040" cy="2480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205" y="3826510"/>
            <a:ext cx="4257675" cy="2514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332718" y="2700011"/>
            <a:ext cx="4480336" cy="789479"/>
            <a:chOff x="742476" y="2367341"/>
            <a:chExt cx="4480808" cy="789904"/>
          </a:xfrm>
        </p:grpSpPr>
        <p:sp>
          <p:nvSpPr>
            <p:cNvPr id="10" name="MH_Number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12" name="MH_Entry_1"/>
            <p:cNvSpPr/>
            <p:nvPr>
              <p:custDataLst>
                <p:tags r:id="rId3"/>
              </p:custDataLst>
            </p:nvPr>
          </p:nvSpPr>
          <p:spPr>
            <a:xfrm>
              <a:off x="1435934" y="2388938"/>
              <a:ext cx="3787350" cy="6694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</a:rPr>
                <a:t>预订山庄</a:t>
              </a:r>
              <a:r>
                <a:rPr lang="en-US" altLang="zh-CN" spc="63" dirty="0">
                  <a:solidFill>
                    <a:srgbClr val="FFFFFF"/>
                  </a:solidFill>
                </a:rPr>
                <a:t>/</a:t>
              </a:r>
              <a:r>
                <a:rPr lang="zh-CN" altLang="en-US" spc="63" dirty="0">
                  <a:solidFill>
                    <a:srgbClr val="FFFFFF"/>
                  </a:solidFill>
                </a:rPr>
                <a:t>公园</a:t>
              </a:r>
              <a:r>
                <a:rPr lang="en-US" altLang="zh-CN" spc="63" dirty="0">
                  <a:solidFill>
                    <a:srgbClr val="FFFFFF"/>
                  </a:solidFill>
                </a:rPr>
                <a:t>/</a:t>
              </a:r>
              <a:r>
                <a:rPr lang="zh-CN" altLang="en-US" spc="63" dirty="0">
                  <a:solidFill>
                    <a:srgbClr val="FFFFFF"/>
                  </a:solidFill>
                </a:rPr>
                <a:t>郊区（以山庄为主）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MH_Others_1"/>
            <p:cNvCxnSpPr/>
            <p:nvPr>
              <p:custDataLst>
                <p:tags r:id="rId4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H_Others_3"/>
          <p:cNvSpPr txBox="1"/>
          <p:nvPr>
            <p:custDataLst>
              <p:tags r:id="rId5"/>
            </p:custDataLst>
          </p:nvPr>
        </p:nvSpPr>
        <p:spPr>
          <a:xfrm>
            <a:off x="4361228" y="1215364"/>
            <a:ext cx="3469544" cy="476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Get ready</a:t>
            </a:r>
            <a:endParaRPr lang="zh-CN" altLang="en-US" sz="2000" dirty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" name="MH_Others_3"/>
          <p:cNvSpPr txBox="1"/>
          <p:nvPr>
            <p:custDataLst>
              <p:tags r:id="rId6"/>
            </p:custDataLst>
          </p:nvPr>
        </p:nvSpPr>
        <p:spPr>
          <a:xfrm>
            <a:off x="4361228" y="242597"/>
            <a:ext cx="3469544" cy="10579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需要预订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1332719" y="3973526"/>
            <a:ext cx="4480338" cy="789479"/>
            <a:chOff x="742476" y="2367341"/>
            <a:chExt cx="4480810" cy="789904"/>
          </a:xfrm>
        </p:grpSpPr>
        <p:sp>
          <p:nvSpPr>
            <p:cNvPr id="3" name="MH_Number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4" name="MH_Entry_1"/>
            <p:cNvSpPr/>
            <p:nvPr>
              <p:custDataLst>
                <p:tags r:id="rId9"/>
              </p:custDataLst>
            </p:nvPr>
          </p:nvSpPr>
          <p:spPr>
            <a:xfrm>
              <a:off x="1435935" y="2388938"/>
              <a:ext cx="3787351" cy="6694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</a:rPr>
                <a:t>预订往返大巴车（按照</a:t>
              </a:r>
              <a:r>
                <a:rPr lang="en-US" altLang="zh-CN" spc="63" dirty="0">
                  <a:solidFill>
                    <a:srgbClr val="FFFFFF"/>
                  </a:solidFill>
                </a:rPr>
                <a:t>50</a:t>
              </a:r>
              <a:r>
                <a:rPr lang="zh-CN" altLang="en-US" spc="63" dirty="0">
                  <a:solidFill>
                    <a:srgbClr val="FFFFFF"/>
                  </a:solidFill>
                </a:rPr>
                <a:t>人次）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5" name="MH_Others_1"/>
            <p:cNvCxnSpPr/>
            <p:nvPr>
              <p:custDataLst>
                <p:tags r:id="rId10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6127365" y="2678427"/>
            <a:ext cx="4918853" cy="792541"/>
            <a:chOff x="742476" y="2367341"/>
            <a:chExt cx="4919371" cy="792968"/>
          </a:xfrm>
        </p:grpSpPr>
        <p:sp>
          <p:nvSpPr>
            <p:cNvPr id="8" name="MH_Number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11" name="MH_Entry_1"/>
            <p:cNvSpPr/>
            <p:nvPr>
              <p:custDataLst>
                <p:tags r:id="rId13"/>
              </p:custDataLst>
            </p:nvPr>
          </p:nvSpPr>
          <p:spPr>
            <a:xfrm>
              <a:off x="1435935" y="2388938"/>
              <a:ext cx="4155036" cy="6694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  <a:sym typeface="+mn-ea"/>
                </a:rPr>
                <a:t>预订午餐</a:t>
              </a:r>
              <a:r>
                <a:rPr lang="en-US" altLang="zh-CN" spc="63" dirty="0">
                  <a:solidFill>
                    <a:srgbClr val="FFFFFF"/>
                  </a:solidFill>
                  <a:sym typeface="+mn-ea"/>
                </a:rPr>
                <a:t>400/</a:t>
              </a:r>
              <a:r>
                <a:rPr lang="zh-CN" altLang="en-US" spc="63" dirty="0">
                  <a:solidFill>
                    <a:srgbClr val="FFFFFF"/>
                  </a:solidFill>
                  <a:sym typeface="+mn-ea"/>
                </a:rPr>
                <a:t>桌 </a:t>
              </a:r>
              <a:r>
                <a:rPr lang="en-US" altLang="zh-CN" spc="63" dirty="0">
                  <a:solidFill>
                    <a:srgbClr val="FFFFFF"/>
                  </a:solidFill>
                  <a:sym typeface="+mn-ea"/>
                </a:rPr>
                <a:t>* 5</a:t>
              </a:r>
              <a:r>
                <a:rPr lang="zh-CN" altLang="en-US" spc="63" dirty="0">
                  <a:solidFill>
                    <a:srgbClr val="FFFFFF"/>
                  </a:solidFill>
                  <a:sym typeface="+mn-ea"/>
                </a:rPr>
                <a:t>桌 （预订地点内）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MH_Others_1"/>
            <p:cNvCxnSpPr/>
            <p:nvPr>
              <p:custDataLst>
                <p:tags r:id="rId14"/>
              </p:custDataLst>
            </p:nvPr>
          </p:nvCxnSpPr>
          <p:spPr>
            <a:xfrm>
              <a:off x="890192" y="3157133"/>
              <a:ext cx="4771655" cy="3176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>
            <p:custDataLst>
              <p:tags r:id="rId15"/>
            </p:custDataLst>
          </p:nvPr>
        </p:nvGrpSpPr>
        <p:grpSpPr>
          <a:xfrm>
            <a:off x="6127365" y="3837668"/>
            <a:ext cx="4918853" cy="792541"/>
            <a:chOff x="742476" y="2367341"/>
            <a:chExt cx="4919371" cy="792968"/>
          </a:xfrm>
        </p:grpSpPr>
        <p:sp>
          <p:nvSpPr>
            <p:cNvPr id="16" name="MH_Number_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17" name="MH_Entry_1"/>
            <p:cNvSpPr/>
            <p:nvPr>
              <p:custDataLst>
                <p:tags r:id="rId17"/>
              </p:custDataLst>
            </p:nvPr>
          </p:nvSpPr>
          <p:spPr>
            <a:xfrm>
              <a:off x="1435935" y="2388938"/>
              <a:ext cx="4155036" cy="6694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</a:rPr>
                <a:t>户外探险所用的卡片、桌椅、用火等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MH_Others_1"/>
            <p:cNvCxnSpPr/>
            <p:nvPr>
              <p:custDataLst>
                <p:tags r:id="rId18"/>
              </p:custDataLst>
            </p:nvPr>
          </p:nvCxnSpPr>
          <p:spPr>
            <a:xfrm>
              <a:off x="890192" y="3157133"/>
              <a:ext cx="4771655" cy="3176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MH_Entry_1"/>
          <p:cNvSpPr/>
          <p:nvPr>
            <p:custDataLst>
              <p:tags r:id="rId19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1242216" y="5371827"/>
            <a:ext cx="4351931" cy="789855"/>
            <a:chOff x="742476" y="7276183"/>
            <a:chExt cx="4352039" cy="789904"/>
          </a:xfrm>
        </p:grpSpPr>
        <p:sp>
          <p:nvSpPr>
            <p:cNvPr id="77" name="MH_Number_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42476" y="7276183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latin typeface="+mn-lt"/>
                  <a:ea typeface="+mn-ea"/>
                </a:rPr>
                <a:t>5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78" name="MH_Entry_5"/>
            <p:cNvSpPr/>
            <p:nvPr>
              <p:custDataLst>
                <p:tags r:id="rId3"/>
              </p:custDataLst>
            </p:nvPr>
          </p:nvSpPr>
          <p:spPr>
            <a:xfrm>
              <a:off x="1435658" y="7298060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en-US" altLang="zh-CN" spc="63" dirty="0">
                  <a:solidFill>
                    <a:srgbClr val="FFFFFF"/>
                  </a:solidFill>
                </a:rPr>
                <a:t>  </a:t>
              </a:r>
              <a:r>
                <a:rPr lang="zh-CN" altLang="en-US" spc="63" dirty="0">
                  <a:solidFill>
                    <a:srgbClr val="FFFFFF"/>
                  </a:solidFill>
                </a:rPr>
                <a:t>活动项目介绍  </a:t>
              </a:r>
              <a:r>
                <a:rPr lang="en-US" altLang="zh-CN" spc="63" dirty="0">
                  <a:solidFill>
                    <a:srgbClr val="FFFFFF"/>
                  </a:solidFill>
                </a:rPr>
                <a:t>4.2  </a:t>
              </a:r>
              <a:endParaRPr lang="en-US" altLang="zh-CN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79" name="MH_Others_5"/>
            <p:cNvCxnSpPr/>
            <p:nvPr>
              <p:custDataLst>
                <p:tags r:id="rId4"/>
              </p:custDataLst>
            </p:nvPr>
          </p:nvCxnSpPr>
          <p:spPr>
            <a:xfrm>
              <a:off x="890237" y="8066087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>
            <p:custDataLst>
              <p:tags r:id="rId5"/>
            </p:custDataLst>
          </p:nvPr>
        </p:nvGrpSpPr>
        <p:grpSpPr>
          <a:xfrm>
            <a:off x="1242216" y="2240359"/>
            <a:ext cx="4351931" cy="789855"/>
            <a:chOff x="742476" y="2367341"/>
            <a:chExt cx="4352039" cy="789904"/>
          </a:xfrm>
        </p:grpSpPr>
        <p:sp>
          <p:nvSpPr>
            <p:cNvPr id="3074" name="MH_Number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latin typeface="+mn-lt"/>
                  <a:ea typeface="+mn-ea"/>
                </a:rPr>
                <a:t>1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14" name="MH_Entry_1"/>
            <p:cNvSpPr/>
            <p:nvPr>
              <p:custDataLst>
                <p:tags r:id="rId7"/>
              </p:custDataLst>
            </p:nvPr>
          </p:nvSpPr>
          <p:spPr>
            <a:xfrm>
              <a:off x="1435658" y="238921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en-US" altLang="zh-CN" spc="63" dirty="0">
                  <a:solidFill>
                    <a:srgbClr val="FFFFFF"/>
                  </a:solidFill>
                </a:rPr>
                <a:t>    </a:t>
              </a:r>
              <a:r>
                <a:rPr lang="zh-CN" altLang="en-US" spc="63" dirty="0">
                  <a:solidFill>
                    <a:srgbClr val="FFFFFF"/>
                  </a:solidFill>
                </a:rPr>
                <a:t>活动基本概要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MH_Others_1"/>
            <p:cNvCxnSpPr/>
            <p:nvPr>
              <p:custDataLst>
                <p:tags r:id="rId8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6597854" y="2240359"/>
            <a:ext cx="4351931" cy="789855"/>
            <a:chOff x="742476" y="3594551"/>
            <a:chExt cx="4352039" cy="789904"/>
          </a:xfrm>
        </p:grpSpPr>
        <p:sp>
          <p:nvSpPr>
            <p:cNvPr id="65" name="MH_Number_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2476" y="359455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latin typeface="+mn-lt"/>
                  <a:ea typeface="+mn-ea"/>
                </a:rPr>
                <a:t>2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66" name="MH_Entry_2"/>
            <p:cNvSpPr/>
            <p:nvPr>
              <p:custDataLst>
                <p:tags r:id="rId11"/>
              </p:custDataLst>
            </p:nvPr>
          </p:nvSpPr>
          <p:spPr>
            <a:xfrm>
              <a:off x="1435658" y="361642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en-US" altLang="zh-CN" spc="63" dirty="0">
                  <a:solidFill>
                    <a:srgbClr val="FFFFFF"/>
                  </a:solidFill>
                </a:rPr>
                <a:t>   </a:t>
              </a:r>
              <a:r>
                <a:rPr lang="zh-CN" altLang="en-US" spc="63" dirty="0">
                  <a:solidFill>
                    <a:srgbClr val="FFFFFF"/>
                  </a:solidFill>
                </a:rPr>
                <a:t>前期准备工作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67" name="MH_Others_2"/>
            <p:cNvCxnSpPr/>
            <p:nvPr>
              <p:custDataLst>
                <p:tags r:id="rId12"/>
              </p:custDataLst>
            </p:nvPr>
          </p:nvCxnSpPr>
          <p:spPr>
            <a:xfrm>
              <a:off x="890237" y="438445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>
            <a:off x="1242216" y="3817031"/>
            <a:ext cx="4351931" cy="789855"/>
            <a:chOff x="742476" y="4821761"/>
            <a:chExt cx="4352039" cy="789904"/>
          </a:xfrm>
        </p:grpSpPr>
        <p:sp>
          <p:nvSpPr>
            <p:cNvPr id="69" name="MH_Number_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2476" y="482176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latin typeface="+mn-lt"/>
                  <a:ea typeface="+mn-ea"/>
                </a:rPr>
                <a:t>3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70" name="MH_Entry_3"/>
            <p:cNvSpPr/>
            <p:nvPr>
              <p:custDataLst>
                <p:tags r:id="rId15"/>
              </p:custDataLst>
            </p:nvPr>
          </p:nvSpPr>
          <p:spPr>
            <a:xfrm>
              <a:off x="1435658" y="484363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en-US" altLang="zh-CN" spc="63" dirty="0">
                  <a:solidFill>
                    <a:srgbClr val="FFFFFF"/>
                  </a:solidFill>
                </a:rPr>
                <a:t>    </a:t>
              </a:r>
              <a:r>
                <a:rPr lang="zh-CN" altLang="en-US" spc="63" dirty="0">
                  <a:solidFill>
                    <a:srgbClr val="FFFFFF"/>
                  </a:solidFill>
                </a:rPr>
                <a:t>人员安排需要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71" name="MH_Others_3"/>
            <p:cNvCxnSpPr/>
            <p:nvPr>
              <p:custDataLst>
                <p:tags r:id="rId16"/>
              </p:custDataLst>
            </p:nvPr>
          </p:nvCxnSpPr>
          <p:spPr>
            <a:xfrm>
              <a:off x="890237" y="561166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>
            <p:custDataLst>
              <p:tags r:id="rId17"/>
            </p:custDataLst>
          </p:nvPr>
        </p:nvGrpSpPr>
        <p:grpSpPr>
          <a:xfrm>
            <a:off x="6597854" y="3817031"/>
            <a:ext cx="4351931" cy="789855"/>
            <a:chOff x="742476" y="6048971"/>
            <a:chExt cx="4352039" cy="789904"/>
          </a:xfrm>
        </p:grpSpPr>
        <p:sp>
          <p:nvSpPr>
            <p:cNvPr id="73" name="MH_Number_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2476" y="604897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latin typeface="+mn-lt"/>
                  <a:ea typeface="+mn-ea"/>
                </a:rPr>
                <a:t>4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74" name="MH_Entry_4"/>
            <p:cNvSpPr/>
            <p:nvPr>
              <p:custDataLst>
                <p:tags r:id="rId19"/>
              </p:custDataLst>
            </p:nvPr>
          </p:nvSpPr>
          <p:spPr>
            <a:xfrm>
              <a:off x="1435658" y="607084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en-US" altLang="zh-CN" spc="63" dirty="0">
                  <a:solidFill>
                    <a:srgbClr val="FFFFFF"/>
                  </a:solidFill>
                </a:rPr>
                <a:t>  </a:t>
              </a:r>
              <a:r>
                <a:rPr lang="zh-CN" altLang="en-US" spc="63" dirty="0">
                  <a:solidFill>
                    <a:srgbClr val="FFFFFF"/>
                  </a:solidFill>
                </a:rPr>
                <a:t>活动项目介绍  </a:t>
              </a:r>
              <a:r>
                <a:rPr lang="en-US" altLang="zh-CN" spc="63" dirty="0">
                  <a:solidFill>
                    <a:srgbClr val="FFFFFF"/>
                  </a:solidFill>
                </a:rPr>
                <a:t>4.1 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75" name="MH_Others_4"/>
            <p:cNvCxnSpPr/>
            <p:nvPr>
              <p:custDataLst>
                <p:tags r:id="rId20"/>
              </p:custDataLst>
            </p:nvPr>
          </p:nvCxnSpPr>
          <p:spPr>
            <a:xfrm>
              <a:off x="890237" y="683887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21"/>
            </p:custDataLst>
          </p:nvPr>
        </p:nvGrpSpPr>
        <p:grpSpPr>
          <a:xfrm>
            <a:off x="6597854" y="5371822"/>
            <a:ext cx="4351931" cy="789853"/>
            <a:chOff x="742476" y="8503388"/>
            <a:chExt cx="4352039" cy="789902"/>
          </a:xfrm>
        </p:grpSpPr>
        <p:sp>
          <p:nvSpPr>
            <p:cNvPr id="81" name="MH_Number_6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2476" y="8503388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 dirty="0">
                  <a:latin typeface="+mn-lt"/>
                  <a:ea typeface="+mn-ea"/>
                </a:rPr>
                <a:t>6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  <p:sp>
          <p:nvSpPr>
            <p:cNvPr id="82" name="MH_Entry_6"/>
            <p:cNvSpPr/>
            <p:nvPr>
              <p:custDataLst>
                <p:tags r:id="rId23"/>
              </p:custDataLst>
            </p:nvPr>
          </p:nvSpPr>
          <p:spPr>
            <a:xfrm>
              <a:off x="1435658" y="8525265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en-US" altLang="zh-CN" spc="63" dirty="0">
                  <a:solidFill>
                    <a:srgbClr val="FFFFFF"/>
                  </a:solidFill>
                </a:rPr>
                <a:t>   </a:t>
              </a:r>
              <a:r>
                <a:rPr lang="zh-CN" altLang="en-US" spc="63" dirty="0">
                  <a:solidFill>
                    <a:srgbClr val="FFFFFF"/>
                  </a:solidFill>
                </a:rPr>
                <a:t>其  他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83" name="MH_Others_6"/>
            <p:cNvCxnSpPr/>
            <p:nvPr>
              <p:custDataLst>
                <p:tags r:id="rId24"/>
              </p:custDataLst>
            </p:nvPr>
          </p:nvCxnSpPr>
          <p:spPr>
            <a:xfrm>
              <a:off x="890237" y="9293290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Others_3"/>
          <p:cNvSpPr txBox="1"/>
          <p:nvPr>
            <p:custDataLst>
              <p:tags r:id="rId25"/>
            </p:custDataLst>
          </p:nvPr>
        </p:nvSpPr>
        <p:spPr>
          <a:xfrm>
            <a:off x="4361228" y="1215364"/>
            <a:ext cx="3469544" cy="476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CONTENTS</a:t>
            </a:r>
            <a:endParaRPr lang="zh-CN" altLang="en-US" sz="2000" dirty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" name="MH_Others_3"/>
          <p:cNvSpPr txBox="1"/>
          <p:nvPr>
            <p:custDataLst>
              <p:tags r:id="rId26"/>
            </p:custDataLst>
          </p:nvPr>
        </p:nvSpPr>
        <p:spPr>
          <a:xfrm>
            <a:off x="4361228" y="242597"/>
            <a:ext cx="3469544" cy="10579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60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目录</a:t>
            </a:r>
            <a:endParaRPr lang="en-US" altLang="zh-CN" sz="4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2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_Other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 flipV="1">
            <a:off x="1241666" y="2563806"/>
            <a:ext cx="109864" cy="3267878"/>
          </a:xfrm>
          <a:prstGeom prst="rect">
            <a:avLst/>
          </a:prstGeom>
        </p:spPr>
      </p:pic>
      <p:sp>
        <p:nvSpPr>
          <p:cNvPr id="16" name="MH_Other_5"/>
          <p:cNvSpPr/>
          <p:nvPr>
            <p:custDataLst>
              <p:tags r:id="rId3"/>
            </p:custDataLst>
          </p:nvPr>
        </p:nvSpPr>
        <p:spPr>
          <a:xfrm rot="5400000">
            <a:off x="1233170" y="1983740"/>
            <a:ext cx="359410" cy="342900"/>
          </a:xfrm>
          <a:custGeom>
            <a:avLst/>
            <a:gdLst>
              <a:gd name="connsiteX0" fmla="*/ 0 w 124620"/>
              <a:gd name="connsiteY0" fmla="*/ 0 h 124620"/>
              <a:gd name="connsiteX1" fmla="*/ 40085 w 124620"/>
              <a:gd name="connsiteY1" fmla="*/ 0 h 124620"/>
              <a:gd name="connsiteX2" fmla="*/ 40085 w 124620"/>
              <a:gd name="connsiteY2" fmla="*/ 87710 h 124620"/>
              <a:gd name="connsiteX3" fmla="*/ 124620 w 124620"/>
              <a:gd name="connsiteY3" fmla="*/ 87710 h 124620"/>
              <a:gd name="connsiteX4" fmla="*/ 124620 w 124620"/>
              <a:gd name="connsiteY4" fmla="*/ 124620 h 124620"/>
              <a:gd name="connsiteX5" fmla="*/ 0 w 124620"/>
              <a:gd name="connsiteY5" fmla="*/ 124620 h 124620"/>
              <a:gd name="connsiteX6" fmla="*/ 0 w 124620"/>
              <a:gd name="connsiteY6" fmla="*/ 0 h 124620"/>
              <a:gd name="connsiteX0-1" fmla="*/ 10901 w 135521"/>
              <a:gd name="connsiteY0-2" fmla="*/ 0 h 135375"/>
              <a:gd name="connsiteX1-3" fmla="*/ 50986 w 135521"/>
              <a:gd name="connsiteY1-4" fmla="*/ 0 h 135375"/>
              <a:gd name="connsiteX2-5" fmla="*/ 50986 w 135521"/>
              <a:gd name="connsiteY2-6" fmla="*/ 87710 h 135375"/>
              <a:gd name="connsiteX3-7" fmla="*/ 135521 w 135521"/>
              <a:gd name="connsiteY3-8" fmla="*/ 87710 h 135375"/>
              <a:gd name="connsiteX4-9" fmla="*/ 135521 w 135521"/>
              <a:gd name="connsiteY4-10" fmla="*/ 124620 h 135375"/>
              <a:gd name="connsiteX5-11" fmla="*/ 10901 w 135521"/>
              <a:gd name="connsiteY5-12" fmla="*/ 124620 h 135375"/>
              <a:gd name="connsiteX6-13" fmla="*/ 10901 w 135521"/>
              <a:gd name="connsiteY6-14" fmla="*/ 0 h 135375"/>
              <a:gd name="connsiteX0-15" fmla="*/ 10901 w 135521"/>
              <a:gd name="connsiteY0-16" fmla="*/ 0 h 135375"/>
              <a:gd name="connsiteX1-17" fmla="*/ 50986 w 135521"/>
              <a:gd name="connsiteY1-18" fmla="*/ 0 h 135375"/>
              <a:gd name="connsiteX2-19" fmla="*/ 50986 w 135521"/>
              <a:gd name="connsiteY2-20" fmla="*/ 87710 h 135375"/>
              <a:gd name="connsiteX3-21" fmla="*/ 135521 w 135521"/>
              <a:gd name="connsiteY3-22" fmla="*/ 87710 h 135375"/>
              <a:gd name="connsiteX4-23" fmla="*/ 135521 w 135521"/>
              <a:gd name="connsiteY4-24" fmla="*/ 124620 h 135375"/>
              <a:gd name="connsiteX5-25" fmla="*/ 10901 w 135521"/>
              <a:gd name="connsiteY5-26" fmla="*/ 124620 h 135375"/>
              <a:gd name="connsiteX6-27" fmla="*/ 10901 w 135521"/>
              <a:gd name="connsiteY6-28" fmla="*/ 0 h 135375"/>
              <a:gd name="connsiteX0-29" fmla="*/ 10901 w 135521"/>
              <a:gd name="connsiteY0-30" fmla="*/ 0 h 135375"/>
              <a:gd name="connsiteX1-31" fmla="*/ 50986 w 135521"/>
              <a:gd name="connsiteY1-32" fmla="*/ 87710 h 135375"/>
              <a:gd name="connsiteX2-33" fmla="*/ 135521 w 135521"/>
              <a:gd name="connsiteY2-34" fmla="*/ 87710 h 135375"/>
              <a:gd name="connsiteX3-35" fmla="*/ 135521 w 135521"/>
              <a:gd name="connsiteY3-36" fmla="*/ 124620 h 135375"/>
              <a:gd name="connsiteX4-37" fmla="*/ 10901 w 135521"/>
              <a:gd name="connsiteY4-38" fmla="*/ 124620 h 135375"/>
              <a:gd name="connsiteX5-39" fmla="*/ 10901 w 135521"/>
              <a:gd name="connsiteY5-40" fmla="*/ 0 h 135375"/>
              <a:gd name="connsiteX0-41" fmla="*/ 10901 w 135521"/>
              <a:gd name="connsiteY0-42" fmla="*/ 0 h 135375"/>
              <a:gd name="connsiteX1-43" fmla="*/ 50986 w 135521"/>
              <a:gd name="connsiteY1-44" fmla="*/ 87710 h 135375"/>
              <a:gd name="connsiteX2-45" fmla="*/ 135521 w 135521"/>
              <a:gd name="connsiteY2-46" fmla="*/ 124620 h 135375"/>
              <a:gd name="connsiteX3-47" fmla="*/ 10901 w 135521"/>
              <a:gd name="connsiteY3-48" fmla="*/ 124620 h 135375"/>
              <a:gd name="connsiteX4-49" fmla="*/ 10901 w 135521"/>
              <a:gd name="connsiteY4-50" fmla="*/ 0 h 135375"/>
              <a:gd name="connsiteX0-51" fmla="*/ 10901 w 135521"/>
              <a:gd name="connsiteY0-52" fmla="*/ 0 h 135375"/>
              <a:gd name="connsiteX1-53" fmla="*/ 39080 w 135521"/>
              <a:gd name="connsiteY1-54" fmla="*/ 101997 h 135375"/>
              <a:gd name="connsiteX2-55" fmla="*/ 135521 w 135521"/>
              <a:gd name="connsiteY2-56" fmla="*/ 124620 h 135375"/>
              <a:gd name="connsiteX3-57" fmla="*/ 10901 w 135521"/>
              <a:gd name="connsiteY3-58" fmla="*/ 124620 h 135375"/>
              <a:gd name="connsiteX4-59" fmla="*/ 10901 w 135521"/>
              <a:gd name="connsiteY4-60" fmla="*/ 0 h 135375"/>
            </a:gdLst>
            <a:ahLst/>
            <a:cxnLst>
              <a:cxn ang="0">
                <a:pos x="connsiteX0-51" y="connsiteY0-52"/>
              </a:cxn>
              <a:cxn ang="0">
                <a:pos x="connsiteX1-53" y="connsiteY1-54"/>
              </a:cxn>
              <a:cxn ang="0">
                <a:pos x="connsiteX2-55" y="connsiteY2-56"/>
              </a:cxn>
              <a:cxn ang="0">
                <a:pos x="connsiteX3-57" y="connsiteY3-58"/>
              </a:cxn>
              <a:cxn ang="0">
                <a:pos x="connsiteX4-59" y="connsiteY4-60"/>
              </a:cxn>
            </a:cxnLst>
            <a:rect l="l" t="t" r="r" b="b"/>
            <a:pathLst>
              <a:path w="135521" h="135375">
                <a:moveTo>
                  <a:pt x="10901" y="0"/>
                </a:moveTo>
                <a:lnTo>
                  <a:pt x="39080" y="101997"/>
                </a:lnTo>
                <a:lnTo>
                  <a:pt x="135521" y="124620"/>
                </a:lnTo>
                <a:cubicBezTo>
                  <a:pt x="114751" y="130772"/>
                  <a:pt x="31671" y="145390"/>
                  <a:pt x="10901" y="124620"/>
                </a:cubicBezTo>
                <a:cubicBezTo>
                  <a:pt x="-9869" y="103850"/>
                  <a:pt x="4220" y="20770"/>
                  <a:pt x="10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76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504267"/>
            <a:ext cx="10515600" cy="8640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经费预算及其他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1924050" y="1975485"/>
            <a:ext cx="4163060" cy="4035425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zh-CN" altLang="en-US" dirty="0"/>
              <a:t>场地预订（山庄）    </a:t>
            </a:r>
            <a:r>
              <a:rPr lang="en-US" altLang="zh-CN" dirty="0"/>
              <a:t>1000</a:t>
            </a:r>
            <a:r>
              <a:rPr lang="zh-CN" altLang="en-US" dirty="0"/>
              <a:t>元以内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大巴车预订（往返） </a:t>
            </a:r>
            <a:r>
              <a:rPr lang="en-US" altLang="zh-CN" dirty="0"/>
              <a:t>1000</a:t>
            </a:r>
            <a:r>
              <a:rPr lang="zh-CN" altLang="en-US" dirty="0"/>
              <a:t>元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午餐</a:t>
            </a:r>
            <a:r>
              <a:rPr lang="en-US" altLang="zh-CN" dirty="0"/>
              <a:t>400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桌</a:t>
            </a:r>
            <a:r>
              <a:rPr lang="en-US" altLang="zh-CN" dirty="0"/>
              <a:t>*5</a:t>
            </a:r>
            <a:r>
              <a:rPr lang="zh-CN" altLang="en-US" dirty="0"/>
              <a:t>桌     </a:t>
            </a:r>
            <a:r>
              <a:rPr lang="en-US" altLang="zh-CN" dirty="0"/>
              <a:t>2000</a:t>
            </a:r>
            <a:r>
              <a:rPr lang="zh-CN" altLang="en-US" dirty="0"/>
              <a:t>元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购买活动道具等        </a:t>
            </a:r>
            <a:r>
              <a:rPr lang="en-US" altLang="zh-CN" dirty="0"/>
              <a:t>500</a:t>
            </a:r>
            <a:r>
              <a:rPr lang="zh-CN" altLang="en-US" dirty="0"/>
              <a:t>元以内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购买活动食材用具     </a:t>
            </a:r>
            <a:r>
              <a:rPr lang="en-US" altLang="zh-CN" dirty="0"/>
              <a:t>1000</a:t>
            </a:r>
            <a:r>
              <a:rPr lang="zh-CN" altLang="en-US" dirty="0"/>
              <a:t>元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其他                           </a:t>
            </a:r>
            <a:r>
              <a:rPr lang="en-US" altLang="zh-CN" dirty="0"/>
              <a:t>500</a:t>
            </a:r>
            <a:r>
              <a:rPr lang="zh-CN" altLang="en-US" dirty="0"/>
              <a:t>元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7388444" y="2108238"/>
            <a:ext cx="3526973" cy="334045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/>
              <a:t>    </a:t>
            </a:r>
            <a:r>
              <a:rPr lang="zh-CN" altLang="en-US" sz="1800" dirty="0"/>
              <a:t>由于我们无法保证下午的独立</a:t>
            </a:r>
            <a:endParaRPr lang="zh-CN" altLang="en-US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r>
              <a:rPr lang="zh-CN" altLang="en-US" sz="1800" dirty="0"/>
              <a:t>制作合餐的效果，所以本次团建</a:t>
            </a:r>
            <a:endParaRPr lang="zh-CN" altLang="en-US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r>
              <a:rPr lang="zh-CN" altLang="en-US" sz="1800" dirty="0"/>
              <a:t>活动仅保证中午正规的用餐，下</a:t>
            </a:r>
            <a:endParaRPr lang="zh-CN" altLang="en-US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r>
              <a:rPr lang="zh-CN" altLang="en-US" sz="1800" dirty="0"/>
              <a:t>午仅供满足活动主旨，安全圆满</a:t>
            </a:r>
            <a:endParaRPr lang="zh-CN" altLang="en-US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r>
              <a:rPr lang="zh-CN" altLang="en-US" sz="1800" dirty="0"/>
              <a:t>结束即可</a:t>
            </a:r>
            <a:endParaRPr lang="zh-CN" altLang="en-US" sz="1800" dirty="0"/>
          </a:p>
        </p:txBody>
      </p:sp>
      <p:pic>
        <p:nvPicPr>
          <p:cNvPr id="14" name="MH_Other_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 flipV="1">
            <a:off x="6300788" y="2611431"/>
            <a:ext cx="109864" cy="3267878"/>
          </a:xfrm>
          <a:prstGeom prst="rect">
            <a:avLst/>
          </a:prstGeom>
        </p:spPr>
      </p:pic>
      <p:sp>
        <p:nvSpPr>
          <p:cNvPr id="15" name="MH_Other_5"/>
          <p:cNvSpPr/>
          <p:nvPr>
            <p:custDataLst>
              <p:tags r:id="rId8"/>
            </p:custDataLst>
          </p:nvPr>
        </p:nvSpPr>
        <p:spPr>
          <a:xfrm rot="5400000">
            <a:off x="6299387" y="1961311"/>
            <a:ext cx="345667" cy="342606"/>
          </a:xfrm>
          <a:custGeom>
            <a:avLst/>
            <a:gdLst>
              <a:gd name="connsiteX0" fmla="*/ 0 w 124620"/>
              <a:gd name="connsiteY0" fmla="*/ 0 h 124620"/>
              <a:gd name="connsiteX1" fmla="*/ 40085 w 124620"/>
              <a:gd name="connsiteY1" fmla="*/ 0 h 124620"/>
              <a:gd name="connsiteX2" fmla="*/ 40085 w 124620"/>
              <a:gd name="connsiteY2" fmla="*/ 87710 h 124620"/>
              <a:gd name="connsiteX3" fmla="*/ 124620 w 124620"/>
              <a:gd name="connsiteY3" fmla="*/ 87710 h 124620"/>
              <a:gd name="connsiteX4" fmla="*/ 124620 w 124620"/>
              <a:gd name="connsiteY4" fmla="*/ 124620 h 124620"/>
              <a:gd name="connsiteX5" fmla="*/ 0 w 124620"/>
              <a:gd name="connsiteY5" fmla="*/ 124620 h 124620"/>
              <a:gd name="connsiteX6" fmla="*/ 0 w 124620"/>
              <a:gd name="connsiteY6" fmla="*/ 0 h 124620"/>
              <a:gd name="connsiteX0-1" fmla="*/ 10901 w 135521"/>
              <a:gd name="connsiteY0-2" fmla="*/ 0 h 135375"/>
              <a:gd name="connsiteX1-3" fmla="*/ 50986 w 135521"/>
              <a:gd name="connsiteY1-4" fmla="*/ 0 h 135375"/>
              <a:gd name="connsiteX2-5" fmla="*/ 50986 w 135521"/>
              <a:gd name="connsiteY2-6" fmla="*/ 87710 h 135375"/>
              <a:gd name="connsiteX3-7" fmla="*/ 135521 w 135521"/>
              <a:gd name="connsiteY3-8" fmla="*/ 87710 h 135375"/>
              <a:gd name="connsiteX4-9" fmla="*/ 135521 w 135521"/>
              <a:gd name="connsiteY4-10" fmla="*/ 124620 h 135375"/>
              <a:gd name="connsiteX5-11" fmla="*/ 10901 w 135521"/>
              <a:gd name="connsiteY5-12" fmla="*/ 124620 h 135375"/>
              <a:gd name="connsiteX6-13" fmla="*/ 10901 w 135521"/>
              <a:gd name="connsiteY6-14" fmla="*/ 0 h 135375"/>
              <a:gd name="connsiteX0-15" fmla="*/ 10901 w 135521"/>
              <a:gd name="connsiteY0-16" fmla="*/ 0 h 135375"/>
              <a:gd name="connsiteX1-17" fmla="*/ 50986 w 135521"/>
              <a:gd name="connsiteY1-18" fmla="*/ 0 h 135375"/>
              <a:gd name="connsiteX2-19" fmla="*/ 50986 w 135521"/>
              <a:gd name="connsiteY2-20" fmla="*/ 87710 h 135375"/>
              <a:gd name="connsiteX3-21" fmla="*/ 135521 w 135521"/>
              <a:gd name="connsiteY3-22" fmla="*/ 87710 h 135375"/>
              <a:gd name="connsiteX4-23" fmla="*/ 135521 w 135521"/>
              <a:gd name="connsiteY4-24" fmla="*/ 124620 h 135375"/>
              <a:gd name="connsiteX5-25" fmla="*/ 10901 w 135521"/>
              <a:gd name="connsiteY5-26" fmla="*/ 124620 h 135375"/>
              <a:gd name="connsiteX6-27" fmla="*/ 10901 w 135521"/>
              <a:gd name="connsiteY6-28" fmla="*/ 0 h 135375"/>
              <a:gd name="connsiteX0-29" fmla="*/ 10901 w 135521"/>
              <a:gd name="connsiteY0-30" fmla="*/ 0 h 135375"/>
              <a:gd name="connsiteX1-31" fmla="*/ 50986 w 135521"/>
              <a:gd name="connsiteY1-32" fmla="*/ 87710 h 135375"/>
              <a:gd name="connsiteX2-33" fmla="*/ 135521 w 135521"/>
              <a:gd name="connsiteY2-34" fmla="*/ 87710 h 135375"/>
              <a:gd name="connsiteX3-35" fmla="*/ 135521 w 135521"/>
              <a:gd name="connsiteY3-36" fmla="*/ 124620 h 135375"/>
              <a:gd name="connsiteX4-37" fmla="*/ 10901 w 135521"/>
              <a:gd name="connsiteY4-38" fmla="*/ 124620 h 135375"/>
              <a:gd name="connsiteX5-39" fmla="*/ 10901 w 135521"/>
              <a:gd name="connsiteY5-40" fmla="*/ 0 h 135375"/>
              <a:gd name="connsiteX0-41" fmla="*/ 10901 w 135521"/>
              <a:gd name="connsiteY0-42" fmla="*/ 0 h 135375"/>
              <a:gd name="connsiteX1-43" fmla="*/ 50986 w 135521"/>
              <a:gd name="connsiteY1-44" fmla="*/ 87710 h 135375"/>
              <a:gd name="connsiteX2-45" fmla="*/ 135521 w 135521"/>
              <a:gd name="connsiteY2-46" fmla="*/ 124620 h 135375"/>
              <a:gd name="connsiteX3-47" fmla="*/ 10901 w 135521"/>
              <a:gd name="connsiteY3-48" fmla="*/ 124620 h 135375"/>
              <a:gd name="connsiteX4-49" fmla="*/ 10901 w 135521"/>
              <a:gd name="connsiteY4-50" fmla="*/ 0 h 135375"/>
              <a:gd name="connsiteX0-51" fmla="*/ 10901 w 135521"/>
              <a:gd name="connsiteY0-52" fmla="*/ 0 h 135375"/>
              <a:gd name="connsiteX1-53" fmla="*/ 39080 w 135521"/>
              <a:gd name="connsiteY1-54" fmla="*/ 101997 h 135375"/>
              <a:gd name="connsiteX2-55" fmla="*/ 135521 w 135521"/>
              <a:gd name="connsiteY2-56" fmla="*/ 124620 h 135375"/>
              <a:gd name="connsiteX3-57" fmla="*/ 10901 w 135521"/>
              <a:gd name="connsiteY3-58" fmla="*/ 124620 h 135375"/>
              <a:gd name="connsiteX4-59" fmla="*/ 10901 w 135521"/>
              <a:gd name="connsiteY4-60" fmla="*/ 0 h 135375"/>
            </a:gdLst>
            <a:ahLst/>
            <a:cxnLst>
              <a:cxn ang="0">
                <a:pos x="connsiteX0-51" y="connsiteY0-52"/>
              </a:cxn>
              <a:cxn ang="0">
                <a:pos x="connsiteX1-53" y="connsiteY1-54"/>
              </a:cxn>
              <a:cxn ang="0">
                <a:pos x="connsiteX2-55" y="connsiteY2-56"/>
              </a:cxn>
              <a:cxn ang="0">
                <a:pos x="connsiteX3-57" y="connsiteY3-58"/>
              </a:cxn>
              <a:cxn ang="0">
                <a:pos x="connsiteX4-59" y="connsiteY4-60"/>
              </a:cxn>
            </a:cxnLst>
            <a:rect l="l" t="t" r="r" b="b"/>
            <a:pathLst>
              <a:path w="135521" h="135375">
                <a:moveTo>
                  <a:pt x="10901" y="0"/>
                </a:moveTo>
                <a:lnTo>
                  <a:pt x="39080" y="101997"/>
                </a:lnTo>
                <a:lnTo>
                  <a:pt x="135521" y="124620"/>
                </a:lnTo>
                <a:cubicBezTo>
                  <a:pt x="114751" y="130772"/>
                  <a:pt x="31671" y="145390"/>
                  <a:pt x="10901" y="124620"/>
                </a:cubicBezTo>
                <a:cubicBezTo>
                  <a:pt x="-9869" y="103850"/>
                  <a:pt x="4220" y="20770"/>
                  <a:pt x="10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76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8400" y="1368425"/>
            <a:ext cx="1935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dirty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Budget and other</a:t>
            </a:r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9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rot="1022118">
            <a:off x="464530" y="3068977"/>
            <a:ext cx="8683425" cy="1005567"/>
          </a:xfrm>
        </p:spPr>
        <p:txBody>
          <a:bodyPr>
            <a:normAutofit/>
          </a:bodyPr>
          <a:lstStyle/>
          <a:p>
            <a:r>
              <a:rPr lang="en-US" altLang="zh-CN" dirty="0"/>
              <a:t>    </a:t>
            </a:r>
            <a:r>
              <a:rPr lang="zh-CN" altLang="en-US" dirty="0"/>
              <a:t> 活 动 项 目 介 绍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555996" y="4367184"/>
            <a:ext cx="1678787" cy="1484340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59780"/>
              </a:avLst>
            </a:prstTxWarp>
            <a:normAutofit/>
          </a:bodyPr>
          <a:lstStyle/>
          <a:p>
            <a:r>
              <a:rPr lang="en-US" altLang="zh-CN" sz="1000" b="1" dirty="0">
                <a:solidFill>
                  <a:schemeClr val="accent1"/>
                </a:solidFill>
              </a:rPr>
              <a:t>4.2</a:t>
            </a:r>
            <a:endParaRPr lang="en-US" altLang="zh-CN" sz="1000" b="1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上凸带形 6"/>
          <p:cNvSpPr/>
          <p:nvPr/>
        </p:nvSpPr>
        <p:spPr>
          <a:xfrm>
            <a:off x="126365" y="370840"/>
            <a:ext cx="3154045" cy="570230"/>
          </a:xfrm>
          <a:prstGeom prst="ribbon2">
            <a:avLst>
              <a:gd name="adj1" fmla="val 2717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C:\Users\Administrator\Desktop\体育馆内.jpg体育馆内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143360" y="1294323"/>
            <a:ext cx="6170400" cy="41141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92810" y="1402715"/>
            <a:ext cx="4165600" cy="598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zh-CN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体 育 大 比 拼</a:t>
            </a:r>
            <a:endParaRPr lang="zh-CN" altLang="en-US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337945" y="2213610"/>
            <a:ext cx="3501390" cy="38125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endParaRPr lang="zh-CN" altLang="en-US" dirty="0"/>
          </a:p>
          <a:p>
            <a:r>
              <a:rPr lang="zh-CN" altLang="en-US" dirty="0"/>
              <a:t>第一部分：定组了解组员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第二部分：纸车轮百米竞赛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第三部分：名牌卧底大作战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第四部分：疯狂烧烤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92810" y="287020"/>
            <a:ext cx="4165600" cy="598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方案</a:t>
            </a:r>
            <a:r>
              <a:rPr lang="en-US" altLang="zh-CN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4.2</a:t>
            </a:r>
            <a:endParaRPr lang="en-US" altLang="zh-CN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MH_Entry_1"/>
          <p:cNvSpPr/>
          <p:nvPr>
            <p:custDataLst>
              <p:tags r:id="rId6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抽签分组.jpg抽签分组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101205" y="874395"/>
            <a:ext cx="4341495" cy="22948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第一部分  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定组了解组员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08305" y="1679575"/>
            <a:ext cx="9083040" cy="3946525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/>
          <a:p>
            <a:r>
              <a:rPr lang="en-US" altLang="zh-CN" sz="1800" dirty="0"/>
              <a:t>1.</a:t>
            </a:r>
            <a:r>
              <a:rPr lang="zh-CN" altLang="zh-CN" sz="1800" dirty="0"/>
              <a:t>每个人到准备处的抽签箱中抽取号码条。</a:t>
            </a:r>
            <a:endParaRPr lang="zh-CN" altLang="zh-CN" sz="1800" dirty="0"/>
          </a:p>
          <a:p>
            <a:endParaRPr lang="zh-CN" altLang="zh-CN" sz="1800" dirty="0"/>
          </a:p>
          <a:p>
            <a:endParaRPr lang="zh-CN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其中号码条分别印有           、        、         、        、        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抽到相同号码条图案的为一组队员，共</a:t>
            </a:r>
            <a:r>
              <a:rPr lang="en-US" altLang="zh-CN" sz="1800" dirty="0"/>
              <a:t>5</a:t>
            </a:r>
            <a:r>
              <a:rPr lang="zh-CN" altLang="en-US" sz="1800" dirty="0"/>
              <a:t>组，每组</a:t>
            </a:r>
            <a:r>
              <a:rPr lang="en-US" altLang="zh-CN" sz="1800" dirty="0"/>
              <a:t>8</a:t>
            </a:r>
            <a:r>
              <a:rPr lang="zh-CN" altLang="en-US" sz="1800" dirty="0"/>
              <a:t>人左右。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有这一组成员内部选取一名队长，组织队员相互认识。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每组队长到准备处领取相关报纸、透明胶等所需要的道具。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/>
              <a:t>（全程控制在</a:t>
            </a:r>
            <a:r>
              <a:rPr lang="en-US" altLang="zh-CN" sz="1800" dirty="0"/>
              <a:t>1</a:t>
            </a:r>
            <a:r>
              <a:rPr lang="zh-CN" altLang="en-US" sz="1800" dirty="0"/>
              <a:t>个小时以内）</a:t>
            </a:r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3" name="图片 2" descr="C:\Users\Administrator\Desktop\领取.jpg领取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7143115" y="3611880"/>
            <a:ext cx="4341495" cy="2393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680" y="2310130"/>
            <a:ext cx="457200" cy="457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160" y="2310130"/>
            <a:ext cx="457200" cy="457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995" y="2311400"/>
            <a:ext cx="457200" cy="457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3475" y="2310130"/>
            <a:ext cx="457200" cy="457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9440" y="2311400"/>
            <a:ext cx="457200" cy="457200"/>
          </a:xfrm>
          <a:prstGeom prst="rect">
            <a:avLst/>
          </a:prstGeom>
        </p:spPr>
      </p:pic>
      <p:sp>
        <p:nvSpPr>
          <p:cNvPr id="16" name="MH_Entry_1"/>
          <p:cNvSpPr/>
          <p:nvPr>
            <p:custDataLst>
              <p:tags r:id="rId12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第二部分  纸车轮百米竞赛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275" y="1820545"/>
            <a:ext cx="9083040" cy="4246245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由每组的队长将胶带和报纸带回队员所在地。</a:t>
            </a:r>
            <a:endParaRPr lang="zh-CN" altLang="en-US" sz="1800" dirty="0"/>
          </a:p>
          <a:p>
            <a:endParaRPr lang="zh-CN" altLang="zh-CN" sz="1800" dirty="0"/>
          </a:p>
          <a:p>
            <a:endParaRPr lang="zh-CN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全体队员一起制作纸车轮，限时</a:t>
            </a:r>
            <a:r>
              <a:rPr lang="en-US" altLang="zh-CN" sz="1800" dirty="0"/>
              <a:t>15</a:t>
            </a:r>
            <a:r>
              <a:rPr lang="zh-CN" altLang="en-US" sz="1800" dirty="0"/>
              <a:t>分钟。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制作完成后示意引导员，到比赛起点准备。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带全体队伍制作完成或到规定时间时，各个队伍做好准备。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要求必须全员参加车轮滚滚当中，最先到达终点队伍获胜。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6.</a:t>
            </a:r>
            <a:r>
              <a:rPr lang="zh-CN" altLang="en-US" sz="1800" dirty="0"/>
              <a:t>获胜队伍每人一份纪念小奖品。</a:t>
            </a: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4" name="图片 3" descr="C:\Users\Administrator\Desktop\制作纸车轮.jpg制作纸车轮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29780" y="627380"/>
            <a:ext cx="4342130" cy="2362200"/>
          </a:xfrm>
          <a:prstGeom prst="rect">
            <a:avLst/>
          </a:prstGeom>
        </p:spPr>
      </p:pic>
      <p:pic>
        <p:nvPicPr>
          <p:cNvPr id="7" name="图片 6" descr="C:\Users\Administrator\Desktop\纸车轮.bmp纸车轮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29780" y="3742055"/>
            <a:ext cx="4342130" cy="256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第三部分  名牌卧底大作战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92760" y="1315720"/>
            <a:ext cx="9083040" cy="510095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群体成员佩戴好指定的名牌。</a:t>
            </a:r>
            <a:endParaRPr lang="zh-CN" altLang="en-US" sz="1800" dirty="0"/>
          </a:p>
          <a:p>
            <a:endParaRPr lang="zh-CN" altLang="zh-CN" sz="1800" dirty="0"/>
          </a:p>
          <a:p>
            <a:endParaRPr lang="zh-CN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所有成员中有</a:t>
            </a:r>
            <a:r>
              <a:rPr lang="en-US" altLang="zh-CN" sz="1800" dirty="0"/>
              <a:t>18</a:t>
            </a:r>
            <a:r>
              <a:rPr lang="zh-CN" altLang="en-US" sz="1800" dirty="0"/>
              <a:t>名卧底，事先安排好。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根据在馆内安排的一些宝箱，线索条等找到卧底是谁。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撕掉卧底名牌，卧底则被</a:t>
            </a:r>
            <a:r>
              <a:rPr lang="en-US" altLang="zh-CN" sz="1800" dirty="0"/>
              <a:t>OUT</a:t>
            </a:r>
            <a:r>
              <a:rPr lang="zh-CN" altLang="en-US" sz="1800" dirty="0"/>
              <a:t>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dirty="0">
                <a:sym typeface="+mn-ea"/>
              </a:rPr>
              <a:t>撕错的，被撕者不</a:t>
            </a:r>
            <a:r>
              <a:rPr lang="en-US" altLang="zh-CN" dirty="0">
                <a:sym typeface="+mn-ea"/>
              </a:rPr>
              <a:t>OUT</a:t>
            </a:r>
            <a:r>
              <a:rPr lang="zh-CN" altLang="en-US" dirty="0">
                <a:sym typeface="+mn-ea"/>
              </a:rPr>
              <a:t>，撕者</a:t>
            </a:r>
            <a:r>
              <a:rPr lang="en-US" altLang="zh-CN" dirty="0">
                <a:sym typeface="+mn-ea"/>
              </a:rPr>
              <a:t>OUT</a:t>
            </a:r>
            <a:r>
              <a:rPr lang="zh-CN" altLang="en-US" dirty="0">
                <a:sym typeface="+mn-ea"/>
              </a:rPr>
              <a:t>，且卧底有权利撕任何人。</a:t>
            </a:r>
            <a:endParaRPr lang="zh-CN" altLang="en-US" dirty="0">
              <a:sym typeface="+mn-ea"/>
            </a:endParaRPr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6.</a:t>
            </a:r>
            <a:r>
              <a:rPr lang="zh-CN" altLang="en-US" sz="1800" dirty="0"/>
              <a:t>计时</a:t>
            </a:r>
            <a:r>
              <a:rPr lang="en-US" altLang="zh-CN" sz="1800" dirty="0"/>
              <a:t>2</a:t>
            </a:r>
            <a:r>
              <a:rPr lang="zh-CN" altLang="en-US" sz="1800" dirty="0"/>
              <a:t>个小时</a:t>
            </a:r>
            <a:r>
              <a:rPr lang="en-US" altLang="zh-CN" sz="1800" dirty="0"/>
              <a:t>30</a:t>
            </a:r>
            <a:r>
              <a:rPr lang="zh-CN" altLang="en-US" sz="1800" dirty="0"/>
              <a:t>分钟，若卧底全部被发现，则卧底失败。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7.</a:t>
            </a:r>
            <a:r>
              <a:rPr lang="zh-CN" altLang="en-US" sz="1800" dirty="0"/>
              <a:t>获胜一方领取纪念奖品。</a:t>
            </a: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4" name="图片 3" descr="C:\Users\Administrator\Desktop\气温气温.jpg气温气温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02488" y="669290"/>
            <a:ext cx="4196715" cy="2362200"/>
          </a:xfrm>
          <a:prstGeom prst="rect">
            <a:avLst/>
          </a:prstGeom>
        </p:spPr>
      </p:pic>
      <p:pic>
        <p:nvPicPr>
          <p:cNvPr id="7" name="图片 6" descr="C:\Users\Administrator\Desktop\是第三方的士大夫.jpg是第三方的士大夫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03440" y="3742055"/>
            <a:ext cx="4196715" cy="256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92880" y="21667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第四部分  疯狂烧烤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9760" y="1475105"/>
            <a:ext cx="9083040" cy="510095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1800" dirty="0"/>
              <a:t>1.</a:t>
            </a:r>
            <a:r>
              <a:rPr lang="zh-CN" altLang="en-US" sz="1800" dirty="0"/>
              <a:t>由</a:t>
            </a:r>
            <a:r>
              <a:rPr lang="en-US" altLang="zh-CN" sz="1800" dirty="0"/>
              <a:t>11</a:t>
            </a:r>
            <a:r>
              <a:rPr lang="zh-CN" altLang="en-US" sz="1800" dirty="0"/>
              <a:t>名女生员工将购置的青菜、肉食进行清洗处理。</a:t>
            </a:r>
            <a:endParaRPr lang="zh-CN" altLang="en-US" sz="1800" dirty="0"/>
          </a:p>
          <a:p>
            <a:endParaRPr lang="zh-CN" altLang="zh-CN" sz="1800" dirty="0"/>
          </a:p>
          <a:p>
            <a:endParaRPr lang="zh-CN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其余</a:t>
            </a:r>
            <a:r>
              <a:rPr lang="en-US" altLang="zh-CN" sz="1800" dirty="0"/>
              <a:t>32</a:t>
            </a:r>
            <a:r>
              <a:rPr lang="zh-CN" altLang="en-US" sz="1800" dirty="0"/>
              <a:t>名男生员工按照第一部分的分组架好烧烤设备。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/>
              <a:t>3.</a:t>
            </a:r>
            <a:r>
              <a:rPr lang="zh-CN" altLang="en-US" sz="1800" dirty="0"/>
              <a:t>一切准备就绪后，</a:t>
            </a:r>
            <a:r>
              <a:rPr lang="en-US" altLang="zh-CN" sz="1800" dirty="0"/>
              <a:t>5</a:t>
            </a:r>
            <a:r>
              <a:rPr lang="zh-CN" altLang="en-US" sz="1800" dirty="0"/>
              <a:t>个烤架同时进行烧烤。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4.</a:t>
            </a:r>
            <a:r>
              <a:rPr lang="zh-CN" altLang="en-US" sz="1800" dirty="0"/>
              <a:t>边烤边吃，开怀畅饮。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5.</a:t>
            </a:r>
            <a:r>
              <a:rPr lang="zh-CN" altLang="en-US" sz="1800" dirty="0"/>
              <a:t>其他</a:t>
            </a:r>
            <a:r>
              <a:rPr lang="en-US" altLang="zh-CN" sz="1800" dirty="0"/>
              <a:t>_____________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>
              <a:sym typeface="+mn-ea"/>
            </a:endParaRPr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4" name="图片 3" descr="C:\Users\Administrator\Desktop\烧烤准备、.jpg烧烤准备、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48525" y="669290"/>
            <a:ext cx="4151630" cy="2362200"/>
          </a:xfrm>
          <a:prstGeom prst="rect">
            <a:avLst/>
          </a:prstGeom>
        </p:spPr>
      </p:pic>
      <p:pic>
        <p:nvPicPr>
          <p:cNvPr id="7" name="图片 6" descr="C:\Users\Administrator\Desktop\烧烤.jpg烧烤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49160" y="3742055"/>
            <a:ext cx="4150995" cy="256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120722" y="2714736"/>
            <a:ext cx="4480248" cy="789433"/>
            <a:chOff x="742476" y="2367341"/>
            <a:chExt cx="4480808" cy="789904"/>
          </a:xfrm>
        </p:grpSpPr>
        <p:sp>
          <p:nvSpPr>
            <p:cNvPr id="10" name="MH_Number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12" name="MH_Entry_1"/>
            <p:cNvSpPr/>
            <p:nvPr>
              <p:custDataLst>
                <p:tags r:id="rId3"/>
              </p:custDataLst>
            </p:nvPr>
          </p:nvSpPr>
          <p:spPr>
            <a:xfrm>
              <a:off x="1435934" y="2388938"/>
              <a:ext cx="3787350" cy="6694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</a:rPr>
                <a:t>预订场地（以河边、树林为主）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MH_Others_1"/>
            <p:cNvCxnSpPr/>
            <p:nvPr>
              <p:custDataLst>
                <p:tags r:id="rId4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H_Others_3"/>
          <p:cNvSpPr txBox="1"/>
          <p:nvPr>
            <p:custDataLst>
              <p:tags r:id="rId5"/>
            </p:custDataLst>
          </p:nvPr>
        </p:nvSpPr>
        <p:spPr>
          <a:xfrm>
            <a:off x="4361228" y="1215364"/>
            <a:ext cx="3469544" cy="476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Get ready</a:t>
            </a:r>
            <a:endParaRPr lang="zh-CN" altLang="en-US" sz="2000" dirty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" name="MH_Others_3"/>
          <p:cNvSpPr txBox="1"/>
          <p:nvPr>
            <p:custDataLst>
              <p:tags r:id="rId6"/>
            </p:custDataLst>
          </p:nvPr>
        </p:nvSpPr>
        <p:spPr>
          <a:xfrm>
            <a:off x="4361228" y="242597"/>
            <a:ext cx="3469544" cy="10579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需要预订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1120723" y="3988177"/>
            <a:ext cx="4480250" cy="789433"/>
            <a:chOff x="742476" y="2367341"/>
            <a:chExt cx="4480810" cy="789904"/>
          </a:xfrm>
        </p:grpSpPr>
        <p:sp>
          <p:nvSpPr>
            <p:cNvPr id="3" name="MH_Number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4" name="MH_Entry_1"/>
            <p:cNvSpPr/>
            <p:nvPr>
              <p:custDataLst>
                <p:tags r:id="rId9"/>
              </p:custDataLst>
            </p:nvPr>
          </p:nvSpPr>
          <p:spPr>
            <a:xfrm>
              <a:off x="1435935" y="2388938"/>
              <a:ext cx="3787351" cy="6694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</a:rPr>
                <a:t>预订往返大巴车（按照</a:t>
              </a:r>
              <a:r>
                <a:rPr lang="en-US" altLang="zh-CN" spc="63" dirty="0">
                  <a:solidFill>
                    <a:srgbClr val="FFFFFF"/>
                  </a:solidFill>
                </a:rPr>
                <a:t>50</a:t>
              </a:r>
              <a:r>
                <a:rPr lang="zh-CN" altLang="en-US" spc="63" dirty="0">
                  <a:solidFill>
                    <a:srgbClr val="FFFFFF"/>
                  </a:solidFill>
                </a:rPr>
                <a:t>人次）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5" name="MH_Others_1"/>
            <p:cNvCxnSpPr/>
            <p:nvPr>
              <p:custDataLst>
                <p:tags r:id="rId10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5915274" y="2693153"/>
            <a:ext cx="5060215" cy="792495"/>
            <a:chOff x="742476" y="2367341"/>
            <a:chExt cx="5060848" cy="792968"/>
          </a:xfrm>
        </p:grpSpPr>
        <p:sp>
          <p:nvSpPr>
            <p:cNvPr id="8" name="MH_Number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11" name="MH_Entry_1"/>
            <p:cNvSpPr/>
            <p:nvPr>
              <p:custDataLst>
                <p:tags r:id="rId13"/>
              </p:custDataLst>
            </p:nvPr>
          </p:nvSpPr>
          <p:spPr>
            <a:xfrm>
              <a:off x="1435969" y="2388943"/>
              <a:ext cx="4367355" cy="669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  <a:sym typeface="+mn-ea"/>
                </a:rPr>
                <a:t>预订烧烤设备</a:t>
              </a:r>
              <a:r>
                <a:rPr lang="en-US" altLang="zh-CN" spc="63" dirty="0">
                  <a:solidFill>
                    <a:srgbClr val="FFFFFF"/>
                  </a:solidFill>
                  <a:sym typeface="+mn-ea"/>
                </a:rPr>
                <a:t>5</a:t>
              </a:r>
              <a:r>
                <a:rPr lang="zh-CN" altLang="en-US" spc="63" dirty="0">
                  <a:solidFill>
                    <a:srgbClr val="FFFFFF"/>
                  </a:solidFill>
                  <a:sym typeface="+mn-ea"/>
                </a:rPr>
                <a:t>套 （烤箱</a:t>
              </a:r>
              <a:r>
                <a:rPr lang="en-US" altLang="zh-CN" spc="63" dirty="0">
                  <a:solidFill>
                    <a:srgbClr val="FFFFFF"/>
                  </a:solidFill>
                  <a:sym typeface="+mn-ea"/>
                </a:rPr>
                <a:t>/</a:t>
              </a:r>
              <a:r>
                <a:rPr lang="zh-CN" altLang="en-US" spc="63" dirty="0">
                  <a:solidFill>
                    <a:srgbClr val="FFFFFF"/>
                  </a:solidFill>
                  <a:sym typeface="+mn-ea"/>
                </a:rPr>
                <a:t>烤架、桌椅等）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MH_Others_1"/>
            <p:cNvCxnSpPr/>
            <p:nvPr>
              <p:custDataLst>
                <p:tags r:id="rId14"/>
              </p:custDataLst>
            </p:nvPr>
          </p:nvCxnSpPr>
          <p:spPr>
            <a:xfrm>
              <a:off x="890192" y="3157133"/>
              <a:ext cx="4771655" cy="3176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>
            <p:custDataLst>
              <p:tags r:id="rId15"/>
            </p:custDataLst>
          </p:nvPr>
        </p:nvGrpSpPr>
        <p:grpSpPr>
          <a:xfrm>
            <a:off x="5915274" y="3852327"/>
            <a:ext cx="5059580" cy="792495"/>
            <a:chOff x="742476" y="2367341"/>
            <a:chExt cx="5060213" cy="792968"/>
          </a:xfrm>
        </p:grpSpPr>
        <p:sp>
          <p:nvSpPr>
            <p:cNvPr id="16" name="MH_Number_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</a:rPr>
                <a:t>·</a:t>
              </a: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17" name="MH_Entry_1"/>
            <p:cNvSpPr/>
            <p:nvPr>
              <p:custDataLst>
                <p:tags r:id="rId17"/>
              </p:custDataLst>
            </p:nvPr>
          </p:nvSpPr>
          <p:spPr>
            <a:xfrm>
              <a:off x="1435969" y="2388943"/>
              <a:ext cx="4366720" cy="669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anchor="ctr">
              <a:normAutofit/>
            </a:bodyPr>
            <a:lstStyle/>
            <a:p>
              <a:r>
                <a:rPr lang="zh-CN" altLang="en-US" spc="63" dirty="0">
                  <a:solidFill>
                    <a:srgbClr val="FFFFFF"/>
                  </a:solidFill>
                </a:rPr>
                <a:t>比拼所用的名牌、废报纸、透明胶带等</a:t>
              </a:r>
              <a:endParaRPr lang="zh-CN" altLang="en-US" spc="63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MH_Others_1"/>
            <p:cNvCxnSpPr/>
            <p:nvPr>
              <p:custDataLst>
                <p:tags r:id="rId18"/>
              </p:custDataLst>
            </p:nvPr>
          </p:nvCxnSpPr>
          <p:spPr>
            <a:xfrm>
              <a:off x="890192" y="3157133"/>
              <a:ext cx="4771655" cy="3176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MH_Entry_1"/>
          <p:cNvSpPr/>
          <p:nvPr>
            <p:custDataLst>
              <p:tags r:id="rId19"/>
            </p:custDataLst>
          </p:nvPr>
        </p:nvSpPr>
        <p:spPr>
          <a:xfrm>
            <a:off x="-256419" y="6590561"/>
            <a:ext cx="12250813" cy="288273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_Other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 flipV="1">
            <a:off x="1241425" y="2437130"/>
            <a:ext cx="82550" cy="2461260"/>
          </a:xfrm>
          <a:prstGeom prst="rect">
            <a:avLst/>
          </a:prstGeom>
        </p:spPr>
      </p:pic>
      <p:sp>
        <p:nvSpPr>
          <p:cNvPr id="16" name="MH_Other_5"/>
          <p:cNvSpPr/>
          <p:nvPr>
            <p:custDataLst>
              <p:tags r:id="rId3"/>
            </p:custDataLst>
          </p:nvPr>
        </p:nvSpPr>
        <p:spPr>
          <a:xfrm rot="5400000">
            <a:off x="1233170" y="1983740"/>
            <a:ext cx="359410" cy="342900"/>
          </a:xfrm>
          <a:custGeom>
            <a:avLst/>
            <a:gdLst>
              <a:gd name="connsiteX0" fmla="*/ 0 w 124620"/>
              <a:gd name="connsiteY0" fmla="*/ 0 h 124620"/>
              <a:gd name="connsiteX1" fmla="*/ 40085 w 124620"/>
              <a:gd name="connsiteY1" fmla="*/ 0 h 124620"/>
              <a:gd name="connsiteX2" fmla="*/ 40085 w 124620"/>
              <a:gd name="connsiteY2" fmla="*/ 87710 h 124620"/>
              <a:gd name="connsiteX3" fmla="*/ 124620 w 124620"/>
              <a:gd name="connsiteY3" fmla="*/ 87710 h 124620"/>
              <a:gd name="connsiteX4" fmla="*/ 124620 w 124620"/>
              <a:gd name="connsiteY4" fmla="*/ 124620 h 124620"/>
              <a:gd name="connsiteX5" fmla="*/ 0 w 124620"/>
              <a:gd name="connsiteY5" fmla="*/ 124620 h 124620"/>
              <a:gd name="connsiteX6" fmla="*/ 0 w 124620"/>
              <a:gd name="connsiteY6" fmla="*/ 0 h 124620"/>
              <a:gd name="connsiteX0-1" fmla="*/ 10901 w 135521"/>
              <a:gd name="connsiteY0-2" fmla="*/ 0 h 135375"/>
              <a:gd name="connsiteX1-3" fmla="*/ 50986 w 135521"/>
              <a:gd name="connsiteY1-4" fmla="*/ 0 h 135375"/>
              <a:gd name="connsiteX2-5" fmla="*/ 50986 w 135521"/>
              <a:gd name="connsiteY2-6" fmla="*/ 87710 h 135375"/>
              <a:gd name="connsiteX3-7" fmla="*/ 135521 w 135521"/>
              <a:gd name="connsiteY3-8" fmla="*/ 87710 h 135375"/>
              <a:gd name="connsiteX4-9" fmla="*/ 135521 w 135521"/>
              <a:gd name="connsiteY4-10" fmla="*/ 124620 h 135375"/>
              <a:gd name="connsiteX5-11" fmla="*/ 10901 w 135521"/>
              <a:gd name="connsiteY5-12" fmla="*/ 124620 h 135375"/>
              <a:gd name="connsiteX6-13" fmla="*/ 10901 w 135521"/>
              <a:gd name="connsiteY6-14" fmla="*/ 0 h 135375"/>
              <a:gd name="connsiteX0-15" fmla="*/ 10901 w 135521"/>
              <a:gd name="connsiteY0-16" fmla="*/ 0 h 135375"/>
              <a:gd name="connsiteX1-17" fmla="*/ 50986 w 135521"/>
              <a:gd name="connsiteY1-18" fmla="*/ 0 h 135375"/>
              <a:gd name="connsiteX2-19" fmla="*/ 50986 w 135521"/>
              <a:gd name="connsiteY2-20" fmla="*/ 87710 h 135375"/>
              <a:gd name="connsiteX3-21" fmla="*/ 135521 w 135521"/>
              <a:gd name="connsiteY3-22" fmla="*/ 87710 h 135375"/>
              <a:gd name="connsiteX4-23" fmla="*/ 135521 w 135521"/>
              <a:gd name="connsiteY4-24" fmla="*/ 124620 h 135375"/>
              <a:gd name="connsiteX5-25" fmla="*/ 10901 w 135521"/>
              <a:gd name="connsiteY5-26" fmla="*/ 124620 h 135375"/>
              <a:gd name="connsiteX6-27" fmla="*/ 10901 w 135521"/>
              <a:gd name="connsiteY6-28" fmla="*/ 0 h 135375"/>
              <a:gd name="connsiteX0-29" fmla="*/ 10901 w 135521"/>
              <a:gd name="connsiteY0-30" fmla="*/ 0 h 135375"/>
              <a:gd name="connsiteX1-31" fmla="*/ 50986 w 135521"/>
              <a:gd name="connsiteY1-32" fmla="*/ 87710 h 135375"/>
              <a:gd name="connsiteX2-33" fmla="*/ 135521 w 135521"/>
              <a:gd name="connsiteY2-34" fmla="*/ 87710 h 135375"/>
              <a:gd name="connsiteX3-35" fmla="*/ 135521 w 135521"/>
              <a:gd name="connsiteY3-36" fmla="*/ 124620 h 135375"/>
              <a:gd name="connsiteX4-37" fmla="*/ 10901 w 135521"/>
              <a:gd name="connsiteY4-38" fmla="*/ 124620 h 135375"/>
              <a:gd name="connsiteX5-39" fmla="*/ 10901 w 135521"/>
              <a:gd name="connsiteY5-40" fmla="*/ 0 h 135375"/>
              <a:gd name="connsiteX0-41" fmla="*/ 10901 w 135521"/>
              <a:gd name="connsiteY0-42" fmla="*/ 0 h 135375"/>
              <a:gd name="connsiteX1-43" fmla="*/ 50986 w 135521"/>
              <a:gd name="connsiteY1-44" fmla="*/ 87710 h 135375"/>
              <a:gd name="connsiteX2-45" fmla="*/ 135521 w 135521"/>
              <a:gd name="connsiteY2-46" fmla="*/ 124620 h 135375"/>
              <a:gd name="connsiteX3-47" fmla="*/ 10901 w 135521"/>
              <a:gd name="connsiteY3-48" fmla="*/ 124620 h 135375"/>
              <a:gd name="connsiteX4-49" fmla="*/ 10901 w 135521"/>
              <a:gd name="connsiteY4-50" fmla="*/ 0 h 135375"/>
              <a:gd name="connsiteX0-51" fmla="*/ 10901 w 135521"/>
              <a:gd name="connsiteY0-52" fmla="*/ 0 h 135375"/>
              <a:gd name="connsiteX1-53" fmla="*/ 39080 w 135521"/>
              <a:gd name="connsiteY1-54" fmla="*/ 101997 h 135375"/>
              <a:gd name="connsiteX2-55" fmla="*/ 135521 w 135521"/>
              <a:gd name="connsiteY2-56" fmla="*/ 124620 h 135375"/>
              <a:gd name="connsiteX3-57" fmla="*/ 10901 w 135521"/>
              <a:gd name="connsiteY3-58" fmla="*/ 124620 h 135375"/>
              <a:gd name="connsiteX4-59" fmla="*/ 10901 w 135521"/>
              <a:gd name="connsiteY4-60" fmla="*/ 0 h 135375"/>
            </a:gdLst>
            <a:ahLst/>
            <a:cxnLst>
              <a:cxn ang="0">
                <a:pos x="connsiteX0-51" y="connsiteY0-52"/>
              </a:cxn>
              <a:cxn ang="0">
                <a:pos x="connsiteX1-53" y="connsiteY1-54"/>
              </a:cxn>
              <a:cxn ang="0">
                <a:pos x="connsiteX2-55" y="connsiteY2-56"/>
              </a:cxn>
              <a:cxn ang="0">
                <a:pos x="connsiteX3-57" y="connsiteY3-58"/>
              </a:cxn>
              <a:cxn ang="0">
                <a:pos x="connsiteX4-59" y="connsiteY4-60"/>
              </a:cxn>
            </a:cxnLst>
            <a:rect l="l" t="t" r="r" b="b"/>
            <a:pathLst>
              <a:path w="135521" h="135375">
                <a:moveTo>
                  <a:pt x="10901" y="0"/>
                </a:moveTo>
                <a:lnTo>
                  <a:pt x="39080" y="101997"/>
                </a:lnTo>
                <a:lnTo>
                  <a:pt x="135521" y="124620"/>
                </a:lnTo>
                <a:cubicBezTo>
                  <a:pt x="114751" y="130772"/>
                  <a:pt x="31671" y="145390"/>
                  <a:pt x="10901" y="124620"/>
                </a:cubicBezTo>
                <a:cubicBezTo>
                  <a:pt x="-9869" y="103850"/>
                  <a:pt x="4220" y="20770"/>
                  <a:pt x="10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76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504267"/>
            <a:ext cx="10515600" cy="8640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经费预算及其他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1584325" y="2251075"/>
            <a:ext cx="9989820" cy="344233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大巴车预订（往返） </a:t>
            </a:r>
            <a:r>
              <a:rPr lang="en-US" altLang="zh-CN" dirty="0"/>
              <a:t>1000</a:t>
            </a:r>
            <a:r>
              <a:rPr lang="zh-CN" altLang="en-US" dirty="0"/>
              <a:t>元               </a:t>
            </a:r>
            <a:r>
              <a:rPr lang="zh-CN" altLang="en-US" dirty="0">
                <a:sym typeface="+mn-ea"/>
              </a:rPr>
              <a:t>购买烧烤用具等       </a:t>
            </a:r>
            <a:r>
              <a:rPr lang="en-US" altLang="zh-CN" dirty="0">
                <a:sym typeface="+mn-ea"/>
              </a:rPr>
              <a:t>1000</a:t>
            </a:r>
            <a:r>
              <a:rPr lang="zh-CN" altLang="en-US" dirty="0">
                <a:sym typeface="+mn-ea"/>
              </a:rPr>
              <a:t>元以内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购买比拼道具等        </a:t>
            </a:r>
            <a:r>
              <a:rPr lang="en-US" altLang="zh-CN" dirty="0"/>
              <a:t>700</a:t>
            </a:r>
            <a:r>
              <a:rPr lang="zh-CN" altLang="en-US" dirty="0"/>
              <a:t>元以内           </a:t>
            </a:r>
            <a:r>
              <a:rPr lang="zh-CN" altLang="en-US" dirty="0">
                <a:sym typeface="+mn-ea"/>
              </a:rPr>
              <a:t>购买烧烤食材等       </a:t>
            </a:r>
            <a:r>
              <a:rPr lang="en-US" altLang="zh-CN" dirty="0">
                <a:sym typeface="+mn-ea"/>
              </a:rPr>
              <a:t>1500</a:t>
            </a:r>
            <a:r>
              <a:rPr lang="zh-CN" altLang="en-US" dirty="0">
                <a:sym typeface="+mn-ea"/>
              </a:rPr>
              <a:t>元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购买饮用水等必须用品    </a:t>
            </a:r>
            <a:r>
              <a:rPr lang="en-US" altLang="zh-CN" dirty="0"/>
              <a:t>500</a:t>
            </a:r>
            <a:r>
              <a:rPr lang="zh-CN" altLang="en-US" dirty="0"/>
              <a:t>元           </a:t>
            </a:r>
            <a:r>
              <a:rPr lang="zh-CN" altLang="en-US" dirty="0">
                <a:sym typeface="+mn-ea"/>
              </a:rPr>
              <a:t>其他                           </a:t>
            </a:r>
            <a:r>
              <a:rPr lang="en-US" altLang="zh-CN" dirty="0">
                <a:sym typeface="+mn-ea"/>
              </a:rPr>
              <a:t>500</a:t>
            </a:r>
            <a:r>
              <a:rPr lang="zh-CN" altLang="en-US" dirty="0">
                <a:sym typeface="+mn-ea"/>
              </a:rPr>
              <a:t>元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978400" y="1368425"/>
            <a:ext cx="1935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dirty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Budget and other</a:t>
            </a:r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6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       </a:t>
            </a:r>
            <a:r>
              <a:rPr lang="zh-CN" altLang="zh-CN" dirty="0"/>
              <a:t>其     他</a:t>
            </a:r>
            <a:endParaRPr lang="zh-CN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555996" y="4367184"/>
            <a:ext cx="1678787" cy="1484340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59780"/>
              </a:avLst>
            </a:prstTxWarp>
            <a:normAutofit/>
          </a:bodyPr>
          <a:lstStyle/>
          <a:p>
            <a:r>
              <a:rPr lang="en-US" altLang="zh-CN" sz="1000" b="1" dirty="0">
                <a:solidFill>
                  <a:schemeClr val="accent1"/>
                </a:solidFill>
              </a:rPr>
              <a:t>5</a:t>
            </a:r>
            <a:endParaRPr lang="en-US" altLang="zh-CN" sz="1000" b="1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   </a:t>
            </a:r>
            <a:r>
              <a:rPr lang="zh-CN" altLang="en-US" dirty="0"/>
              <a:t>团 建 活 动 概 要</a:t>
            </a:r>
            <a:endParaRPr lang="zh-CN" altLang="en-US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555996" y="4367184"/>
            <a:ext cx="1678787" cy="1484340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59780"/>
              </a:avLst>
            </a:prstTxWarp>
            <a:normAutofit/>
          </a:bodyPr>
          <a:lstStyle/>
          <a:p>
            <a:r>
              <a:rPr lang="en-US" altLang="zh-CN" sz="1000" b="1" dirty="0">
                <a:solidFill>
                  <a:schemeClr val="accent1"/>
                </a:solidFill>
              </a:rPr>
              <a:t>1</a:t>
            </a:r>
            <a:endParaRPr lang="en-US" altLang="zh-CN" sz="1000" b="1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210126">
            <a:off x="461010" y="2216785"/>
            <a:ext cx="2346325" cy="3562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4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0000">
            <a:off x="674370" y="4144010"/>
            <a:ext cx="1892935" cy="140906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19981" y="3393709"/>
            <a:ext cx="4352039" cy="789904"/>
            <a:chOff x="742476" y="2367341"/>
            <a:chExt cx="4352039" cy="789904"/>
          </a:xfrm>
        </p:grpSpPr>
        <p:sp>
          <p:nvSpPr>
            <p:cNvPr id="10" name="MH_Number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3200">
                <a:latin typeface="+mn-lt"/>
                <a:ea typeface="+mn-ea"/>
              </a:endParaRPr>
            </a:p>
          </p:txBody>
        </p:sp>
        <p:cxnSp>
          <p:nvCxnSpPr>
            <p:cNvPr id="13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H_Others_3"/>
          <p:cNvSpPr txBox="1"/>
          <p:nvPr>
            <p:custDataLst>
              <p:tags r:id="rId6"/>
            </p:custDataLst>
          </p:nvPr>
        </p:nvSpPr>
        <p:spPr>
          <a:xfrm>
            <a:off x="4361228" y="1215364"/>
            <a:ext cx="3469544" cy="476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Get ready</a:t>
            </a:r>
            <a:endParaRPr lang="en-US" altLang="zh-CN" sz="2000" dirty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" name="MH_Others_3"/>
          <p:cNvSpPr txBox="1"/>
          <p:nvPr>
            <p:custDataLst>
              <p:tags r:id="rId7"/>
            </p:custDataLst>
          </p:nvPr>
        </p:nvSpPr>
        <p:spPr>
          <a:xfrm>
            <a:off x="4403138" y="242597"/>
            <a:ext cx="3469544" cy="10579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准备示例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矩形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422379">
            <a:off x="2777490" y="1995170"/>
            <a:ext cx="2312035" cy="352488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4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21179011">
            <a:off x="5047615" y="2359660"/>
            <a:ext cx="2322830" cy="3432810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4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20000">
            <a:off x="5121275" y="3908425"/>
            <a:ext cx="2270125" cy="1699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60000">
            <a:off x="509905" y="2541270"/>
            <a:ext cx="1820545" cy="11671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rcRect l="-3210" t="6108" r="3210" b="-1752"/>
          <a:stretch>
            <a:fillRect/>
          </a:stretch>
        </p:blipFill>
        <p:spPr>
          <a:xfrm rot="21300000">
            <a:off x="3032125" y="2270760"/>
            <a:ext cx="1819910" cy="1282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7970" y="3898900"/>
            <a:ext cx="2033270" cy="1448435"/>
          </a:xfrm>
          <a:prstGeom prst="rect">
            <a:avLst/>
          </a:prstGeom>
        </p:spPr>
      </p:pic>
      <p:sp>
        <p:nvSpPr>
          <p:cNvPr id="5" name="矩形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352131">
            <a:off x="7245985" y="2067560"/>
            <a:ext cx="2466975" cy="330708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4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120000">
            <a:off x="5010785" y="2440305"/>
            <a:ext cx="2117725" cy="12738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53350" y="3936365"/>
            <a:ext cx="1667510" cy="1256030"/>
          </a:xfrm>
          <a:prstGeom prst="rect">
            <a:avLst/>
          </a:prstGeom>
        </p:spPr>
      </p:pic>
      <p:sp>
        <p:nvSpPr>
          <p:cNvPr id="6" name="矩形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21112894">
            <a:off x="9507220" y="2391410"/>
            <a:ext cx="2336800" cy="327723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4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方正中倩_GBK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400000">
            <a:off x="9801860" y="3961130"/>
            <a:ext cx="1931670" cy="1498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300000">
            <a:off x="9483090" y="2525395"/>
            <a:ext cx="2162175" cy="1524000"/>
          </a:xfrm>
          <a:prstGeom prst="rect">
            <a:avLst/>
          </a:prstGeom>
        </p:spPr>
      </p:pic>
      <p:sp>
        <p:nvSpPr>
          <p:cNvPr id="12" name="MH_Entry_1"/>
          <p:cNvSpPr/>
          <p:nvPr>
            <p:custDataLst>
              <p:tags r:id="rId20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71740" y="2348230"/>
            <a:ext cx="1528445" cy="150749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38800" y="787380"/>
            <a:ext cx="10515600" cy="864000"/>
          </a:xfrm>
          <a:prstGeom prst="rect">
            <a:avLst/>
          </a:prstGeom>
        </p:spPr>
        <p:txBody>
          <a:bodyPr vert="horz" lIns="67101" tIns="33550" rIns="67101" bIns="33550" rtlCol="0" anchor="ctr" anchorCtr="0">
            <a:normAutofit/>
          </a:bodyPr>
          <a:lstStyle>
            <a:lvl1pPr defTabSz="295275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BE9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团建地点推荐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10" y="1623543"/>
            <a:ext cx="7131180" cy="4591421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943860" y="1623695"/>
            <a:ext cx="2973705" cy="469074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ts val="345"/>
              </a:spcBef>
              <a:spcAft>
                <a:spcPts val="345"/>
              </a:spcAft>
              <a:defRPr>
                <a:solidFill>
                  <a:schemeClr val="accent1"/>
                </a:solidFill>
              </a:defRPr>
            </a:lvl1pPr>
          </a:lstStyle>
          <a:p>
            <a:pPr algn="l"/>
            <a:r>
              <a:rPr lang="zh-CN" alt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吉雨农庄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zh-CN" altLang="en-US" dirty="0"/>
              <a:t>地址：海淀区上庄镇常乐村38号水库南岸</a:t>
            </a:r>
            <a:endParaRPr lang="zh-CN" altLang="en-US" dirty="0"/>
          </a:p>
          <a:p>
            <a:pPr algn="l"/>
            <a:r>
              <a:rPr lang="zh-CN" altLang="en-US" dirty="0"/>
              <a:t>电话：010-59490730</a:t>
            </a:r>
            <a:endParaRPr lang="zh-CN" altLang="en-US" dirty="0"/>
          </a:p>
          <a:p>
            <a:pPr algn="l"/>
            <a:r>
              <a:rPr lang="zh-CN" alt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青龙湖公园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zh-CN" altLang="en-US" dirty="0"/>
              <a:t>地址：北京市丰台区王佐镇西北</a:t>
            </a:r>
            <a:endParaRPr lang="zh-CN" altLang="en-US" dirty="0"/>
          </a:p>
          <a:p>
            <a:pPr algn="l"/>
            <a:r>
              <a:rPr lang="zh-CN" altLang="en-US" dirty="0"/>
              <a:t>电话：010-57283570</a:t>
            </a:r>
            <a:endParaRPr lang="zh-CN" altLang="en-US" dirty="0"/>
          </a:p>
          <a:p>
            <a:pPr algn="l"/>
            <a:r>
              <a:rPr lang="zh-CN" alt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十三陵水库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zh-CN" altLang="en-US" dirty="0"/>
              <a:t>地址：北京市昌平区十三陵盆地东南</a:t>
            </a:r>
            <a:endParaRPr lang="zh-CN" altLang="en-US" dirty="0"/>
          </a:p>
          <a:p>
            <a:pPr algn="l"/>
            <a:r>
              <a:rPr lang="zh-CN" altLang="en-US" dirty="0"/>
              <a:t>电话：</a:t>
            </a:r>
            <a:r>
              <a:rPr lang="en-US" altLang="zh-CN" dirty="0"/>
              <a:t>010-60713357</a:t>
            </a:r>
            <a:endParaRPr lang="en-US" altLang="zh-CN" dirty="0"/>
          </a:p>
        </p:txBody>
      </p:sp>
      <p:sp>
        <p:nvSpPr>
          <p:cNvPr id="4" name="MH_Entry_1"/>
          <p:cNvSpPr/>
          <p:nvPr>
            <p:custDataLst>
              <p:tags r:id="rId5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38800" y="787380"/>
            <a:ext cx="10515600" cy="864000"/>
          </a:xfrm>
          <a:prstGeom prst="rect">
            <a:avLst/>
          </a:prstGeom>
        </p:spPr>
        <p:txBody>
          <a:bodyPr vert="horz" lIns="67101" tIns="33550" rIns="67101" bIns="33550" rtlCol="0" anchor="ctr" anchorCtr="0">
            <a:normAutofit/>
          </a:bodyPr>
          <a:lstStyle>
            <a:lvl1pPr defTabSz="295275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BE9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团建地点推荐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10" y="1791183"/>
            <a:ext cx="7131180" cy="4591421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530475" y="1721485"/>
            <a:ext cx="7131050" cy="469074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ts val="345"/>
              </a:spcBef>
              <a:spcAft>
                <a:spcPts val="345"/>
              </a:spcAft>
              <a:defRPr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沙河水库西侧的湿地公园（免费）、下游温榆河的沿岸绿地（免费）、立水桥北侧的东小口森林公园（免费）、海淀区的京密引水渠沿岸绿地（免费）、丰台区的永定河滨河公园（免费）等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altLang="zh-CN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这些地方虽然离市区都不算太远，但都不在市区内，而如果要在市内的话，则可以考虑什刹海周边（免费）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MH_Entry_1"/>
          <p:cNvSpPr/>
          <p:nvPr>
            <p:custDataLst>
              <p:tags r:id="rId5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14D3B1"/>
            </a:gs>
            <a:gs pos="83000">
              <a:srgbClr val="14D3B1"/>
            </a:gs>
            <a:gs pos="100000">
              <a:srgbClr val="14D3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04315" y="2716398"/>
            <a:ext cx="5661139" cy="14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sz="8795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THANKS</a:t>
            </a:r>
            <a:endParaRPr lang="en-US" sz="8795" b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H_Entry_1"/>
          <p:cNvSpPr/>
          <p:nvPr>
            <p:custDataLst>
              <p:tags r:id="rId2"/>
            </p:custDataLst>
          </p:nvPr>
        </p:nvSpPr>
        <p:spPr>
          <a:xfrm>
            <a:off x="-29845" y="6447155"/>
            <a:ext cx="12251055" cy="415925"/>
          </a:xfrm>
          <a:prstGeom prst="rect">
            <a:avLst/>
          </a:prstGeom>
          <a:solidFill>
            <a:srgbClr val="14D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94715" y="1727200"/>
            <a:ext cx="5180330" cy="52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本次活动主旨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55015" y="4164330"/>
            <a:ext cx="3187700" cy="462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dirty="0"/>
              <a:t>  2.</a:t>
            </a:r>
            <a:r>
              <a:rPr lang="zh-CN" altLang="en-US" dirty="0"/>
              <a:t>活动参与部门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54980" y="23787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accent1"/>
                </a:solidFill>
              </a:rPr>
              <a:t>团建活动概要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01345" y="2397760"/>
            <a:ext cx="10365740" cy="1240790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旨在促进员工交流，提高员工的团队意识，进而促进团队的整体建设与发展，增强员工在领导、认识、目标、协作、责任等方面的认识。</a:t>
            </a:r>
            <a:endParaRPr lang="zh-CN" altLang="en-US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755650" y="5053330"/>
            <a:ext cx="10056495" cy="688975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① 互动运营事业部     ② 编 辑 部      ③ 企业级事业群组</a:t>
            </a:r>
            <a:endParaRPr lang="zh-CN" altLang="en-US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MH_Entry_1"/>
          <p:cNvSpPr/>
          <p:nvPr>
            <p:custDataLst>
              <p:tags r:id="rId7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94715" y="1559560"/>
            <a:ext cx="5180330" cy="52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活动时间地点安排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55015" y="4381500"/>
            <a:ext cx="3187700" cy="462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dirty="0"/>
              <a:t>  4.</a:t>
            </a:r>
            <a:r>
              <a:rPr lang="zh-CN" altLang="en-US" dirty="0"/>
              <a:t>活动开展方式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54980" y="25184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accent1"/>
                </a:solidFill>
              </a:rPr>
              <a:t>团建活动概要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54050" y="2079625"/>
            <a:ext cx="10365740" cy="2301875"/>
          </a:xfrm>
          <a:prstGeom prst="rect">
            <a:avLst/>
          </a:prstGeom>
          <a:solidFill>
            <a:schemeClr val="accent1">
              <a:lumMod val="20000"/>
              <a:lumOff val="80000"/>
              <a:alpha val="8000"/>
            </a:schemeClr>
          </a:solidFill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计划在九月中下旬的周末，预计活动持续时长为</a:t>
            </a: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天；</a:t>
            </a:r>
            <a:endParaRPr lang="zh-CN" altLang="en-US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计划时间： 上午</a:t>
            </a: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9:00  —— </a:t>
            </a: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晚 </a:t>
            </a: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17:30  (</a:t>
            </a: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全天计划</a:t>
            </a: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)</a:t>
            </a:r>
            <a:endParaRPr lang="en-US" altLang="zh-CN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indent="457200" fontAlgn="auto">
              <a:lnSpc>
                <a:spcPct val="150000"/>
              </a:lnSpc>
              <a:buNone/>
            </a:pP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           </a:t>
            </a: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下午</a:t>
            </a: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1:30  —— </a:t>
            </a: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晚 </a:t>
            </a: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18:30 </a:t>
            </a: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（半天计划）</a:t>
            </a:r>
            <a:endParaRPr lang="zh-CN" altLang="en-US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地点待定</a:t>
            </a:r>
            <a:endParaRPr lang="zh-CN" altLang="en-US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54050" y="5013325"/>
            <a:ext cx="9578340" cy="152400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457200" fontAlgn="auto">
              <a:lnSpc>
                <a:spcPct val="150000"/>
              </a:lnSpc>
              <a:buNone/>
            </a:pPr>
            <a:r>
              <a:rPr lang="en-US" altLang="zh-CN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① 团队户外求生、探险等素质拓展活动；</a:t>
            </a:r>
            <a:endParaRPr lang="zh-CN" altLang="en-US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kern="0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 ② 团队协作自助合餐。     </a:t>
            </a:r>
            <a:endParaRPr lang="zh-CN" altLang="en-US" kern="0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MH_Entry_1"/>
          <p:cNvSpPr/>
          <p:nvPr>
            <p:custDataLst>
              <p:tags r:id="rId6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   </a:t>
            </a:r>
            <a:r>
              <a:rPr lang="zh-CN" altLang="en-US" dirty="0"/>
              <a:t>前 期 准 备 工 作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555996" y="4367184"/>
            <a:ext cx="1678787" cy="1484340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59780"/>
              </a:avLst>
            </a:prstTxWarp>
            <a:normAutofit/>
          </a:bodyPr>
          <a:lstStyle/>
          <a:p>
            <a:r>
              <a:rPr lang="en-US" altLang="zh-CN" sz="1000" b="1" dirty="0">
                <a:solidFill>
                  <a:schemeClr val="accent1"/>
                </a:solidFill>
              </a:rPr>
              <a:t>2</a:t>
            </a:r>
            <a:endParaRPr lang="en-US" altLang="zh-CN" sz="1000" b="1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1087698" y="2593915"/>
            <a:ext cx="4523131" cy="853794"/>
            <a:chOff x="1526620" y="3163435"/>
            <a:chExt cx="3028020" cy="765850"/>
          </a:xfrm>
        </p:grpSpPr>
        <p:sp>
          <p:nvSpPr>
            <p:cNvPr id="22" name="MH_Text_1"/>
            <p:cNvSpPr/>
            <p:nvPr>
              <p:custDataLst>
                <p:tags r:id="rId2"/>
              </p:custDataLst>
            </p:nvPr>
          </p:nvSpPr>
          <p:spPr>
            <a:xfrm>
              <a:off x="1526620" y="3163881"/>
              <a:ext cx="3028020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16000" rIns="273339" rtlCol="0"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人员通知时时到位</a:t>
              </a:r>
              <a:endParaRPr lang="zh-CN" altLang="en-US" sz="2400" kern="0" dirty="0">
                <a:solidFill>
                  <a:srgbClr val="1C1C1C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>
              <a:off x="3982395" y="3163435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9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01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MH_Other_2"/>
            <p:cNvSpPr/>
            <p:nvPr>
              <p:custDataLst>
                <p:tags r:id="rId4"/>
              </p:custDataLst>
            </p:nvPr>
          </p:nvSpPr>
          <p:spPr>
            <a:xfrm rot="16200000">
              <a:off x="4042046" y="3037093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0" name="组合 29"/>
          <p:cNvGrpSpPr/>
          <p:nvPr>
            <p:custDataLst>
              <p:tags r:id="rId5"/>
            </p:custDataLst>
          </p:nvPr>
        </p:nvGrpSpPr>
        <p:grpSpPr>
          <a:xfrm>
            <a:off x="6579624" y="2593910"/>
            <a:ext cx="4524678" cy="853797"/>
            <a:chOff x="768257" y="4039423"/>
            <a:chExt cx="3029057" cy="765852"/>
          </a:xfrm>
        </p:grpSpPr>
        <p:sp>
          <p:nvSpPr>
            <p:cNvPr id="31" name="MH_Text_2"/>
            <p:cNvSpPr/>
            <p:nvPr>
              <p:custDataLst>
                <p:tags r:id="rId6"/>
              </p:custDataLst>
            </p:nvPr>
          </p:nvSpPr>
          <p:spPr>
            <a:xfrm flipH="1">
              <a:off x="769325" y="4039871"/>
              <a:ext cx="3027989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73339" rIns="216000" rtlCol="0" anchor="ctr">
              <a:normAutofit/>
            </a:bodyPr>
            <a:lstStyle/>
            <a:p>
              <a:pPr algn="r"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场  地  的  预  订</a:t>
              </a:r>
              <a:r>
                <a:rPr lang="zh-CN" altLang="en-US" sz="20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   </a:t>
              </a:r>
              <a:endParaRPr lang="zh-CN" altLang="en-US" sz="2000" kern="0" dirty="0">
                <a:solidFill>
                  <a:srgbClr val="1C1C1C"/>
                </a:solidFill>
              </a:endParaRPr>
            </a:p>
          </p:txBody>
        </p:sp>
        <p:sp>
          <p:nvSpPr>
            <p:cNvPr id="32" name="MH_SubTitle_2"/>
            <p:cNvSpPr/>
            <p:nvPr>
              <p:custDataLst>
                <p:tags r:id="rId7"/>
              </p:custDataLst>
            </p:nvPr>
          </p:nvSpPr>
          <p:spPr>
            <a:xfrm>
              <a:off x="768257" y="4039423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9000">
                  <a:schemeClr val="accent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02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MH_Other_3"/>
            <p:cNvSpPr/>
            <p:nvPr>
              <p:custDataLst>
                <p:tags r:id="rId8"/>
              </p:custDataLst>
            </p:nvPr>
          </p:nvSpPr>
          <p:spPr>
            <a:xfrm rot="16200000">
              <a:off x="1022578" y="3913079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4" name="组合 33"/>
          <p:cNvGrpSpPr/>
          <p:nvPr>
            <p:custDataLst>
              <p:tags r:id="rId9"/>
            </p:custDataLst>
          </p:nvPr>
        </p:nvGrpSpPr>
        <p:grpSpPr>
          <a:xfrm>
            <a:off x="1087745" y="4838751"/>
            <a:ext cx="4523084" cy="853797"/>
            <a:chOff x="1526651" y="4915410"/>
            <a:chExt cx="3027989" cy="765852"/>
          </a:xfrm>
        </p:grpSpPr>
        <p:sp>
          <p:nvSpPr>
            <p:cNvPr id="35" name="MH_Text_3"/>
            <p:cNvSpPr/>
            <p:nvPr>
              <p:custDataLst>
                <p:tags r:id="rId10"/>
              </p:custDataLst>
            </p:nvPr>
          </p:nvSpPr>
          <p:spPr>
            <a:xfrm>
              <a:off x="1526651" y="4915858"/>
              <a:ext cx="3027989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16000" rIns="273339" rtlCol="0"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车  辆  安  排</a:t>
              </a:r>
              <a:endParaRPr lang="zh-CN" altLang="en-US" sz="2400" kern="0" dirty="0">
                <a:solidFill>
                  <a:srgbClr val="1C1C1C"/>
                </a:solidFill>
              </a:endParaRPr>
            </a:p>
          </p:txBody>
        </p:sp>
        <p:sp>
          <p:nvSpPr>
            <p:cNvPr id="36" name="MH_SubTitle_3"/>
            <p:cNvSpPr/>
            <p:nvPr>
              <p:custDataLst>
                <p:tags r:id="rId11"/>
              </p:custDataLst>
            </p:nvPr>
          </p:nvSpPr>
          <p:spPr>
            <a:xfrm>
              <a:off x="3982395" y="4915410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9000">
                  <a:schemeClr val="accent3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03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37" name="MH_Other_4"/>
            <p:cNvSpPr/>
            <p:nvPr>
              <p:custDataLst>
                <p:tags r:id="rId12"/>
              </p:custDataLst>
            </p:nvPr>
          </p:nvSpPr>
          <p:spPr>
            <a:xfrm rot="16200000">
              <a:off x="4042046" y="4789068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8" name="组合 37"/>
          <p:cNvGrpSpPr/>
          <p:nvPr>
            <p:custDataLst>
              <p:tags r:id="rId13"/>
            </p:custDataLst>
          </p:nvPr>
        </p:nvGrpSpPr>
        <p:grpSpPr>
          <a:xfrm>
            <a:off x="6579624" y="4838749"/>
            <a:ext cx="4524678" cy="853794"/>
            <a:chOff x="768257" y="5791400"/>
            <a:chExt cx="3029057" cy="765850"/>
          </a:xfrm>
        </p:grpSpPr>
        <p:sp>
          <p:nvSpPr>
            <p:cNvPr id="39" name="MH_Text_4"/>
            <p:cNvSpPr/>
            <p:nvPr>
              <p:custDataLst>
                <p:tags r:id="rId14"/>
              </p:custDataLst>
            </p:nvPr>
          </p:nvSpPr>
          <p:spPr>
            <a:xfrm flipH="1">
              <a:off x="769325" y="5791846"/>
              <a:ext cx="3027989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73339" rIns="216000" rtlCol="0" anchor="ctr">
              <a:normAutofit/>
            </a:bodyPr>
            <a:lstStyle/>
            <a:p>
              <a:pPr algn="r"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音箱、相机（摄像机）</a:t>
              </a:r>
              <a:r>
                <a:rPr lang="zh-CN" altLang="en-US" sz="20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                          </a:t>
              </a:r>
              <a:endParaRPr lang="en-US" altLang="zh-CN" sz="2000" kern="0" dirty="0">
                <a:solidFill>
                  <a:srgbClr val="1C1C1C"/>
                </a:solidFill>
              </a:endParaRPr>
            </a:p>
          </p:txBody>
        </p:sp>
        <p:sp>
          <p:nvSpPr>
            <p:cNvPr id="41" name="MH_SubTitle_4"/>
            <p:cNvSpPr/>
            <p:nvPr>
              <p:custDataLst>
                <p:tags r:id="rId15"/>
              </p:custDataLst>
            </p:nvPr>
          </p:nvSpPr>
          <p:spPr>
            <a:xfrm>
              <a:off x="768257" y="5791400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9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sz="2800" kern="0" dirty="0">
                  <a:solidFill>
                    <a:srgbClr val="FFFFFF"/>
                  </a:solidFill>
                </a:rPr>
                <a:t>04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42" name="MH_Other_5"/>
            <p:cNvSpPr/>
            <p:nvPr>
              <p:custDataLst>
                <p:tags r:id="rId16"/>
              </p:custDataLst>
            </p:nvPr>
          </p:nvSpPr>
          <p:spPr>
            <a:xfrm rot="16200000">
              <a:off x="1022578" y="5665058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sp>
        <p:nvSpPr>
          <p:cNvPr id="52" name="文本框 51"/>
          <p:cNvSpPr txBox="1"/>
          <p:nvPr>
            <p:custDataLst>
              <p:tags r:id="rId17"/>
            </p:custDataLst>
          </p:nvPr>
        </p:nvSpPr>
        <p:spPr>
          <a:xfrm>
            <a:off x="838800" y="871200"/>
            <a:ext cx="10515600" cy="864000"/>
          </a:xfrm>
          <a:prstGeom prst="rect">
            <a:avLst/>
          </a:prstGeom>
        </p:spPr>
        <p:txBody>
          <a:bodyPr vert="horz" lIns="67101" tIns="33550" rIns="67101" bIns="33550" rtlCol="0" anchor="ctr" anchorCtr="0">
            <a:normAutofit/>
          </a:bodyPr>
          <a:lstStyle>
            <a:lvl1pPr defTabSz="295275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BE9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前期准备工作</a:t>
            </a:r>
            <a:endParaRPr lang="zh-CN" altLang="en-US" sz="3600" dirty="0"/>
          </a:p>
        </p:txBody>
      </p:sp>
      <p:sp>
        <p:nvSpPr>
          <p:cNvPr id="14" name="MH_Entry_1"/>
          <p:cNvSpPr/>
          <p:nvPr>
            <p:custDataLst>
              <p:tags r:id="rId18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1087698" y="2593915"/>
            <a:ext cx="4523131" cy="853794"/>
            <a:chOff x="1526620" y="3163435"/>
            <a:chExt cx="3028020" cy="765850"/>
          </a:xfrm>
        </p:grpSpPr>
        <p:sp>
          <p:nvSpPr>
            <p:cNvPr id="22" name="MH_Text_1"/>
            <p:cNvSpPr/>
            <p:nvPr>
              <p:custDataLst>
                <p:tags r:id="rId2"/>
              </p:custDataLst>
            </p:nvPr>
          </p:nvSpPr>
          <p:spPr>
            <a:xfrm>
              <a:off x="1526620" y="3163881"/>
              <a:ext cx="3028020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16000" rIns="273339" rtlCol="0"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条幅、海报、标志制作？</a:t>
              </a:r>
              <a:endParaRPr lang="zh-CN" altLang="en-US" sz="2400" kern="0" dirty="0">
                <a:solidFill>
                  <a:srgbClr val="1C1C1C"/>
                </a:solidFill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>
              <a:off x="3982395" y="3163435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9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01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MH_Other_2"/>
            <p:cNvSpPr/>
            <p:nvPr>
              <p:custDataLst>
                <p:tags r:id="rId4"/>
              </p:custDataLst>
            </p:nvPr>
          </p:nvSpPr>
          <p:spPr>
            <a:xfrm rot="16200000">
              <a:off x="4042046" y="3037093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0" name="组合 29"/>
          <p:cNvGrpSpPr/>
          <p:nvPr>
            <p:custDataLst>
              <p:tags r:id="rId5"/>
            </p:custDataLst>
          </p:nvPr>
        </p:nvGrpSpPr>
        <p:grpSpPr>
          <a:xfrm>
            <a:off x="6579624" y="2593910"/>
            <a:ext cx="4524678" cy="853797"/>
            <a:chOff x="768257" y="4039423"/>
            <a:chExt cx="3029057" cy="765852"/>
          </a:xfrm>
        </p:grpSpPr>
        <p:sp>
          <p:nvSpPr>
            <p:cNvPr id="31" name="MH_Text_2"/>
            <p:cNvSpPr/>
            <p:nvPr>
              <p:custDataLst>
                <p:tags r:id="rId6"/>
              </p:custDataLst>
            </p:nvPr>
          </p:nvSpPr>
          <p:spPr>
            <a:xfrm flipH="1">
              <a:off x="769325" y="4039871"/>
              <a:ext cx="3027989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73339" rIns="216000" rtlCol="0" anchor="ctr">
              <a:normAutofit/>
            </a:bodyPr>
            <a:lstStyle/>
            <a:p>
              <a:pPr algn="r"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购买活动项目所需食材 </a:t>
              </a:r>
              <a:endParaRPr lang="zh-CN" altLang="en-US" sz="2400" kern="0" dirty="0">
                <a:solidFill>
                  <a:srgbClr val="1C1C1C"/>
                </a:solidFill>
              </a:endParaRPr>
            </a:p>
          </p:txBody>
        </p:sp>
        <p:sp>
          <p:nvSpPr>
            <p:cNvPr id="32" name="MH_SubTitle_2"/>
            <p:cNvSpPr/>
            <p:nvPr>
              <p:custDataLst>
                <p:tags r:id="rId7"/>
              </p:custDataLst>
            </p:nvPr>
          </p:nvSpPr>
          <p:spPr>
            <a:xfrm>
              <a:off x="768257" y="4039423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9000">
                  <a:schemeClr val="accent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02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MH_Other_3"/>
            <p:cNvSpPr/>
            <p:nvPr>
              <p:custDataLst>
                <p:tags r:id="rId8"/>
              </p:custDataLst>
            </p:nvPr>
          </p:nvSpPr>
          <p:spPr>
            <a:xfrm rot="16200000">
              <a:off x="1022578" y="3913079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4" name="组合 33"/>
          <p:cNvGrpSpPr/>
          <p:nvPr>
            <p:custDataLst>
              <p:tags r:id="rId9"/>
            </p:custDataLst>
          </p:nvPr>
        </p:nvGrpSpPr>
        <p:grpSpPr>
          <a:xfrm>
            <a:off x="1087745" y="4838751"/>
            <a:ext cx="4523084" cy="853797"/>
            <a:chOff x="1526651" y="4915410"/>
            <a:chExt cx="3027989" cy="765852"/>
          </a:xfrm>
        </p:grpSpPr>
        <p:sp>
          <p:nvSpPr>
            <p:cNvPr id="35" name="MH_Text_3"/>
            <p:cNvSpPr/>
            <p:nvPr>
              <p:custDataLst>
                <p:tags r:id="rId10"/>
              </p:custDataLst>
            </p:nvPr>
          </p:nvSpPr>
          <p:spPr>
            <a:xfrm>
              <a:off x="1526651" y="4915858"/>
              <a:ext cx="3027989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16000" rIns="273339" rtlCol="0"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场地需要布置（桌椅等） </a:t>
              </a:r>
              <a:endParaRPr lang="zh-CN" altLang="en-US" sz="2400" kern="0" dirty="0">
                <a:solidFill>
                  <a:srgbClr val="1C1C1C"/>
                </a:solidFill>
              </a:endParaRPr>
            </a:p>
          </p:txBody>
        </p:sp>
        <p:sp>
          <p:nvSpPr>
            <p:cNvPr id="36" name="MH_SubTitle_3"/>
            <p:cNvSpPr/>
            <p:nvPr>
              <p:custDataLst>
                <p:tags r:id="rId11"/>
              </p:custDataLst>
            </p:nvPr>
          </p:nvSpPr>
          <p:spPr>
            <a:xfrm>
              <a:off x="3982395" y="4915410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9000">
                  <a:schemeClr val="accent3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03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37" name="MH_Other_4"/>
            <p:cNvSpPr/>
            <p:nvPr>
              <p:custDataLst>
                <p:tags r:id="rId12"/>
              </p:custDataLst>
            </p:nvPr>
          </p:nvSpPr>
          <p:spPr>
            <a:xfrm rot="16200000">
              <a:off x="4042046" y="4789068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8" name="组合 37"/>
          <p:cNvGrpSpPr/>
          <p:nvPr>
            <p:custDataLst>
              <p:tags r:id="rId13"/>
            </p:custDataLst>
          </p:nvPr>
        </p:nvGrpSpPr>
        <p:grpSpPr>
          <a:xfrm>
            <a:off x="6579624" y="4838749"/>
            <a:ext cx="4524678" cy="853794"/>
            <a:chOff x="768257" y="5791400"/>
            <a:chExt cx="3029057" cy="765850"/>
          </a:xfrm>
        </p:grpSpPr>
        <p:sp>
          <p:nvSpPr>
            <p:cNvPr id="39" name="MH_Text_4"/>
            <p:cNvSpPr/>
            <p:nvPr>
              <p:custDataLst>
                <p:tags r:id="rId14"/>
              </p:custDataLst>
            </p:nvPr>
          </p:nvSpPr>
          <p:spPr>
            <a:xfrm flipH="1">
              <a:off x="769325" y="5791846"/>
              <a:ext cx="3027989" cy="7654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635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wrap="square" lIns="273339" rIns="216000" rtlCol="0" anchor="ctr">
              <a:normAutofit/>
            </a:bodyPr>
            <a:lstStyle/>
            <a:p>
              <a:pPr algn="r">
                <a:lnSpc>
                  <a:spcPct val="110000"/>
                </a:lnSpc>
                <a:defRPr/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其他临时安排</a:t>
              </a:r>
              <a:r>
                <a:rPr lang="en-US" altLang="zh-CN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________</a:t>
              </a:r>
              <a:endParaRPr lang="en-US" altLang="zh-CN" sz="2400" kern="0" dirty="0">
                <a:solidFill>
                  <a:srgbClr val="1C1C1C"/>
                </a:solidFill>
              </a:endParaRPr>
            </a:p>
          </p:txBody>
        </p:sp>
        <p:sp>
          <p:nvSpPr>
            <p:cNvPr id="41" name="MH_SubTitle_4"/>
            <p:cNvSpPr/>
            <p:nvPr>
              <p:custDataLst>
                <p:tags r:id="rId15"/>
              </p:custDataLst>
            </p:nvPr>
          </p:nvSpPr>
          <p:spPr>
            <a:xfrm>
              <a:off x="768257" y="5791400"/>
              <a:ext cx="571177" cy="76585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9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sz="2800" kern="0" dirty="0">
                  <a:solidFill>
                    <a:srgbClr val="FFFFFF"/>
                  </a:solidFill>
                </a:rPr>
                <a:t>04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42" name="MH_Other_5"/>
            <p:cNvSpPr/>
            <p:nvPr>
              <p:custDataLst>
                <p:tags r:id="rId16"/>
              </p:custDataLst>
            </p:nvPr>
          </p:nvSpPr>
          <p:spPr>
            <a:xfrm rot="16200000">
              <a:off x="1022578" y="5665058"/>
              <a:ext cx="258273" cy="556942"/>
            </a:xfrm>
            <a:custGeom>
              <a:avLst/>
              <a:gdLst>
                <a:gd name="connsiteX0" fmla="*/ 0 w 683569"/>
                <a:gd name="connsiteY0" fmla="*/ 341785 h 683569"/>
                <a:gd name="connsiteX1" fmla="*/ 341785 w 683569"/>
                <a:gd name="connsiteY1" fmla="*/ 0 h 683569"/>
                <a:gd name="connsiteX2" fmla="*/ 683570 w 683569"/>
                <a:gd name="connsiteY2" fmla="*/ 341785 h 683569"/>
                <a:gd name="connsiteX3" fmla="*/ 341785 w 683569"/>
                <a:gd name="connsiteY3" fmla="*/ 683570 h 683569"/>
                <a:gd name="connsiteX4" fmla="*/ 0 w 683569"/>
                <a:gd name="connsiteY4" fmla="*/ 341785 h 683569"/>
                <a:gd name="connsiteX0-1" fmla="*/ 62426 w 355471"/>
                <a:gd name="connsiteY0-2" fmla="*/ 344166 h 683570"/>
                <a:gd name="connsiteX1-3" fmla="*/ 13686 w 355471"/>
                <a:gd name="connsiteY1-4" fmla="*/ 0 h 683570"/>
                <a:gd name="connsiteX2-5" fmla="*/ 355471 w 355471"/>
                <a:gd name="connsiteY2-6" fmla="*/ 341785 h 683570"/>
                <a:gd name="connsiteX3-7" fmla="*/ 13686 w 355471"/>
                <a:gd name="connsiteY3-8" fmla="*/ 683570 h 683570"/>
                <a:gd name="connsiteX4-9" fmla="*/ 62426 w 355471"/>
                <a:gd name="connsiteY4-10" fmla="*/ 344166 h 683570"/>
                <a:gd name="connsiteX0-11" fmla="*/ 62426 w 355471"/>
                <a:gd name="connsiteY0-12" fmla="*/ 344166 h 683570"/>
                <a:gd name="connsiteX1-13" fmla="*/ 13686 w 355471"/>
                <a:gd name="connsiteY1-14" fmla="*/ 0 h 683570"/>
                <a:gd name="connsiteX2-15" fmla="*/ 355471 w 355471"/>
                <a:gd name="connsiteY2-16" fmla="*/ 341788 h 683570"/>
                <a:gd name="connsiteX3-17" fmla="*/ 13686 w 355471"/>
                <a:gd name="connsiteY3-18" fmla="*/ 683570 h 683570"/>
                <a:gd name="connsiteX4-19" fmla="*/ 62426 w 355471"/>
                <a:gd name="connsiteY4-20" fmla="*/ 344166 h 683570"/>
                <a:gd name="connsiteX0-21" fmla="*/ 62426 w 355497"/>
                <a:gd name="connsiteY0-22" fmla="*/ 344166 h 683570"/>
                <a:gd name="connsiteX1-23" fmla="*/ 13686 w 355497"/>
                <a:gd name="connsiteY1-24" fmla="*/ 0 h 683570"/>
                <a:gd name="connsiteX2-25" fmla="*/ 355471 w 355497"/>
                <a:gd name="connsiteY2-26" fmla="*/ 341788 h 683570"/>
                <a:gd name="connsiteX3-27" fmla="*/ 13686 w 355497"/>
                <a:gd name="connsiteY3-28" fmla="*/ 683570 h 683570"/>
                <a:gd name="connsiteX4-29" fmla="*/ 62426 w 355497"/>
                <a:gd name="connsiteY4-30" fmla="*/ 344166 h 683570"/>
                <a:gd name="connsiteX0-31" fmla="*/ 62426 w 356185"/>
                <a:gd name="connsiteY0-32" fmla="*/ 344167 h 683571"/>
                <a:gd name="connsiteX1-33" fmla="*/ 13686 w 356185"/>
                <a:gd name="connsiteY1-34" fmla="*/ 1 h 683571"/>
                <a:gd name="connsiteX2-35" fmla="*/ 355471 w 356185"/>
                <a:gd name="connsiteY2-36" fmla="*/ 341789 h 683571"/>
                <a:gd name="connsiteX3-37" fmla="*/ 13686 w 356185"/>
                <a:gd name="connsiteY3-38" fmla="*/ 683571 h 683571"/>
                <a:gd name="connsiteX4-39" fmla="*/ 62426 w 356185"/>
                <a:gd name="connsiteY4-40" fmla="*/ 344167 h 683571"/>
                <a:gd name="connsiteX0-41" fmla="*/ 65000 w 360090"/>
                <a:gd name="connsiteY0-42" fmla="*/ 306067 h 645471"/>
                <a:gd name="connsiteX1-43" fmla="*/ 154373 w 360090"/>
                <a:gd name="connsiteY1-44" fmla="*/ 1 h 645471"/>
                <a:gd name="connsiteX2-45" fmla="*/ 358045 w 360090"/>
                <a:gd name="connsiteY2-46" fmla="*/ 303689 h 645471"/>
                <a:gd name="connsiteX3-47" fmla="*/ 16260 w 360090"/>
                <a:gd name="connsiteY3-48" fmla="*/ 645471 h 645471"/>
                <a:gd name="connsiteX4-49" fmla="*/ 65000 w 360090"/>
                <a:gd name="connsiteY4-50" fmla="*/ 306067 h 645471"/>
                <a:gd name="connsiteX0-51" fmla="*/ 95 w 293169"/>
                <a:gd name="connsiteY0-52" fmla="*/ 306067 h 585943"/>
                <a:gd name="connsiteX1-53" fmla="*/ 89468 w 293169"/>
                <a:gd name="connsiteY1-54" fmla="*/ 1 h 585943"/>
                <a:gd name="connsiteX2-55" fmla="*/ 293140 w 293169"/>
                <a:gd name="connsiteY2-56" fmla="*/ 303689 h 585943"/>
                <a:gd name="connsiteX3-57" fmla="*/ 103755 w 293169"/>
                <a:gd name="connsiteY3-58" fmla="*/ 585943 h 585943"/>
                <a:gd name="connsiteX4-59" fmla="*/ 95 w 293169"/>
                <a:gd name="connsiteY4-60" fmla="*/ 306067 h 585943"/>
                <a:gd name="connsiteX0-61" fmla="*/ 3 w 293048"/>
                <a:gd name="connsiteY0-62" fmla="*/ 306067 h 585943"/>
                <a:gd name="connsiteX1-63" fmla="*/ 89376 w 293048"/>
                <a:gd name="connsiteY1-64" fmla="*/ 1 h 585943"/>
                <a:gd name="connsiteX2-65" fmla="*/ 293048 w 293048"/>
                <a:gd name="connsiteY2-66" fmla="*/ 303689 h 585943"/>
                <a:gd name="connsiteX3-67" fmla="*/ 91757 w 293048"/>
                <a:gd name="connsiteY3-68" fmla="*/ 585943 h 585943"/>
                <a:gd name="connsiteX4-69" fmla="*/ 3 w 293048"/>
                <a:gd name="connsiteY4-70" fmla="*/ 306067 h 585943"/>
                <a:gd name="connsiteX0-71" fmla="*/ 39769 w 211370"/>
                <a:gd name="connsiteY0-72" fmla="*/ 298927 h 585946"/>
                <a:gd name="connsiteX1-73" fmla="*/ 7698 w 211370"/>
                <a:gd name="connsiteY1-74" fmla="*/ 2 h 585946"/>
                <a:gd name="connsiteX2-75" fmla="*/ 211370 w 211370"/>
                <a:gd name="connsiteY2-76" fmla="*/ 303690 h 585946"/>
                <a:gd name="connsiteX3-77" fmla="*/ 10079 w 211370"/>
                <a:gd name="connsiteY3-78" fmla="*/ 585944 h 585946"/>
                <a:gd name="connsiteX4-79" fmla="*/ 39769 w 211370"/>
                <a:gd name="connsiteY4-80" fmla="*/ 298927 h 585946"/>
                <a:gd name="connsiteX0-81" fmla="*/ 39769 w 211370"/>
                <a:gd name="connsiteY0-82" fmla="*/ 298927 h 585949"/>
                <a:gd name="connsiteX1-83" fmla="*/ 7698 w 211370"/>
                <a:gd name="connsiteY1-84" fmla="*/ 2 h 585949"/>
                <a:gd name="connsiteX2-85" fmla="*/ 211370 w 211370"/>
                <a:gd name="connsiteY2-86" fmla="*/ 303690 h 585949"/>
                <a:gd name="connsiteX3-87" fmla="*/ 10079 w 211370"/>
                <a:gd name="connsiteY3-88" fmla="*/ 585944 h 585949"/>
                <a:gd name="connsiteX4-89" fmla="*/ 39769 w 211370"/>
                <a:gd name="connsiteY4-90" fmla="*/ 298927 h 585949"/>
                <a:gd name="connsiteX0-91" fmla="*/ 39769 w 211535"/>
                <a:gd name="connsiteY0-92" fmla="*/ 298927 h 585949"/>
                <a:gd name="connsiteX1-93" fmla="*/ 7698 w 211535"/>
                <a:gd name="connsiteY1-94" fmla="*/ 2 h 585949"/>
                <a:gd name="connsiteX2-95" fmla="*/ 211370 w 211535"/>
                <a:gd name="connsiteY2-96" fmla="*/ 303690 h 585949"/>
                <a:gd name="connsiteX3-97" fmla="*/ 10079 w 211535"/>
                <a:gd name="connsiteY3-98" fmla="*/ 585944 h 585949"/>
                <a:gd name="connsiteX4-99" fmla="*/ 39769 w 211535"/>
                <a:gd name="connsiteY4-100" fmla="*/ 298927 h 585949"/>
                <a:gd name="connsiteX0-101" fmla="*/ 54250 w 226016"/>
                <a:gd name="connsiteY0-102" fmla="*/ 299466 h 586488"/>
                <a:gd name="connsiteX1-103" fmla="*/ 22179 w 226016"/>
                <a:gd name="connsiteY1-104" fmla="*/ 541 h 586488"/>
                <a:gd name="connsiteX2-105" fmla="*/ 225851 w 226016"/>
                <a:gd name="connsiteY2-106" fmla="*/ 304229 h 586488"/>
                <a:gd name="connsiteX3-107" fmla="*/ 24560 w 226016"/>
                <a:gd name="connsiteY3-108" fmla="*/ 586483 h 586488"/>
                <a:gd name="connsiteX4-109" fmla="*/ 54250 w 226016"/>
                <a:gd name="connsiteY4-110" fmla="*/ 299466 h 586488"/>
                <a:gd name="connsiteX0-111" fmla="*/ 54250 w 226063"/>
                <a:gd name="connsiteY0-112" fmla="*/ 299466 h 586543"/>
                <a:gd name="connsiteX1-113" fmla="*/ 22179 w 226063"/>
                <a:gd name="connsiteY1-114" fmla="*/ 541 h 586543"/>
                <a:gd name="connsiteX2-115" fmla="*/ 225851 w 226063"/>
                <a:gd name="connsiteY2-116" fmla="*/ 304229 h 586543"/>
                <a:gd name="connsiteX3-117" fmla="*/ 24560 w 226063"/>
                <a:gd name="connsiteY3-118" fmla="*/ 586483 h 586543"/>
                <a:gd name="connsiteX4-119" fmla="*/ 54250 w 226063"/>
                <a:gd name="connsiteY4-120" fmla="*/ 299466 h 586543"/>
                <a:gd name="connsiteX0-121" fmla="*/ 58295 w 230108"/>
                <a:gd name="connsiteY0-122" fmla="*/ 298952 h 586029"/>
                <a:gd name="connsiteX1-123" fmla="*/ 26224 w 230108"/>
                <a:gd name="connsiteY1-124" fmla="*/ 27 h 586029"/>
                <a:gd name="connsiteX2-125" fmla="*/ 229896 w 230108"/>
                <a:gd name="connsiteY2-126" fmla="*/ 303715 h 586029"/>
                <a:gd name="connsiteX3-127" fmla="*/ 28605 w 230108"/>
                <a:gd name="connsiteY3-128" fmla="*/ 585969 h 586029"/>
                <a:gd name="connsiteX4-129" fmla="*/ 58295 w 230108"/>
                <a:gd name="connsiteY4-130" fmla="*/ 298952 h 586029"/>
                <a:gd name="connsiteX0-131" fmla="*/ 58295 w 230101"/>
                <a:gd name="connsiteY0-132" fmla="*/ 298952 h 585974"/>
                <a:gd name="connsiteX1-133" fmla="*/ 26224 w 230101"/>
                <a:gd name="connsiteY1-134" fmla="*/ 27 h 585974"/>
                <a:gd name="connsiteX2-135" fmla="*/ 229896 w 230101"/>
                <a:gd name="connsiteY2-136" fmla="*/ 303715 h 585974"/>
                <a:gd name="connsiteX3-137" fmla="*/ 28605 w 230101"/>
                <a:gd name="connsiteY3-138" fmla="*/ 585969 h 585974"/>
                <a:gd name="connsiteX4-139" fmla="*/ 58295 w 230101"/>
                <a:gd name="connsiteY4-140" fmla="*/ 298952 h 585974"/>
                <a:gd name="connsiteX0-141" fmla="*/ 58295 w 229922"/>
                <a:gd name="connsiteY0-142" fmla="*/ 298943 h 585965"/>
                <a:gd name="connsiteX1-143" fmla="*/ 26224 w 229922"/>
                <a:gd name="connsiteY1-144" fmla="*/ 18 h 585965"/>
                <a:gd name="connsiteX2-145" fmla="*/ 229896 w 229922"/>
                <a:gd name="connsiteY2-146" fmla="*/ 303706 h 585965"/>
                <a:gd name="connsiteX3-147" fmla="*/ 28605 w 229922"/>
                <a:gd name="connsiteY3-148" fmla="*/ 585960 h 585965"/>
                <a:gd name="connsiteX4-149" fmla="*/ 58295 w 229922"/>
                <a:gd name="connsiteY4-150" fmla="*/ 298943 h 585965"/>
                <a:gd name="connsiteX0-151" fmla="*/ 58295 w 229930"/>
                <a:gd name="connsiteY0-152" fmla="*/ 298943 h 585964"/>
                <a:gd name="connsiteX1-153" fmla="*/ 26224 w 229930"/>
                <a:gd name="connsiteY1-154" fmla="*/ 18 h 585964"/>
                <a:gd name="connsiteX2-155" fmla="*/ 229896 w 229930"/>
                <a:gd name="connsiteY2-156" fmla="*/ 303706 h 585964"/>
                <a:gd name="connsiteX3-157" fmla="*/ 28605 w 229930"/>
                <a:gd name="connsiteY3-158" fmla="*/ 585960 h 585964"/>
                <a:gd name="connsiteX4-159" fmla="*/ 58295 w 229930"/>
                <a:gd name="connsiteY4-160" fmla="*/ 298943 h 585964"/>
                <a:gd name="connsiteX0-161" fmla="*/ 58295 w 230172"/>
                <a:gd name="connsiteY0-162" fmla="*/ 298940 h 585961"/>
                <a:gd name="connsiteX1-163" fmla="*/ 26224 w 230172"/>
                <a:gd name="connsiteY1-164" fmla="*/ 15 h 585961"/>
                <a:gd name="connsiteX2-165" fmla="*/ 229896 w 230172"/>
                <a:gd name="connsiteY2-166" fmla="*/ 303703 h 585961"/>
                <a:gd name="connsiteX3-167" fmla="*/ 28605 w 230172"/>
                <a:gd name="connsiteY3-168" fmla="*/ 585957 h 585961"/>
                <a:gd name="connsiteX4-169" fmla="*/ 58295 w 230172"/>
                <a:gd name="connsiteY4-170" fmla="*/ 298940 h 585961"/>
                <a:gd name="connsiteX0-171" fmla="*/ 58295 w 229896"/>
                <a:gd name="connsiteY0-172" fmla="*/ 298940 h 585961"/>
                <a:gd name="connsiteX1-173" fmla="*/ 26224 w 229896"/>
                <a:gd name="connsiteY1-174" fmla="*/ 15 h 585961"/>
                <a:gd name="connsiteX2-175" fmla="*/ 229896 w 229896"/>
                <a:gd name="connsiteY2-176" fmla="*/ 303703 h 585961"/>
                <a:gd name="connsiteX3-177" fmla="*/ 28605 w 229896"/>
                <a:gd name="connsiteY3-178" fmla="*/ 585957 h 585961"/>
                <a:gd name="connsiteX4-179" fmla="*/ 58295 w 229896"/>
                <a:gd name="connsiteY4-180" fmla="*/ 298940 h 585961"/>
                <a:gd name="connsiteX0-181" fmla="*/ 57944 w 229545"/>
                <a:gd name="connsiteY0-182" fmla="*/ 298940 h 585961"/>
                <a:gd name="connsiteX1-183" fmla="*/ 25873 w 229545"/>
                <a:gd name="connsiteY1-184" fmla="*/ 15 h 585961"/>
                <a:gd name="connsiteX2-185" fmla="*/ 229545 w 229545"/>
                <a:gd name="connsiteY2-186" fmla="*/ 303703 h 585961"/>
                <a:gd name="connsiteX3-187" fmla="*/ 28254 w 229545"/>
                <a:gd name="connsiteY3-188" fmla="*/ 585957 h 585961"/>
                <a:gd name="connsiteX4-189" fmla="*/ 57944 w 229545"/>
                <a:gd name="connsiteY4-190" fmla="*/ 298940 h 585961"/>
                <a:gd name="connsiteX0-191" fmla="*/ 18784 w 216579"/>
                <a:gd name="connsiteY0-192" fmla="*/ 291798 h 585987"/>
                <a:gd name="connsiteX1-193" fmla="*/ 12907 w 216579"/>
                <a:gd name="connsiteY1-194" fmla="*/ 17 h 585987"/>
                <a:gd name="connsiteX2-195" fmla="*/ 216579 w 216579"/>
                <a:gd name="connsiteY2-196" fmla="*/ 303705 h 585987"/>
                <a:gd name="connsiteX3-197" fmla="*/ 15288 w 216579"/>
                <a:gd name="connsiteY3-198" fmla="*/ 585959 h 585987"/>
                <a:gd name="connsiteX4-199" fmla="*/ 18784 w 216579"/>
                <a:gd name="connsiteY4-200" fmla="*/ 291798 h 585987"/>
                <a:gd name="connsiteX0-201" fmla="*/ 12234 w 219554"/>
                <a:gd name="connsiteY0-202" fmla="*/ 289426 h 586008"/>
                <a:gd name="connsiteX1-203" fmla="*/ 15882 w 219554"/>
                <a:gd name="connsiteY1-204" fmla="*/ 26 h 586008"/>
                <a:gd name="connsiteX2-205" fmla="*/ 219554 w 219554"/>
                <a:gd name="connsiteY2-206" fmla="*/ 303714 h 586008"/>
                <a:gd name="connsiteX3-207" fmla="*/ 18263 w 219554"/>
                <a:gd name="connsiteY3-208" fmla="*/ 585968 h 586008"/>
                <a:gd name="connsiteX4-209" fmla="*/ 12234 w 219554"/>
                <a:gd name="connsiteY4-210" fmla="*/ 289426 h 586008"/>
                <a:gd name="connsiteX0-211" fmla="*/ 17080 w 217256"/>
                <a:gd name="connsiteY0-212" fmla="*/ 289426 h 586008"/>
                <a:gd name="connsiteX1-213" fmla="*/ 13584 w 217256"/>
                <a:gd name="connsiteY1-214" fmla="*/ 26 h 586008"/>
                <a:gd name="connsiteX2-215" fmla="*/ 217256 w 217256"/>
                <a:gd name="connsiteY2-216" fmla="*/ 303714 h 586008"/>
                <a:gd name="connsiteX3-217" fmla="*/ 15965 w 217256"/>
                <a:gd name="connsiteY3-218" fmla="*/ 585968 h 586008"/>
                <a:gd name="connsiteX4-219" fmla="*/ 17080 w 217256"/>
                <a:gd name="connsiteY4-220" fmla="*/ 289426 h 586008"/>
                <a:gd name="connsiteX0-221" fmla="*/ 26566 w 226742"/>
                <a:gd name="connsiteY0-222" fmla="*/ 289426 h 586008"/>
                <a:gd name="connsiteX1-223" fmla="*/ 23070 w 226742"/>
                <a:gd name="connsiteY1-224" fmla="*/ 26 h 586008"/>
                <a:gd name="connsiteX2-225" fmla="*/ 226742 w 226742"/>
                <a:gd name="connsiteY2-226" fmla="*/ 303714 h 586008"/>
                <a:gd name="connsiteX3-227" fmla="*/ 25451 w 226742"/>
                <a:gd name="connsiteY3-228" fmla="*/ 585968 h 586008"/>
                <a:gd name="connsiteX4-229" fmla="*/ 26566 w 226742"/>
                <a:gd name="connsiteY4-230" fmla="*/ 289426 h 586008"/>
                <a:gd name="connsiteX0-231" fmla="*/ 26566 w 226742"/>
                <a:gd name="connsiteY0-232" fmla="*/ 289426 h 586008"/>
                <a:gd name="connsiteX1-233" fmla="*/ 23070 w 226742"/>
                <a:gd name="connsiteY1-234" fmla="*/ 26 h 586008"/>
                <a:gd name="connsiteX2-235" fmla="*/ 226742 w 226742"/>
                <a:gd name="connsiteY2-236" fmla="*/ 303714 h 586008"/>
                <a:gd name="connsiteX3-237" fmla="*/ 25451 w 226742"/>
                <a:gd name="connsiteY3-238" fmla="*/ 585968 h 586008"/>
                <a:gd name="connsiteX4-239" fmla="*/ 26566 w 226742"/>
                <a:gd name="connsiteY4-240" fmla="*/ 289426 h 586008"/>
                <a:gd name="connsiteX0-241" fmla="*/ 102 w 271715"/>
                <a:gd name="connsiteY0-242" fmla="*/ 287054 h 586031"/>
                <a:gd name="connsiteX1-243" fmla="*/ 68043 w 271715"/>
                <a:gd name="connsiteY1-244" fmla="*/ 35 h 586031"/>
                <a:gd name="connsiteX2-245" fmla="*/ 271715 w 271715"/>
                <a:gd name="connsiteY2-246" fmla="*/ 303723 h 586031"/>
                <a:gd name="connsiteX3-247" fmla="*/ 70424 w 271715"/>
                <a:gd name="connsiteY3-248" fmla="*/ 585977 h 586031"/>
                <a:gd name="connsiteX4-249" fmla="*/ 102 w 271715"/>
                <a:gd name="connsiteY4-250" fmla="*/ 287054 h 586031"/>
                <a:gd name="connsiteX0-251" fmla="*/ 102 w 271715"/>
                <a:gd name="connsiteY0-252" fmla="*/ 287054 h 586031"/>
                <a:gd name="connsiteX1-253" fmla="*/ 68043 w 271715"/>
                <a:gd name="connsiteY1-254" fmla="*/ 35 h 586031"/>
                <a:gd name="connsiteX2-255" fmla="*/ 271715 w 271715"/>
                <a:gd name="connsiteY2-256" fmla="*/ 303723 h 586031"/>
                <a:gd name="connsiteX3-257" fmla="*/ 70424 w 271715"/>
                <a:gd name="connsiteY3-258" fmla="*/ 585977 h 586031"/>
                <a:gd name="connsiteX4-259" fmla="*/ 102 w 271715"/>
                <a:gd name="connsiteY4-260" fmla="*/ 287054 h 586031"/>
                <a:gd name="connsiteX0-261" fmla="*/ 133 w 271746"/>
                <a:gd name="connsiteY0-262" fmla="*/ 287054 h 585994"/>
                <a:gd name="connsiteX1-263" fmla="*/ 68074 w 271746"/>
                <a:gd name="connsiteY1-264" fmla="*/ 35 h 585994"/>
                <a:gd name="connsiteX2-265" fmla="*/ 271746 w 271746"/>
                <a:gd name="connsiteY2-266" fmla="*/ 303723 h 585994"/>
                <a:gd name="connsiteX3-267" fmla="*/ 70455 w 271746"/>
                <a:gd name="connsiteY3-268" fmla="*/ 585977 h 585994"/>
                <a:gd name="connsiteX4-269" fmla="*/ 133 w 271746"/>
                <a:gd name="connsiteY4-270" fmla="*/ 287054 h 585994"/>
              </a:gdLst>
              <a:ahLst/>
              <a:cxnLst>
                <a:cxn ang="0">
                  <a:pos x="connsiteX0-261" y="connsiteY0-262"/>
                </a:cxn>
                <a:cxn ang="0">
                  <a:pos x="connsiteX1-263" y="connsiteY1-264"/>
                </a:cxn>
                <a:cxn ang="0">
                  <a:pos x="connsiteX2-265" y="connsiteY2-266"/>
                </a:cxn>
                <a:cxn ang="0">
                  <a:pos x="connsiteX3-267" y="connsiteY3-268"/>
                </a:cxn>
                <a:cxn ang="0">
                  <a:pos x="connsiteX4-269" y="connsiteY4-270"/>
                </a:cxn>
              </a:cxnLst>
              <a:rect l="l" t="t" r="r" b="b"/>
              <a:pathLst>
                <a:path w="271746" h="585994">
                  <a:moveTo>
                    <a:pt x="133" y="287054"/>
                  </a:moveTo>
                  <a:cubicBezTo>
                    <a:pt x="2117" y="156057"/>
                    <a:pt x="10899" y="-2743"/>
                    <a:pt x="68074" y="35"/>
                  </a:cubicBezTo>
                  <a:cubicBezTo>
                    <a:pt x="125249" y="2813"/>
                    <a:pt x="271846" y="127496"/>
                    <a:pt x="271746" y="303723"/>
                  </a:cubicBezTo>
                  <a:cubicBezTo>
                    <a:pt x="271643" y="484729"/>
                    <a:pt x="122868" y="583993"/>
                    <a:pt x="70455" y="585977"/>
                  </a:cubicBezTo>
                  <a:cubicBezTo>
                    <a:pt x="18042" y="587961"/>
                    <a:pt x="-1851" y="418051"/>
                    <a:pt x="133" y="2870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600"/>
            </a:p>
          </p:txBody>
        </p:sp>
      </p:grpSp>
      <p:sp>
        <p:nvSpPr>
          <p:cNvPr id="52" name="文本框 51"/>
          <p:cNvSpPr txBox="1"/>
          <p:nvPr>
            <p:custDataLst>
              <p:tags r:id="rId17"/>
            </p:custDataLst>
          </p:nvPr>
        </p:nvSpPr>
        <p:spPr>
          <a:xfrm>
            <a:off x="838800" y="871200"/>
            <a:ext cx="10515600" cy="864000"/>
          </a:xfrm>
          <a:prstGeom prst="rect">
            <a:avLst/>
          </a:prstGeom>
        </p:spPr>
        <p:txBody>
          <a:bodyPr vert="horz" lIns="67101" tIns="33550" rIns="67101" bIns="33550" rtlCol="0" anchor="ctr" anchorCtr="0">
            <a:normAutofit/>
          </a:bodyPr>
          <a:lstStyle>
            <a:lvl1pPr defTabSz="295275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BE9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前期准备工作</a:t>
            </a:r>
            <a:endParaRPr lang="zh-CN" altLang="en-US" sz="3600" dirty="0"/>
          </a:p>
        </p:txBody>
      </p:sp>
      <p:sp>
        <p:nvSpPr>
          <p:cNvPr id="14" name="MH_Entry_1"/>
          <p:cNvSpPr/>
          <p:nvPr>
            <p:custDataLst>
              <p:tags r:id="rId18"/>
            </p:custDataLst>
          </p:nvPr>
        </p:nvSpPr>
        <p:spPr>
          <a:xfrm>
            <a:off x="-44450" y="6576060"/>
            <a:ext cx="12251055" cy="2882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0" anchor="ctr">
            <a:normAutofit/>
          </a:bodyPr>
          <a:lstStyle/>
          <a:p>
            <a:r>
              <a:rPr lang="en-US" altLang="zh-CN" spc="63" dirty="0">
                <a:solidFill>
                  <a:srgbClr val="FFFFFF"/>
                </a:solidFill>
              </a:rPr>
              <a:t> </a:t>
            </a:r>
            <a:endParaRPr lang="zh-CN" altLang="en-US" spc="63" dirty="0">
              <a:solidFill>
                <a:srgbClr val="FFFFFF"/>
              </a:solidFill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rot="1022118">
            <a:off x="464530" y="3068977"/>
            <a:ext cx="8683425" cy="1005567"/>
          </a:xfrm>
        </p:spPr>
        <p:txBody>
          <a:bodyPr>
            <a:normAutofit/>
          </a:bodyPr>
          <a:lstStyle/>
          <a:p>
            <a:r>
              <a:rPr lang="en-US" altLang="zh-CN" dirty="0"/>
              <a:t>    </a:t>
            </a:r>
            <a:r>
              <a:rPr lang="zh-CN" altLang="en-US" dirty="0"/>
              <a:t> 人 员 安 排 需 要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555996" y="4367184"/>
            <a:ext cx="1678787" cy="1484340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59780"/>
              </a:avLst>
            </a:prstTxWarp>
            <a:normAutofit/>
          </a:bodyPr>
          <a:lstStyle/>
          <a:p>
            <a:r>
              <a:rPr lang="en-US" altLang="zh-CN" sz="1000" b="1" dirty="0">
                <a:solidFill>
                  <a:schemeClr val="accent1"/>
                </a:solidFill>
              </a:rPr>
              <a:t>3</a:t>
            </a:r>
            <a:endParaRPr lang="en-US" altLang="zh-CN" sz="1000" b="1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923145622"/>
  <p:tag name="MH_LIBRARY" val="GRAPHIC"/>
  <p:tag name="MH_ORDER" val="Freeform 9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10"/>
  <p:tag name="KSO_WM_UNIT_ID" val="custom160564_11*l_i*1_10"/>
  <p:tag name="KSO_WM_UNIT_CLEAR" val="1"/>
  <p:tag name="KSO_WM_UNIT_LAYERLEVEL" val="1_1"/>
  <p:tag name="KSO_WM_DIAGRAM_GROUP_CODE" val="l1-1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SubTitle"/>
  <p:tag name="MH_ORDER" val="1"/>
  <p:tag name="KSO_WM_UNIT_TYPE" val="l_h_f"/>
  <p:tag name="KSO_WM_UNIT_INDEX" val="1_1_1"/>
  <p:tag name="KSO_WM_UNIT_ID" val="custom160564_14*l_h_f*1_1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6"/>
  <p:tag name="KSO_WM_DIAGRAM_GROUP_CODE" val="l1-2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PageTitle"/>
  <p:tag name="MH_ORDER" val="PageTitle"/>
  <p:tag name="KSO_WM_UNIT_TYPE" val="a"/>
  <p:tag name="KSO_WM_UNIT_INDEX" val="1"/>
  <p:tag name="KSO_WM_UNIT_ID" val="custom160564_14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3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50923145735"/>
  <p:tag name="MH_LIBRARY" val="GRAPHIC"/>
  <p:tag name="KSO_WM_TEMPLATE_CATEGORY" val="custom"/>
  <p:tag name="KSO_WM_TEMPLATE_INDEX" val="160564"/>
  <p:tag name="KSO_WM_TAG_VERSION" val="1.0"/>
  <p:tag name="KSO_WM_SLIDE_ID" val="custom160564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28*207"/>
  <p:tag name="KSO_WM_SLIDE_SIZE" val="704*210"/>
  <p:tag name="KSO_WM_DIAGRAM_GROUP_CODE" val="l1-2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4*i*0"/>
  <p:tag name="KSO_WM_TEMPLATE_CATEGORY" val="custom"/>
  <p:tag name="KSO_WM_TEMPLATE_INDEX" val="160564"/>
  <p:tag name="KSO_WM_UNIT_INDEX" val="0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Other"/>
  <p:tag name="MH_ORDER" val="1"/>
  <p:tag name="KSO_WM_UNIT_TYPE" val="l_i"/>
  <p:tag name="KSO_WM_UNIT_INDEX" val="1_1"/>
  <p:tag name="KSO_WM_UNIT_ID" val="custom160564_14*l_i*1_1"/>
  <p:tag name="KSO_WM_UNIT_CLEAR" val="1"/>
  <p:tag name="KSO_WM_UNIT_LAYERLEVEL" val="1_1"/>
  <p:tag name="KSO_WM_DIAGRAM_GROUP_CODE" val="l1-2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SubTitle"/>
  <p:tag name="MH_ORDER" val="1"/>
  <p:tag name="KSO_WM_UNIT_TYPE" val="l_h_f"/>
  <p:tag name="KSO_WM_UNIT_INDEX" val="1_1_1"/>
  <p:tag name="KSO_WM_UNIT_ID" val="custom160564_14*l_h_f*1_1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6"/>
  <p:tag name="KSO_WM_DIAGRAM_GROUP_CODE" val="l1-2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4*i*5"/>
  <p:tag name="KSO_WM_TEMPLATE_CATEGORY" val="custom"/>
  <p:tag name="KSO_WM_TEMPLATE_INDEX" val="160564"/>
  <p:tag name="KSO_WM_UNIT_INDEX" val="5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Other"/>
  <p:tag name="MH_ORDER" val="1"/>
  <p:tag name="KSO_WM_UNIT_TYPE" val="l_i"/>
  <p:tag name="KSO_WM_UNIT_INDEX" val="1_2"/>
  <p:tag name="KSO_WM_UNIT_ID" val="custom160564_14*l_i*1_2"/>
  <p:tag name="KSO_WM_UNIT_CLEAR" val="1"/>
  <p:tag name="KSO_WM_UNIT_LAYERLEVEL" val="1_1"/>
  <p:tag name="KSO_WM_DIAGRAM_GROUP_CODE" val="l1-2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SubTitle"/>
  <p:tag name="MH_ORDER" val="1"/>
  <p:tag name="KSO_WM_UNIT_TYPE" val="l_h_f"/>
  <p:tag name="KSO_WM_UNIT_INDEX" val="1_2_1"/>
  <p:tag name="KSO_WM_UNIT_ID" val="custom160564_14*l_h_f*1_2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6"/>
  <p:tag name="KSO_WM_DIAGRAM_GROUP_CODE" val="l1-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1*i*7"/>
  <p:tag name="KSO_WM_TEMPLATE_CATEGORY" val="custom"/>
  <p:tag name="KSO_WM_TEMPLATE_INDEX" val="160564"/>
  <p:tag name="KSO_WM_UNIT_INDEX" val="7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PageTitle"/>
  <p:tag name="MH_ORDER" val="PageTitle"/>
  <p:tag name="KSO_WM_UNIT_TYPE" val="a"/>
  <p:tag name="KSO_WM_UNIT_INDEX" val="1"/>
  <p:tag name="KSO_WM_UNIT_ID" val="custom160564_14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50923145735"/>
  <p:tag name="MH_LIBRARY" val="GRAPHIC"/>
  <p:tag name="KSO_WM_TEMPLATE_CATEGORY" val="custom"/>
  <p:tag name="KSO_WM_TEMPLATE_INDEX" val="160564"/>
  <p:tag name="KSO_WM_TAG_VERSION" val="1.0"/>
  <p:tag name="KSO_WM_SLIDE_ID" val="custom160564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28*207"/>
  <p:tag name="KSO_WM_SLIDE_SIZE" val="704*210"/>
  <p:tag name="KSO_WM_DIAGRAM_GROUP_CODE" val="l1-2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12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622"/>
  <p:tag name="MH_LIBRARY" val="GRAPHIC"/>
  <p:tag name="MH_ORDER" val="TextBox 10"/>
  <p:tag name="KSO_WM_UNIT_TYPE" val="e"/>
  <p:tag name="KSO_WM_UNIT_INDEX" val="1"/>
  <p:tag name="KSO_WM_UNIT_ID" val="custom160564_12*e*1"/>
  <p:tag name="KSO_WM_UNIT_CLEAR" val="1"/>
  <p:tag name="KSO_WM_UNIT_LAYERLEVEL" val="1"/>
  <p:tag name="KSO_WM_UNIT_VALUE" val="48"/>
  <p:tag name="KSO_WM_UNIT_HIGHLIGHT" val="0"/>
  <p:tag name="KSO_WM_UNIT_COMPATIBLE" val="1"/>
  <p:tag name="KSO_WM_UNIT_PRESET_TEXT" val="chapter1"/>
</p:tagLst>
</file>

<file path=ppt/tags/tag115.xml><?xml version="1.0" encoding="utf-8"?>
<p:tagLst xmlns:p="http://schemas.openxmlformats.org/presentationml/2006/main">
  <p:tag name="MH" val="20150923145622"/>
  <p:tag name="MH_LIBRARY" val="GRAPHIC"/>
  <p:tag name="KSO_WM_TEMPLATE_CATEGORY" val="custom"/>
  <p:tag name="KSO_WM_TEMPLATE_INDEX" val="160564"/>
  <p:tag name="KSO_WM_TAG_VERSION" val="1.0"/>
  <p:tag name="KSO_WM_SLIDE_ID" val="custom16056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11*l_i*1_1"/>
  <p:tag name="KSO_WM_UNIT_CLEAR" val="1"/>
  <p:tag name="KSO_WM_UNIT_LAYERLEVEL" val="1_1"/>
  <p:tag name="KSO_WM_DIAGRAM_GROUP_CODE" val="l1-1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1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7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1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7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11*l_i*1_2"/>
  <p:tag name="KSO_WM_UNIT_CLEAR" val="1"/>
  <p:tag name="KSO_WM_UNIT_LAYERLEVEL" val="1_1"/>
  <p:tag name="KSO_WM_DIAGRAM_GROUP_CODE" val="l1-1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1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5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1*i*14"/>
  <p:tag name="KSO_WM_TEMPLATE_CATEGORY" val="custom"/>
  <p:tag name="KSO_WM_TEMPLATE_INDEX" val="160564"/>
  <p:tag name="KSO_WM_UNIT_INDEX" val="14"/>
</p:tagLst>
</file>

<file path=ppt/tags/tag150.xml><?xml version="1.0" encoding="utf-8"?>
<p:tagLst xmlns:p="http://schemas.openxmlformats.org/presentationml/2006/main">
  <p:tag name="MH" val="20150923145210"/>
  <p:tag name="MH_LIBRARY" val="CONTENTS"/>
  <p:tag name="MH_TYPE" val="OTHERS"/>
  <p:tag name="ID" val="553526"/>
  <p:tag name="KSO_WM_TAG_VERSION" val="1.0"/>
  <p:tag name="KSO_WM_BEAUTIFY_FLAG" val="#wm#"/>
  <p:tag name="KSO_WM_UNIT_TYPE" val="i"/>
  <p:tag name="KSO_WM_UNIT_ID" val="custom160564_6*i*7"/>
  <p:tag name="KSO_WM_TEMPLATE_CATEGORY" val="custom"/>
  <p:tag name="KSO_WM_TEMPLATE_INDEX" val="160564"/>
  <p:tag name="KSO_WM_UNIT_INDEX" val="7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a"/>
  <p:tag name="KSO_WM_UNIT_INDEX" val="1"/>
  <p:tag name="KSO_WM_UNIT_ID" val="custom160564_6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BIND_DECORATION_IDS" val="custom160564_6*i*7"/>
  <p:tag name="KSO_WM_UNIT_PRESET_TEXT" val="目录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2"/>
  <p:tag name="KSO_WM_UNIT_TYPE" val="l_i"/>
  <p:tag name="KSO_WM_UNIT_INDEX" val="1_3"/>
  <p:tag name="KSO_WM_UNIT_ID" val="custom160564_11*l_i*1_3"/>
  <p:tag name="KSO_WM_UNIT_CLEAR" val="1"/>
  <p:tag name="KSO_WM_UNIT_LAYERLEVEL" val="1_1"/>
  <p:tag name="KSO_WM_DIAGRAM_GROUP_CODE" val="l1-1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5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66.xml><?xml version="1.0" encoding="utf-8"?>
<p:tagLst xmlns:p="http://schemas.openxmlformats.org/presentationml/2006/main">
  <p:tag name="MH" val="20150923150227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custom160564_20*i*0"/>
  <p:tag name="KSO_WM_TEMPLATE_CATEGORY" val="custom"/>
  <p:tag name="KSO_WM_TEMPLATE_INDEX" val="160564"/>
  <p:tag name="KSO_WM_UNIT_INDEX" val="0"/>
</p:tagLst>
</file>

<file path=ppt/tags/tag167.xml><?xml version="1.0" encoding="utf-8"?>
<p:tagLst xmlns:p="http://schemas.openxmlformats.org/presentationml/2006/main">
  <p:tag name="MH" val="20150923150227"/>
  <p:tag name="MH_LIBRARY" val="GRAPHIC"/>
  <p:tag name="MH_TYPE" val="Other"/>
  <p:tag name="MH_ORDER" val="5"/>
  <p:tag name="KSO_WM_TAG_VERSION" val="1.0"/>
  <p:tag name="KSO_WM_BEAUTIFY_FLAG" val="#wm#"/>
  <p:tag name="KSO_WM_UNIT_TYPE" val="i"/>
  <p:tag name="KSO_WM_UNIT_ID" val="custom160564_20*i*1"/>
  <p:tag name="KSO_WM_TEMPLATE_CATEGORY" val="custom"/>
  <p:tag name="KSO_WM_TEMPLATE_INDEX" val="160564"/>
  <p:tag name="KSO_WM_UNIT_INDEX" val="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20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20*f*1"/>
  <p:tag name="KSO_WM_UNIT_CLEAR" val="1"/>
  <p:tag name="KSO_WM_UNIT_LAYERLEVEL" val="1"/>
  <p:tag name="KSO_WM_UNIT_VALUE" val="100"/>
  <p:tag name="KSO_WM_UNIT_HIGHLIGHT" val="0"/>
  <p:tag name="KSO_WM_UNIT_COMPATIBLE" val="0"/>
  <p:tag name="KSO_WM_UNIT_PRESET_TEXT_INDEX" val="4"/>
  <p:tag name="KSO_WM_UNIT_PRESET_TEXT_LEN" val="12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2"/>
  <p:tag name="KSO_WM_UNIT_TYPE" val="l_h_f"/>
  <p:tag name="KSO_WM_UNIT_INDEX" val="1_2_1"/>
  <p:tag name="KSO_WM_UNIT_ID" val="custom160564_11*l_h_f*1_2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2"/>
  <p:tag name="KSO_WM_UNIT_ID" val="custom160564_20*f*2"/>
  <p:tag name="KSO_WM_UNIT_CLEAR" val="1"/>
  <p:tag name="KSO_WM_UNIT_LAYERLEVEL" val="1"/>
  <p:tag name="KSO_WM_UNIT_VALUE" val="100"/>
  <p:tag name="KSO_WM_UNIT_HIGHLIGHT" val="0"/>
  <p:tag name="KSO_WM_UNIT_COMPATIBLE" val="0"/>
  <p:tag name="KSO_WM_UNIT_PRESET_TEXT_INDEX" val="4"/>
  <p:tag name="KSO_WM_UNIT_PRESET_TEXT_LEN" val="120"/>
</p:tagLst>
</file>

<file path=ppt/tags/tag171.xml><?xml version="1.0" encoding="utf-8"?>
<p:tagLst xmlns:p="http://schemas.openxmlformats.org/presentationml/2006/main">
  <p:tag name="MH" val="20150923150227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custom160564_20*i*5"/>
  <p:tag name="KSO_WM_TEMPLATE_CATEGORY" val="custom"/>
  <p:tag name="KSO_WM_TEMPLATE_INDEX" val="160564"/>
  <p:tag name="KSO_WM_UNIT_INDEX" val="5"/>
</p:tagLst>
</file>

<file path=ppt/tags/tag172.xml><?xml version="1.0" encoding="utf-8"?>
<p:tagLst xmlns:p="http://schemas.openxmlformats.org/presentationml/2006/main">
  <p:tag name="MH" val="20150923150227"/>
  <p:tag name="MH_LIBRARY" val="GRAPHIC"/>
  <p:tag name="MH_TYPE" val="Other"/>
  <p:tag name="MH_ORDER" val="5"/>
  <p:tag name="KSO_WM_TAG_VERSION" val="1.0"/>
  <p:tag name="KSO_WM_BEAUTIFY_FLAG" val="#wm#"/>
  <p:tag name="KSO_WM_UNIT_TYPE" val="i"/>
  <p:tag name="KSO_WM_UNIT_ID" val="custom160564_20*i*6"/>
  <p:tag name="KSO_WM_TEMPLATE_CATEGORY" val="custom"/>
  <p:tag name="KSO_WM_TEMPLATE_INDEX" val="160564"/>
  <p:tag name="KSO_WM_UNIT_INDEX" val="6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74.xml><?xml version="1.0" encoding="utf-8"?>
<p:tagLst xmlns:p="http://schemas.openxmlformats.org/presentationml/2006/main">
  <p:tag name="MH_TYPE" val="#NeiR#"/>
  <p:tag name="MH_NUMBER" val="1"/>
  <p:tag name="MH_CATEGORY" val="#QiTTB#"/>
  <p:tag name="MH_LAYOUT" val="SubTitleText"/>
  <p:tag name="MH" val="20150923150227"/>
  <p:tag name="MH_LIBRARY" val="GRAPHIC"/>
  <p:tag name="KSO_WM_TEMPLATE_CATEGORY" val="custom"/>
  <p:tag name="KSO_WM_TEMPLATE_INDEX" val="160564"/>
  <p:tag name="KSO_WM_TAG_VERSION" val="1.0"/>
  <p:tag name="KSO_WM_SLIDE_ID" val="custom160564_20"/>
  <p:tag name="KSO_WM_SLIDE_INDEX" val="20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38*209"/>
  <p:tag name="KSO_WM_SLIDE_SIZE" val="698*263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12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622"/>
  <p:tag name="MH_LIBRARY" val="GRAPHIC"/>
  <p:tag name="MH_ORDER" val="TextBox 10"/>
  <p:tag name="KSO_WM_UNIT_TYPE" val="e"/>
  <p:tag name="KSO_WM_UNIT_INDEX" val="1"/>
  <p:tag name="KSO_WM_UNIT_ID" val="custom160564_12*e*1"/>
  <p:tag name="KSO_WM_UNIT_CLEAR" val="1"/>
  <p:tag name="KSO_WM_UNIT_LAYERLEVEL" val="1"/>
  <p:tag name="KSO_WM_UNIT_VALUE" val="48"/>
  <p:tag name="KSO_WM_UNIT_HIGHLIGHT" val="0"/>
  <p:tag name="KSO_WM_UNIT_COMPATIBLE" val="1"/>
  <p:tag name="KSO_WM_UNIT_PRESET_TEXT" val="chapter1"/>
</p:tagLst>
</file>

<file path=ppt/tags/tag177.xml><?xml version="1.0" encoding="utf-8"?>
<p:tagLst xmlns:p="http://schemas.openxmlformats.org/presentationml/2006/main">
  <p:tag name="MH" val="20150923145622"/>
  <p:tag name="MH_LIBRARY" val="GRAPHIC"/>
  <p:tag name="KSO_WM_TEMPLATE_CATEGORY" val="custom"/>
  <p:tag name="KSO_WM_TEMPLATE_INDEX" val="160564"/>
  <p:tag name="KSO_WM_TAG_VERSION" val="1.0"/>
  <p:tag name="KSO_WM_SLIDE_ID" val="custom16056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4"/>
  <p:tag name="KSO_WM_UNIT_ID" val="custom160564_11*l_i*1_4"/>
  <p:tag name="KSO_WM_UNIT_CLEAR" val="1"/>
  <p:tag name="KSO_WM_UNIT_LAYERLEVEL" val="1_1"/>
  <p:tag name="KSO_WM_DIAGRAM_GROUP_CODE" val="l1-1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83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89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1*i*21"/>
  <p:tag name="KSO_WM_TEMPLATE_CATEGORY" val="custom"/>
  <p:tag name="KSO_WM_TEMPLATE_INDEX" val="160564"/>
  <p:tag name="KSO_WM_UNIT_INDEX" val="21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3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7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2.xml><?xml version="1.0" encoding="utf-8"?>
<p:tagLst xmlns:p="http://schemas.openxmlformats.org/presentationml/2006/main">
  <p:tag name="MH" val="20150923145622"/>
  <p:tag name="MH_LIBRARY" val="GRAPHIC"/>
  <p:tag name="MH_ORDER" val="Straight Connector 1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3"/>
  <p:tag name="KSO_WM_UNIT_TYPE" val="l_i"/>
  <p:tag name="KSO_WM_UNIT_INDEX" val="1_5"/>
  <p:tag name="KSO_WM_UNIT_ID" val="custom160564_11*l_i*1_5"/>
  <p:tag name="KSO_WM_UNIT_CLEAR" val="1"/>
  <p:tag name="KSO_WM_UNIT_LAYERLEVEL" val="1_1"/>
  <p:tag name="KSO_WM_DIAGRAM_GROUP_CODE" val="l1-1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01.xml><?xml version="1.0" encoding="utf-8"?>
<p:tagLst xmlns:p="http://schemas.openxmlformats.org/presentationml/2006/main">
  <p:tag name="KSO_WM_TEMPLATE_CATEGORY" val="custom"/>
  <p:tag name="KSO_WM_TEMPLATE_INDEX" val="160564"/>
  <p:tag name="KSO_WM_TAG_VERSION" val="1.0"/>
  <p:tag name="KSO_WM_SLIDE_ID" val="custom16056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206.xml><?xml version="1.0" encoding="utf-8"?>
<p:tagLst xmlns:p="http://schemas.openxmlformats.org/presentationml/2006/main">
  <p:tag name="MH" val="20150923145210"/>
  <p:tag name="MH_LIBRARY" val="CONTENTS"/>
  <p:tag name="MH_TYPE" val="OTHERS"/>
  <p:tag name="ID" val="553526"/>
  <p:tag name="KSO_WM_TAG_VERSION" val="1.0"/>
  <p:tag name="KSO_WM_BEAUTIFY_FLAG" val="#wm#"/>
  <p:tag name="KSO_WM_UNIT_TYPE" val="i"/>
  <p:tag name="KSO_WM_UNIT_ID" val="custom160564_6*i*7"/>
  <p:tag name="KSO_WM_TEMPLATE_CATEGORY" val="custom"/>
  <p:tag name="KSO_WM_TEMPLATE_INDEX" val="160564"/>
  <p:tag name="KSO_WM_UNIT_INDEX" val="7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a"/>
  <p:tag name="KSO_WM_UNIT_INDEX" val="1"/>
  <p:tag name="KSO_WM_UNIT_ID" val="custom160564_6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BIND_DECORATION_IDS" val="custom160564_6*i*7"/>
  <p:tag name="KSO_WM_UNIT_PRESET_TEXT" val="目录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3"/>
  <p:tag name="KSO_WM_UNIT_TYPE" val="l_h_f"/>
  <p:tag name="KSO_WM_UNIT_INDEX" val="1_3_1"/>
  <p:tag name="KSO_WM_UNIT_ID" val="custom160564_11*l_h_f*1_3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6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6"/>
  <p:tag name="KSO_WM_UNIT_ID" val="custom160564_11*l_i*1_6"/>
  <p:tag name="KSO_WM_UNIT_CLEAR" val="1"/>
  <p:tag name="KSO_WM_UNIT_LAYERLEVEL" val="1_1"/>
  <p:tag name="KSO_WM_DIAGRAM_GROUP_CODE" val="l1-1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21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22.xml><?xml version="1.0" encoding="utf-8"?>
<p:tagLst xmlns:p="http://schemas.openxmlformats.org/presentationml/2006/main">
  <p:tag name="MH" val="20150923150227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custom160564_20*i*0"/>
  <p:tag name="KSO_WM_TEMPLATE_CATEGORY" val="custom"/>
  <p:tag name="KSO_WM_TEMPLATE_INDEX" val="160564"/>
  <p:tag name="KSO_WM_UNIT_INDEX" val="0"/>
</p:tagLst>
</file>

<file path=ppt/tags/tag223.xml><?xml version="1.0" encoding="utf-8"?>
<p:tagLst xmlns:p="http://schemas.openxmlformats.org/presentationml/2006/main">
  <p:tag name="MH" val="20150923150227"/>
  <p:tag name="MH_LIBRARY" val="GRAPHIC"/>
  <p:tag name="MH_TYPE" val="Other"/>
  <p:tag name="MH_ORDER" val="5"/>
  <p:tag name="KSO_WM_TAG_VERSION" val="1.0"/>
  <p:tag name="KSO_WM_BEAUTIFY_FLAG" val="#wm#"/>
  <p:tag name="KSO_WM_UNIT_TYPE" val="i"/>
  <p:tag name="KSO_WM_UNIT_ID" val="custom160564_20*i*1"/>
  <p:tag name="KSO_WM_TEMPLATE_CATEGORY" val="custom"/>
  <p:tag name="KSO_WM_TEMPLATE_INDEX" val="160564"/>
  <p:tag name="KSO_WM_UNIT_INDEX" val="1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20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20*f*1"/>
  <p:tag name="KSO_WM_UNIT_CLEAR" val="1"/>
  <p:tag name="KSO_WM_UNIT_LAYERLEVEL" val="1"/>
  <p:tag name="KSO_WM_UNIT_VALUE" val="100"/>
  <p:tag name="KSO_WM_UNIT_HIGHLIGHT" val="0"/>
  <p:tag name="KSO_WM_UNIT_COMPATIBLE" val="0"/>
  <p:tag name="KSO_WM_UNIT_PRESET_TEXT_INDEX" val="4"/>
  <p:tag name="KSO_WM_UNIT_PRESET_TEXT_LEN" val="120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27.xml><?xml version="1.0" encoding="utf-8"?>
<p:tagLst xmlns:p="http://schemas.openxmlformats.org/presentationml/2006/main">
  <p:tag name="MH_TYPE" val="#NeiR#"/>
  <p:tag name="MH_NUMBER" val="1"/>
  <p:tag name="MH_CATEGORY" val="#QiTTB#"/>
  <p:tag name="MH_LAYOUT" val="SubTitleText"/>
  <p:tag name="MH" val="20150923150227"/>
  <p:tag name="MH_LIBRARY" val="GRAPHIC"/>
  <p:tag name="KSO_WM_TEMPLATE_CATEGORY" val="custom"/>
  <p:tag name="KSO_WM_TEMPLATE_INDEX" val="160564"/>
  <p:tag name="KSO_WM_TAG_VERSION" val="1.0"/>
  <p:tag name="KSO_WM_SLIDE_ID" val="custom160564_20"/>
  <p:tag name="KSO_WM_SLIDE_INDEX" val="20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38*209"/>
  <p:tag name="KSO_WM_SLIDE_SIZE" val="698*263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12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622"/>
  <p:tag name="MH_LIBRARY" val="GRAPHIC"/>
  <p:tag name="MH_ORDER" val="TextBox 10"/>
  <p:tag name="KSO_WM_UNIT_TYPE" val="e"/>
  <p:tag name="KSO_WM_UNIT_INDEX" val="1"/>
  <p:tag name="KSO_WM_UNIT_ID" val="custom160564_12*e*1"/>
  <p:tag name="KSO_WM_UNIT_CLEAR" val="1"/>
  <p:tag name="KSO_WM_UNIT_LAYERLEVEL" val="1"/>
  <p:tag name="KSO_WM_UNIT_VALUE" val="48"/>
  <p:tag name="KSO_WM_UNIT_HIGHLIGHT" val="0"/>
  <p:tag name="KSO_WM_UNIT_COMPATIBLE" val="1"/>
  <p:tag name="KSO_WM_UNIT_PRESET_TEXT" val="chapter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1*i*28"/>
  <p:tag name="KSO_WM_TEMPLATE_CATEGORY" val="custom"/>
  <p:tag name="KSO_WM_TEMPLATE_INDEX" val="160564"/>
  <p:tag name="KSO_WM_UNIT_INDEX" val="28"/>
</p:tagLst>
</file>

<file path=ppt/tags/tag230.xml><?xml version="1.0" encoding="utf-8"?>
<p:tagLst xmlns:p="http://schemas.openxmlformats.org/presentationml/2006/main">
  <p:tag name="MH" val="20150923145622"/>
  <p:tag name="MH_LIBRARY" val="GRAPHIC"/>
  <p:tag name="KSO_WM_TEMPLATE_CATEGORY" val="custom"/>
  <p:tag name="KSO_WM_TEMPLATE_INDEX" val="160564"/>
  <p:tag name="KSO_WM_TAG_VERSION" val="1.0"/>
  <p:tag name="KSO_WM_SLIDE_ID" val="custom16056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231.xml><?xml version="1.0" encoding="utf-8"?>
<p:tagLst xmlns:p="http://schemas.openxmlformats.org/presentationml/2006/main">
  <p:tag name="MH" val="20150923151546"/>
  <p:tag name="MH_LIBRARY" val="GRAPHIC"/>
  <p:tag name="MH_ORDER" val="矩形 2"/>
  <p:tag name="KSO_WM_TAG_VERSION" val="1.0"/>
  <p:tag name="KSO_WM_BEAUTIFY_FLAG" val="#wm#"/>
  <p:tag name="KSO_WM_UNIT_TYPE" val="i"/>
  <p:tag name="KSO_WM_UNIT_ID" val="custom160564_29*i*0"/>
  <p:tag name="KSO_WM_TEMPLATE_CATEGORY" val="custom"/>
  <p:tag name="KSO_WM_TEMPLATE_INDEX" val="160564"/>
  <p:tag name="KSO_WM_UNIT_INDEX" val="0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6*i*0"/>
  <p:tag name="KSO_WM_TEMPLATE_CATEGORY" val="custom"/>
  <p:tag name="KSO_WM_TEMPLATE_INDEX" val="160564"/>
  <p:tag name="KSO_WM_UNIT_INDEX" val="0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6*l_i*1_1"/>
  <p:tag name="KSO_WM_UNIT_CLEAR" val="1"/>
  <p:tag name="KSO_WM_UNIT_LAYERLEVEL" val="1_1"/>
  <p:tag name="KSO_WM_DIAGRAM_GROUP_CODE" val="l1-1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6*l_i*1_2"/>
  <p:tag name="KSO_WM_UNIT_CLEAR" val="1"/>
  <p:tag name="KSO_WM_UNIT_LAYERLEVEL" val="1_1"/>
  <p:tag name="KSO_WM_DIAGRAM_GROUP_CODE" val="l1-1"/>
</p:tagLst>
</file>

<file path=ppt/tags/tag235.xml><?xml version="1.0" encoding="utf-8"?>
<p:tagLst xmlns:p="http://schemas.openxmlformats.org/presentationml/2006/main">
  <p:tag name="MH" val="20150923145210"/>
  <p:tag name="MH_LIBRARY" val="CONTENTS"/>
  <p:tag name="MH_TYPE" val="OTHERS"/>
  <p:tag name="ID" val="553526"/>
  <p:tag name="KSO_WM_TAG_VERSION" val="1.0"/>
  <p:tag name="KSO_WM_BEAUTIFY_FLAG" val="#wm#"/>
  <p:tag name="KSO_WM_UNIT_TYPE" val="i"/>
  <p:tag name="KSO_WM_UNIT_ID" val="custom160564_6*i*7"/>
  <p:tag name="KSO_WM_TEMPLATE_CATEGORY" val="custom"/>
  <p:tag name="KSO_WM_TEMPLATE_INDEX" val="160564"/>
  <p:tag name="KSO_WM_UNIT_INDEX" val="7"/>
</p:tagLst>
</file>

<file path=ppt/tags/tag2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a"/>
  <p:tag name="KSO_WM_UNIT_INDEX" val="1"/>
  <p:tag name="KSO_WM_UNIT_ID" val="custom160564_6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BIND_DECORATION_IDS" val="custom160564_6*i*7"/>
  <p:tag name="KSO_WM_UNIT_PRESET_TEXT" val="目录"/>
</p:tagLst>
</file>

<file path=ppt/tags/tag237.xml><?xml version="1.0" encoding="utf-8"?>
<p:tagLst xmlns:p="http://schemas.openxmlformats.org/presentationml/2006/main">
  <p:tag name="MH" val="20150923151546"/>
  <p:tag name="MH_LIBRARY" val="GRAPHIC"/>
  <p:tag name="MH_ORDER" val="矩形 3"/>
  <p:tag name="KSO_WM_TAG_VERSION" val="1.0"/>
  <p:tag name="KSO_WM_BEAUTIFY_FLAG" val="#wm#"/>
  <p:tag name="KSO_WM_UNIT_TYPE" val="i"/>
  <p:tag name="KSO_WM_UNIT_ID" val="custom160564_29*i*1"/>
  <p:tag name="KSO_WM_TEMPLATE_CATEGORY" val="custom"/>
  <p:tag name="KSO_WM_TEMPLATE_INDEX" val="160564"/>
  <p:tag name="KSO_WM_UNIT_INDEX" val="1"/>
</p:tagLst>
</file>

<file path=ppt/tags/tag238.xml><?xml version="1.0" encoding="utf-8"?>
<p:tagLst xmlns:p="http://schemas.openxmlformats.org/presentationml/2006/main">
  <p:tag name="MH" val="20150923151546"/>
  <p:tag name="MH_LIBRARY" val="GRAPHIC"/>
  <p:tag name="MH_ORDER" val="矩形 4"/>
  <p:tag name="KSO_WM_TAG_VERSION" val="1.0"/>
  <p:tag name="KSO_WM_BEAUTIFY_FLAG" val="#wm#"/>
  <p:tag name="KSO_WM_UNIT_TYPE" val="i"/>
  <p:tag name="KSO_WM_UNIT_ID" val="custom160564_29*i*2"/>
  <p:tag name="KSO_WM_TEMPLATE_CATEGORY" val="custom"/>
  <p:tag name="KSO_WM_TEMPLATE_INDEX" val="160564"/>
  <p:tag name="KSO_WM_UNIT_INDEX" val="2"/>
</p:tagLst>
</file>

<file path=ppt/tags/tag239.xml><?xml version="1.0" encoding="utf-8"?>
<p:tagLst xmlns:p="http://schemas.openxmlformats.org/presentationml/2006/main">
  <p:tag name="MH" val="20150923151546"/>
  <p:tag name="MH_LIBRARY" val="GRAPHIC"/>
  <p:tag name="MH_ORDER" val="矩形 5"/>
  <p:tag name="KSO_WM_TAG_VERSION" val="1.0"/>
  <p:tag name="KSO_WM_BEAUTIFY_FLAG" val="#wm#"/>
  <p:tag name="KSO_WM_UNIT_TYPE" val="i"/>
  <p:tag name="KSO_WM_UNIT_ID" val="custom160564_29*i*3"/>
  <p:tag name="KSO_WM_TEMPLATE_CATEGORY" val="custom"/>
  <p:tag name="KSO_WM_TEMPLATE_INDEX" val="160564"/>
  <p:tag name="KSO_WM_UNIT_INDEX" val="3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4"/>
  <p:tag name="KSO_WM_UNIT_TYPE" val="l_i"/>
  <p:tag name="KSO_WM_UNIT_INDEX" val="1_7"/>
  <p:tag name="KSO_WM_UNIT_ID" val="custom160564_11*l_i*1_7"/>
  <p:tag name="KSO_WM_UNIT_CLEAR" val="1"/>
  <p:tag name="KSO_WM_UNIT_LAYERLEVEL" val="1_1"/>
  <p:tag name="KSO_WM_DIAGRAM_GROUP_CODE" val="l1-1"/>
</p:tagLst>
</file>

<file path=ppt/tags/tag240.xml><?xml version="1.0" encoding="utf-8"?>
<p:tagLst xmlns:p="http://schemas.openxmlformats.org/presentationml/2006/main">
  <p:tag name="MH" val="20150923151546"/>
  <p:tag name="MH_LIBRARY" val="GRAPHIC"/>
  <p:tag name="MH_ORDER" val="矩形 6"/>
  <p:tag name="KSO_WM_TAG_VERSION" val="1.0"/>
  <p:tag name="KSO_WM_BEAUTIFY_FLAG" val="#wm#"/>
  <p:tag name="KSO_WM_UNIT_TYPE" val="i"/>
  <p:tag name="KSO_WM_UNIT_ID" val="custom160564_29*i*4"/>
  <p:tag name="KSO_WM_TEMPLATE_CATEGORY" val="custom"/>
  <p:tag name="KSO_WM_TEMPLATE_INDEX" val="160564"/>
  <p:tag name="KSO_WM_UNIT_INDEX" val="4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42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PageTitle"/>
  <p:tag name="MH_ORDER" val="PageTitle"/>
  <p:tag name="KSO_WM_UNIT_TYPE" val="a"/>
  <p:tag name="KSO_WM_UNIT_INDEX" val="1"/>
  <p:tag name="KSO_WM_UNIT_ID" val="custom160564_28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28*d*1"/>
  <p:tag name="KSO_WM_UNIT_CLEAR" val="0"/>
  <p:tag name="KSO_WM_UNIT_LAYERLEVEL" val="1"/>
  <p:tag name="KSO_WM_UNIT_VALUE" val="1274*1979"/>
  <p:tag name="KSO_WM_UNIT_HIGHLIGHT" val="0"/>
  <p:tag name="KSO_WM_UNIT_COMPATIBLE" val="0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1204"/>
  <p:tag name="MH_LIBRARY" val="GRAPHIC"/>
  <p:tag name="MH_TYPE" val="Text"/>
  <p:tag name="MH_ORDER" val="1"/>
  <p:tag name="KSO_WM_UNIT_TYPE" val="f"/>
  <p:tag name="KSO_WM_UNIT_INDEX" val="1"/>
  <p:tag name="KSO_WM_UNIT_ID" val="custom160564_28*f*1"/>
  <p:tag name="KSO_WM_UNIT_CLEAR" val="1"/>
  <p:tag name="KSO_WM_UNIT_LAYERLEVEL" val="1"/>
  <p:tag name="KSO_WM_UNIT_VALUE" val="104"/>
  <p:tag name="KSO_WM_UNIT_HIGHLIGHT" val="0"/>
  <p:tag name="KSO_WM_UNIT_COMPATIBLE" val="0"/>
  <p:tag name="KSO_WM_UNIT_PRESET_TEXT_INDEX" val="4"/>
  <p:tag name="KSO_WM_UNIT_PRESET_TEXT_LEN" val="120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47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"/>
  <p:tag name="MH" val="20150923151412"/>
  <p:tag name="MH_LIBRARY" val="GRAPHIC"/>
  <p:tag name="KSO_WM_TEMPLATE_CATEGORY" val="custom"/>
  <p:tag name="KSO_WM_TEMPLATE_INDEX" val="160564"/>
  <p:tag name="KSO_WM_TAG_VERSION" val="1.0"/>
  <p:tag name="KSO_WM_SLIDE_ID" val="custom160564_28"/>
  <p:tag name="KSO_WM_SLIDE_INDEX" val="28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99*141"/>
  <p:tag name="KSO_WM_SLIDE_SIZE" val="562*362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PageTitle"/>
  <p:tag name="MH_ORDER" val="PageTitle"/>
  <p:tag name="KSO_WM_UNIT_TYPE" val="a"/>
  <p:tag name="KSO_WM_UNIT_INDEX" val="1"/>
  <p:tag name="KSO_WM_UNIT_ID" val="custom160564_28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d"/>
  <p:tag name="KSO_WM_UNIT_INDEX" val="1"/>
  <p:tag name="KSO_WM_UNIT_ID" val="custom160564_28*d*1"/>
  <p:tag name="KSO_WM_UNIT_CLEAR" val="0"/>
  <p:tag name="KSO_WM_UNIT_LAYERLEVEL" val="1"/>
  <p:tag name="KSO_WM_UNIT_VALUE" val="1274*1979"/>
  <p:tag name="KSO_WM_UNIT_HIGHLIGHT" val="0"/>
  <p:tag name="KSO_WM_UNIT_COMPATIBLE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4"/>
  <p:tag name="KSO_WM_UNIT_TYPE" val="l_h_f"/>
  <p:tag name="KSO_WM_UNIT_INDEX" val="1_4_1"/>
  <p:tag name="KSO_WM_UNIT_ID" val="custom160564_11*l_h_f*1_4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1204"/>
  <p:tag name="MH_LIBRARY" val="GRAPHIC"/>
  <p:tag name="MH_TYPE" val="Text"/>
  <p:tag name="MH_ORDER" val="1"/>
  <p:tag name="KSO_WM_UNIT_TYPE" val="f"/>
  <p:tag name="KSO_WM_UNIT_INDEX" val="1"/>
  <p:tag name="KSO_WM_UNIT_ID" val="custom160564_28*f*1"/>
  <p:tag name="KSO_WM_UNIT_CLEAR" val="1"/>
  <p:tag name="KSO_WM_UNIT_LAYERLEVEL" val="1"/>
  <p:tag name="KSO_WM_UNIT_VALUE" val="104"/>
  <p:tag name="KSO_WM_UNIT_HIGHLIGHT" val="0"/>
  <p:tag name="KSO_WM_UNIT_COMPATIBLE" val="0"/>
  <p:tag name="KSO_WM_UNIT_PRESET_TEXT_INDEX" val="4"/>
  <p:tag name="KSO_WM_UNIT_PRESET_TEXT_LEN" val="120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52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"/>
  <p:tag name="MH" val="20150923151412"/>
  <p:tag name="MH_LIBRARY" val="GRAPHIC"/>
  <p:tag name="KSO_WM_TEMPLATE_CATEGORY" val="custom"/>
  <p:tag name="KSO_WM_TEMPLATE_INDEX" val="160564"/>
  <p:tag name="KSO_WM_TAG_VERSION" val="1.0"/>
  <p:tag name="KSO_WM_SLIDE_ID" val="custom160564_28"/>
  <p:tag name="KSO_WM_SLIDE_INDEX" val="28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99*141"/>
  <p:tag name="KSO_WM_SLIDE_SIZE" val="562*362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a"/>
  <p:tag name="KSO_WM_UNIT_INDEX" val="1"/>
  <p:tag name="KSO_WM_UNIT_ID" val="custom160337_30*a*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PRESET_TEXT" val="THANKS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55.xml><?xml version="1.0" encoding="utf-8"?>
<p:tagLst xmlns:p="http://schemas.openxmlformats.org/presentationml/2006/main">
  <p:tag name="KSO_WM_TEMPLATE_CATEGORY" val="custom"/>
  <p:tag name="KSO_WM_TEMPLATE_INDEX" val="160337"/>
  <p:tag name="KSO_WM_TAG_VERSION" val="1.0"/>
  <p:tag name="KSO_WM_SLIDE_ID" val="custom160337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8"/>
  <p:tag name="KSO_WM_UNIT_ID" val="custom160564_11*l_i*1_8"/>
  <p:tag name="KSO_WM_UNIT_CLEAR" val="1"/>
  <p:tag name="KSO_WM_UNIT_LAYERLEVEL" val="1_1"/>
  <p:tag name="KSO_WM_DIAGRAM_GROUP_CODE" val="l1-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1*i*35"/>
  <p:tag name="KSO_WM_TEMPLATE_CATEGORY" val="custom"/>
  <p:tag name="KSO_WM_TEMPLATE_INDEX" val="160564"/>
  <p:tag name="KSO_WM_UNIT_INDEX" val="35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6"/>
  <p:tag name="KSO_WM_UNIT_TYPE" val="l_i"/>
  <p:tag name="KSO_WM_UNIT_INDEX" val="1_11"/>
  <p:tag name="KSO_WM_UNIT_ID" val="custom160564_11*l_i*1_11"/>
  <p:tag name="KSO_WM_UNIT_CLEAR" val="1"/>
  <p:tag name="KSO_WM_UNIT_LAYERLEVEL" val="1_1"/>
  <p:tag name="KSO_WM_DIAGRAM_GROUP_CODE" val="l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6"/>
  <p:tag name="KSO_WM_UNIT_TYPE" val="l_h_f"/>
  <p:tag name="KSO_WM_UNIT_INDEX" val="1_6_1"/>
  <p:tag name="KSO_WM_UNIT_ID" val="custom160564_11*l_h_f*1_6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56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12"/>
  <p:tag name="KSO_WM_UNIT_ID" val="custom160564_11*l_i*1_12"/>
  <p:tag name="KSO_WM_UNIT_CLEAR" val="1"/>
  <p:tag name="KSO_WM_UNIT_LAYERLEVEL" val="1_1"/>
  <p:tag name="KSO_WM_DIAGRAM_GROUP_CODE" val="l1-1"/>
</p:tagLst>
</file>

<file path=ppt/tags/tag31.xml><?xml version="1.0" encoding="utf-8"?>
<p:tagLst xmlns:p="http://schemas.openxmlformats.org/presentationml/2006/main">
  <p:tag name="MH" val="20150923145210"/>
  <p:tag name="MH_LIBRARY" val="CONTENTS"/>
  <p:tag name="MH_TYPE" val="OTHERS"/>
  <p:tag name="ID" val="553526"/>
  <p:tag name="KSO_WM_TAG_VERSION" val="1.0"/>
  <p:tag name="KSO_WM_BEAUTIFY_FLAG" val="#wm#"/>
  <p:tag name="KSO_WM_UNIT_TYPE" val="i"/>
  <p:tag name="KSO_WM_UNIT_ID" val="custom160564_11*i*42"/>
  <p:tag name="KSO_WM_TEMPLATE_CATEGORY" val="custom"/>
  <p:tag name="KSO_WM_TEMPLATE_INDEX" val="160564"/>
  <p:tag name="KSO_WM_UNIT_INDEX" val="42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a"/>
  <p:tag name="KSO_WM_UNIT_INDEX" val="1"/>
  <p:tag name="KSO_WM_UNIT_ID" val="custom160564_11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BIND_DECORATION_IDS" val="custom160564_11*i*42"/>
  <p:tag name="KSO_WM_UNIT_PRESET_TEXT" val="目录"/>
</p:tagLst>
</file>

<file path=ppt/tags/tag33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12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622"/>
  <p:tag name="MH_LIBRARY" val="GRAPHIC"/>
  <p:tag name="MH_ORDER" val="TextBox 10"/>
  <p:tag name="KSO_WM_UNIT_TYPE" val="e"/>
  <p:tag name="KSO_WM_UNIT_INDEX" val="1"/>
  <p:tag name="KSO_WM_UNIT_ID" val="custom160564_12*e*1"/>
  <p:tag name="KSO_WM_UNIT_CLEAR" val="1"/>
  <p:tag name="KSO_WM_UNIT_LAYERLEVEL" val="1"/>
  <p:tag name="KSO_WM_UNIT_VALUE" val="48"/>
  <p:tag name="KSO_WM_UNIT_HIGHLIGHT" val="0"/>
  <p:tag name="KSO_WM_UNIT_COMPATIBLE" val="1"/>
  <p:tag name="KSO_WM_UNIT_PRESET_TEXT" val="chapter1"/>
</p:tagLst>
</file>

<file path=ppt/tags/tag36.xml><?xml version="1.0" encoding="utf-8"?>
<p:tagLst xmlns:p="http://schemas.openxmlformats.org/presentationml/2006/main">
  <p:tag name="MH" val="20150923145622"/>
  <p:tag name="MH_LIBRARY" val="GRAPHIC"/>
  <p:tag name="KSO_WM_TEMPLATE_CATEGORY" val="custom"/>
  <p:tag name="KSO_WM_TEMPLATE_INDEX" val="160564"/>
  <p:tag name="KSO_WM_TAG_VERSION" val="1.0"/>
  <p:tag name="KSO_WM_SLIDE_ID" val="custom16056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2"/>
  <p:tag name="KSO_WM_UNIT_ID" val="custom160564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564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4"/>
  <p:tag name="KSO_WM_SLIDE_ID" val="custom16056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38"/>
  <p:tag name="KSO_WM_SLIDE_SIZE" val="828*343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2"/>
  <p:tag name="KSO_WM_UNIT_ID" val="custom160564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f"/>
  <p:tag name="KSO_WM_UNIT_INDEX" val="1"/>
  <p:tag name="KSO_WM_UNIT_ID" val="custom16056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4"/>
  <p:tag name="KSO_WM_SLIDE_ID" val="custom16056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38"/>
  <p:tag name="KSO_WM_SLIDE_SIZE" val="828*343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12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622"/>
  <p:tag name="MH_LIBRARY" val="GRAPHIC"/>
  <p:tag name="MH_ORDER" val="TextBox 10"/>
  <p:tag name="KSO_WM_UNIT_TYPE" val="e"/>
  <p:tag name="KSO_WM_UNIT_INDEX" val="1"/>
  <p:tag name="KSO_WM_UNIT_ID" val="custom160564_12*e*1"/>
  <p:tag name="KSO_WM_UNIT_CLEAR" val="1"/>
  <p:tag name="KSO_WM_UNIT_LAYERLEVEL" val="1"/>
  <p:tag name="KSO_WM_UNIT_VALUE" val="48"/>
  <p:tag name="KSO_WM_UNIT_HIGHLIGHT" val="0"/>
  <p:tag name="KSO_WM_UNIT_COMPATIBLE" val="1"/>
  <p:tag name="KSO_WM_UNIT_PRESET_TEXT" val="chapter1"/>
</p:tagLst>
</file>

<file path=ppt/tags/tag53.xml><?xml version="1.0" encoding="utf-8"?>
<p:tagLst xmlns:p="http://schemas.openxmlformats.org/presentationml/2006/main">
  <p:tag name="MH" val="20150923145622"/>
  <p:tag name="MH_LIBRARY" val="GRAPHIC"/>
  <p:tag name="KSO_WM_TEMPLATE_CATEGORY" val="custom"/>
  <p:tag name="KSO_WM_TEMPLATE_INDEX" val="160564"/>
  <p:tag name="KSO_WM_TAG_VERSION" val="1.0"/>
  <p:tag name="KSO_WM_SLIDE_ID" val="custom16056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0"/>
  <p:tag name="KSO_WM_TEMPLATE_CATEGORY" val="custom"/>
  <p:tag name="KSO_WM_TEMPLATE_INDEX" val="160564"/>
  <p:tag name="KSO_WM_UNIT_INDEX" val="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1"/>
  <p:tag name="KSO_WM_UNIT_TYPE" val="l_h_f"/>
  <p:tag name="KSO_WM_UNIT_INDEX" val="1_1_1"/>
  <p:tag name="KSO_WM_UNIT_ID" val="custom160564_24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1"/>
  <p:tag name="KSO_WM_UNIT_TYPE" val="l_i"/>
  <p:tag name="KSO_WM_UNIT_INDEX" val="1_1"/>
  <p:tag name="KSO_WM_UNIT_ID" val="custom160564_24*l_i*1_1"/>
  <p:tag name="KSO_WM_UNIT_CLEAR" val="1"/>
  <p:tag name="KSO_WM_UNIT_LAYERLEVEL" val="1_1"/>
  <p:tag name="KSO_WM_DIAGRAM_GROUP_CODE" val="l1-3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2"/>
  <p:tag name="KSO_WM_UNIT_TYPE" val="l_i"/>
  <p:tag name="KSO_WM_UNIT_INDEX" val="1_2"/>
  <p:tag name="KSO_WM_UNIT_ID" val="custom160564_24*l_i*1_2"/>
  <p:tag name="KSO_WM_UNIT_CLEAR" val="1"/>
  <p:tag name="KSO_WM_UNIT_LAYERLEVEL" val="1_1"/>
  <p:tag name="KSO_WM_DIAGRAM_GROUP_CODE" val="l1-3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7"/>
  <p:tag name="KSO_WM_TEMPLATE_CATEGORY" val="custom"/>
  <p:tag name="KSO_WM_TEMPLATE_INDEX" val="160564"/>
  <p:tag name="KSO_WM_UNIT_INDEX" val="7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2"/>
  <p:tag name="KSO_WM_UNIT_TYPE" val="l_h_f"/>
  <p:tag name="KSO_WM_UNIT_INDEX" val="1_2_1"/>
  <p:tag name="KSO_WM_UNIT_ID" val="custom160564_24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6.xml><?xml version="1.0" encoding="utf-8"?>
<p:tagLst xmlns:p="http://schemas.openxmlformats.org/presentationml/2006/main">
  <p:tag name="KSO_WM_TEMPLATE_THUMBS_INDEX" val="1、4、5、8、12、16、19、25、27、28、29"/>
  <p:tag name="KSO_WM_TEMPLATE_CATEGORY" val="custom"/>
  <p:tag name="KSO_WM_TEMPLATE_INDEX" val="160564"/>
  <p:tag name="KSO_WM_TAG_VERSION" val="1.0"/>
  <p:tag name="KSO_WM_SLIDE_ID" val="custom16056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2"/>
  <p:tag name="KSO_WM_UNIT_TYPE" val="l_i"/>
  <p:tag name="KSO_WM_UNIT_INDEX" val="1_3"/>
  <p:tag name="KSO_WM_UNIT_ID" val="custom160564_24*l_i*1_3"/>
  <p:tag name="KSO_WM_UNIT_CLEAR" val="1"/>
  <p:tag name="KSO_WM_UNIT_LAYERLEVEL" val="1_1"/>
  <p:tag name="KSO_WM_DIAGRAM_GROUP_CODE" val="l1-3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3"/>
  <p:tag name="KSO_WM_UNIT_TYPE" val="l_i"/>
  <p:tag name="KSO_WM_UNIT_INDEX" val="1_4"/>
  <p:tag name="KSO_WM_UNIT_ID" val="custom160564_24*l_i*1_4"/>
  <p:tag name="KSO_WM_UNIT_CLEAR" val="1"/>
  <p:tag name="KSO_WM_UNIT_LAYERLEVEL" val="1_1"/>
  <p:tag name="KSO_WM_DIAGRAM_GROUP_CODE" val="l1-3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14"/>
  <p:tag name="KSO_WM_TEMPLATE_CATEGORY" val="custom"/>
  <p:tag name="KSO_WM_TEMPLATE_INDEX" val="160564"/>
  <p:tag name="KSO_WM_UNIT_INDEX" val="14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3"/>
  <p:tag name="KSO_WM_UNIT_TYPE" val="l_h_f"/>
  <p:tag name="KSO_WM_UNIT_INDEX" val="1_3_1"/>
  <p:tag name="KSO_WM_UNIT_ID" val="custom160564_24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3"/>
  <p:tag name="KSO_WM_UNIT_TYPE" val="l_i"/>
  <p:tag name="KSO_WM_UNIT_INDEX" val="1_5"/>
  <p:tag name="KSO_WM_UNIT_ID" val="custom160564_24*l_i*1_5"/>
  <p:tag name="KSO_WM_UNIT_CLEAR" val="1"/>
  <p:tag name="KSO_WM_UNIT_LAYERLEVEL" val="1_1"/>
  <p:tag name="KSO_WM_DIAGRAM_GROUP_CODE" val="l1-3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4"/>
  <p:tag name="KSO_WM_UNIT_TYPE" val="l_i"/>
  <p:tag name="KSO_WM_UNIT_INDEX" val="1_6"/>
  <p:tag name="KSO_WM_UNIT_ID" val="custom160564_24*l_i*1_6"/>
  <p:tag name="KSO_WM_UNIT_CLEAR" val="1"/>
  <p:tag name="KSO_WM_UNIT_LAYERLEVEL" val="1_1"/>
  <p:tag name="KSO_WM_DIAGRAM_GROUP_CODE" val="l1-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21"/>
  <p:tag name="KSO_WM_TEMPLATE_CATEGORY" val="custom"/>
  <p:tag name="KSO_WM_TEMPLATE_INDEX" val="160564"/>
  <p:tag name="KSO_WM_UNIT_INDEX" val="2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4"/>
  <p:tag name="KSO_WM_UNIT_TYPE" val="l_h_f"/>
  <p:tag name="KSO_WM_UNIT_INDEX" val="1_4_1"/>
  <p:tag name="KSO_WM_UNIT_ID" val="custom160564_24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4"/>
  <p:tag name="KSO_WM_UNIT_TYPE" val="l_i"/>
  <p:tag name="KSO_WM_UNIT_INDEX" val="1_7"/>
  <p:tag name="KSO_WM_UNIT_ID" val="custom160564_24*l_i*1_7"/>
  <p:tag name="KSO_WM_UNIT_CLEAR" val="1"/>
  <p:tag name="KSO_WM_UNIT_LAYERLEVEL" val="1_1"/>
  <p:tag name="KSO_WM_DIAGRAM_GROUP_CODE" val="l1-3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5"/>
  <p:tag name="KSO_WM_UNIT_TYPE" val="l_i"/>
  <p:tag name="KSO_WM_UNIT_INDEX" val="1_8"/>
  <p:tag name="KSO_WM_UNIT_ID" val="custom160564_24*l_i*1_8"/>
  <p:tag name="KSO_WM_UNIT_CLEAR" val="1"/>
  <p:tag name="KSO_WM_UNIT_LAYERLEVEL" val="1_1"/>
  <p:tag name="KSO_WM_DIAGRAM_GROUP_CODE" val="l1-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1*i*0"/>
  <p:tag name="KSO_WM_TEMPLATE_CATEGORY" val="custom"/>
  <p:tag name="KSO_WM_TEMPLATE_INDEX" val="160564"/>
  <p:tag name="KSO_WM_UNIT_INDEX" val="0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PageTitle"/>
  <p:tag name="MH_ORDER" val="PageTitle"/>
  <p:tag name="KSO_WM_UNIT_TYPE" val="a"/>
  <p:tag name="KSO_WM_UNIT_INDEX" val="1"/>
  <p:tag name="KSO_WM_UNIT_ID" val="custom160564_24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2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TextDesc"/>
  <p:tag name="MH" val="20150923150553"/>
  <p:tag name="MH_LIBRARY" val="GRAPHIC"/>
  <p:tag name="KSO_WM_TEMPLATE_CATEGORY" val="custom"/>
  <p:tag name="KSO_WM_TEMPLATE_INDEX" val="160564"/>
  <p:tag name="KSO_WM_TAG_VERSION" val="1.0"/>
  <p:tag name="KSO_WM_SLIDE_ID" val="custom160564_24"/>
  <p:tag name="KSO_WM_SLIDE_INDEX" val="24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86*185"/>
  <p:tag name="KSO_WM_SLIDE_SIZE" val="788*263"/>
  <p:tag name="KSO_WM_DIAGRAM_GROUP_CODE" val="l1-3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0"/>
  <p:tag name="KSO_WM_TEMPLATE_CATEGORY" val="custom"/>
  <p:tag name="KSO_WM_TEMPLATE_INDEX" val="160564"/>
  <p:tag name="KSO_WM_UNIT_INDEX" val="0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1"/>
  <p:tag name="KSO_WM_UNIT_TYPE" val="l_h_f"/>
  <p:tag name="KSO_WM_UNIT_INDEX" val="1_1_1"/>
  <p:tag name="KSO_WM_UNIT_ID" val="custom160564_24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1"/>
  <p:tag name="KSO_WM_UNIT_TYPE" val="l_i"/>
  <p:tag name="KSO_WM_UNIT_INDEX" val="1_1"/>
  <p:tag name="KSO_WM_UNIT_ID" val="custom160564_24*l_i*1_1"/>
  <p:tag name="KSO_WM_UNIT_CLEAR" val="1"/>
  <p:tag name="KSO_WM_UNIT_LAYERLEVEL" val="1_1"/>
  <p:tag name="KSO_WM_DIAGRAM_GROUP_CODE" val="l1-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2"/>
  <p:tag name="KSO_WM_UNIT_TYPE" val="l_i"/>
  <p:tag name="KSO_WM_UNIT_INDEX" val="1_2"/>
  <p:tag name="KSO_WM_UNIT_ID" val="custom160564_24*l_i*1_2"/>
  <p:tag name="KSO_WM_UNIT_CLEAR" val="1"/>
  <p:tag name="KSO_WM_UNIT_LAYERLEVEL" val="1_1"/>
  <p:tag name="KSO_WM_DIAGRAM_GROUP_CODE" val="l1-3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7"/>
  <p:tag name="KSO_WM_TEMPLATE_CATEGORY" val="custom"/>
  <p:tag name="KSO_WM_TEMPLATE_INDEX" val="160564"/>
  <p:tag name="KSO_WM_UNIT_INDEX" val="7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2"/>
  <p:tag name="KSO_WM_UNIT_TYPE" val="l_h_f"/>
  <p:tag name="KSO_WM_UNIT_INDEX" val="1_2_1"/>
  <p:tag name="KSO_WM_UNIT_ID" val="custom160564_24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2"/>
  <p:tag name="KSO_WM_UNIT_TYPE" val="l_i"/>
  <p:tag name="KSO_WM_UNIT_INDEX" val="1_3"/>
  <p:tag name="KSO_WM_UNIT_ID" val="custom160564_24*l_i*1_3"/>
  <p:tag name="KSO_WM_UNIT_CLEAR" val="1"/>
  <p:tag name="KSO_WM_UNIT_LAYERLEVEL" val="1_1"/>
  <p:tag name="KSO_WM_DIAGRAM_GROUP_CODE" val="l1-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5"/>
  <p:tag name="KSO_WM_UNIT_TYPE" val="l_i"/>
  <p:tag name="KSO_WM_UNIT_INDEX" val="1_9"/>
  <p:tag name="KSO_WM_UNIT_ID" val="custom160564_11*l_i*1_9"/>
  <p:tag name="KSO_WM_UNIT_CLEAR" val="1"/>
  <p:tag name="KSO_WM_UNIT_LAYERLEVEL" val="1_1"/>
  <p:tag name="KSO_WM_DIAGRAM_GROUP_CODE" val="l1-1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3"/>
  <p:tag name="KSO_WM_UNIT_TYPE" val="l_i"/>
  <p:tag name="KSO_WM_UNIT_INDEX" val="1_4"/>
  <p:tag name="KSO_WM_UNIT_ID" val="custom160564_24*l_i*1_4"/>
  <p:tag name="KSO_WM_UNIT_CLEAR" val="1"/>
  <p:tag name="KSO_WM_UNIT_LAYERLEVEL" val="1_1"/>
  <p:tag name="KSO_WM_DIAGRAM_GROUP_CODE" val="l1-3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14"/>
  <p:tag name="KSO_WM_TEMPLATE_CATEGORY" val="custom"/>
  <p:tag name="KSO_WM_TEMPLATE_INDEX" val="160564"/>
  <p:tag name="KSO_WM_UNIT_INDEX" val="14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3"/>
  <p:tag name="KSO_WM_UNIT_TYPE" val="l_h_f"/>
  <p:tag name="KSO_WM_UNIT_INDEX" val="1_3_1"/>
  <p:tag name="KSO_WM_UNIT_ID" val="custom160564_24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3"/>
  <p:tag name="KSO_WM_UNIT_TYPE" val="l_i"/>
  <p:tag name="KSO_WM_UNIT_INDEX" val="1_5"/>
  <p:tag name="KSO_WM_UNIT_ID" val="custom160564_24*l_i*1_5"/>
  <p:tag name="KSO_WM_UNIT_CLEAR" val="1"/>
  <p:tag name="KSO_WM_UNIT_LAYERLEVEL" val="1_1"/>
  <p:tag name="KSO_WM_DIAGRAM_GROUP_CODE" val="l1-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4"/>
  <p:tag name="KSO_WM_UNIT_TYPE" val="l_i"/>
  <p:tag name="KSO_WM_UNIT_INDEX" val="1_6"/>
  <p:tag name="KSO_WM_UNIT_ID" val="custom160564_24*l_i*1_6"/>
  <p:tag name="KSO_WM_UNIT_CLEAR" val="1"/>
  <p:tag name="KSO_WM_UNIT_LAYERLEVEL" val="1_1"/>
  <p:tag name="KSO_WM_DIAGRAM_GROUP_CODE" val="l1-3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24*i*21"/>
  <p:tag name="KSO_WM_TEMPLATE_CATEGORY" val="custom"/>
  <p:tag name="KSO_WM_TEMPLATE_INDEX" val="160564"/>
  <p:tag name="KSO_WM_UNIT_INDEX" val="21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Text"/>
  <p:tag name="MH_ORDER" val="4"/>
  <p:tag name="KSO_WM_UNIT_TYPE" val="l_h_f"/>
  <p:tag name="KSO_WM_UNIT_INDEX" val="1_4_1"/>
  <p:tag name="KSO_WM_UNIT_ID" val="custom160564_24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7"/>
  <p:tag name="KSO_WM_DIAGRAM_GROUP_CODE" val="l1-3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SubTitle"/>
  <p:tag name="MH_ORDER" val="4"/>
  <p:tag name="KSO_WM_UNIT_TYPE" val="l_i"/>
  <p:tag name="KSO_WM_UNIT_INDEX" val="1_7"/>
  <p:tag name="KSO_WM_UNIT_ID" val="custom160564_24*l_i*1_7"/>
  <p:tag name="KSO_WM_UNIT_CLEAR" val="1"/>
  <p:tag name="KSO_WM_UNIT_LAYERLEVEL" val="1_1"/>
  <p:tag name="KSO_WM_DIAGRAM_GROUP_CODE" val="l1-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50553"/>
  <p:tag name="MH_LIBRARY" val="GRAPHIC"/>
  <p:tag name="MH_TYPE" val="Other"/>
  <p:tag name="MH_ORDER" val="5"/>
  <p:tag name="KSO_WM_UNIT_TYPE" val="l_i"/>
  <p:tag name="KSO_WM_UNIT_INDEX" val="1_8"/>
  <p:tag name="KSO_WM_UNIT_ID" val="custom160564_24*l_i*1_8"/>
  <p:tag name="KSO_WM_UNIT_CLEAR" val="1"/>
  <p:tag name="KSO_WM_UNIT_LAYERLEVEL" val="1_1"/>
  <p:tag name="KSO_WM_DIAGRAM_GROUP_CODE" val="l1-3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PageTitle"/>
  <p:tag name="MH_ORDER" val="PageTitle"/>
  <p:tag name="KSO_WM_UNIT_TYPE" val="a"/>
  <p:tag name="KSO_WM_UNIT_INDEX" val="1"/>
  <p:tag name="KSO_WM_UNIT_ID" val="custom160564_24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5"/>
  <p:tag name="KSO_WM_UNIT_TYPE" val="l_h_f"/>
  <p:tag name="KSO_WM_UNIT_INDEX" val="1_5_1"/>
  <p:tag name="KSO_WM_UNIT_ID" val="custom160564_11*l_h_f*1_5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1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TextDesc"/>
  <p:tag name="MH" val="20150923150553"/>
  <p:tag name="MH_LIBRARY" val="GRAPHIC"/>
  <p:tag name="KSO_WM_TEMPLATE_CATEGORY" val="custom"/>
  <p:tag name="KSO_WM_TEMPLATE_INDEX" val="160564"/>
  <p:tag name="KSO_WM_TAG_VERSION" val="1.0"/>
  <p:tag name="KSO_WM_SLIDE_ID" val="custom160564_24"/>
  <p:tag name="KSO_WM_SLIDE_INDEX" val="24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86*185"/>
  <p:tag name="KSO_WM_SLIDE_SIZE" val="788*263"/>
  <p:tag name="KSO_WM_DIAGRAM_GROUP_CODE" val="l1-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KSO_WM_UNIT_TYPE" val="a"/>
  <p:tag name="KSO_WM_UNIT_INDEX" val="1"/>
  <p:tag name="KSO_WM_UNIT_ID" val="custom160564_12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622"/>
  <p:tag name="MH_LIBRARY" val="GRAPHIC"/>
  <p:tag name="MH_ORDER" val="TextBox 10"/>
  <p:tag name="KSO_WM_UNIT_TYPE" val="e"/>
  <p:tag name="KSO_WM_UNIT_INDEX" val="1"/>
  <p:tag name="KSO_WM_UNIT_ID" val="custom160564_12*e*1"/>
  <p:tag name="KSO_WM_UNIT_CLEAR" val="1"/>
  <p:tag name="KSO_WM_UNIT_LAYERLEVEL" val="1"/>
  <p:tag name="KSO_WM_UNIT_VALUE" val="48"/>
  <p:tag name="KSO_WM_UNIT_HIGHLIGHT" val="0"/>
  <p:tag name="KSO_WM_UNIT_COMPATIBLE" val="1"/>
  <p:tag name="KSO_WM_UNIT_PRESET_TEXT" val="chapter1"/>
</p:tagLst>
</file>

<file path=ppt/tags/tag94.xml><?xml version="1.0" encoding="utf-8"?>
<p:tagLst xmlns:p="http://schemas.openxmlformats.org/presentationml/2006/main">
  <p:tag name="MH" val="20150923145622"/>
  <p:tag name="MH_LIBRARY" val="GRAPHIC"/>
  <p:tag name="KSO_WM_TEMPLATE_CATEGORY" val="custom"/>
  <p:tag name="KSO_WM_TEMPLATE_INDEX" val="160564"/>
  <p:tag name="KSO_WM_TAG_VERSION" val="1.0"/>
  <p:tag name="KSO_WM_SLIDE_ID" val="custom16056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4*i*5"/>
  <p:tag name="KSO_WM_TEMPLATE_CATEGORY" val="custom"/>
  <p:tag name="KSO_WM_TEMPLATE_INDEX" val="160564"/>
  <p:tag name="KSO_WM_UNIT_INDEX" val="5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SubTitle"/>
  <p:tag name="MH_ORDER" val="1"/>
  <p:tag name="KSO_WM_UNIT_TYPE" val="l_h_f"/>
  <p:tag name="KSO_WM_UNIT_INDEX" val="1_2_1"/>
  <p:tag name="KSO_WM_UNIT_ID" val="custom160564_14*l_h_f*1_2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26"/>
  <p:tag name="KSO_WM_DIAGRAM_GROUP_CODE" val="l1-2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Other"/>
  <p:tag name="MH_ORDER" val="1"/>
  <p:tag name="KSO_WM_UNIT_TYPE" val="l_i"/>
  <p:tag name="KSO_WM_UNIT_INDEX" val="1_2"/>
  <p:tag name="KSO_WM_UNIT_ID" val="custom160564_14*l_i*1_2"/>
  <p:tag name="KSO_WM_UNIT_CLEAR" val="1"/>
  <p:tag name="KSO_WM_UNIT_LAYERLEVEL" val="1_1"/>
  <p:tag name="KSO_WM_DIAGRAM_GROUP_CODE" val="l1-2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14*i*0"/>
  <p:tag name="KSO_WM_TEMPLATE_CATEGORY" val="custom"/>
  <p:tag name="KSO_WM_TEMPLATE_INDEX" val="160564"/>
  <p:tag name="KSO_WM_UNIT_INDEX" val="0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735"/>
  <p:tag name="MH_LIBRARY" val="GRAPHIC"/>
  <p:tag name="MH_TYPE" val="Other"/>
  <p:tag name="MH_ORDER" val="1"/>
  <p:tag name="KSO_WM_UNIT_TYPE" val="l_i"/>
  <p:tag name="KSO_WM_UNIT_INDEX" val="1_1"/>
  <p:tag name="KSO_WM_UNIT_ID" val="custom160564_14*l_i*1_1"/>
  <p:tag name="KSO_WM_UNIT_CLEAR" val="1"/>
  <p:tag name="KSO_WM_UNIT_LAYERLEVEL" val="1_1"/>
  <p:tag name="KSO_WM_DIAGRAM_GROUP_CODE" val="l1-2"/>
</p:tagLst>
</file>

<file path=ppt/theme/theme1.xml><?xml version="1.0" encoding="utf-8"?>
<a:theme xmlns:a="http://schemas.openxmlformats.org/drawingml/2006/main" name="A000120140530A99PPBG">
  <a:themeElements>
    <a:clrScheme name="160564">
      <a:dk1>
        <a:srgbClr val="2F2F2F"/>
      </a:dk1>
      <a:lt1>
        <a:srgbClr val="F7F7F7"/>
      </a:lt1>
      <a:dk2>
        <a:srgbClr val="FFFFFF"/>
      </a:dk2>
      <a:lt2>
        <a:srgbClr val="5F5F5F"/>
      </a:lt2>
      <a:accent1>
        <a:srgbClr val="00BE9C"/>
      </a:accent1>
      <a:accent2>
        <a:srgbClr val="EC9126"/>
      </a:accent2>
      <a:accent3>
        <a:srgbClr val="CFBA21"/>
      </a:accent3>
      <a:accent4>
        <a:srgbClr val="00B0F0"/>
      </a:accent4>
      <a:accent5>
        <a:srgbClr val="009A79"/>
      </a:accent5>
      <a:accent6>
        <a:srgbClr val="AFB2B4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4A22KWBG">
  <a:themeElements>
    <a:clrScheme name="自定义 132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4AEDA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3185</Words>
  <Application>WPS 演示</Application>
  <PresentationFormat>宽屏</PresentationFormat>
  <Paragraphs>515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宋体</vt:lpstr>
      <vt:lpstr>Wingdings</vt:lpstr>
      <vt:lpstr>黑体</vt:lpstr>
      <vt:lpstr>Wingdings 3</vt:lpstr>
      <vt:lpstr>Symbol</vt:lpstr>
      <vt:lpstr>Arial Black</vt:lpstr>
      <vt:lpstr>微软雅黑</vt:lpstr>
      <vt:lpstr>Calibri</vt:lpstr>
      <vt:lpstr>幼圆</vt:lpstr>
      <vt:lpstr>华文新魏</vt:lpstr>
      <vt:lpstr>Arial Narrow</vt:lpstr>
      <vt:lpstr>楷体</vt:lpstr>
      <vt:lpstr>Arial Unicode MS</vt:lpstr>
      <vt:lpstr>方正中倩_GBK</vt:lpstr>
      <vt:lpstr>Hilda Sonnenschein</vt:lpstr>
      <vt:lpstr>A000120140530A99PPBG</vt:lpstr>
      <vt:lpstr>A000120141114A22KWBG</vt:lpstr>
      <vt:lpstr>ZOL团建活动策划方案</vt:lpstr>
      <vt:lpstr>PowerPoint 演示文稿</vt:lpstr>
      <vt:lpstr>    团 建 活 动 概 要</vt:lpstr>
      <vt:lpstr>PowerPoint 演示文稿</vt:lpstr>
      <vt:lpstr>PowerPoint 演示文稿</vt:lpstr>
      <vt:lpstr>    前 期 准 备 工 作</vt:lpstr>
      <vt:lpstr>PowerPoint 演示文稿</vt:lpstr>
      <vt:lpstr>PowerPoint 演示文稿</vt:lpstr>
      <vt:lpstr>     人 员 安 排 需 要</vt:lpstr>
      <vt:lpstr>PowerPoint 演示文稿</vt:lpstr>
      <vt:lpstr>PowerPoint 演示文稿</vt:lpstr>
      <vt:lpstr>     活 动 项 目 介 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经费预算及其他</vt:lpstr>
      <vt:lpstr>     活 动 项 目 介 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经费预算及其他</vt:lpstr>
      <vt:lpstr>        其     他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一颗苹果</cp:lastModifiedBy>
  <cp:revision>198</cp:revision>
  <dcterms:created xsi:type="dcterms:W3CDTF">2015-09-21T02:24:00Z</dcterms:created>
  <dcterms:modified xsi:type="dcterms:W3CDTF">2021-10-22T08:49:38Z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name">
    <vt:lpwstr>绿色几何风演讲汇报模板.pptx</vt:lpwstr>
  </property>
  <property fmtid="{D5CDD505-2E9C-101B-9397-08002B2CF9AE}" pid="4" name="fileid">
    <vt:lpwstr>861701</vt:lpwstr>
  </property>
  <property fmtid="{D5CDD505-2E9C-101B-9397-08002B2CF9AE}" pid="5" name="search_tags">
    <vt:lpwstr>PPT模板</vt:lpwstr>
  </property>
  <property fmtid="{D5CDD505-2E9C-101B-9397-08002B2CF9AE}" pid="6" name="ICV">
    <vt:lpwstr>9E462DE68E4A4C3EA03309FF7D6CBE1A</vt:lpwstr>
  </property>
</Properties>
</file>