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3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2" r:id="rId47"/>
    <p:sldId id="314" r:id="rId48"/>
    <p:sldId id="323" r:id="rId49"/>
    <p:sldId id="324" r:id="rId50"/>
    <p:sldId id="325" r:id="rId51"/>
    <p:sldId id="326" r:id="rId52"/>
    <p:sldId id="331" r:id="rId53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1"/>
        <p:guide pos="21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8254" y="6220967"/>
            <a:ext cx="1212557" cy="4373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0030" y="0"/>
            <a:ext cx="2839682" cy="450015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14626"/>
            <a:ext cx="2393168" cy="3441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8117" y="400049"/>
            <a:ext cx="87957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9431" y="421894"/>
            <a:ext cx="32365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143" y="1557527"/>
            <a:ext cx="11300460" cy="164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1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5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1.png"/><Relationship Id="rId7" Type="http://schemas.openxmlformats.org/officeDocument/2006/relationships/image" Target="../media/image90.png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2.png"/><Relationship Id="rId1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3.jpeg"/><Relationship Id="rId1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7.png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4.png"/><Relationship Id="rId7" Type="http://schemas.openxmlformats.org/officeDocument/2006/relationships/image" Target="../media/image113.png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8.png"/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image" Target="../media/image11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0.png"/><Relationship Id="rId7" Type="http://schemas.openxmlformats.org/officeDocument/2006/relationships/image" Target="../media/image129.png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7.png"/><Relationship Id="rId3" Type="http://schemas.openxmlformats.org/officeDocument/2006/relationships/image" Target="../media/image106.png"/><Relationship Id="rId2" Type="http://schemas.openxmlformats.org/officeDocument/2006/relationships/image" Target="../media/image131.jpeg"/><Relationship Id="rId1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4.png"/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5.jpeg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5.jpeg"/><Relationship Id="rId1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8.png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2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38400" y="2501900"/>
            <a:ext cx="7187565" cy="102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6600" b="1" spc="25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F4DF99"/>
                    </a:gs>
                    <a:gs pos="100000">
                      <a:srgbClr val="F58D70"/>
                    </a:gs>
                  </a:gsLst>
                  <a:lin scaled="1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企业培训规划指南</a:t>
            </a:r>
            <a:endParaRPr lang="zh-CN" sz="6600" b="1" spc="25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2000">
                    <a:srgbClr val="F4DF99"/>
                  </a:gs>
                  <a:gs pos="100000">
                    <a:srgbClr val="F58D70"/>
                  </a:gs>
                </a:gsLst>
                <a:lin scaled="1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2550" cy="21037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9450" y="0"/>
            <a:ext cx="2258060" cy="177038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8250" y="0"/>
            <a:ext cx="1302385" cy="94234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01630" y="3058795"/>
            <a:ext cx="1690370" cy="226568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635" y="1600200"/>
            <a:ext cx="4278630" cy="76200"/>
          </a:xfrm>
          <a:prstGeom prst="rect">
            <a:avLst/>
          </a:prstGeom>
        </p:spPr>
      </p:pic>
      <p:pic>
        <p:nvPicPr>
          <p:cNvPr id="42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635" y="4572000"/>
            <a:ext cx="427863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33600" y="1200911"/>
            <a:ext cx="10058400" cy="56570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83964" y="6464662"/>
            <a:ext cx="361950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5"/>
              </a:lnSpc>
            </a:pPr>
            <a:r>
              <a:rPr sz="9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©Development </a:t>
            </a:r>
            <a:r>
              <a:rPr sz="9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Dimensions International, Inc., </a:t>
            </a:r>
            <a:r>
              <a:rPr sz="9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2021. All rights</a:t>
            </a:r>
            <a:r>
              <a:rPr sz="900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reserved.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12536" y="816863"/>
              <a:ext cx="1165860" cy="1165860"/>
            </a:xfrm>
            <a:custGeom>
              <a:avLst/>
              <a:gdLst/>
              <a:ahLst/>
              <a:cxnLst/>
              <a:rect l="l" t="t" r="r" b="b"/>
              <a:pathLst>
                <a:path w="1165859" h="1165860">
                  <a:moveTo>
                    <a:pt x="582929" y="0"/>
                  </a:moveTo>
                  <a:lnTo>
                    <a:pt x="535120" y="1932"/>
                  </a:lnTo>
                  <a:lnTo>
                    <a:pt x="488375" y="7629"/>
                  </a:lnTo>
                  <a:lnTo>
                    <a:pt x="442844" y="16941"/>
                  </a:lnTo>
                  <a:lnTo>
                    <a:pt x="398678" y="29717"/>
                  </a:lnTo>
                  <a:lnTo>
                    <a:pt x="356026" y="45809"/>
                  </a:lnTo>
                  <a:lnTo>
                    <a:pt x="315039" y="65065"/>
                  </a:lnTo>
                  <a:lnTo>
                    <a:pt x="275866" y="87335"/>
                  </a:lnTo>
                  <a:lnTo>
                    <a:pt x="238658" y="112471"/>
                  </a:lnTo>
                  <a:lnTo>
                    <a:pt x="203564" y="140321"/>
                  </a:lnTo>
                  <a:lnTo>
                    <a:pt x="170735" y="170735"/>
                  </a:lnTo>
                  <a:lnTo>
                    <a:pt x="140321" y="203564"/>
                  </a:lnTo>
                  <a:lnTo>
                    <a:pt x="112471" y="238658"/>
                  </a:lnTo>
                  <a:lnTo>
                    <a:pt x="87335" y="275866"/>
                  </a:lnTo>
                  <a:lnTo>
                    <a:pt x="65065" y="315039"/>
                  </a:lnTo>
                  <a:lnTo>
                    <a:pt x="45809" y="356026"/>
                  </a:lnTo>
                  <a:lnTo>
                    <a:pt x="29717" y="398678"/>
                  </a:lnTo>
                  <a:lnTo>
                    <a:pt x="16941" y="442844"/>
                  </a:lnTo>
                  <a:lnTo>
                    <a:pt x="7629" y="488375"/>
                  </a:lnTo>
                  <a:lnTo>
                    <a:pt x="1932" y="535120"/>
                  </a:lnTo>
                  <a:lnTo>
                    <a:pt x="0" y="582930"/>
                  </a:lnTo>
                  <a:lnTo>
                    <a:pt x="1932" y="630739"/>
                  </a:lnTo>
                  <a:lnTo>
                    <a:pt x="7629" y="677484"/>
                  </a:lnTo>
                  <a:lnTo>
                    <a:pt x="16941" y="723015"/>
                  </a:lnTo>
                  <a:lnTo>
                    <a:pt x="29718" y="767181"/>
                  </a:lnTo>
                  <a:lnTo>
                    <a:pt x="45809" y="809833"/>
                  </a:lnTo>
                  <a:lnTo>
                    <a:pt x="65065" y="850820"/>
                  </a:lnTo>
                  <a:lnTo>
                    <a:pt x="87335" y="889993"/>
                  </a:lnTo>
                  <a:lnTo>
                    <a:pt x="112471" y="927201"/>
                  </a:lnTo>
                  <a:lnTo>
                    <a:pt x="140321" y="962295"/>
                  </a:lnTo>
                  <a:lnTo>
                    <a:pt x="170735" y="995124"/>
                  </a:lnTo>
                  <a:lnTo>
                    <a:pt x="203564" y="1025538"/>
                  </a:lnTo>
                  <a:lnTo>
                    <a:pt x="238658" y="1053388"/>
                  </a:lnTo>
                  <a:lnTo>
                    <a:pt x="275866" y="1078524"/>
                  </a:lnTo>
                  <a:lnTo>
                    <a:pt x="315039" y="1100794"/>
                  </a:lnTo>
                  <a:lnTo>
                    <a:pt x="356026" y="1120050"/>
                  </a:lnTo>
                  <a:lnTo>
                    <a:pt x="398678" y="1136142"/>
                  </a:lnTo>
                  <a:lnTo>
                    <a:pt x="442844" y="1148918"/>
                  </a:lnTo>
                  <a:lnTo>
                    <a:pt x="488375" y="1158230"/>
                  </a:lnTo>
                  <a:lnTo>
                    <a:pt x="535120" y="1163927"/>
                  </a:lnTo>
                  <a:lnTo>
                    <a:pt x="582929" y="1165860"/>
                  </a:lnTo>
                  <a:lnTo>
                    <a:pt x="630739" y="1163927"/>
                  </a:lnTo>
                  <a:lnTo>
                    <a:pt x="677484" y="1158230"/>
                  </a:lnTo>
                  <a:lnTo>
                    <a:pt x="723015" y="1148918"/>
                  </a:lnTo>
                  <a:lnTo>
                    <a:pt x="767181" y="1136141"/>
                  </a:lnTo>
                  <a:lnTo>
                    <a:pt x="809833" y="1120050"/>
                  </a:lnTo>
                  <a:lnTo>
                    <a:pt x="850820" y="1100794"/>
                  </a:lnTo>
                  <a:lnTo>
                    <a:pt x="889993" y="1078524"/>
                  </a:lnTo>
                  <a:lnTo>
                    <a:pt x="927201" y="1053388"/>
                  </a:lnTo>
                  <a:lnTo>
                    <a:pt x="962295" y="1025538"/>
                  </a:lnTo>
                  <a:lnTo>
                    <a:pt x="995124" y="995124"/>
                  </a:lnTo>
                  <a:lnTo>
                    <a:pt x="1025538" y="962295"/>
                  </a:lnTo>
                  <a:lnTo>
                    <a:pt x="1053388" y="927201"/>
                  </a:lnTo>
                  <a:lnTo>
                    <a:pt x="1078524" y="889993"/>
                  </a:lnTo>
                  <a:lnTo>
                    <a:pt x="1100794" y="850820"/>
                  </a:lnTo>
                  <a:lnTo>
                    <a:pt x="1120050" y="809833"/>
                  </a:lnTo>
                  <a:lnTo>
                    <a:pt x="1136142" y="767181"/>
                  </a:lnTo>
                  <a:lnTo>
                    <a:pt x="1148918" y="723015"/>
                  </a:lnTo>
                  <a:lnTo>
                    <a:pt x="1158230" y="677484"/>
                  </a:lnTo>
                  <a:lnTo>
                    <a:pt x="1163927" y="630739"/>
                  </a:lnTo>
                  <a:lnTo>
                    <a:pt x="1165860" y="582930"/>
                  </a:lnTo>
                  <a:lnTo>
                    <a:pt x="1163927" y="535120"/>
                  </a:lnTo>
                  <a:lnTo>
                    <a:pt x="1158230" y="488375"/>
                  </a:lnTo>
                  <a:lnTo>
                    <a:pt x="1148918" y="442844"/>
                  </a:lnTo>
                  <a:lnTo>
                    <a:pt x="1136141" y="398678"/>
                  </a:lnTo>
                  <a:lnTo>
                    <a:pt x="1120050" y="356026"/>
                  </a:lnTo>
                  <a:lnTo>
                    <a:pt x="1100794" y="315039"/>
                  </a:lnTo>
                  <a:lnTo>
                    <a:pt x="1078524" y="275866"/>
                  </a:lnTo>
                  <a:lnTo>
                    <a:pt x="1053388" y="238658"/>
                  </a:lnTo>
                  <a:lnTo>
                    <a:pt x="1025538" y="203564"/>
                  </a:lnTo>
                  <a:lnTo>
                    <a:pt x="995124" y="170735"/>
                  </a:lnTo>
                  <a:lnTo>
                    <a:pt x="962295" y="140321"/>
                  </a:lnTo>
                  <a:lnTo>
                    <a:pt x="927201" y="112471"/>
                  </a:lnTo>
                  <a:lnTo>
                    <a:pt x="889993" y="87335"/>
                  </a:lnTo>
                  <a:lnTo>
                    <a:pt x="850820" y="65065"/>
                  </a:lnTo>
                  <a:lnTo>
                    <a:pt x="809833" y="45809"/>
                  </a:lnTo>
                  <a:lnTo>
                    <a:pt x="767181" y="29717"/>
                  </a:lnTo>
                  <a:lnTo>
                    <a:pt x="723015" y="16941"/>
                  </a:lnTo>
                  <a:lnTo>
                    <a:pt x="677484" y="7629"/>
                  </a:lnTo>
                  <a:lnTo>
                    <a:pt x="630739" y="1932"/>
                  </a:lnTo>
                  <a:lnTo>
                    <a:pt x="582929" y="0"/>
                  </a:lnTo>
                  <a:close/>
                </a:path>
              </a:pathLst>
            </a:custGeom>
            <a:solidFill>
              <a:srgbClr val="FAB61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66615" y="1041653"/>
            <a:ext cx="2267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</a:rPr>
              <a:t>现</a:t>
            </a:r>
            <a:r>
              <a:rPr sz="4400" spc="-15" dirty="0">
                <a:solidFill>
                  <a:srgbClr val="FFFFFF"/>
                </a:solidFill>
              </a:rPr>
              <a:t>场</a:t>
            </a:r>
            <a:r>
              <a:rPr sz="4400" spc="-5" dirty="0">
                <a:solidFill>
                  <a:srgbClr val="000000"/>
                </a:solidFill>
              </a:rPr>
              <a:t>调研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567334" y="2383027"/>
            <a:ext cx="10848340" cy="2123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74015" algn="ctr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哪种</a:t>
            </a:r>
            <a:r>
              <a:rPr sz="4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类</a:t>
            </a:r>
            <a:r>
              <a:rPr sz="44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型企</a:t>
            </a:r>
            <a:r>
              <a:rPr sz="44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4400" b="1" spc="-1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中基</a:t>
            </a:r>
            <a:r>
              <a:rPr sz="4400" b="1" spc="1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层</a:t>
            </a:r>
            <a:r>
              <a:rPr sz="4400" b="1" spc="-1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4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才</a:t>
            </a:r>
            <a:r>
              <a:rPr sz="44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较</a:t>
            </a:r>
            <a:r>
              <a:rPr sz="4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优</a:t>
            </a:r>
            <a:r>
              <a:rPr sz="44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？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6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tabLst>
                <a:tab pos="2755900" algn="l"/>
                <a:tab pos="5499100" algn="l"/>
                <a:tab pos="8242300" algn="l"/>
              </a:tabLst>
            </a:pPr>
            <a:r>
              <a:rPr sz="28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2800" spc="-1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/</a:t>
            </a:r>
            <a:r>
              <a:rPr sz="4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国</a:t>
            </a:r>
            <a:r>
              <a:rPr sz="44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4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28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2</a:t>
            </a:r>
            <a:r>
              <a:rPr sz="2800" spc="-1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/</a:t>
            </a:r>
            <a:r>
              <a:rPr sz="4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民</a:t>
            </a:r>
            <a:r>
              <a:rPr sz="44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4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28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2800" spc="-1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/</a:t>
            </a:r>
            <a:r>
              <a:rPr sz="4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外</a:t>
            </a:r>
            <a:r>
              <a:rPr sz="44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4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28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4</a:t>
            </a:r>
            <a:r>
              <a:rPr sz="2800" spc="-1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/</a:t>
            </a:r>
            <a:r>
              <a:rPr sz="4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合资企业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448543" y="284988"/>
            <a:ext cx="1467611" cy="6065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91" y="2095500"/>
            <a:ext cx="7587995" cy="39243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78036" y="6317397"/>
            <a:ext cx="333375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- </a:t>
            </a:r>
            <a:r>
              <a:rPr sz="16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以上数据来</a:t>
            </a:r>
            <a:r>
              <a:rPr sz="16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源于</a:t>
            </a:r>
            <a:r>
              <a:rPr sz="1650" i="1" spc="-434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DDI</a:t>
            </a:r>
            <a:r>
              <a:rPr sz="1600" i="1" spc="-3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Manager</a:t>
            </a:r>
            <a:r>
              <a:rPr sz="1600" i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Ready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6708" y="297941"/>
            <a:ext cx="5977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合格的</a:t>
            </a:r>
            <a:r>
              <a:rPr spc="-5" dirty="0"/>
              <a:t>中基层</a:t>
            </a:r>
            <a:r>
              <a:rPr spc="-5" dirty="0">
                <a:solidFill>
                  <a:srgbClr val="FFFFFF"/>
                </a:solidFill>
              </a:rPr>
              <a:t>领导者不</a:t>
            </a:r>
            <a:r>
              <a:rPr dirty="0">
                <a:solidFill>
                  <a:srgbClr val="FFFFFF"/>
                </a:solidFill>
              </a:rPr>
              <a:t>足</a:t>
            </a:r>
            <a:r>
              <a:rPr spc="-8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50%</a:t>
            </a:r>
            <a:endParaRPr spc="-865" dirty="0">
              <a:solidFill>
                <a:srgbClr val="FFFFFF"/>
              </a:solidFill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6708" y="848105"/>
            <a:ext cx="5377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中</a:t>
            </a:r>
            <a:r>
              <a:rPr sz="2800" b="1" spc="-1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基</a:t>
            </a:r>
            <a:r>
              <a:rPr sz="280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层</a:t>
            </a:r>
            <a:r>
              <a:rPr sz="28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管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理</a:t>
            </a:r>
            <a:r>
              <a:rPr sz="28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者能力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水</a:t>
            </a:r>
            <a:r>
              <a:rPr sz="28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平“大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断</a:t>
            </a:r>
            <a:r>
              <a:rPr sz="28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</a:t>
            </a:r>
            <a:r>
              <a:rPr sz="28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”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3583" y="2095500"/>
            <a:ext cx="259079" cy="609600"/>
          </a:xfrm>
          <a:custGeom>
            <a:avLst/>
            <a:gdLst/>
            <a:ahLst/>
            <a:cxnLst/>
            <a:rect l="l" t="t" r="r" b="b"/>
            <a:pathLst>
              <a:path w="259079" h="609600">
                <a:moveTo>
                  <a:pt x="194310" y="419100"/>
                </a:moveTo>
                <a:lnTo>
                  <a:pt x="64770" y="419100"/>
                </a:lnTo>
                <a:lnTo>
                  <a:pt x="64770" y="571500"/>
                </a:lnTo>
                <a:lnTo>
                  <a:pt x="67311" y="586347"/>
                </a:lnTo>
                <a:lnTo>
                  <a:pt x="74247" y="598455"/>
                </a:lnTo>
                <a:lnTo>
                  <a:pt x="84540" y="606611"/>
                </a:lnTo>
                <a:lnTo>
                  <a:pt x="97155" y="609600"/>
                </a:lnTo>
                <a:lnTo>
                  <a:pt x="161925" y="609600"/>
                </a:lnTo>
                <a:lnTo>
                  <a:pt x="174539" y="606611"/>
                </a:lnTo>
                <a:lnTo>
                  <a:pt x="184832" y="598455"/>
                </a:lnTo>
                <a:lnTo>
                  <a:pt x="191768" y="586347"/>
                </a:lnTo>
                <a:lnTo>
                  <a:pt x="194310" y="571500"/>
                </a:lnTo>
                <a:lnTo>
                  <a:pt x="194310" y="419100"/>
                </a:lnTo>
                <a:close/>
              </a:path>
              <a:path w="259079" h="609600">
                <a:moveTo>
                  <a:pt x="129540" y="190500"/>
                </a:moveTo>
                <a:lnTo>
                  <a:pt x="78652" y="199340"/>
                </a:lnTo>
                <a:lnTo>
                  <a:pt x="37528" y="223599"/>
                </a:lnTo>
                <a:lnTo>
                  <a:pt x="10025" y="259883"/>
                </a:lnTo>
                <a:lnTo>
                  <a:pt x="0" y="304800"/>
                </a:lnTo>
                <a:lnTo>
                  <a:pt x="0" y="381000"/>
                </a:lnTo>
                <a:lnTo>
                  <a:pt x="2541" y="395847"/>
                </a:lnTo>
                <a:lnTo>
                  <a:pt x="9477" y="407955"/>
                </a:lnTo>
                <a:lnTo>
                  <a:pt x="19770" y="416111"/>
                </a:lnTo>
                <a:lnTo>
                  <a:pt x="32385" y="419100"/>
                </a:lnTo>
                <a:lnTo>
                  <a:pt x="226695" y="419100"/>
                </a:lnTo>
                <a:lnTo>
                  <a:pt x="239309" y="416093"/>
                </a:lnTo>
                <a:lnTo>
                  <a:pt x="249602" y="407908"/>
                </a:lnTo>
                <a:lnTo>
                  <a:pt x="256538" y="395793"/>
                </a:lnTo>
                <a:lnTo>
                  <a:pt x="259080" y="381000"/>
                </a:lnTo>
                <a:lnTo>
                  <a:pt x="259080" y="304800"/>
                </a:lnTo>
                <a:lnTo>
                  <a:pt x="249054" y="259883"/>
                </a:lnTo>
                <a:lnTo>
                  <a:pt x="221551" y="223599"/>
                </a:lnTo>
                <a:lnTo>
                  <a:pt x="180427" y="199340"/>
                </a:lnTo>
                <a:lnTo>
                  <a:pt x="129540" y="190500"/>
                </a:lnTo>
                <a:close/>
              </a:path>
              <a:path w="259079" h="609600">
                <a:moveTo>
                  <a:pt x="129540" y="0"/>
                </a:moveTo>
                <a:lnTo>
                  <a:pt x="104310" y="5994"/>
                </a:lnTo>
                <a:lnTo>
                  <a:pt x="83724" y="22336"/>
                </a:lnTo>
                <a:lnTo>
                  <a:pt x="69853" y="46559"/>
                </a:lnTo>
                <a:lnTo>
                  <a:pt x="64770" y="76200"/>
                </a:lnTo>
                <a:lnTo>
                  <a:pt x="69853" y="105894"/>
                </a:lnTo>
                <a:lnTo>
                  <a:pt x="83724" y="130111"/>
                </a:lnTo>
                <a:lnTo>
                  <a:pt x="104310" y="146423"/>
                </a:lnTo>
                <a:lnTo>
                  <a:pt x="129540" y="152400"/>
                </a:lnTo>
                <a:lnTo>
                  <a:pt x="154769" y="146423"/>
                </a:lnTo>
                <a:lnTo>
                  <a:pt x="175355" y="130111"/>
                </a:lnTo>
                <a:lnTo>
                  <a:pt x="189226" y="105894"/>
                </a:lnTo>
                <a:lnTo>
                  <a:pt x="194310" y="76200"/>
                </a:lnTo>
                <a:lnTo>
                  <a:pt x="189226" y="46559"/>
                </a:lnTo>
                <a:lnTo>
                  <a:pt x="175355" y="22336"/>
                </a:lnTo>
                <a:lnTo>
                  <a:pt x="154769" y="5994"/>
                </a:lnTo>
                <a:lnTo>
                  <a:pt x="129540" y="0"/>
                </a:lnTo>
                <a:close/>
              </a:path>
            </a:pathLst>
          </a:custGeom>
          <a:solidFill>
            <a:srgbClr val="22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63583" y="2849879"/>
            <a:ext cx="259079" cy="609600"/>
          </a:xfrm>
          <a:custGeom>
            <a:avLst/>
            <a:gdLst/>
            <a:ahLst/>
            <a:cxnLst/>
            <a:rect l="l" t="t" r="r" b="b"/>
            <a:pathLst>
              <a:path w="259079" h="609600">
                <a:moveTo>
                  <a:pt x="194310" y="419100"/>
                </a:moveTo>
                <a:lnTo>
                  <a:pt x="64770" y="419100"/>
                </a:lnTo>
                <a:lnTo>
                  <a:pt x="64770" y="571500"/>
                </a:lnTo>
                <a:lnTo>
                  <a:pt x="67311" y="586347"/>
                </a:lnTo>
                <a:lnTo>
                  <a:pt x="74247" y="598455"/>
                </a:lnTo>
                <a:lnTo>
                  <a:pt x="84540" y="606611"/>
                </a:lnTo>
                <a:lnTo>
                  <a:pt x="97155" y="609600"/>
                </a:lnTo>
                <a:lnTo>
                  <a:pt x="161925" y="609600"/>
                </a:lnTo>
                <a:lnTo>
                  <a:pt x="174539" y="606611"/>
                </a:lnTo>
                <a:lnTo>
                  <a:pt x="184832" y="598455"/>
                </a:lnTo>
                <a:lnTo>
                  <a:pt x="191768" y="586347"/>
                </a:lnTo>
                <a:lnTo>
                  <a:pt x="194310" y="571500"/>
                </a:lnTo>
                <a:lnTo>
                  <a:pt x="194310" y="419100"/>
                </a:lnTo>
                <a:close/>
              </a:path>
              <a:path w="259079" h="609600">
                <a:moveTo>
                  <a:pt x="129540" y="190500"/>
                </a:moveTo>
                <a:lnTo>
                  <a:pt x="78652" y="199340"/>
                </a:lnTo>
                <a:lnTo>
                  <a:pt x="37528" y="223599"/>
                </a:lnTo>
                <a:lnTo>
                  <a:pt x="10025" y="259883"/>
                </a:lnTo>
                <a:lnTo>
                  <a:pt x="0" y="304800"/>
                </a:lnTo>
                <a:lnTo>
                  <a:pt x="0" y="381000"/>
                </a:lnTo>
                <a:lnTo>
                  <a:pt x="2541" y="395847"/>
                </a:lnTo>
                <a:lnTo>
                  <a:pt x="9477" y="407955"/>
                </a:lnTo>
                <a:lnTo>
                  <a:pt x="19770" y="416111"/>
                </a:lnTo>
                <a:lnTo>
                  <a:pt x="32385" y="419100"/>
                </a:lnTo>
                <a:lnTo>
                  <a:pt x="226695" y="419100"/>
                </a:lnTo>
                <a:lnTo>
                  <a:pt x="239309" y="416093"/>
                </a:lnTo>
                <a:lnTo>
                  <a:pt x="249602" y="407908"/>
                </a:lnTo>
                <a:lnTo>
                  <a:pt x="256538" y="395793"/>
                </a:lnTo>
                <a:lnTo>
                  <a:pt x="259080" y="381000"/>
                </a:lnTo>
                <a:lnTo>
                  <a:pt x="259080" y="304800"/>
                </a:lnTo>
                <a:lnTo>
                  <a:pt x="249054" y="259883"/>
                </a:lnTo>
                <a:lnTo>
                  <a:pt x="221551" y="223599"/>
                </a:lnTo>
                <a:lnTo>
                  <a:pt x="180427" y="199340"/>
                </a:lnTo>
                <a:lnTo>
                  <a:pt x="129540" y="190500"/>
                </a:lnTo>
                <a:close/>
              </a:path>
              <a:path w="259079" h="609600">
                <a:moveTo>
                  <a:pt x="129540" y="0"/>
                </a:moveTo>
                <a:lnTo>
                  <a:pt x="104310" y="5994"/>
                </a:lnTo>
                <a:lnTo>
                  <a:pt x="83724" y="22336"/>
                </a:lnTo>
                <a:lnTo>
                  <a:pt x="69853" y="46559"/>
                </a:lnTo>
                <a:lnTo>
                  <a:pt x="64770" y="76200"/>
                </a:lnTo>
                <a:lnTo>
                  <a:pt x="69853" y="105894"/>
                </a:lnTo>
                <a:lnTo>
                  <a:pt x="83724" y="130111"/>
                </a:lnTo>
                <a:lnTo>
                  <a:pt x="104310" y="146423"/>
                </a:lnTo>
                <a:lnTo>
                  <a:pt x="129540" y="152400"/>
                </a:lnTo>
                <a:lnTo>
                  <a:pt x="154769" y="146423"/>
                </a:lnTo>
                <a:lnTo>
                  <a:pt x="175355" y="130111"/>
                </a:lnTo>
                <a:lnTo>
                  <a:pt x="189226" y="105894"/>
                </a:lnTo>
                <a:lnTo>
                  <a:pt x="194310" y="76200"/>
                </a:lnTo>
                <a:lnTo>
                  <a:pt x="189226" y="46559"/>
                </a:lnTo>
                <a:lnTo>
                  <a:pt x="175355" y="22336"/>
                </a:lnTo>
                <a:lnTo>
                  <a:pt x="154769" y="5994"/>
                </a:lnTo>
                <a:lnTo>
                  <a:pt x="129540" y="0"/>
                </a:lnTo>
                <a:close/>
              </a:path>
            </a:pathLst>
          </a:custGeom>
          <a:solidFill>
            <a:srgbClr val="BDD1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63583" y="3604259"/>
            <a:ext cx="259079" cy="609600"/>
          </a:xfrm>
          <a:custGeom>
            <a:avLst/>
            <a:gdLst/>
            <a:ahLst/>
            <a:cxnLst/>
            <a:rect l="l" t="t" r="r" b="b"/>
            <a:pathLst>
              <a:path w="259079" h="609600">
                <a:moveTo>
                  <a:pt x="194310" y="419100"/>
                </a:moveTo>
                <a:lnTo>
                  <a:pt x="64770" y="419100"/>
                </a:lnTo>
                <a:lnTo>
                  <a:pt x="64770" y="571500"/>
                </a:lnTo>
                <a:lnTo>
                  <a:pt x="67311" y="586347"/>
                </a:lnTo>
                <a:lnTo>
                  <a:pt x="74247" y="598455"/>
                </a:lnTo>
                <a:lnTo>
                  <a:pt x="84540" y="606611"/>
                </a:lnTo>
                <a:lnTo>
                  <a:pt x="97155" y="609600"/>
                </a:lnTo>
                <a:lnTo>
                  <a:pt x="161925" y="609600"/>
                </a:lnTo>
                <a:lnTo>
                  <a:pt x="174539" y="606611"/>
                </a:lnTo>
                <a:lnTo>
                  <a:pt x="184832" y="598455"/>
                </a:lnTo>
                <a:lnTo>
                  <a:pt x="191768" y="586347"/>
                </a:lnTo>
                <a:lnTo>
                  <a:pt x="194310" y="571500"/>
                </a:lnTo>
                <a:lnTo>
                  <a:pt x="194310" y="419100"/>
                </a:lnTo>
                <a:close/>
              </a:path>
              <a:path w="259079" h="609600">
                <a:moveTo>
                  <a:pt x="129540" y="190500"/>
                </a:moveTo>
                <a:lnTo>
                  <a:pt x="78652" y="199340"/>
                </a:lnTo>
                <a:lnTo>
                  <a:pt x="37528" y="223599"/>
                </a:lnTo>
                <a:lnTo>
                  <a:pt x="10025" y="259883"/>
                </a:lnTo>
                <a:lnTo>
                  <a:pt x="0" y="304800"/>
                </a:lnTo>
                <a:lnTo>
                  <a:pt x="0" y="381000"/>
                </a:lnTo>
                <a:lnTo>
                  <a:pt x="2541" y="395847"/>
                </a:lnTo>
                <a:lnTo>
                  <a:pt x="9477" y="407955"/>
                </a:lnTo>
                <a:lnTo>
                  <a:pt x="19770" y="416111"/>
                </a:lnTo>
                <a:lnTo>
                  <a:pt x="32385" y="419100"/>
                </a:lnTo>
                <a:lnTo>
                  <a:pt x="226695" y="419100"/>
                </a:lnTo>
                <a:lnTo>
                  <a:pt x="239309" y="416093"/>
                </a:lnTo>
                <a:lnTo>
                  <a:pt x="249602" y="407908"/>
                </a:lnTo>
                <a:lnTo>
                  <a:pt x="256538" y="395793"/>
                </a:lnTo>
                <a:lnTo>
                  <a:pt x="259080" y="381000"/>
                </a:lnTo>
                <a:lnTo>
                  <a:pt x="259080" y="304800"/>
                </a:lnTo>
                <a:lnTo>
                  <a:pt x="249054" y="259883"/>
                </a:lnTo>
                <a:lnTo>
                  <a:pt x="221551" y="223599"/>
                </a:lnTo>
                <a:lnTo>
                  <a:pt x="180427" y="199340"/>
                </a:lnTo>
                <a:lnTo>
                  <a:pt x="129540" y="190500"/>
                </a:lnTo>
                <a:close/>
              </a:path>
              <a:path w="259079" h="609600">
                <a:moveTo>
                  <a:pt x="129540" y="0"/>
                </a:moveTo>
                <a:lnTo>
                  <a:pt x="104310" y="5994"/>
                </a:lnTo>
                <a:lnTo>
                  <a:pt x="83724" y="22336"/>
                </a:lnTo>
                <a:lnTo>
                  <a:pt x="69853" y="46559"/>
                </a:lnTo>
                <a:lnTo>
                  <a:pt x="64770" y="76200"/>
                </a:lnTo>
                <a:lnTo>
                  <a:pt x="69853" y="105894"/>
                </a:lnTo>
                <a:lnTo>
                  <a:pt x="83724" y="130111"/>
                </a:lnTo>
                <a:lnTo>
                  <a:pt x="104310" y="146423"/>
                </a:lnTo>
                <a:lnTo>
                  <a:pt x="129540" y="152400"/>
                </a:lnTo>
                <a:lnTo>
                  <a:pt x="154769" y="146423"/>
                </a:lnTo>
                <a:lnTo>
                  <a:pt x="175355" y="130111"/>
                </a:lnTo>
                <a:lnTo>
                  <a:pt x="189226" y="105894"/>
                </a:lnTo>
                <a:lnTo>
                  <a:pt x="194310" y="76200"/>
                </a:lnTo>
                <a:lnTo>
                  <a:pt x="189226" y="46559"/>
                </a:lnTo>
                <a:lnTo>
                  <a:pt x="175355" y="22336"/>
                </a:lnTo>
                <a:lnTo>
                  <a:pt x="154769" y="5994"/>
                </a:lnTo>
                <a:lnTo>
                  <a:pt x="129540" y="0"/>
                </a:lnTo>
                <a:close/>
              </a:path>
            </a:pathLst>
          </a:custGeom>
          <a:solidFill>
            <a:srgbClr val="EB6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63583" y="4360164"/>
            <a:ext cx="259079" cy="609600"/>
          </a:xfrm>
          <a:custGeom>
            <a:avLst/>
            <a:gdLst/>
            <a:ahLst/>
            <a:cxnLst/>
            <a:rect l="l" t="t" r="r" b="b"/>
            <a:pathLst>
              <a:path w="259079" h="609600">
                <a:moveTo>
                  <a:pt x="194310" y="419100"/>
                </a:moveTo>
                <a:lnTo>
                  <a:pt x="64770" y="419100"/>
                </a:lnTo>
                <a:lnTo>
                  <a:pt x="64770" y="571500"/>
                </a:lnTo>
                <a:lnTo>
                  <a:pt x="67311" y="586347"/>
                </a:lnTo>
                <a:lnTo>
                  <a:pt x="74247" y="598455"/>
                </a:lnTo>
                <a:lnTo>
                  <a:pt x="84540" y="606611"/>
                </a:lnTo>
                <a:lnTo>
                  <a:pt x="97155" y="609600"/>
                </a:lnTo>
                <a:lnTo>
                  <a:pt x="161925" y="609600"/>
                </a:lnTo>
                <a:lnTo>
                  <a:pt x="174539" y="606611"/>
                </a:lnTo>
                <a:lnTo>
                  <a:pt x="184832" y="598455"/>
                </a:lnTo>
                <a:lnTo>
                  <a:pt x="191768" y="586347"/>
                </a:lnTo>
                <a:lnTo>
                  <a:pt x="194310" y="571500"/>
                </a:lnTo>
                <a:lnTo>
                  <a:pt x="194310" y="419100"/>
                </a:lnTo>
                <a:close/>
              </a:path>
              <a:path w="259079" h="609600">
                <a:moveTo>
                  <a:pt x="129540" y="190500"/>
                </a:moveTo>
                <a:lnTo>
                  <a:pt x="78652" y="199340"/>
                </a:lnTo>
                <a:lnTo>
                  <a:pt x="37528" y="223599"/>
                </a:lnTo>
                <a:lnTo>
                  <a:pt x="10025" y="259883"/>
                </a:lnTo>
                <a:lnTo>
                  <a:pt x="0" y="304800"/>
                </a:lnTo>
                <a:lnTo>
                  <a:pt x="0" y="381000"/>
                </a:lnTo>
                <a:lnTo>
                  <a:pt x="2541" y="395847"/>
                </a:lnTo>
                <a:lnTo>
                  <a:pt x="9477" y="407955"/>
                </a:lnTo>
                <a:lnTo>
                  <a:pt x="19770" y="416111"/>
                </a:lnTo>
                <a:lnTo>
                  <a:pt x="32385" y="419100"/>
                </a:lnTo>
                <a:lnTo>
                  <a:pt x="226695" y="419100"/>
                </a:lnTo>
                <a:lnTo>
                  <a:pt x="239309" y="416093"/>
                </a:lnTo>
                <a:lnTo>
                  <a:pt x="249602" y="407908"/>
                </a:lnTo>
                <a:lnTo>
                  <a:pt x="256538" y="395793"/>
                </a:lnTo>
                <a:lnTo>
                  <a:pt x="259080" y="381000"/>
                </a:lnTo>
                <a:lnTo>
                  <a:pt x="259080" y="304800"/>
                </a:lnTo>
                <a:lnTo>
                  <a:pt x="249054" y="259883"/>
                </a:lnTo>
                <a:lnTo>
                  <a:pt x="221551" y="223599"/>
                </a:lnTo>
                <a:lnTo>
                  <a:pt x="180427" y="199340"/>
                </a:lnTo>
                <a:lnTo>
                  <a:pt x="129540" y="190500"/>
                </a:lnTo>
                <a:close/>
              </a:path>
              <a:path w="259079" h="609600">
                <a:moveTo>
                  <a:pt x="129540" y="0"/>
                </a:moveTo>
                <a:lnTo>
                  <a:pt x="104310" y="5994"/>
                </a:lnTo>
                <a:lnTo>
                  <a:pt x="83724" y="22336"/>
                </a:lnTo>
                <a:lnTo>
                  <a:pt x="69853" y="46559"/>
                </a:lnTo>
                <a:lnTo>
                  <a:pt x="64770" y="76200"/>
                </a:lnTo>
                <a:lnTo>
                  <a:pt x="69853" y="105894"/>
                </a:lnTo>
                <a:lnTo>
                  <a:pt x="83724" y="130111"/>
                </a:lnTo>
                <a:lnTo>
                  <a:pt x="104310" y="146423"/>
                </a:lnTo>
                <a:lnTo>
                  <a:pt x="129540" y="152400"/>
                </a:lnTo>
                <a:lnTo>
                  <a:pt x="154769" y="146423"/>
                </a:lnTo>
                <a:lnTo>
                  <a:pt x="175355" y="130111"/>
                </a:lnTo>
                <a:lnTo>
                  <a:pt x="189226" y="105894"/>
                </a:lnTo>
                <a:lnTo>
                  <a:pt x="194310" y="76200"/>
                </a:lnTo>
                <a:lnTo>
                  <a:pt x="189226" y="46559"/>
                </a:lnTo>
                <a:lnTo>
                  <a:pt x="175355" y="22336"/>
                </a:lnTo>
                <a:lnTo>
                  <a:pt x="154769" y="5994"/>
                </a:lnTo>
                <a:lnTo>
                  <a:pt x="129540" y="0"/>
                </a:lnTo>
                <a:close/>
              </a:path>
            </a:pathLst>
          </a:custGeom>
          <a:solidFill>
            <a:srgbClr val="FAB6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863583" y="5084064"/>
            <a:ext cx="259079" cy="609600"/>
          </a:xfrm>
          <a:custGeom>
            <a:avLst/>
            <a:gdLst/>
            <a:ahLst/>
            <a:cxnLst/>
            <a:rect l="l" t="t" r="r" b="b"/>
            <a:pathLst>
              <a:path w="259079" h="609600">
                <a:moveTo>
                  <a:pt x="194310" y="419100"/>
                </a:moveTo>
                <a:lnTo>
                  <a:pt x="64770" y="419100"/>
                </a:lnTo>
                <a:lnTo>
                  <a:pt x="64770" y="571474"/>
                </a:lnTo>
                <a:lnTo>
                  <a:pt x="67311" y="586320"/>
                </a:lnTo>
                <a:lnTo>
                  <a:pt x="74247" y="598438"/>
                </a:lnTo>
                <a:lnTo>
                  <a:pt x="84540" y="606605"/>
                </a:lnTo>
                <a:lnTo>
                  <a:pt x="97155" y="609600"/>
                </a:lnTo>
                <a:lnTo>
                  <a:pt x="161925" y="609600"/>
                </a:lnTo>
                <a:lnTo>
                  <a:pt x="174539" y="606605"/>
                </a:lnTo>
                <a:lnTo>
                  <a:pt x="184832" y="598438"/>
                </a:lnTo>
                <a:lnTo>
                  <a:pt x="191768" y="586320"/>
                </a:lnTo>
                <a:lnTo>
                  <a:pt x="194310" y="571474"/>
                </a:lnTo>
                <a:lnTo>
                  <a:pt x="194310" y="419100"/>
                </a:lnTo>
                <a:close/>
              </a:path>
              <a:path w="259079" h="609600">
                <a:moveTo>
                  <a:pt x="129540" y="190500"/>
                </a:moveTo>
                <a:lnTo>
                  <a:pt x="78652" y="199340"/>
                </a:lnTo>
                <a:lnTo>
                  <a:pt x="37528" y="223599"/>
                </a:lnTo>
                <a:lnTo>
                  <a:pt x="10025" y="259883"/>
                </a:lnTo>
                <a:lnTo>
                  <a:pt x="0" y="304800"/>
                </a:lnTo>
                <a:lnTo>
                  <a:pt x="0" y="381000"/>
                </a:lnTo>
                <a:lnTo>
                  <a:pt x="2541" y="395847"/>
                </a:lnTo>
                <a:lnTo>
                  <a:pt x="9477" y="407955"/>
                </a:lnTo>
                <a:lnTo>
                  <a:pt x="19770" y="416111"/>
                </a:lnTo>
                <a:lnTo>
                  <a:pt x="32385" y="419100"/>
                </a:lnTo>
                <a:lnTo>
                  <a:pt x="226695" y="419100"/>
                </a:lnTo>
                <a:lnTo>
                  <a:pt x="239309" y="416093"/>
                </a:lnTo>
                <a:lnTo>
                  <a:pt x="249602" y="407908"/>
                </a:lnTo>
                <a:lnTo>
                  <a:pt x="256538" y="395793"/>
                </a:lnTo>
                <a:lnTo>
                  <a:pt x="259080" y="381000"/>
                </a:lnTo>
                <a:lnTo>
                  <a:pt x="259080" y="304800"/>
                </a:lnTo>
                <a:lnTo>
                  <a:pt x="249054" y="259883"/>
                </a:lnTo>
                <a:lnTo>
                  <a:pt x="221551" y="223599"/>
                </a:lnTo>
                <a:lnTo>
                  <a:pt x="180427" y="199340"/>
                </a:lnTo>
                <a:lnTo>
                  <a:pt x="129540" y="190500"/>
                </a:lnTo>
                <a:close/>
              </a:path>
              <a:path w="259079" h="609600">
                <a:moveTo>
                  <a:pt x="129540" y="0"/>
                </a:moveTo>
                <a:lnTo>
                  <a:pt x="104310" y="5994"/>
                </a:lnTo>
                <a:lnTo>
                  <a:pt x="83724" y="22336"/>
                </a:lnTo>
                <a:lnTo>
                  <a:pt x="69853" y="46559"/>
                </a:lnTo>
                <a:lnTo>
                  <a:pt x="64770" y="76200"/>
                </a:lnTo>
                <a:lnTo>
                  <a:pt x="69853" y="105894"/>
                </a:lnTo>
                <a:lnTo>
                  <a:pt x="83724" y="130111"/>
                </a:lnTo>
                <a:lnTo>
                  <a:pt x="104310" y="146423"/>
                </a:lnTo>
                <a:lnTo>
                  <a:pt x="129540" y="152400"/>
                </a:lnTo>
                <a:lnTo>
                  <a:pt x="154769" y="146423"/>
                </a:lnTo>
                <a:lnTo>
                  <a:pt x="175355" y="130111"/>
                </a:lnTo>
                <a:lnTo>
                  <a:pt x="189226" y="105894"/>
                </a:lnTo>
                <a:lnTo>
                  <a:pt x="194310" y="76200"/>
                </a:lnTo>
                <a:lnTo>
                  <a:pt x="189226" y="46559"/>
                </a:lnTo>
                <a:lnTo>
                  <a:pt x="175355" y="22336"/>
                </a:lnTo>
                <a:lnTo>
                  <a:pt x="154769" y="5994"/>
                </a:lnTo>
                <a:lnTo>
                  <a:pt x="129540" y="0"/>
                </a:lnTo>
                <a:close/>
              </a:path>
            </a:pathLst>
          </a:custGeom>
          <a:solidFill>
            <a:srgbClr val="ABA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234678" y="2252598"/>
            <a:ext cx="1176020" cy="333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团队代言人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ts val="6060"/>
              </a:lnSpc>
              <a:spcBef>
                <a:spcPts val="675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人际关系型 机械推动者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ts val="5700"/>
              </a:lnSpc>
              <a:spcBef>
                <a:spcPts val="47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团队老黄牛 顺势而为者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376" y="1584960"/>
            <a:ext cx="7416165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800" b="1" spc="-260" dirty="0">
                <a:latin typeface="Verdana" panose="020B0604030504040204"/>
                <a:cs typeface="Verdana" panose="020B0604030504040204"/>
              </a:rPr>
              <a:t>2009-2020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年间中国中基层领导者分布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556" y="376427"/>
            <a:ext cx="1010412" cy="1010412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688086" y="2207514"/>
            <a:ext cx="3813175" cy="3736975"/>
          </a:xfrm>
          <a:custGeom>
            <a:avLst/>
            <a:gdLst/>
            <a:ahLst/>
            <a:cxnLst/>
            <a:rect l="l" t="t" r="r" b="b"/>
            <a:pathLst>
              <a:path w="3813175" h="3736975">
                <a:moveTo>
                  <a:pt x="0" y="3736848"/>
                </a:moveTo>
                <a:lnTo>
                  <a:pt x="3813048" y="3736848"/>
                </a:lnTo>
                <a:lnTo>
                  <a:pt x="3813048" y="1857756"/>
                </a:lnTo>
                <a:lnTo>
                  <a:pt x="0" y="1857756"/>
                </a:lnTo>
                <a:lnTo>
                  <a:pt x="0" y="3736848"/>
                </a:lnTo>
                <a:close/>
              </a:path>
              <a:path w="3813175" h="3736975">
                <a:moveTo>
                  <a:pt x="24384" y="873251"/>
                </a:moveTo>
                <a:lnTo>
                  <a:pt x="3521964" y="873251"/>
                </a:lnTo>
                <a:lnTo>
                  <a:pt x="3521964" y="0"/>
                </a:lnTo>
                <a:lnTo>
                  <a:pt x="24384" y="0"/>
                </a:lnTo>
                <a:lnTo>
                  <a:pt x="24384" y="873251"/>
                </a:lnTo>
                <a:close/>
              </a:path>
              <a:path w="3813175" h="3736975">
                <a:moveTo>
                  <a:pt x="7620" y="1857756"/>
                </a:moveTo>
                <a:lnTo>
                  <a:pt x="3227832" y="1857756"/>
                </a:lnTo>
                <a:lnTo>
                  <a:pt x="3227832" y="873251"/>
                </a:lnTo>
                <a:lnTo>
                  <a:pt x="7620" y="873251"/>
                </a:lnTo>
                <a:lnTo>
                  <a:pt x="7620" y="1857756"/>
                </a:lnTo>
                <a:close/>
              </a:path>
            </a:pathLst>
          </a:custGeom>
          <a:ln w="38100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708" y="621538"/>
            <a:ext cx="7366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越是在</a:t>
            </a:r>
            <a:r>
              <a:rPr spc="-5" dirty="0"/>
              <a:t>生存</a:t>
            </a:r>
            <a:r>
              <a:rPr spc="-5" dirty="0">
                <a:solidFill>
                  <a:srgbClr val="FFFFFF"/>
                </a:solidFill>
              </a:rPr>
              <a:t>一线，越</a:t>
            </a:r>
            <a:r>
              <a:rPr dirty="0">
                <a:solidFill>
                  <a:srgbClr val="FFFFFF"/>
                </a:solidFill>
              </a:rPr>
              <a:t>要</a:t>
            </a:r>
            <a:r>
              <a:rPr spc="-5" dirty="0"/>
              <a:t>发展</a:t>
            </a:r>
            <a:r>
              <a:rPr spc="-5" dirty="0">
                <a:solidFill>
                  <a:srgbClr val="FFFFFF"/>
                </a:solidFill>
              </a:rPr>
              <a:t>作战部队</a:t>
            </a:r>
            <a:endParaRPr spc="-5" dirty="0">
              <a:solidFill>
                <a:srgbClr val="FFFFFF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7556" y="376427"/>
            <a:ext cx="1010412" cy="10104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565647" y="1597152"/>
            <a:ext cx="6609715" cy="4627245"/>
            <a:chOff x="5565647" y="1597152"/>
            <a:chExt cx="6609715" cy="46272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5647" y="1597152"/>
              <a:ext cx="6609588" cy="46268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470391" y="2845816"/>
              <a:ext cx="547370" cy="545465"/>
            </a:xfrm>
            <a:custGeom>
              <a:avLst/>
              <a:gdLst/>
              <a:ahLst/>
              <a:cxnLst/>
              <a:rect l="l" t="t" r="r" b="b"/>
              <a:pathLst>
                <a:path w="547370" h="545464">
                  <a:moveTo>
                    <a:pt x="479932" y="0"/>
                  </a:moveTo>
                  <a:lnTo>
                    <a:pt x="0" y="477647"/>
                  </a:lnTo>
                  <a:lnTo>
                    <a:pt x="67436" y="545338"/>
                  </a:lnTo>
                  <a:lnTo>
                    <a:pt x="547369" y="67818"/>
                  </a:lnTo>
                  <a:lnTo>
                    <a:pt x="4799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8470392" y="2845942"/>
            <a:ext cx="545465" cy="547370"/>
          </a:xfrm>
          <a:custGeom>
            <a:avLst/>
            <a:gdLst/>
            <a:ahLst/>
            <a:cxnLst/>
            <a:rect l="l" t="t" r="r" b="b"/>
            <a:pathLst>
              <a:path w="545465" h="547370">
                <a:moveTo>
                  <a:pt x="67690" y="0"/>
                </a:moveTo>
                <a:lnTo>
                  <a:pt x="0" y="67310"/>
                </a:lnTo>
                <a:lnTo>
                  <a:pt x="477519" y="547243"/>
                </a:lnTo>
                <a:lnTo>
                  <a:pt x="545337" y="479806"/>
                </a:lnTo>
                <a:lnTo>
                  <a:pt x="6769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1882" y="2700711"/>
            <a:ext cx="4919345" cy="1489710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让</a:t>
            </a:r>
            <a:r>
              <a:rPr sz="32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听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得见</a:t>
            </a:r>
            <a:r>
              <a:rPr sz="32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炮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火的</a:t>
            </a:r>
            <a:r>
              <a:rPr sz="32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做决</a:t>
            </a:r>
            <a:r>
              <a:rPr sz="32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策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 marL="2505710">
              <a:lnSpc>
                <a:spcPct val="100000"/>
              </a:lnSpc>
              <a:spcBef>
                <a:spcPts val="1920"/>
              </a:spcBef>
            </a:pPr>
            <a:r>
              <a:rPr sz="32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——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任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正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非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83964" y="6464662"/>
            <a:ext cx="361950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5"/>
              </a:lnSpc>
            </a:pPr>
            <a:r>
              <a:rPr sz="9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©Development </a:t>
            </a:r>
            <a:r>
              <a:rPr sz="9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Dimensions International, Inc., </a:t>
            </a:r>
            <a:r>
              <a:rPr sz="9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2021. All rights</a:t>
            </a:r>
            <a:r>
              <a:rPr sz="900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reserved.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7492" y="503935"/>
            <a:ext cx="5989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提升中基层领导力，刻不容缓</a:t>
            </a:r>
            <a:endParaRPr spc="-5" dirty="0">
              <a:solidFill>
                <a:srgbClr val="FFFFFF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2923" y="1830323"/>
            <a:ext cx="4331970" cy="150495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587751" y="2599944"/>
            <a:ext cx="6419850" cy="1834514"/>
            <a:chOff x="2587751" y="2599944"/>
            <a:chExt cx="6419850" cy="183451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7751" y="2804160"/>
              <a:ext cx="1585722" cy="15140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5159" y="2599944"/>
              <a:ext cx="2762250" cy="18341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9095" y="2804160"/>
              <a:ext cx="2274570" cy="15140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5351" y="2599944"/>
              <a:ext cx="2762250" cy="1834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000501" y="2057780"/>
            <a:ext cx="5458460" cy="1852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93140">
              <a:lnSpc>
                <a:spcPct val="100000"/>
              </a:lnSpc>
              <a:spcBef>
                <a:spcPts val="110"/>
              </a:spcBef>
            </a:pPr>
            <a:r>
              <a:rPr sz="5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领导力下沉 </a:t>
            </a:r>
            <a:r>
              <a:rPr sz="5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是</a:t>
            </a:r>
            <a:r>
              <a:rPr sz="66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趋势</a:t>
            </a:r>
            <a:r>
              <a:rPr sz="5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更是</a:t>
            </a:r>
            <a:r>
              <a:rPr sz="66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现实</a:t>
            </a:r>
            <a:endParaRPr sz="6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7550" y="4487036"/>
            <a:ext cx="9389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整个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业中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更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多具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3200" b="1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领导</a:t>
            </a:r>
            <a:r>
              <a:rPr sz="3200" b="1" spc="-1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3200" b="1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的员</a:t>
            </a:r>
            <a:r>
              <a:rPr sz="3200" b="1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工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而非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更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多领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导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者。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556" y="376427"/>
            <a:ext cx="1010412" cy="10104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7044" y="443483"/>
            <a:ext cx="1165860" cy="1165860"/>
          </a:xfrm>
          <a:custGeom>
            <a:avLst/>
            <a:gdLst/>
            <a:ahLst/>
            <a:cxnLst/>
            <a:rect l="l" t="t" r="r" b="b"/>
            <a:pathLst>
              <a:path w="1165859" h="1165860">
                <a:moveTo>
                  <a:pt x="582929" y="0"/>
                </a:moveTo>
                <a:lnTo>
                  <a:pt x="535120" y="1932"/>
                </a:lnTo>
                <a:lnTo>
                  <a:pt x="488375" y="7629"/>
                </a:lnTo>
                <a:lnTo>
                  <a:pt x="442844" y="16941"/>
                </a:lnTo>
                <a:lnTo>
                  <a:pt x="398678" y="29718"/>
                </a:lnTo>
                <a:lnTo>
                  <a:pt x="356026" y="45809"/>
                </a:lnTo>
                <a:lnTo>
                  <a:pt x="315039" y="65065"/>
                </a:lnTo>
                <a:lnTo>
                  <a:pt x="275866" y="87335"/>
                </a:lnTo>
                <a:lnTo>
                  <a:pt x="238658" y="112471"/>
                </a:lnTo>
                <a:lnTo>
                  <a:pt x="203564" y="140321"/>
                </a:lnTo>
                <a:lnTo>
                  <a:pt x="170735" y="170735"/>
                </a:lnTo>
                <a:lnTo>
                  <a:pt x="140321" y="203564"/>
                </a:lnTo>
                <a:lnTo>
                  <a:pt x="112471" y="238658"/>
                </a:lnTo>
                <a:lnTo>
                  <a:pt x="87335" y="275866"/>
                </a:lnTo>
                <a:lnTo>
                  <a:pt x="65065" y="315039"/>
                </a:lnTo>
                <a:lnTo>
                  <a:pt x="45809" y="356026"/>
                </a:lnTo>
                <a:lnTo>
                  <a:pt x="29717" y="398678"/>
                </a:lnTo>
                <a:lnTo>
                  <a:pt x="16941" y="442844"/>
                </a:lnTo>
                <a:lnTo>
                  <a:pt x="7629" y="488375"/>
                </a:lnTo>
                <a:lnTo>
                  <a:pt x="1932" y="535120"/>
                </a:lnTo>
                <a:lnTo>
                  <a:pt x="0" y="582929"/>
                </a:lnTo>
                <a:lnTo>
                  <a:pt x="1932" y="630739"/>
                </a:lnTo>
                <a:lnTo>
                  <a:pt x="7629" y="677484"/>
                </a:lnTo>
                <a:lnTo>
                  <a:pt x="16941" y="723015"/>
                </a:lnTo>
                <a:lnTo>
                  <a:pt x="29717" y="767181"/>
                </a:lnTo>
                <a:lnTo>
                  <a:pt x="45809" y="809833"/>
                </a:lnTo>
                <a:lnTo>
                  <a:pt x="65065" y="850820"/>
                </a:lnTo>
                <a:lnTo>
                  <a:pt x="87335" y="889993"/>
                </a:lnTo>
                <a:lnTo>
                  <a:pt x="112471" y="927201"/>
                </a:lnTo>
                <a:lnTo>
                  <a:pt x="140321" y="962295"/>
                </a:lnTo>
                <a:lnTo>
                  <a:pt x="170735" y="995124"/>
                </a:lnTo>
                <a:lnTo>
                  <a:pt x="203564" y="1025538"/>
                </a:lnTo>
                <a:lnTo>
                  <a:pt x="238658" y="1053388"/>
                </a:lnTo>
                <a:lnTo>
                  <a:pt x="275866" y="1078524"/>
                </a:lnTo>
                <a:lnTo>
                  <a:pt x="315039" y="1100794"/>
                </a:lnTo>
                <a:lnTo>
                  <a:pt x="356026" y="1120050"/>
                </a:lnTo>
                <a:lnTo>
                  <a:pt x="398678" y="1136142"/>
                </a:lnTo>
                <a:lnTo>
                  <a:pt x="442844" y="1148918"/>
                </a:lnTo>
                <a:lnTo>
                  <a:pt x="488375" y="1158230"/>
                </a:lnTo>
                <a:lnTo>
                  <a:pt x="535120" y="1163927"/>
                </a:lnTo>
                <a:lnTo>
                  <a:pt x="582929" y="1165860"/>
                </a:lnTo>
                <a:lnTo>
                  <a:pt x="630739" y="1163927"/>
                </a:lnTo>
                <a:lnTo>
                  <a:pt x="677484" y="1158230"/>
                </a:lnTo>
                <a:lnTo>
                  <a:pt x="723015" y="1148918"/>
                </a:lnTo>
                <a:lnTo>
                  <a:pt x="767181" y="1136142"/>
                </a:lnTo>
                <a:lnTo>
                  <a:pt x="809833" y="1120050"/>
                </a:lnTo>
                <a:lnTo>
                  <a:pt x="850820" y="1100794"/>
                </a:lnTo>
                <a:lnTo>
                  <a:pt x="889993" y="1078524"/>
                </a:lnTo>
                <a:lnTo>
                  <a:pt x="927201" y="1053388"/>
                </a:lnTo>
                <a:lnTo>
                  <a:pt x="962295" y="1025538"/>
                </a:lnTo>
                <a:lnTo>
                  <a:pt x="995124" y="995124"/>
                </a:lnTo>
                <a:lnTo>
                  <a:pt x="1025538" y="962295"/>
                </a:lnTo>
                <a:lnTo>
                  <a:pt x="1053388" y="927201"/>
                </a:lnTo>
                <a:lnTo>
                  <a:pt x="1078524" y="889993"/>
                </a:lnTo>
                <a:lnTo>
                  <a:pt x="1100794" y="850820"/>
                </a:lnTo>
                <a:lnTo>
                  <a:pt x="1120050" y="809833"/>
                </a:lnTo>
                <a:lnTo>
                  <a:pt x="1136142" y="767181"/>
                </a:lnTo>
                <a:lnTo>
                  <a:pt x="1148918" y="723015"/>
                </a:lnTo>
                <a:lnTo>
                  <a:pt x="1158230" y="677484"/>
                </a:lnTo>
                <a:lnTo>
                  <a:pt x="1163927" y="630739"/>
                </a:lnTo>
                <a:lnTo>
                  <a:pt x="1165859" y="582929"/>
                </a:lnTo>
                <a:lnTo>
                  <a:pt x="1163927" y="535120"/>
                </a:lnTo>
                <a:lnTo>
                  <a:pt x="1158230" y="488375"/>
                </a:lnTo>
                <a:lnTo>
                  <a:pt x="1148918" y="442844"/>
                </a:lnTo>
                <a:lnTo>
                  <a:pt x="1136142" y="398678"/>
                </a:lnTo>
                <a:lnTo>
                  <a:pt x="1120050" y="356026"/>
                </a:lnTo>
                <a:lnTo>
                  <a:pt x="1100794" y="315039"/>
                </a:lnTo>
                <a:lnTo>
                  <a:pt x="1078524" y="275866"/>
                </a:lnTo>
                <a:lnTo>
                  <a:pt x="1053388" y="238658"/>
                </a:lnTo>
                <a:lnTo>
                  <a:pt x="1025538" y="203564"/>
                </a:lnTo>
                <a:lnTo>
                  <a:pt x="995124" y="170735"/>
                </a:lnTo>
                <a:lnTo>
                  <a:pt x="962295" y="140321"/>
                </a:lnTo>
                <a:lnTo>
                  <a:pt x="927201" y="112471"/>
                </a:lnTo>
                <a:lnTo>
                  <a:pt x="889993" y="87335"/>
                </a:lnTo>
                <a:lnTo>
                  <a:pt x="850820" y="65065"/>
                </a:lnTo>
                <a:lnTo>
                  <a:pt x="809833" y="45809"/>
                </a:lnTo>
                <a:lnTo>
                  <a:pt x="767181" y="29717"/>
                </a:lnTo>
                <a:lnTo>
                  <a:pt x="723015" y="16941"/>
                </a:lnTo>
                <a:lnTo>
                  <a:pt x="677484" y="7629"/>
                </a:lnTo>
                <a:lnTo>
                  <a:pt x="630739" y="1932"/>
                </a:lnTo>
                <a:lnTo>
                  <a:pt x="582929" y="0"/>
                </a:lnTo>
                <a:close/>
              </a:path>
            </a:pathLst>
          </a:custGeom>
          <a:solidFill>
            <a:srgbClr val="FAB61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37353" y="3118104"/>
            <a:ext cx="4396818" cy="281178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21080" y="1953767"/>
            <a:ext cx="474345" cy="472440"/>
          </a:xfrm>
          <a:custGeom>
            <a:avLst/>
            <a:gdLst/>
            <a:ahLst/>
            <a:cxnLst/>
            <a:rect l="l" t="t" r="r" b="b"/>
            <a:pathLst>
              <a:path w="474344" h="472439">
                <a:moveTo>
                  <a:pt x="298576" y="424561"/>
                </a:moveTo>
                <a:lnTo>
                  <a:pt x="175425" y="424561"/>
                </a:lnTo>
                <a:lnTo>
                  <a:pt x="199415" y="472440"/>
                </a:lnTo>
                <a:lnTo>
                  <a:pt x="236981" y="434467"/>
                </a:lnTo>
                <a:lnTo>
                  <a:pt x="293610" y="434467"/>
                </a:lnTo>
                <a:lnTo>
                  <a:pt x="298576" y="424561"/>
                </a:lnTo>
                <a:close/>
              </a:path>
              <a:path w="474344" h="472439">
                <a:moveTo>
                  <a:pt x="293610" y="434467"/>
                </a:moveTo>
                <a:lnTo>
                  <a:pt x="236981" y="434467"/>
                </a:lnTo>
                <a:lnTo>
                  <a:pt x="274573" y="472440"/>
                </a:lnTo>
                <a:lnTo>
                  <a:pt x="293610" y="434467"/>
                </a:lnTo>
                <a:close/>
              </a:path>
              <a:path w="474344" h="472439">
                <a:moveTo>
                  <a:pt x="184925" y="396621"/>
                </a:moveTo>
                <a:lnTo>
                  <a:pt x="120230" y="396621"/>
                </a:lnTo>
                <a:lnTo>
                  <a:pt x="128028" y="449453"/>
                </a:lnTo>
                <a:lnTo>
                  <a:pt x="175425" y="424561"/>
                </a:lnTo>
                <a:lnTo>
                  <a:pt x="349598" y="424561"/>
                </a:lnTo>
                <a:lnTo>
                  <a:pt x="352372" y="405638"/>
                </a:lnTo>
                <a:lnTo>
                  <a:pt x="236981" y="405638"/>
                </a:lnTo>
                <a:lnTo>
                  <a:pt x="192227" y="399672"/>
                </a:lnTo>
                <a:lnTo>
                  <a:pt x="184925" y="396621"/>
                </a:lnTo>
                <a:close/>
              </a:path>
              <a:path w="474344" h="472439">
                <a:moveTo>
                  <a:pt x="349598" y="424561"/>
                </a:moveTo>
                <a:lnTo>
                  <a:pt x="298576" y="424561"/>
                </a:lnTo>
                <a:lnTo>
                  <a:pt x="345947" y="449453"/>
                </a:lnTo>
                <a:lnTo>
                  <a:pt x="349598" y="424561"/>
                </a:lnTo>
                <a:close/>
              </a:path>
              <a:path w="474344" h="472439">
                <a:moveTo>
                  <a:pt x="454812" y="283210"/>
                </a:moveTo>
                <a:lnTo>
                  <a:pt x="400303" y="283210"/>
                </a:lnTo>
                <a:lnTo>
                  <a:pt x="382855" y="323008"/>
                </a:lnTo>
                <a:lnTo>
                  <a:pt x="356238" y="356754"/>
                </a:lnTo>
                <a:lnTo>
                  <a:pt x="322013" y="382843"/>
                </a:lnTo>
                <a:lnTo>
                  <a:pt x="281740" y="399672"/>
                </a:lnTo>
                <a:lnTo>
                  <a:pt x="236981" y="405638"/>
                </a:lnTo>
                <a:lnTo>
                  <a:pt x="352372" y="405638"/>
                </a:lnTo>
                <a:lnTo>
                  <a:pt x="353694" y="396621"/>
                </a:lnTo>
                <a:lnTo>
                  <a:pt x="405238" y="396621"/>
                </a:lnTo>
                <a:lnTo>
                  <a:pt x="398017" y="352552"/>
                </a:lnTo>
                <a:lnTo>
                  <a:pt x="450850" y="344805"/>
                </a:lnTo>
                <a:lnTo>
                  <a:pt x="425957" y="297561"/>
                </a:lnTo>
                <a:lnTo>
                  <a:pt x="454812" y="283210"/>
                </a:lnTo>
                <a:close/>
              </a:path>
              <a:path w="474344" h="472439">
                <a:moveTo>
                  <a:pt x="67335" y="67183"/>
                </a:moveTo>
                <a:lnTo>
                  <a:pt x="76009" y="119887"/>
                </a:lnTo>
                <a:lnTo>
                  <a:pt x="23113" y="127635"/>
                </a:lnTo>
                <a:lnTo>
                  <a:pt x="47980" y="174879"/>
                </a:lnTo>
                <a:lnTo>
                  <a:pt x="0" y="198755"/>
                </a:lnTo>
                <a:lnTo>
                  <a:pt x="38150" y="236220"/>
                </a:lnTo>
                <a:lnTo>
                  <a:pt x="0" y="273685"/>
                </a:lnTo>
                <a:lnTo>
                  <a:pt x="47980" y="297561"/>
                </a:lnTo>
                <a:lnTo>
                  <a:pt x="23113" y="344805"/>
                </a:lnTo>
                <a:lnTo>
                  <a:pt x="76009" y="352552"/>
                </a:lnTo>
                <a:lnTo>
                  <a:pt x="67335" y="405257"/>
                </a:lnTo>
                <a:lnTo>
                  <a:pt x="120230" y="396621"/>
                </a:lnTo>
                <a:lnTo>
                  <a:pt x="184925" y="396621"/>
                </a:lnTo>
                <a:lnTo>
                  <a:pt x="151955" y="382843"/>
                </a:lnTo>
                <a:lnTo>
                  <a:pt x="117732" y="356754"/>
                </a:lnTo>
                <a:lnTo>
                  <a:pt x="91124" y="323008"/>
                </a:lnTo>
                <a:lnTo>
                  <a:pt x="73698" y="283210"/>
                </a:lnTo>
                <a:lnTo>
                  <a:pt x="454812" y="283210"/>
                </a:lnTo>
                <a:lnTo>
                  <a:pt x="473963" y="273685"/>
                </a:lnTo>
                <a:lnTo>
                  <a:pt x="472801" y="272542"/>
                </a:lnTo>
                <a:lnTo>
                  <a:pt x="202006" y="272542"/>
                </a:lnTo>
                <a:lnTo>
                  <a:pt x="196302" y="271399"/>
                </a:lnTo>
                <a:lnTo>
                  <a:pt x="123405" y="271399"/>
                </a:lnTo>
                <a:lnTo>
                  <a:pt x="100863" y="201041"/>
                </a:lnTo>
                <a:lnTo>
                  <a:pt x="197434" y="201041"/>
                </a:lnTo>
                <a:lnTo>
                  <a:pt x="203174" y="199898"/>
                </a:lnTo>
                <a:lnTo>
                  <a:pt x="472801" y="199898"/>
                </a:lnTo>
                <a:lnTo>
                  <a:pt x="473963" y="198755"/>
                </a:lnTo>
                <a:lnTo>
                  <a:pt x="454812" y="189230"/>
                </a:lnTo>
                <a:lnTo>
                  <a:pt x="73698" y="189230"/>
                </a:lnTo>
                <a:lnTo>
                  <a:pt x="91124" y="149431"/>
                </a:lnTo>
                <a:lnTo>
                  <a:pt x="117732" y="115685"/>
                </a:lnTo>
                <a:lnTo>
                  <a:pt x="151955" y="89596"/>
                </a:lnTo>
                <a:lnTo>
                  <a:pt x="184925" y="75819"/>
                </a:lnTo>
                <a:lnTo>
                  <a:pt x="120230" y="75819"/>
                </a:lnTo>
                <a:lnTo>
                  <a:pt x="67335" y="67183"/>
                </a:lnTo>
                <a:close/>
              </a:path>
              <a:path w="474344" h="472439">
                <a:moveTo>
                  <a:pt x="405238" y="396621"/>
                </a:moveTo>
                <a:lnTo>
                  <a:pt x="353694" y="396621"/>
                </a:lnTo>
                <a:lnTo>
                  <a:pt x="406653" y="405257"/>
                </a:lnTo>
                <a:lnTo>
                  <a:pt x="405238" y="396621"/>
                </a:lnTo>
                <a:close/>
              </a:path>
              <a:path w="474344" h="472439">
                <a:moveTo>
                  <a:pt x="282701" y="283210"/>
                </a:moveTo>
                <a:lnTo>
                  <a:pt x="253491" y="283210"/>
                </a:lnTo>
                <a:lnTo>
                  <a:pt x="253491" y="388366"/>
                </a:lnTo>
                <a:lnTo>
                  <a:pt x="260985" y="387342"/>
                </a:lnTo>
                <a:lnTo>
                  <a:pt x="268382" y="385984"/>
                </a:lnTo>
                <a:lnTo>
                  <a:pt x="275637" y="384294"/>
                </a:lnTo>
                <a:lnTo>
                  <a:pt x="282701" y="382270"/>
                </a:lnTo>
                <a:lnTo>
                  <a:pt x="282701" y="283210"/>
                </a:lnTo>
                <a:close/>
              </a:path>
              <a:path w="474344" h="472439">
                <a:moveTo>
                  <a:pt x="217614" y="283210"/>
                </a:moveTo>
                <a:lnTo>
                  <a:pt x="189293" y="283210"/>
                </a:lnTo>
                <a:lnTo>
                  <a:pt x="189293" y="381635"/>
                </a:lnTo>
                <a:lnTo>
                  <a:pt x="196277" y="383659"/>
                </a:lnTo>
                <a:lnTo>
                  <a:pt x="203344" y="385349"/>
                </a:lnTo>
                <a:lnTo>
                  <a:pt x="210465" y="386707"/>
                </a:lnTo>
                <a:lnTo>
                  <a:pt x="217614" y="387731"/>
                </a:lnTo>
                <a:lnTo>
                  <a:pt x="217614" y="283210"/>
                </a:lnTo>
                <a:close/>
              </a:path>
              <a:path w="474344" h="472439">
                <a:moveTo>
                  <a:pt x="350519" y="283210"/>
                </a:moveTo>
                <a:lnTo>
                  <a:pt x="318516" y="283210"/>
                </a:lnTo>
                <a:lnTo>
                  <a:pt x="318516" y="365887"/>
                </a:lnTo>
                <a:lnTo>
                  <a:pt x="327195" y="359945"/>
                </a:lnTo>
                <a:lnTo>
                  <a:pt x="335470" y="353409"/>
                </a:lnTo>
                <a:lnTo>
                  <a:pt x="343269" y="346348"/>
                </a:lnTo>
                <a:lnTo>
                  <a:pt x="350519" y="338836"/>
                </a:lnTo>
                <a:lnTo>
                  <a:pt x="350519" y="283210"/>
                </a:lnTo>
                <a:close/>
              </a:path>
              <a:path w="474344" h="472439">
                <a:moveTo>
                  <a:pt x="153746" y="283210"/>
                </a:moveTo>
                <a:lnTo>
                  <a:pt x="123405" y="283210"/>
                </a:lnTo>
                <a:lnTo>
                  <a:pt x="123405" y="338836"/>
                </a:lnTo>
                <a:lnTo>
                  <a:pt x="130339" y="346098"/>
                </a:lnTo>
                <a:lnTo>
                  <a:pt x="137709" y="352837"/>
                </a:lnTo>
                <a:lnTo>
                  <a:pt x="145512" y="359052"/>
                </a:lnTo>
                <a:lnTo>
                  <a:pt x="153746" y="364744"/>
                </a:lnTo>
                <a:lnTo>
                  <a:pt x="153746" y="283210"/>
                </a:lnTo>
                <a:close/>
              </a:path>
              <a:path w="474344" h="472439">
                <a:moveTo>
                  <a:pt x="472801" y="199898"/>
                </a:moveTo>
                <a:lnTo>
                  <a:pt x="203174" y="199898"/>
                </a:lnTo>
                <a:lnTo>
                  <a:pt x="217506" y="202719"/>
                </a:lnTo>
                <a:lnTo>
                  <a:pt x="227911" y="210375"/>
                </a:lnTo>
                <a:lnTo>
                  <a:pt x="234253" y="221650"/>
                </a:lnTo>
                <a:lnTo>
                  <a:pt x="236397" y="235331"/>
                </a:lnTo>
                <a:lnTo>
                  <a:pt x="233910" y="250896"/>
                </a:lnTo>
                <a:lnTo>
                  <a:pt x="226898" y="262604"/>
                </a:lnTo>
                <a:lnTo>
                  <a:pt x="216038" y="269978"/>
                </a:lnTo>
                <a:lnTo>
                  <a:pt x="202006" y="272542"/>
                </a:lnTo>
                <a:lnTo>
                  <a:pt x="358394" y="272542"/>
                </a:lnTo>
                <a:lnTo>
                  <a:pt x="357385" y="271399"/>
                </a:lnTo>
                <a:lnTo>
                  <a:pt x="257556" y="271399"/>
                </a:lnTo>
                <a:lnTo>
                  <a:pt x="257556" y="214630"/>
                </a:lnTo>
                <a:lnTo>
                  <a:pt x="238721" y="214630"/>
                </a:lnTo>
                <a:lnTo>
                  <a:pt x="238721" y="201041"/>
                </a:lnTo>
                <a:lnTo>
                  <a:pt x="471639" y="201041"/>
                </a:lnTo>
                <a:lnTo>
                  <a:pt x="472801" y="199898"/>
                </a:lnTo>
                <a:close/>
              </a:path>
              <a:path w="474344" h="472439">
                <a:moveTo>
                  <a:pt x="453428" y="253492"/>
                </a:moveTo>
                <a:lnTo>
                  <a:pt x="369316" y="253492"/>
                </a:lnTo>
                <a:lnTo>
                  <a:pt x="373125" y="257556"/>
                </a:lnTo>
                <a:lnTo>
                  <a:pt x="373125" y="268224"/>
                </a:lnTo>
                <a:lnTo>
                  <a:pt x="369697" y="272542"/>
                </a:lnTo>
                <a:lnTo>
                  <a:pt x="472801" y="272542"/>
                </a:lnTo>
                <a:lnTo>
                  <a:pt x="453428" y="253492"/>
                </a:lnTo>
                <a:close/>
              </a:path>
              <a:path w="474344" h="472439">
                <a:moveTo>
                  <a:pt x="197434" y="201041"/>
                </a:moveTo>
                <a:lnTo>
                  <a:pt x="165595" y="201041"/>
                </a:lnTo>
                <a:lnTo>
                  <a:pt x="141897" y="271399"/>
                </a:lnTo>
                <a:lnTo>
                  <a:pt x="196302" y="271399"/>
                </a:lnTo>
                <a:lnTo>
                  <a:pt x="188082" y="269751"/>
                </a:lnTo>
                <a:lnTo>
                  <a:pt x="177733" y="262128"/>
                </a:lnTo>
                <a:lnTo>
                  <a:pt x="171284" y="250789"/>
                </a:lnTo>
                <a:lnTo>
                  <a:pt x="169106" y="237132"/>
                </a:lnTo>
                <a:lnTo>
                  <a:pt x="169208" y="235966"/>
                </a:lnTo>
                <a:lnTo>
                  <a:pt x="171465" y="222186"/>
                </a:lnTo>
                <a:lnTo>
                  <a:pt x="178312" y="210470"/>
                </a:lnTo>
                <a:lnTo>
                  <a:pt x="189063" y="202707"/>
                </a:lnTo>
                <a:lnTo>
                  <a:pt x="197434" y="201041"/>
                </a:lnTo>
                <a:close/>
              </a:path>
              <a:path w="474344" h="472439">
                <a:moveTo>
                  <a:pt x="301116" y="201041"/>
                </a:moveTo>
                <a:lnTo>
                  <a:pt x="292734" y="201041"/>
                </a:lnTo>
                <a:lnTo>
                  <a:pt x="292734" y="214630"/>
                </a:lnTo>
                <a:lnTo>
                  <a:pt x="273431" y="214630"/>
                </a:lnTo>
                <a:lnTo>
                  <a:pt x="273431" y="271399"/>
                </a:lnTo>
                <a:lnTo>
                  <a:pt x="301116" y="271399"/>
                </a:lnTo>
                <a:lnTo>
                  <a:pt x="301116" y="201041"/>
                </a:lnTo>
                <a:close/>
              </a:path>
              <a:path w="474344" h="472439">
                <a:moveTo>
                  <a:pt x="355472" y="201041"/>
                </a:moveTo>
                <a:lnTo>
                  <a:pt x="344550" y="201041"/>
                </a:lnTo>
                <a:lnTo>
                  <a:pt x="344550" y="213995"/>
                </a:lnTo>
                <a:lnTo>
                  <a:pt x="316991" y="213995"/>
                </a:lnTo>
                <a:lnTo>
                  <a:pt x="316991" y="228727"/>
                </a:lnTo>
                <a:lnTo>
                  <a:pt x="343026" y="228727"/>
                </a:lnTo>
                <a:lnTo>
                  <a:pt x="343026" y="241681"/>
                </a:lnTo>
                <a:lnTo>
                  <a:pt x="316991" y="241681"/>
                </a:lnTo>
                <a:lnTo>
                  <a:pt x="316991" y="258064"/>
                </a:lnTo>
                <a:lnTo>
                  <a:pt x="345947" y="258064"/>
                </a:lnTo>
                <a:lnTo>
                  <a:pt x="345947" y="271399"/>
                </a:lnTo>
                <a:lnTo>
                  <a:pt x="357385" y="271399"/>
                </a:lnTo>
                <a:lnTo>
                  <a:pt x="354583" y="268224"/>
                </a:lnTo>
                <a:lnTo>
                  <a:pt x="354583" y="257556"/>
                </a:lnTo>
                <a:lnTo>
                  <a:pt x="358394" y="253492"/>
                </a:lnTo>
                <a:lnTo>
                  <a:pt x="453428" y="253492"/>
                </a:lnTo>
                <a:lnTo>
                  <a:pt x="448133" y="248285"/>
                </a:lnTo>
                <a:lnTo>
                  <a:pt x="358013" y="248285"/>
                </a:lnTo>
                <a:lnTo>
                  <a:pt x="355472" y="201041"/>
                </a:lnTo>
                <a:close/>
              </a:path>
              <a:path w="474344" h="472439">
                <a:moveTo>
                  <a:pt x="202603" y="212598"/>
                </a:moveTo>
                <a:lnTo>
                  <a:pt x="185945" y="237132"/>
                </a:lnTo>
                <a:lnTo>
                  <a:pt x="187023" y="245858"/>
                </a:lnTo>
                <a:lnTo>
                  <a:pt x="190374" y="253253"/>
                </a:lnTo>
                <a:lnTo>
                  <a:pt x="195728" y="258101"/>
                </a:lnTo>
                <a:lnTo>
                  <a:pt x="202895" y="259842"/>
                </a:lnTo>
                <a:lnTo>
                  <a:pt x="210018" y="258040"/>
                </a:lnTo>
                <a:lnTo>
                  <a:pt x="215276" y="253047"/>
                </a:lnTo>
                <a:lnTo>
                  <a:pt x="218531" y="245483"/>
                </a:lnTo>
                <a:lnTo>
                  <a:pt x="219616" y="236220"/>
                </a:lnTo>
                <a:lnTo>
                  <a:pt x="219566" y="235331"/>
                </a:lnTo>
                <a:lnTo>
                  <a:pt x="218526" y="227064"/>
                </a:lnTo>
                <a:lnTo>
                  <a:pt x="215239" y="219614"/>
                </a:lnTo>
                <a:lnTo>
                  <a:pt x="209895" y="214499"/>
                </a:lnTo>
                <a:lnTo>
                  <a:pt x="202603" y="212598"/>
                </a:lnTo>
                <a:close/>
              </a:path>
              <a:path w="474344" h="472439">
                <a:moveTo>
                  <a:pt x="148551" y="201041"/>
                </a:moveTo>
                <a:lnTo>
                  <a:pt x="118198" y="201041"/>
                </a:lnTo>
                <a:lnTo>
                  <a:pt x="126656" y="231012"/>
                </a:lnTo>
                <a:lnTo>
                  <a:pt x="128467" y="237132"/>
                </a:lnTo>
                <a:lnTo>
                  <a:pt x="130116" y="243300"/>
                </a:lnTo>
                <a:lnTo>
                  <a:pt x="131605" y="249515"/>
                </a:lnTo>
                <a:lnTo>
                  <a:pt x="132943" y="255778"/>
                </a:lnTo>
                <a:lnTo>
                  <a:pt x="133235" y="255778"/>
                </a:lnTo>
                <a:lnTo>
                  <a:pt x="134659" y="249404"/>
                </a:lnTo>
                <a:lnTo>
                  <a:pt x="136226" y="243173"/>
                </a:lnTo>
                <a:lnTo>
                  <a:pt x="138190" y="235966"/>
                </a:lnTo>
                <a:lnTo>
                  <a:pt x="139661" y="230759"/>
                </a:lnTo>
                <a:lnTo>
                  <a:pt x="148551" y="201041"/>
                </a:lnTo>
                <a:close/>
              </a:path>
              <a:path w="474344" h="472439">
                <a:moveTo>
                  <a:pt x="471639" y="201041"/>
                </a:moveTo>
                <a:lnTo>
                  <a:pt x="372236" y="201041"/>
                </a:lnTo>
                <a:lnTo>
                  <a:pt x="369950" y="248285"/>
                </a:lnTo>
                <a:lnTo>
                  <a:pt x="448133" y="248285"/>
                </a:lnTo>
                <a:lnTo>
                  <a:pt x="435863" y="236220"/>
                </a:lnTo>
                <a:lnTo>
                  <a:pt x="471639" y="201041"/>
                </a:lnTo>
                <a:close/>
              </a:path>
              <a:path w="474344" h="472439">
                <a:moveTo>
                  <a:pt x="153746" y="107696"/>
                </a:moveTo>
                <a:lnTo>
                  <a:pt x="145512" y="113387"/>
                </a:lnTo>
                <a:lnTo>
                  <a:pt x="137709" y="119602"/>
                </a:lnTo>
                <a:lnTo>
                  <a:pt x="130339" y="126341"/>
                </a:lnTo>
                <a:lnTo>
                  <a:pt x="123405" y="133604"/>
                </a:lnTo>
                <a:lnTo>
                  <a:pt x="123405" y="189230"/>
                </a:lnTo>
                <a:lnTo>
                  <a:pt x="153746" y="189230"/>
                </a:lnTo>
                <a:lnTo>
                  <a:pt x="153746" y="107696"/>
                </a:lnTo>
                <a:close/>
              </a:path>
              <a:path w="474344" h="472439">
                <a:moveTo>
                  <a:pt x="217614" y="84709"/>
                </a:moveTo>
                <a:lnTo>
                  <a:pt x="210465" y="85732"/>
                </a:lnTo>
                <a:lnTo>
                  <a:pt x="203344" y="87090"/>
                </a:lnTo>
                <a:lnTo>
                  <a:pt x="196277" y="88780"/>
                </a:lnTo>
                <a:lnTo>
                  <a:pt x="189293" y="90805"/>
                </a:lnTo>
                <a:lnTo>
                  <a:pt x="189293" y="189230"/>
                </a:lnTo>
                <a:lnTo>
                  <a:pt x="217614" y="189230"/>
                </a:lnTo>
                <a:lnTo>
                  <a:pt x="217614" y="84709"/>
                </a:lnTo>
                <a:close/>
              </a:path>
              <a:path w="474344" h="472439">
                <a:moveTo>
                  <a:pt x="253491" y="84074"/>
                </a:moveTo>
                <a:lnTo>
                  <a:pt x="253491" y="189230"/>
                </a:lnTo>
                <a:lnTo>
                  <a:pt x="282701" y="189230"/>
                </a:lnTo>
                <a:lnTo>
                  <a:pt x="282701" y="90170"/>
                </a:lnTo>
                <a:lnTo>
                  <a:pt x="275637" y="88145"/>
                </a:lnTo>
                <a:lnTo>
                  <a:pt x="268382" y="86455"/>
                </a:lnTo>
                <a:lnTo>
                  <a:pt x="260984" y="85097"/>
                </a:lnTo>
                <a:lnTo>
                  <a:pt x="253491" y="84074"/>
                </a:lnTo>
                <a:close/>
              </a:path>
              <a:path w="474344" h="472439">
                <a:moveTo>
                  <a:pt x="318516" y="106553"/>
                </a:moveTo>
                <a:lnTo>
                  <a:pt x="318516" y="189230"/>
                </a:lnTo>
                <a:lnTo>
                  <a:pt x="350519" y="189230"/>
                </a:lnTo>
                <a:lnTo>
                  <a:pt x="350519" y="133604"/>
                </a:lnTo>
                <a:lnTo>
                  <a:pt x="343269" y="125984"/>
                </a:lnTo>
                <a:lnTo>
                  <a:pt x="335470" y="118935"/>
                </a:lnTo>
                <a:lnTo>
                  <a:pt x="327195" y="112458"/>
                </a:lnTo>
                <a:lnTo>
                  <a:pt x="318516" y="106553"/>
                </a:lnTo>
                <a:close/>
              </a:path>
              <a:path w="474344" h="472439">
                <a:moveTo>
                  <a:pt x="352372" y="66802"/>
                </a:moveTo>
                <a:lnTo>
                  <a:pt x="236981" y="66802"/>
                </a:lnTo>
                <a:lnTo>
                  <a:pt x="281740" y="72767"/>
                </a:lnTo>
                <a:lnTo>
                  <a:pt x="322013" y="89596"/>
                </a:lnTo>
                <a:lnTo>
                  <a:pt x="356238" y="115685"/>
                </a:lnTo>
                <a:lnTo>
                  <a:pt x="382855" y="149431"/>
                </a:lnTo>
                <a:lnTo>
                  <a:pt x="400303" y="189230"/>
                </a:lnTo>
                <a:lnTo>
                  <a:pt x="454812" y="189230"/>
                </a:lnTo>
                <a:lnTo>
                  <a:pt x="425957" y="174879"/>
                </a:lnTo>
                <a:lnTo>
                  <a:pt x="450850" y="127635"/>
                </a:lnTo>
                <a:lnTo>
                  <a:pt x="398017" y="119887"/>
                </a:lnTo>
                <a:lnTo>
                  <a:pt x="405238" y="75819"/>
                </a:lnTo>
                <a:lnTo>
                  <a:pt x="353694" y="75819"/>
                </a:lnTo>
                <a:lnTo>
                  <a:pt x="352372" y="66802"/>
                </a:lnTo>
                <a:close/>
              </a:path>
              <a:path w="474344" h="472439">
                <a:moveTo>
                  <a:pt x="128028" y="22987"/>
                </a:moveTo>
                <a:lnTo>
                  <a:pt x="120230" y="75819"/>
                </a:lnTo>
                <a:lnTo>
                  <a:pt x="184925" y="75819"/>
                </a:lnTo>
                <a:lnTo>
                  <a:pt x="192227" y="72767"/>
                </a:lnTo>
                <a:lnTo>
                  <a:pt x="236981" y="66802"/>
                </a:lnTo>
                <a:lnTo>
                  <a:pt x="352372" y="66802"/>
                </a:lnTo>
                <a:lnTo>
                  <a:pt x="349598" y="47879"/>
                </a:lnTo>
                <a:lnTo>
                  <a:pt x="175425" y="47879"/>
                </a:lnTo>
                <a:lnTo>
                  <a:pt x="128028" y="22987"/>
                </a:lnTo>
                <a:close/>
              </a:path>
              <a:path w="474344" h="472439">
                <a:moveTo>
                  <a:pt x="406653" y="67183"/>
                </a:moveTo>
                <a:lnTo>
                  <a:pt x="353694" y="75819"/>
                </a:lnTo>
                <a:lnTo>
                  <a:pt x="405238" y="75819"/>
                </a:lnTo>
                <a:lnTo>
                  <a:pt x="406653" y="67183"/>
                </a:lnTo>
                <a:close/>
              </a:path>
              <a:path w="474344" h="472439">
                <a:moveTo>
                  <a:pt x="199415" y="0"/>
                </a:moveTo>
                <a:lnTo>
                  <a:pt x="175425" y="47879"/>
                </a:lnTo>
                <a:lnTo>
                  <a:pt x="298576" y="47879"/>
                </a:lnTo>
                <a:lnTo>
                  <a:pt x="293610" y="37973"/>
                </a:lnTo>
                <a:lnTo>
                  <a:pt x="236981" y="37973"/>
                </a:lnTo>
                <a:lnTo>
                  <a:pt x="199415" y="0"/>
                </a:lnTo>
                <a:close/>
              </a:path>
              <a:path w="474344" h="472439">
                <a:moveTo>
                  <a:pt x="345947" y="22987"/>
                </a:moveTo>
                <a:lnTo>
                  <a:pt x="298576" y="47879"/>
                </a:lnTo>
                <a:lnTo>
                  <a:pt x="349598" y="47879"/>
                </a:lnTo>
                <a:lnTo>
                  <a:pt x="345947" y="22987"/>
                </a:lnTo>
                <a:close/>
              </a:path>
              <a:path w="474344" h="472439">
                <a:moveTo>
                  <a:pt x="274573" y="0"/>
                </a:moveTo>
                <a:lnTo>
                  <a:pt x="236981" y="37973"/>
                </a:lnTo>
                <a:lnTo>
                  <a:pt x="293610" y="37973"/>
                </a:lnTo>
                <a:lnTo>
                  <a:pt x="2745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67001" y="1969084"/>
            <a:ext cx="7938770" cy="3784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32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培训</a:t>
            </a:r>
            <a:r>
              <a:rPr sz="32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主要</a:t>
            </a:r>
            <a:r>
              <a:rPr sz="32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的是？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黑体" panose="02010609060101010101" charset="-122"/>
              <a:cs typeface="黑体" panose="02010609060101010101" charset="-122"/>
            </a:endParaRPr>
          </a:p>
          <a:p>
            <a:pPr marL="5436870" indent="-457835">
              <a:lnSpc>
                <a:spcPct val="100000"/>
              </a:lnSpc>
              <a:buAutoNum type="alphaUcPeriod"/>
              <a:tabLst>
                <a:tab pos="5437505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增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加工作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满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意度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AutoNum type="alphaUcPeriod"/>
            </a:pPr>
            <a:endParaRPr sz="2050">
              <a:latin typeface="黑体" panose="02010609060101010101" charset="-122"/>
              <a:cs typeface="黑体" panose="02010609060101010101" charset="-122"/>
            </a:endParaRPr>
          </a:p>
          <a:p>
            <a:pPr marL="5436870" indent="-457835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5437505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提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升员工敬业度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AutoNum type="alphaUcPeriod"/>
            </a:pPr>
            <a:endParaRPr sz="2050">
              <a:latin typeface="黑体" panose="02010609060101010101" charset="-122"/>
              <a:cs typeface="黑体" panose="02010609060101010101" charset="-122"/>
            </a:endParaRPr>
          </a:p>
          <a:p>
            <a:pPr marL="5436870" indent="-457835">
              <a:lnSpc>
                <a:spcPct val="100000"/>
              </a:lnSpc>
              <a:buAutoNum type="alphaUcPeriod"/>
              <a:tabLst>
                <a:tab pos="5437505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驱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动组织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长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AutoNum type="alphaUcPeriod"/>
            </a:pPr>
            <a:endParaRPr sz="2050">
              <a:latin typeface="黑体" panose="02010609060101010101" charset="-122"/>
              <a:cs typeface="黑体" panose="02010609060101010101" charset="-122"/>
            </a:endParaRPr>
          </a:p>
          <a:p>
            <a:pPr marL="5436870" indent="-457835">
              <a:lnSpc>
                <a:spcPct val="100000"/>
              </a:lnSpc>
              <a:buAutoNum type="alphaUcPeriod"/>
              <a:tabLst>
                <a:tab pos="5437505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补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足能力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缺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口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8645" y="675894"/>
            <a:ext cx="2825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FFFFFF"/>
                </a:solidFill>
              </a:rPr>
              <a:t>大家</a:t>
            </a:r>
            <a:r>
              <a:rPr sz="4400" spc="10" dirty="0">
                <a:solidFill>
                  <a:srgbClr val="FFFFFF"/>
                </a:solidFill>
              </a:rPr>
              <a:t>来</a:t>
            </a:r>
            <a:r>
              <a:rPr sz="4400" spc="-15" dirty="0">
                <a:solidFill>
                  <a:srgbClr val="000000"/>
                </a:solidFill>
              </a:rPr>
              <a:t>投票</a:t>
            </a:r>
            <a:endParaRPr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1224" y="3810761"/>
            <a:ext cx="8655050" cy="993140"/>
            <a:chOff x="1411224" y="3810761"/>
            <a:chExt cx="8655050" cy="993140"/>
          </a:xfrm>
        </p:grpSpPr>
        <p:sp>
          <p:nvSpPr>
            <p:cNvPr id="3" name="object 3"/>
            <p:cNvSpPr/>
            <p:nvPr/>
          </p:nvSpPr>
          <p:spPr>
            <a:xfrm>
              <a:off x="1411224" y="4765547"/>
              <a:ext cx="8655050" cy="0"/>
            </a:xfrm>
            <a:custGeom>
              <a:avLst/>
              <a:gdLst/>
              <a:ahLst/>
              <a:cxnLst/>
              <a:rect l="l" t="t" r="r" b="b"/>
              <a:pathLst>
                <a:path w="8655050">
                  <a:moveTo>
                    <a:pt x="0" y="0"/>
                  </a:moveTo>
                  <a:lnTo>
                    <a:pt x="86546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230374" y="3810761"/>
              <a:ext cx="76200" cy="993140"/>
            </a:xfrm>
            <a:custGeom>
              <a:avLst/>
              <a:gdLst/>
              <a:ahLst/>
              <a:cxnLst/>
              <a:rect l="l" t="t" r="r" b="b"/>
              <a:pathLst>
                <a:path w="76200" h="993139">
                  <a:moveTo>
                    <a:pt x="25400" y="919115"/>
                  </a:moveTo>
                  <a:lnTo>
                    <a:pt x="23252" y="919547"/>
                  </a:lnTo>
                  <a:lnTo>
                    <a:pt x="11144" y="927703"/>
                  </a:lnTo>
                  <a:lnTo>
                    <a:pt x="2988" y="939811"/>
                  </a:lnTo>
                  <a:lnTo>
                    <a:pt x="0" y="954658"/>
                  </a:lnTo>
                  <a:lnTo>
                    <a:pt x="2988" y="969506"/>
                  </a:lnTo>
                  <a:lnTo>
                    <a:pt x="11144" y="981614"/>
                  </a:lnTo>
                  <a:lnTo>
                    <a:pt x="23252" y="989770"/>
                  </a:lnTo>
                  <a:lnTo>
                    <a:pt x="38100" y="992758"/>
                  </a:lnTo>
                  <a:lnTo>
                    <a:pt x="52947" y="989770"/>
                  </a:lnTo>
                  <a:lnTo>
                    <a:pt x="65055" y="981614"/>
                  </a:lnTo>
                  <a:lnTo>
                    <a:pt x="73211" y="969506"/>
                  </a:lnTo>
                  <a:lnTo>
                    <a:pt x="76200" y="954658"/>
                  </a:lnTo>
                  <a:lnTo>
                    <a:pt x="25400" y="954658"/>
                  </a:lnTo>
                  <a:lnTo>
                    <a:pt x="25400" y="919115"/>
                  </a:lnTo>
                  <a:close/>
                </a:path>
                <a:path w="76200" h="993139">
                  <a:moveTo>
                    <a:pt x="38100" y="916558"/>
                  </a:moveTo>
                  <a:lnTo>
                    <a:pt x="25400" y="919115"/>
                  </a:lnTo>
                  <a:lnTo>
                    <a:pt x="25400" y="954658"/>
                  </a:lnTo>
                  <a:lnTo>
                    <a:pt x="50800" y="954658"/>
                  </a:lnTo>
                  <a:lnTo>
                    <a:pt x="50800" y="919115"/>
                  </a:lnTo>
                  <a:lnTo>
                    <a:pt x="38100" y="916558"/>
                  </a:lnTo>
                  <a:close/>
                </a:path>
                <a:path w="76200" h="993139">
                  <a:moveTo>
                    <a:pt x="50800" y="919115"/>
                  </a:moveTo>
                  <a:lnTo>
                    <a:pt x="50800" y="954658"/>
                  </a:lnTo>
                  <a:lnTo>
                    <a:pt x="76200" y="954658"/>
                  </a:lnTo>
                  <a:lnTo>
                    <a:pt x="73211" y="939811"/>
                  </a:lnTo>
                  <a:lnTo>
                    <a:pt x="65055" y="927703"/>
                  </a:lnTo>
                  <a:lnTo>
                    <a:pt x="52947" y="919547"/>
                  </a:lnTo>
                  <a:lnTo>
                    <a:pt x="50800" y="919115"/>
                  </a:lnTo>
                  <a:close/>
                </a:path>
                <a:path w="76200" h="993139">
                  <a:moveTo>
                    <a:pt x="50800" y="0"/>
                  </a:moveTo>
                  <a:lnTo>
                    <a:pt x="25400" y="0"/>
                  </a:lnTo>
                  <a:lnTo>
                    <a:pt x="25400" y="919115"/>
                  </a:lnTo>
                  <a:lnTo>
                    <a:pt x="38100" y="916558"/>
                  </a:lnTo>
                  <a:lnTo>
                    <a:pt x="50800" y="916558"/>
                  </a:lnTo>
                  <a:lnTo>
                    <a:pt x="50800" y="0"/>
                  </a:lnTo>
                  <a:close/>
                </a:path>
                <a:path w="76200" h="993139">
                  <a:moveTo>
                    <a:pt x="50800" y="916558"/>
                  </a:moveTo>
                  <a:lnTo>
                    <a:pt x="38100" y="916558"/>
                  </a:lnTo>
                  <a:lnTo>
                    <a:pt x="50800" y="919115"/>
                  </a:lnTo>
                  <a:lnTo>
                    <a:pt x="50800" y="91655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680972" y="2458211"/>
            <a:ext cx="1172210" cy="1170940"/>
          </a:xfrm>
          <a:custGeom>
            <a:avLst/>
            <a:gdLst/>
            <a:ahLst/>
            <a:cxnLst/>
            <a:rect l="l" t="t" r="r" b="b"/>
            <a:pathLst>
              <a:path w="1172210" h="1170939">
                <a:moveTo>
                  <a:pt x="585977" y="0"/>
                </a:moveTo>
                <a:lnTo>
                  <a:pt x="537922" y="1939"/>
                </a:lnTo>
                <a:lnTo>
                  <a:pt x="490936" y="7659"/>
                </a:lnTo>
                <a:lnTo>
                  <a:pt x="445170" y="17007"/>
                </a:lnTo>
                <a:lnTo>
                  <a:pt x="400775" y="29833"/>
                </a:lnTo>
                <a:lnTo>
                  <a:pt x="357901" y="45987"/>
                </a:lnTo>
                <a:lnTo>
                  <a:pt x="316700" y="65319"/>
                </a:lnTo>
                <a:lnTo>
                  <a:pt x="277323" y="87676"/>
                </a:lnTo>
                <a:lnTo>
                  <a:pt x="239920" y="112910"/>
                </a:lnTo>
                <a:lnTo>
                  <a:pt x="204642" y="140868"/>
                </a:lnTo>
                <a:lnTo>
                  <a:pt x="171640" y="171402"/>
                </a:lnTo>
                <a:lnTo>
                  <a:pt x="141065" y="204359"/>
                </a:lnTo>
                <a:lnTo>
                  <a:pt x="113068" y="239591"/>
                </a:lnTo>
                <a:lnTo>
                  <a:pt x="87800" y="276945"/>
                </a:lnTo>
                <a:lnTo>
                  <a:pt x="65411" y="316271"/>
                </a:lnTo>
                <a:lnTo>
                  <a:pt x="46053" y="357419"/>
                </a:lnTo>
                <a:lnTo>
                  <a:pt x="29876" y="400238"/>
                </a:lnTo>
                <a:lnTo>
                  <a:pt x="17031" y="444578"/>
                </a:lnTo>
                <a:lnTo>
                  <a:pt x="7670" y="490288"/>
                </a:lnTo>
                <a:lnTo>
                  <a:pt x="1942" y="537217"/>
                </a:lnTo>
                <a:lnTo>
                  <a:pt x="0" y="585215"/>
                </a:lnTo>
                <a:lnTo>
                  <a:pt x="1942" y="633214"/>
                </a:lnTo>
                <a:lnTo>
                  <a:pt x="7670" y="680143"/>
                </a:lnTo>
                <a:lnTo>
                  <a:pt x="17031" y="725853"/>
                </a:lnTo>
                <a:lnTo>
                  <a:pt x="29876" y="770193"/>
                </a:lnTo>
                <a:lnTo>
                  <a:pt x="46053" y="813012"/>
                </a:lnTo>
                <a:lnTo>
                  <a:pt x="65411" y="854160"/>
                </a:lnTo>
                <a:lnTo>
                  <a:pt x="87800" y="893486"/>
                </a:lnTo>
                <a:lnTo>
                  <a:pt x="113068" y="930840"/>
                </a:lnTo>
                <a:lnTo>
                  <a:pt x="141065" y="966072"/>
                </a:lnTo>
                <a:lnTo>
                  <a:pt x="171640" y="999029"/>
                </a:lnTo>
                <a:lnTo>
                  <a:pt x="204642" y="1029563"/>
                </a:lnTo>
                <a:lnTo>
                  <a:pt x="239920" y="1057521"/>
                </a:lnTo>
                <a:lnTo>
                  <a:pt x="277323" y="1082755"/>
                </a:lnTo>
                <a:lnTo>
                  <a:pt x="316700" y="1105112"/>
                </a:lnTo>
                <a:lnTo>
                  <a:pt x="357901" y="1124444"/>
                </a:lnTo>
                <a:lnTo>
                  <a:pt x="400775" y="1140598"/>
                </a:lnTo>
                <a:lnTo>
                  <a:pt x="445170" y="1153424"/>
                </a:lnTo>
                <a:lnTo>
                  <a:pt x="490936" y="1162772"/>
                </a:lnTo>
                <a:lnTo>
                  <a:pt x="537922" y="1168492"/>
                </a:lnTo>
                <a:lnTo>
                  <a:pt x="585977" y="1170432"/>
                </a:lnTo>
                <a:lnTo>
                  <a:pt x="634033" y="1168492"/>
                </a:lnTo>
                <a:lnTo>
                  <a:pt x="681019" y="1162772"/>
                </a:lnTo>
                <a:lnTo>
                  <a:pt x="726785" y="1153424"/>
                </a:lnTo>
                <a:lnTo>
                  <a:pt x="771180" y="1140598"/>
                </a:lnTo>
                <a:lnTo>
                  <a:pt x="814054" y="1124444"/>
                </a:lnTo>
                <a:lnTo>
                  <a:pt x="855255" y="1105112"/>
                </a:lnTo>
                <a:lnTo>
                  <a:pt x="894632" y="1082755"/>
                </a:lnTo>
                <a:lnTo>
                  <a:pt x="932035" y="1057521"/>
                </a:lnTo>
                <a:lnTo>
                  <a:pt x="967313" y="1029563"/>
                </a:lnTo>
                <a:lnTo>
                  <a:pt x="1000315" y="999029"/>
                </a:lnTo>
                <a:lnTo>
                  <a:pt x="1030890" y="966072"/>
                </a:lnTo>
                <a:lnTo>
                  <a:pt x="1058887" y="930840"/>
                </a:lnTo>
                <a:lnTo>
                  <a:pt x="1084155" y="893486"/>
                </a:lnTo>
                <a:lnTo>
                  <a:pt x="1106544" y="854160"/>
                </a:lnTo>
                <a:lnTo>
                  <a:pt x="1125902" y="813012"/>
                </a:lnTo>
                <a:lnTo>
                  <a:pt x="1142079" y="770193"/>
                </a:lnTo>
                <a:lnTo>
                  <a:pt x="1154924" y="725853"/>
                </a:lnTo>
                <a:lnTo>
                  <a:pt x="1164285" y="680143"/>
                </a:lnTo>
                <a:lnTo>
                  <a:pt x="1170013" y="633214"/>
                </a:lnTo>
                <a:lnTo>
                  <a:pt x="1171955" y="585215"/>
                </a:lnTo>
                <a:lnTo>
                  <a:pt x="1170013" y="537217"/>
                </a:lnTo>
                <a:lnTo>
                  <a:pt x="1164285" y="490288"/>
                </a:lnTo>
                <a:lnTo>
                  <a:pt x="1154924" y="444578"/>
                </a:lnTo>
                <a:lnTo>
                  <a:pt x="1142079" y="400238"/>
                </a:lnTo>
                <a:lnTo>
                  <a:pt x="1125902" y="357419"/>
                </a:lnTo>
                <a:lnTo>
                  <a:pt x="1106544" y="316271"/>
                </a:lnTo>
                <a:lnTo>
                  <a:pt x="1084155" y="276945"/>
                </a:lnTo>
                <a:lnTo>
                  <a:pt x="1058887" y="239591"/>
                </a:lnTo>
                <a:lnTo>
                  <a:pt x="1030890" y="204359"/>
                </a:lnTo>
                <a:lnTo>
                  <a:pt x="1000315" y="171402"/>
                </a:lnTo>
                <a:lnTo>
                  <a:pt x="967313" y="140868"/>
                </a:lnTo>
                <a:lnTo>
                  <a:pt x="932035" y="112910"/>
                </a:lnTo>
                <a:lnTo>
                  <a:pt x="894632" y="87676"/>
                </a:lnTo>
                <a:lnTo>
                  <a:pt x="855255" y="65319"/>
                </a:lnTo>
                <a:lnTo>
                  <a:pt x="814054" y="45987"/>
                </a:lnTo>
                <a:lnTo>
                  <a:pt x="771180" y="29833"/>
                </a:lnTo>
                <a:lnTo>
                  <a:pt x="726785" y="17007"/>
                </a:lnTo>
                <a:lnTo>
                  <a:pt x="681019" y="7659"/>
                </a:lnTo>
                <a:lnTo>
                  <a:pt x="634033" y="1939"/>
                </a:lnTo>
                <a:lnTo>
                  <a:pt x="58597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60092" y="3303651"/>
            <a:ext cx="1229995" cy="507365"/>
          </a:xfrm>
          <a:custGeom>
            <a:avLst/>
            <a:gdLst/>
            <a:ahLst/>
            <a:cxnLst/>
            <a:rect l="l" t="t" r="r" b="b"/>
            <a:pathLst>
              <a:path w="1229995" h="507364">
                <a:moveTo>
                  <a:pt x="1229740" y="0"/>
                </a:moveTo>
                <a:lnTo>
                  <a:pt x="1211903" y="45109"/>
                </a:lnTo>
                <a:lnTo>
                  <a:pt x="1191555" y="88464"/>
                </a:lnTo>
                <a:lnTo>
                  <a:pt x="1168811" y="130009"/>
                </a:lnTo>
                <a:lnTo>
                  <a:pt x="1143787" y="169692"/>
                </a:lnTo>
                <a:lnTo>
                  <a:pt x="1116598" y="207457"/>
                </a:lnTo>
                <a:lnTo>
                  <a:pt x="1087358" y="243250"/>
                </a:lnTo>
                <a:lnTo>
                  <a:pt x="1056182" y="277019"/>
                </a:lnTo>
                <a:lnTo>
                  <a:pt x="1023185" y="308708"/>
                </a:lnTo>
                <a:lnTo>
                  <a:pt x="988483" y="338263"/>
                </a:lnTo>
                <a:lnTo>
                  <a:pt x="952189" y="365631"/>
                </a:lnTo>
                <a:lnTo>
                  <a:pt x="914420" y="390758"/>
                </a:lnTo>
                <a:lnTo>
                  <a:pt x="875290" y="413589"/>
                </a:lnTo>
                <a:lnTo>
                  <a:pt x="834913" y="434070"/>
                </a:lnTo>
                <a:lnTo>
                  <a:pt x="793406" y="452147"/>
                </a:lnTo>
                <a:lnTo>
                  <a:pt x="750882" y="467766"/>
                </a:lnTo>
                <a:lnTo>
                  <a:pt x="707457" y="480874"/>
                </a:lnTo>
                <a:lnTo>
                  <a:pt x="663245" y="491415"/>
                </a:lnTo>
                <a:lnTo>
                  <a:pt x="618362" y="499337"/>
                </a:lnTo>
                <a:lnTo>
                  <a:pt x="572923" y="504584"/>
                </a:lnTo>
                <a:lnTo>
                  <a:pt x="527042" y="507103"/>
                </a:lnTo>
                <a:lnTo>
                  <a:pt x="480834" y="506840"/>
                </a:lnTo>
                <a:lnTo>
                  <a:pt x="434415" y="503740"/>
                </a:lnTo>
                <a:lnTo>
                  <a:pt x="387899" y="497751"/>
                </a:lnTo>
                <a:lnTo>
                  <a:pt x="341401" y="488816"/>
                </a:lnTo>
                <a:lnTo>
                  <a:pt x="295036" y="476884"/>
                </a:lnTo>
                <a:lnTo>
                  <a:pt x="248919" y="461899"/>
                </a:lnTo>
                <a:lnTo>
                  <a:pt x="203749" y="443982"/>
                </a:lnTo>
                <a:lnTo>
                  <a:pt x="159888" y="423300"/>
                </a:lnTo>
                <a:lnTo>
                  <a:pt x="117459" y="399923"/>
                </a:lnTo>
                <a:lnTo>
                  <a:pt x="76585" y="373920"/>
                </a:lnTo>
                <a:lnTo>
                  <a:pt x="37391" y="345364"/>
                </a:lnTo>
                <a:lnTo>
                  <a:pt x="0" y="314325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16373" y="3813809"/>
            <a:ext cx="76200" cy="993140"/>
          </a:xfrm>
          <a:custGeom>
            <a:avLst/>
            <a:gdLst/>
            <a:ahLst/>
            <a:cxnLst/>
            <a:rect l="l" t="t" r="r" b="b"/>
            <a:pathLst>
              <a:path w="76200" h="993139">
                <a:moveTo>
                  <a:pt x="25400" y="919115"/>
                </a:moveTo>
                <a:lnTo>
                  <a:pt x="23252" y="919547"/>
                </a:lnTo>
                <a:lnTo>
                  <a:pt x="11144" y="927703"/>
                </a:lnTo>
                <a:lnTo>
                  <a:pt x="2988" y="939811"/>
                </a:lnTo>
                <a:lnTo>
                  <a:pt x="0" y="954658"/>
                </a:lnTo>
                <a:lnTo>
                  <a:pt x="2988" y="969506"/>
                </a:lnTo>
                <a:lnTo>
                  <a:pt x="11144" y="981614"/>
                </a:lnTo>
                <a:lnTo>
                  <a:pt x="23252" y="989770"/>
                </a:lnTo>
                <a:lnTo>
                  <a:pt x="38100" y="992758"/>
                </a:lnTo>
                <a:lnTo>
                  <a:pt x="52947" y="989770"/>
                </a:lnTo>
                <a:lnTo>
                  <a:pt x="65055" y="981614"/>
                </a:lnTo>
                <a:lnTo>
                  <a:pt x="73211" y="969506"/>
                </a:lnTo>
                <a:lnTo>
                  <a:pt x="76200" y="954658"/>
                </a:lnTo>
                <a:lnTo>
                  <a:pt x="25400" y="954658"/>
                </a:lnTo>
                <a:lnTo>
                  <a:pt x="25400" y="919115"/>
                </a:lnTo>
                <a:close/>
              </a:path>
              <a:path w="76200" h="993139">
                <a:moveTo>
                  <a:pt x="38100" y="916558"/>
                </a:moveTo>
                <a:lnTo>
                  <a:pt x="25400" y="919115"/>
                </a:lnTo>
                <a:lnTo>
                  <a:pt x="25400" y="954658"/>
                </a:lnTo>
                <a:lnTo>
                  <a:pt x="50800" y="954658"/>
                </a:lnTo>
                <a:lnTo>
                  <a:pt x="50800" y="919115"/>
                </a:lnTo>
                <a:lnTo>
                  <a:pt x="38100" y="916558"/>
                </a:lnTo>
                <a:close/>
              </a:path>
              <a:path w="76200" h="993139">
                <a:moveTo>
                  <a:pt x="50800" y="919115"/>
                </a:moveTo>
                <a:lnTo>
                  <a:pt x="50800" y="954658"/>
                </a:lnTo>
                <a:lnTo>
                  <a:pt x="76200" y="954658"/>
                </a:lnTo>
                <a:lnTo>
                  <a:pt x="73211" y="939811"/>
                </a:lnTo>
                <a:lnTo>
                  <a:pt x="65055" y="927703"/>
                </a:lnTo>
                <a:lnTo>
                  <a:pt x="52947" y="919547"/>
                </a:lnTo>
                <a:lnTo>
                  <a:pt x="50800" y="919115"/>
                </a:lnTo>
                <a:close/>
              </a:path>
              <a:path w="76200" h="993139">
                <a:moveTo>
                  <a:pt x="50800" y="0"/>
                </a:moveTo>
                <a:lnTo>
                  <a:pt x="25400" y="0"/>
                </a:lnTo>
                <a:lnTo>
                  <a:pt x="25400" y="919115"/>
                </a:lnTo>
                <a:lnTo>
                  <a:pt x="38100" y="916558"/>
                </a:lnTo>
                <a:lnTo>
                  <a:pt x="50800" y="916558"/>
                </a:lnTo>
                <a:lnTo>
                  <a:pt x="50800" y="0"/>
                </a:lnTo>
                <a:close/>
              </a:path>
              <a:path w="76200" h="993139">
                <a:moveTo>
                  <a:pt x="50800" y="916558"/>
                </a:moveTo>
                <a:lnTo>
                  <a:pt x="38100" y="916558"/>
                </a:lnTo>
                <a:lnTo>
                  <a:pt x="50800" y="919115"/>
                </a:lnTo>
                <a:lnTo>
                  <a:pt x="50800" y="91655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3771646" y="2131822"/>
            <a:ext cx="1767839" cy="1700530"/>
            <a:chOff x="3771646" y="2131822"/>
            <a:chExt cx="1767839" cy="1700530"/>
          </a:xfrm>
        </p:grpSpPr>
        <p:sp>
          <p:nvSpPr>
            <p:cNvPr id="9" name="object 9"/>
            <p:cNvSpPr/>
            <p:nvPr/>
          </p:nvSpPr>
          <p:spPr>
            <a:xfrm>
              <a:off x="3777996" y="2138172"/>
              <a:ext cx="1469390" cy="1470660"/>
            </a:xfrm>
            <a:custGeom>
              <a:avLst/>
              <a:gdLst/>
              <a:ahLst/>
              <a:cxnLst/>
              <a:rect l="l" t="t" r="r" b="b"/>
              <a:pathLst>
                <a:path w="1469389" h="1470660">
                  <a:moveTo>
                    <a:pt x="734567" y="0"/>
                  </a:moveTo>
                  <a:lnTo>
                    <a:pt x="686275" y="1563"/>
                  </a:lnTo>
                  <a:lnTo>
                    <a:pt x="638816" y="6191"/>
                  </a:lnTo>
                  <a:lnTo>
                    <a:pt x="592287" y="13784"/>
                  </a:lnTo>
                  <a:lnTo>
                    <a:pt x="546786" y="24248"/>
                  </a:lnTo>
                  <a:lnTo>
                    <a:pt x="502407" y="37484"/>
                  </a:lnTo>
                  <a:lnTo>
                    <a:pt x="459250" y="53396"/>
                  </a:lnTo>
                  <a:lnTo>
                    <a:pt x="417410" y="71887"/>
                  </a:lnTo>
                  <a:lnTo>
                    <a:pt x="376985" y="92860"/>
                  </a:lnTo>
                  <a:lnTo>
                    <a:pt x="338070" y="116219"/>
                  </a:lnTo>
                  <a:lnTo>
                    <a:pt x="300764" y="141866"/>
                  </a:lnTo>
                  <a:lnTo>
                    <a:pt x="265163" y="169704"/>
                  </a:lnTo>
                  <a:lnTo>
                    <a:pt x="231363" y="199638"/>
                  </a:lnTo>
                  <a:lnTo>
                    <a:pt x="199462" y="231569"/>
                  </a:lnTo>
                  <a:lnTo>
                    <a:pt x="169557" y="265402"/>
                  </a:lnTo>
                  <a:lnTo>
                    <a:pt x="141744" y="301038"/>
                  </a:lnTo>
                  <a:lnTo>
                    <a:pt x="116120" y="338382"/>
                  </a:lnTo>
                  <a:lnTo>
                    <a:pt x="92782" y="377337"/>
                  </a:lnTo>
                  <a:lnTo>
                    <a:pt x="71827" y="417805"/>
                  </a:lnTo>
                  <a:lnTo>
                    <a:pt x="53352" y="459690"/>
                  </a:lnTo>
                  <a:lnTo>
                    <a:pt x="37453" y="502895"/>
                  </a:lnTo>
                  <a:lnTo>
                    <a:pt x="24228" y="547323"/>
                  </a:lnTo>
                  <a:lnTo>
                    <a:pt x="13773" y="592878"/>
                  </a:lnTo>
                  <a:lnTo>
                    <a:pt x="6186" y="639461"/>
                  </a:lnTo>
                  <a:lnTo>
                    <a:pt x="1562" y="686978"/>
                  </a:lnTo>
                  <a:lnTo>
                    <a:pt x="0" y="735329"/>
                  </a:lnTo>
                  <a:lnTo>
                    <a:pt x="1562" y="783681"/>
                  </a:lnTo>
                  <a:lnTo>
                    <a:pt x="6186" y="831198"/>
                  </a:lnTo>
                  <a:lnTo>
                    <a:pt x="13773" y="877781"/>
                  </a:lnTo>
                  <a:lnTo>
                    <a:pt x="24228" y="923336"/>
                  </a:lnTo>
                  <a:lnTo>
                    <a:pt x="37453" y="967764"/>
                  </a:lnTo>
                  <a:lnTo>
                    <a:pt x="53352" y="1010969"/>
                  </a:lnTo>
                  <a:lnTo>
                    <a:pt x="71827" y="1052854"/>
                  </a:lnTo>
                  <a:lnTo>
                    <a:pt x="92782" y="1093322"/>
                  </a:lnTo>
                  <a:lnTo>
                    <a:pt x="116120" y="1132277"/>
                  </a:lnTo>
                  <a:lnTo>
                    <a:pt x="141744" y="1169621"/>
                  </a:lnTo>
                  <a:lnTo>
                    <a:pt x="169557" y="1205257"/>
                  </a:lnTo>
                  <a:lnTo>
                    <a:pt x="199462" y="1239090"/>
                  </a:lnTo>
                  <a:lnTo>
                    <a:pt x="231363" y="1271021"/>
                  </a:lnTo>
                  <a:lnTo>
                    <a:pt x="265163" y="1300955"/>
                  </a:lnTo>
                  <a:lnTo>
                    <a:pt x="300764" y="1328793"/>
                  </a:lnTo>
                  <a:lnTo>
                    <a:pt x="338070" y="1354440"/>
                  </a:lnTo>
                  <a:lnTo>
                    <a:pt x="376985" y="1377799"/>
                  </a:lnTo>
                  <a:lnTo>
                    <a:pt x="417410" y="1398772"/>
                  </a:lnTo>
                  <a:lnTo>
                    <a:pt x="459250" y="1417263"/>
                  </a:lnTo>
                  <a:lnTo>
                    <a:pt x="502407" y="1433175"/>
                  </a:lnTo>
                  <a:lnTo>
                    <a:pt x="546786" y="1446411"/>
                  </a:lnTo>
                  <a:lnTo>
                    <a:pt x="592287" y="1456875"/>
                  </a:lnTo>
                  <a:lnTo>
                    <a:pt x="638816" y="1464468"/>
                  </a:lnTo>
                  <a:lnTo>
                    <a:pt x="686275" y="1469096"/>
                  </a:lnTo>
                  <a:lnTo>
                    <a:pt x="734567" y="1470659"/>
                  </a:lnTo>
                  <a:lnTo>
                    <a:pt x="782860" y="1469096"/>
                  </a:lnTo>
                  <a:lnTo>
                    <a:pt x="830319" y="1464468"/>
                  </a:lnTo>
                  <a:lnTo>
                    <a:pt x="876848" y="1456875"/>
                  </a:lnTo>
                  <a:lnTo>
                    <a:pt x="922349" y="1446411"/>
                  </a:lnTo>
                  <a:lnTo>
                    <a:pt x="966728" y="1433175"/>
                  </a:lnTo>
                  <a:lnTo>
                    <a:pt x="1009885" y="1417263"/>
                  </a:lnTo>
                  <a:lnTo>
                    <a:pt x="1051725" y="1398772"/>
                  </a:lnTo>
                  <a:lnTo>
                    <a:pt x="1092150" y="1377799"/>
                  </a:lnTo>
                  <a:lnTo>
                    <a:pt x="1131065" y="1354440"/>
                  </a:lnTo>
                  <a:lnTo>
                    <a:pt x="1168371" y="1328793"/>
                  </a:lnTo>
                  <a:lnTo>
                    <a:pt x="1203972" y="1300955"/>
                  </a:lnTo>
                  <a:lnTo>
                    <a:pt x="1237772" y="1271021"/>
                  </a:lnTo>
                  <a:lnTo>
                    <a:pt x="1269673" y="1239090"/>
                  </a:lnTo>
                  <a:lnTo>
                    <a:pt x="1299578" y="1205257"/>
                  </a:lnTo>
                  <a:lnTo>
                    <a:pt x="1327391" y="1169621"/>
                  </a:lnTo>
                  <a:lnTo>
                    <a:pt x="1353015" y="1132277"/>
                  </a:lnTo>
                  <a:lnTo>
                    <a:pt x="1376353" y="1093322"/>
                  </a:lnTo>
                  <a:lnTo>
                    <a:pt x="1397308" y="1052854"/>
                  </a:lnTo>
                  <a:lnTo>
                    <a:pt x="1415783" y="1010969"/>
                  </a:lnTo>
                  <a:lnTo>
                    <a:pt x="1431682" y="967764"/>
                  </a:lnTo>
                  <a:lnTo>
                    <a:pt x="1444907" y="923336"/>
                  </a:lnTo>
                  <a:lnTo>
                    <a:pt x="1455362" y="877781"/>
                  </a:lnTo>
                  <a:lnTo>
                    <a:pt x="1462949" y="831198"/>
                  </a:lnTo>
                  <a:lnTo>
                    <a:pt x="1467573" y="783681"/>
                  </a:lnTo>
                  <a:lnTo>
                    <a:pt x="1469136" y="735329"/>
                  </a:lnTo>
                  <a:lnTo>
                    <a:pt x="1467573" y="686978"/>
                  </a:lnTo>
                  <a:lnTo>
                    <a:pt x="1462949" y="639461"/>
                  </a:lnTo>
                  <a:lnTo>
                    <a:pt x="1455362" y="592878"/>
                  </a:lnTo>
                  <a:lnTo>
                    <a:pt x="1444907" y="547323"/>
                  </a:lnTo>
                  <a:lnTo>
                    <a:pt x="1431682" y="502895"/>
                  </a:lnTo>
                  <a:lnTo>
                    <a:pt x="1415783" y="459690"/>
                  </a:lnTo>
                  <a:lnTo>
                    <a:pt x="1397308" y="417805"/>
                  </a:lnTo>
                  <a:lnTo>
                    <a:pt x="1376353" y="377337"/>
                  </a:lnTo>
                  <a:lnTo>
                    <a:pt x="1353015" y="338382"/>
                  </a:lnTo>
                  <a:lnTo>
                    <a:pt x="1327391" y="301038"/>
                  </a:lnTo>
                  <a:lnTo>
                    <a:pt x="1299578" y="265402"/>
                  </a:lnTo>
                  <a:lnTo>
                    <a:pt x="1269673" y="231569"/>
                  </a:lnTo>
                  <a:lnTo>
                    <a:pt x="1237772" y="199638"/>
                  </a:lnTo>
                  <a:lnTo>
                    <a:pt x="1203972" y="169704"/>
                  </a:lnTo>
                  <a:lnTo>
                    <a:pt x="1168371" y="141866"/>
                  </a:lnTo>
                  <a:lnTo>
                    <a:pt x="1131065" y="116219"/>
                  </a:lnTo>
                  <a:lnTo>
                    <a:pt x="1092150" y="92860"/>
                  </a:lnTo>
                  <a:lnTo>
                    <a:pt x="1051725" y="71887"/>
                  </a:lnTo>
                  <a:lnTo>
                    <a:pt x="1009885" y="53396"/>
                  </a:lnTo>
                  <a:lnTo>
                    <a:pt x="966728" y="37484"/>
                  </a:lnTo>
                  <a:lnTo>
                    <a:pt x="922349" y="24248"/>
                  </a:lnTo>
                  <a:lnTo>
                    <a:pt x="876848" y="13784"/>
                  </a:lnTo>
                  <a:lnTo>
                    <a:pt x="830319" y="6191"/>
                  </a:lnTo>
                  <a:lnTo>
                    <a:pt x="782860" y="1563"/>
                  </a:lnTo>
                  <a:lnTo>
                    <a:pt x="73456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77996" y="2138172"/>
              <a:ext cx="1469390" cy="1470660"/>
            </a:xfrm>
            <a:custGeom>
              <a:avLst/>
              <a:gdLst/>
              <a:ahLst/>
              <a:cxnLst/>
              <a:rect l="l" t="t" r="r" b="b"/>
              <a:pathLst>
                <a:path w="1469389" h="1470660">
                  <a:moveTo>
                    <a:pt x="0" y="735329"/>
                  </a:moveTo>
                  <a:lnTo>
                    <a:pt x="1562" y="686978"/>
                  </a:lnTo>
                  <a:lnTo>
                    <a:pt x="6186" y="639461"/>
                  </a:lnTo>
                  <a:lnTo>
                    <a:pt x="13773" y="592878"/>
                  </a:lnTo>
                  <a:lnTo>
                    <a:pt x="24228" y="547323"/>
                  </a:lnTo>
                  <a:lnTo>
                    <a:pt x="37453" y="502895"/>
                  </a:lnTo>
                  <a:lnTo>
                    <a:pt x="53352" y="459690"/>
                  </a:lnTo>
                  <a:lnTo>
                    <a:pt x="71827" y="417805"/>
                  </a:lnTo>
                  <a:lnTo>
                    <a:pt x="92782" y="377337"/>
                  </a:lnTo>
                  <a:lnTo>
                    <a:pt x="116120" y="338382"/>
                  </a:lnTo>
                  <a:lnTo>
                    <a:pt x="141744" y="301038"/>
                  </a:lnTo>
                  <a:lnTo>
                    <a:pt x="169557" y="265402"/>
                  </a:lnTo>
                  <a:lnTo>
                    <a:pt x="199462" y="231569"/>
                  </a:lnTo>
                  <a:lnTo>
                    <a:pt x="231363" y="199638"/>
                  </a:lnTo>
                  <a:lnTo>
                    <a:pt x="265163" y="169704"/>
                  </a:lnTo>
                  <a:lnTo>
                    <a:pt x="300764" y="141866"/>
                  </a:lnTo>
                  <a:lnTo>
                    <a:pt x="338070" y="116219"/>
                  </a:lnTo>
                  <a:lnTo>
                    <a:pt x="376985" y="92860"/>
                  </a:lnTo>
                  <a:lnTo>
                    <a:pt x="417410" y="71887"/>
                  </a:lnTo>
                  <a:lnTo>
                    <a:pt x="459250" y="53396"/>
                  </a:lnTo>
                  <a:lnTo>
                    <a:pt x="502407" y="37484"/>
                  </a:lnTo>
                  <a:lnTo>
                    <a:pt x="546786" y="24248"/>
                  </a:lnTo>
                  <a:lnTo>
                    <a:pt x="592287" y="13784"/>
                  </a:lnTo>
                  <a:lnTo>
                    <a:pt x="638816" y="6191"/>
                  </a:lnTo>
                  <a:lnTo>
                    <a:pt x="686275" y="1563"/>
                  </a:lnTo>
                  <a:lnTo>
                    <a:pt x="734567" y="0"/>
                  </a:lnTo>
                  <a:lnTo>
                    <a:pt x="782860" y="1563"/>
                  </a:lnTo>
                  <a:lnTo>
                    <a:pt x="830319" y="6191"/>
                  </a:lnTo>
                  <a:lnTo>
                    <a:pt x="876848" y="13784"/>
                  </a:lnTo>
                  <a:lnTo>
                    <a:pt x="922349" y="24248"/>
                  </a:lnTo>
                  <a:lnTo>
                    <a:pt x="966728" y="37484"/>
                  </a:lnTo>
                  <a:lnTo>
                    <a:pt x="1009885" y="53396"/>
                  </a:lnTo>
                  <a:lnTo>
                    <a:pt x="1051725" y="71887"/>
                  </a:lnTo>
                  <a:lnTo>
                    <a:pt x="1092150" y="92860"/>
                  </a:lnTo>
                  <a:lnTo>
                    <a:pt x="1131065" y="116219"/>
                  </a:lnTo>
                  <a:lnTo>
                    <a:pt x="1168371" y="141866"/>
                  </a:lnTo>
                  <a:lnTo>
                    <a:pt x="1203972" y="169704"/>
                  </a:lnTo>
                  <a:lnTo>
                    <a:pt x="1237772" y="199638"/>
                  </a:lnTo>
                  <a:lnTo>
                    <a:pt x="1269673" y="231569"/>
                  </a:lnTo>
                  <a:lnTo>
                    <a:pt x="1299578" y="265402"/>
                  </a:lnTo>
                  <a:lnTo>
                    <a:pt x="1327391" y="301038"/>
                  </a:lnTo>
                  <a:lnTo>
                    <a:pt x="1353015" y="338382"/>
                  </a:lnTo>
                  <a:lnTo>
                    <a:pt x="1376353" y="377337"/>
                  </a:lnTo>
                  <a:lnTo>
                    <a:pt x="1397308" y="417805"/>
                  </a:lnTo>
                  <a:lnTo>
                    <a:pt x="1415783" y="459690"/>
                  </a:lnTo>
                  <a:lnTo>
                    <a:pt x="1431682" y="502895"/>
                  </a:lnTo>
                  <a:lnTo>
                    <a:pt x="1444907" y="547323"/>
                  </a:lnTo>
                  <a:lnTo>
                    <a:pt x="1455362" y="592878"/>
                  </a:lnTo>
                  <a:lnTo>
                    <a:pt x="1462949" y="639461"/>
                  </a:lnTo>
                  <a:lnTo>
                    <a:pt x="1467573" y="686978"/>
                  </a:lnTo>
                  <a:lnTo>
                    <a:pt x="1469136" y="735329"/>
                  </a:lnTo>
                  <a:lnTo>
                    <a:pt x="1467573" y="783681"/>
                  </a:lnTo>
                  <a:lnTo>
                    <a:pt x="1462949" y="831198"/>
                  </a:lnTo>
                  <a:lnTo>
                    <a:pt x="1455362" y="877781"/>
                  </a:lnTo>
                  <a:lnTo>
                    <a:pt x="1444907" y="923336"/>
                  </a:lnTo>
                  <a:lnTo>
                    <a:pt x="1431682" y="967764"/>
                  </a:lnTo>
                  <a:lnTo>
                    <a:pt x="1415783" y="1010969"/>
                  </a:lnTo>
                  <a:lnTo>
                    <a:pt x="1397308" y="1052854"/>
                  </a:lnTo>
                  <a:lnTo>
                    <a:pt x="1376353" y="1093322"/>
                  </a:lnTo>
                  <a:lnTo>
                    <a:pt x="1353015" y="1132277"/>
                  </a:lnTo>
                  <a:lnTo>
                    <a:pt x="1327391" y="1169621"/>
                  </a:lnTo>
                  <a:lnTo>
                    <a:pt x="1299578" y="1205257"/>
                  </a:lnTo>
                  <a:lnTo>
                    <a:pt x="1269673" y="1239090"/>
                  </a:lnTo>
                  <a:lnTo>
                    <a:pt x="1237772" y="1271021"/>
                  </a:lnTo>
                  <a:lnTo>
                    <a:pt x="1203972" y="1300955"/>
                  </a:lnTo>
                  <a:lnTo>
                    <a:pt x="1168371" y="1328793"/>
                  </a:lnTo>
                  <a:lnTo>
                    <a:pt x="1131065" y="1354440"/>
                  </a:lnTo>
                  <a:lnTo>
                    <a:pt x="1092150" y="1377799"/>
                  </a:lnTo>
                  <a:lnTo>
                    <a:pt x="1051725" y="1398772"/>
                  </a:lnTo>
                  <a:lnTo>
                    <a:pt x="1009885" y="1417263"/>
                  </a:lnTo>
                  <a:lnTo>
                    <a:pt x="966728" y="1433175"/>
                  </a:lnTo>
                  <a:lnTo>
                    <a:pt x="922349" y="1446411"/>
                  </a:lnTo>
                  <a:lnTo>
                    <a:pt x="876848" y="1456875"/>
                  </a:lnTo>
                  <a:lnTo>
                    <a:pt x="830319" y="1464468"/>
                  </a:lnTo>
                  <a:lnTo>
                    <a:pt x="782860" y="1469096"/>
                  </a:lnTo>
                  <a:lnTo>
                    <a:pt x="734567" y="1470659"/>
                  </a:lnTo>
                  <a:lnTo>
                    <a:pt x="686275" y="1469096"/>
                  </a:lnTo>
                  <a:lnTo>
                    <a:pt x="638816" y="1464468"/>
                  </a:lnTo>
                  <a:lnTo>
                    <a:pt x="592287" y="1456875"/>
                  </a:lnTo>
                  <a:lnTo>
                    <a:pt x="546786" y="1446411"/>
                  </a:lnTo>
                  <a:lnTo>
                    <a:pt x="502407" y="1433175"/>
                  </a:lnTo>
                  <a:lnTo>
                    <a:pt x="459250" y="1417263"/>
                  </a:lnTo>
                  <a:lnTo>
                    <a:pt x="417410" y="1398772"/>
                  </a:lnTo>
                  <a:lnTo>
                    <a:pt x="376985" y="1377799"/>
                  </a:lnTo>
                  <a:lnTo>
                    <a:pt x="338070" y="1354440"/>
                  </a:lnTo>
                  <a:lnTo>
                    <a:pt x="300764" y="1328793"/>
                  </a:lnTo>
                  <a:lnTo>
                    <a:pt x="265163" y="1300955"/>
                  </a:lnTo>
                  <a:lnTo>
                    <a:pt x="231363" y="1271021"/>
                  </a:lnTo>
                  <a:lnTo>
                    <a:pt x="199462" y="1239090"/>
                  </a:lnTo>
                  <a:lnTo>
                    <a:pt x="169557" y="1205257"/>
                  </a:lnTo>
                  <a:lnTo>
                    <a:pt x="141744" y="1169621"/>
                  </a:lnTo>
                  <a:lnTo>
                    <a:pt x="116120" y="1132277"/>
                  </a:lnTo>
                  <a:lnTo>
                    <a:pt x="92782" y="1093322"/>
                  </a:lnTo>
                  <a:lnTo>
                    <a:pt x="71827" y="1052854"/>
                  </a:lnTo>
                  <a:lnTo>
                    <a:pt x="53352" y="1010969"/>
                  </a:lnTo>
                  <a:lnTo>
                    <a:pt x="37453" y="967764"/>
                  </a:lnTo>
                  <a:lnTo>
                    <a:pt x="24228" y="923336"/>
                  </a:lnTo>
                  <a:lnTo>
                    <a:pt x="13773" y="877781"/>
                  </a:lnTo>
                  <a:lnTo>
                    <a:pt x="6186" y="831198"/>
                  </a:lnTo>
                  <a:lnTo>
                    <a:pt x="1562" y="783681"/>
                  </a:lnTo>
                  <a:lnTo>
                    <a:pt x="0" y="735329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20388" y="2273173"/>
              <a:ext cx="1400175" cy="1539875"/>
            </a:xfrm>
            <a:custGeom>
              <a:avLst/>
              <a:gdLst/>
              <a:ahLst/>
              <a:cxnLst/>
              <a:rect l="l" t="t" r="r" b="b"/>
              <a:pathLst>
                <a:path w="1400175" h="1539875">
                  <a:moveTo>
                    <a:pt x="1206753" y="0"/>
                  </a:moveTo>
                  <a:lnTo>
                    <a:pt x="1234666" y="39075"/>
                  </a:lnTo>
                  <a:lnTo>
                    <a:pt x="1260360" y="79056"/>
                  </a:lnTo>
                  <a:lnTo>
                    <a:pt x="1283846" y="119866"/>
                  </a:lnTo>
                  <a:lnTo>
                    <a:pt x="1305136" y="161427"/>
                  </a:lnTo>
                  <a:lnTo>
                    <a:pt x="1324240" y="203663"/>
                  </a:lnTo>
                  <a:lnTo>
                    <a:pt x="1341170" y="246496"/>
                  </a:lnTo>
                  <a:lnTo>
                    <a:pt x="1355935" y="289849"/>
                  </a:lnTo>
                  <a:lnTo>
                    <a:pt x="1368547" y="333645"/>
                  </a:lnTo>
                  <a:lnTo>
                    <a:pt x="1379018" y="377806"/>
                  </a:lnTo>
                  <a:lnTo>
                    <a:pt x="1387357" y="422256"/>
                  </a:lnTo>
                  <a:lnTo>
                    <a:pt x="1393575" y="466917"/>
                  </a:lnTo>
                  <a:lnTo>
                    <a:pt x="1397684" y="511713"/>
                  </a:lnTo>
                  <a:lnTo>
                    <a:pt x="1399695" y="556565"/>
                  </a:lnTo>
                  <a:lnTo>
                    <a:pt x="1399618" y="601397"/>
                  </a:lnTo>
                  <a:lnTo>
                    <a:pt x="1397464" y="646132"/>
                  </a:lnTo>
                  <a:lnTo>
                    <a:pt x="1393245" y="690692"/>
                  </a:lnTo>
                  <a:lnTo>
                    <a:pt x="1386970" y="735000"/>
                  </a:lnTo>
                  <a:lnTo>
                    <a:pt x="1378652" y="778979"/>
                  </a:lnTo>
                  <a:lnTo>
                    <a:pt x="1368300" y="822552"/>
                  </a:lnTo>
                  <a:lnTo>
                    <a:pt x="1355926" y="865642"/>
                  </a:lnTo>
                  <a:lnTo>
                    <a:pt x="1341541" y="908171"/>
                  </a:lnTo>
                  <a:lnTo>
                    <a:pt x="1325155" y="950063"/>
                  </a:lnTo>
                  <a:lnTo>
                    <a:pt x="1306780" y="991240"/>
                  </a:lnTo>
                  <a:lnTo>
                    <a:pt x="1286426" y="1031624"/>
                  </a:lnTo>
                  <a:lnTo>
                    <a:pt x="1264104" y="1071140"/>
                  </a:lnTo>
                  <a:lnTo>
                    <a:pt x="1239826" y="1109708"/>
                  </a:lnTo>
                  <a:lnTo>
                    <a:pt x="1213601" y="1147254"/>
                  </a:lnTo>
                  <a:lnTo>
                    <a:pt x="1185442" y="1183698"/>
                  </a:lnTo>
                  <a:lnTo>
                    <a:pt x="1155358" y="1218965"/>
                  </a:lnTo>
                  <a:lnTo>
                    <a:pt x="1123361" y="1252976"/>
                  </a:lnTo>
                  <a:lnTo>
                    <a:pt x="1089462" y="1285655"/>
                  </a:lnTo>
                  <a:lnTo>
                    <a:pt x="1053671" y="1316925"/>
                  </a:lnTo>
                  <a:lnTo>
                    <a:pt x="1016000" y="1346708"/>
                  </a:lnTo>
                  <a:lnTo>
                    <a:pt x="975301" y="1375698"/>
                  </a:lnTo>
                  <a:lnTo>
                    <a:pt x="933451" y="1402360"/>
                  </a:lnTo>
                  <a:lnTo>
                    <a:pt x="890545" y="1426688"/>
                  </a:lnTo>
                  <a:lnTo>
                    <a:pt x="846677" y="1448671"/>
                  </a:lnTo>
                  <a:lnTo>
                    <a:pt x="801940" y="1468303"/>
                  </a:lnTo>
                  <a:lnTo>
                    <a:pt x="756429" y="1485574"/>
                  </a:lnTo>
                  <a:lnTo>
                    <a:pt x="710240" y="1500477"/>
                  </a:lnTo>
                  <a:lnTo>
                    <a:pt x="663465" y="1513003"/>
                  </a:lnTo>
                  <a:lnTo>
                    <a:pt x="616199" y="1523144"/>
                  </a:lnTo>
                  <a:lnTo>
                    <a:pt x="568537" y="1530892"/>
                  </a:lnTo>
                  <a:lnTo>
                    <a:pt x="520573" y="1536239"/>
                  </a:lnTo>
                  <a:lnTo>
                    <a:pt x="472400" y="1539176"/>
                  </a:lnTo>
                  <a:lnTo>
                    <a:pt x="424115" y="1539696"/>
                  </a:lnTo>
                  <a:lnTo>
                    <a:pt x="375810" y="1537789"/>
                  </a:lnTo>
                  <a:lnTo>
                    <a:pt x="327580" y="1533448"/>
                  </a:lnTo>
                  <a:lnTo>
                    <a:pt x="279520" y="1526665"/>
                  </a:lnTo>
                  <a:lnTo>
                    <a:pt x="231724" y="1517431"/>
                  </a:lnTo>
                  <a:lnTo>
                    <a:pt x="184285" y="1505737"/>
                  </a:lnTo>
                  <a:lnTo>
                    <a:pt x="137299" y="1491577"/>
                  </a:lnTo>
                  <a:lnTo>
                    <a:pt x="90860" y="1474941"/>
                  </a:lnTo>
                  <a:lnTo>
                    <a:pt x="45062" y="1455822"/>
                  </a:lnTo>
                  <a:lnTo>
                    <a:pt x="0" y="143421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6922769" y="3807714"/>
            <a:ext cx="76200" cy="993140"/>
          </a:xfrm>
          <a:custGeom>
            <a:avLst/>
            <a:gdLst/>
            <a:ahLst/>
            <a:cxnLst/>
            <a:rect l="l" t="t" r="r" b="b"/>
            <a:pathLst>
              <a:path w="76200" h="993139">
                <a:moveTo>
                  <a:pt x="25400" y="919115"/>
                </a:moveTo>
                <a:lnTo>
                  <a:pt x="23252" y="919547"/>
                </a:lnTo>
                <a:lnTo>
                  <a:pt x="11144" y="927703"/>
                </a:lnTo>
                <a:lnTo>
                  <a:pt x="2988" y="939811"/>
                </a:lnTo>
                <a:lnTo>
                  <a:pt x="0" y="954659"/>
                </a:lnTo>
                <a:lnTo>
                  <a:pt x="2988" y="969506"/>
                </a:lnTo>
                <a:lnTo>
                  <a:pt x="11144" y="981614"/>
                </a:lnTo>
                <a:lnTo>
                  <a:pt x="23252" y="989770"/>
                </a:lnTo>
                <a:lnTo>
                  <a:pt x="38100" y="992759"/>
                </a:lnTo>
                <a:lnTo>
                  <a:pt x="52947" y="989770"/>
                </a:lnTo>
                <a:lnTo>
                  <a:pt x="65055" y="981614"/>
                </a:lnTo>
                <a:lnTo>
                  <a:pt x="73211" y="969506"/>
                </a:lnTo>
                <a:lnTo>
                  <a:pt x="76200" y="954659"/>
                </a:lnTo>
                <a:lnTo>
                  <a:pt x="25400" y="954659"/>
                </a:lnTo>
                <a:lnTo>
                  <a:pt x="25400" y="919115"/>
                </a:lnTo>
                <a:close/>
              </a:path>
              <a:path w="76200" h="993139">
                <a:moveTo>
                  <a:pt x="38100" y="916559"/>
                </a:moveTo>
                <a:lnTo>
                  <a:pt x="25400" y="919115"/>
                </a:lnTo>
                <a:lnTo>
                  <a:pt x="25400" y="954659"/>
                </a:lnTo>
                <a:lnTo>
                  <a:pt x="50800" y="954659"/>
                </a:lnTo>
                <a:lnTo>
                  <a:pt x="50800" y="919115"/>
                </a:lnTo>
                <a:lnTo>
                  <a:pt x="38100" y="916559"/>
                </a:lnTo>
                <a:close/>
              </a:path>
              <a:path w="76200" h="993139">
                <a:moveTo>
                  <a:pt x="50800" y="919115"/>
                </a:moveTo>
                <a:lnTo>
                  <a:pt x="50800" y="954659"/>
                </a:lnTo>
                <a:lnTo>
                  <a:pt x="76200" y="954659"/>
                </a:lnTo>
                <a:lnTo>
                  <a:pt x="73211" y="939811"/>
                </a:lnTo>
                <a:lnTo>
                  <a:pt x="65055" y="927703"/>
                </a:lnTo>
                <a:lnTo>
                  <a:pt x="52947" y="919547"/>
                </a:lnTo>
                <a:lnTo>
                  <a:pt x="50800" y="919115"/>
                </a:lnTo>
                <a:close/>
              </a:path>
              <a:path w="76200" h="993139">
                <a:moveTo>
                  <a:pt x="50800" y="0"/>
                </a:moveTo>
                <a:lnTo>
                  <a:pt x="25400" y="0"/>
                </a:lnTo>
                <a:lnTo>
                  <a:pt x="25400" y="919115"/>
                </a:lnTo>
                <a:lnTo>
                  <a:pt x="38100" y="916559"/>
                </a:lnTo>
                <a:lnTo>
                  <a:pt x="50800" y="916559"/>
                </a:lnTo>
                <a:lnTo>
                  <a:pt x="50800" y="0"/>
                </a:lnTo>
                <a:close/>
              </a:path>
              <a:path w="76200" h="993139">
                <a:moveTo>
                  <a:pt x="50800" y="916559"/>
                </a:moveTo>
                <a:lnTo>
                  <a:pt x="38100" y="916559"/>
                </a:lnTo>
                <a:lnTo>
                  <a:pt x="50800" y="919115"/>
                </a:lnTo>
                <a:lnTo>
                  <a:pt x="50800" y="91655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6175247" y="1964817"/>
            <a:ext cx="1780539" cy="1891030"/>
            <a:chOff x="6175247" y="1964817"/>
            <a:chExt cx="1780539" cy="1891030"/>
          </a:xfrm>
        </p:grpSpPr>
        <p:sp>
          <p:nvSpPr>
            <p:cNvPr id="14" name="object 14"/>
            <p:cNvSpPr/>
            <p:nvPr/>
          </p:nvSpPr>
          <p:spPr>
            <a:xfrm>
              <a:off x="6175247" y="2060448"/>
              <a:ext cx="1568450" cy="1568450"/>
            </a:xfrm>
            <a:custGeom>
              <a:avLst/>
              <a:gdLst/>
              <a:ahLst/>
              <a:cxnLst/>
              <a:rect l="l" t="t" r="r" b="b"/>
              <a:pathLst>
                <a:path w="1568450" h="1568450">
                  <a:moveTo>
                    <a:pt x="784098" y="0"/>
                  </a:moveTo>
                  <a:lnTo>
                    <a:pt x="736330" y="1430"/>
                  </a:lnTo>
                  <a:lnTo>
                    <a:pt x="689320" y="5668"/>
                  </a:lnTo>
                  <a:lnTo>
                    <a:pt x="643148" y="12632"/>
                  </a:lnTo>
                  <a:lnTo>
                    <a:pt x="597899" y="22238"/>
                  </a:lnTo>
                  <a:lnTo>
                    <a:pt x="553652" y="34405"/>
                  </a:lnTo>
                  <a:lnTo>
                    <a:pt x="510490" y="49052"/>
                  </a:lnTo>
                  <a:lnTo>
                    <a:pt x="468496" y="66096"/>
                  </a:lnTo>
                  <a:lnTo>
                    <a:pt x="427751" y="85454"/>
                  </a:lnTo>
                  <a:lnTo>
                    <a:pt x="388337" y="107046"/>
                  </a:lnTo>
                  <a:lnTo>
                    <a:pt x="350337" y="130790"/>
                  </a:lnTo>
                  <a:lnTo>
                    <a:pt x="313831" y="156602"/>
                  </a:lnTo>
                  <a:lnTo>
                    <a:pt x="278903" y="184401"/>
                  </a:lnTo>
                  <a:lnTo>
                    <a:pt x="245634" y="214106"/>
                  </a:lnTo>
                  <a:lnTo>
                    <a:pt x="214106" y="245634"/>
                  </a:lnTo>
                  <a:lnTo>
                    <a:pt x="184401" y="278903"/>
                  </a:lnTo>
                  <a:lnTo>
                    <a:pt x="156602" y="313831"/>
                  </a:lnTo>
                  <a:lnTo>
                    <a:pt x="130790" y="350337"/>
                  </a:lnTo>
                  <a:lnTo>
                    <a:pt x="107046" y="388337"/>
                  </a:lnTo>
                  <a:lnTo>
                    <a:pt x="85454" y="427751"/>
                  </a:lnTo>
                  <a:lnTo>
                    <a:pt x="66096" y="468496"/>
                  </a:lnTo>
                  <a:lnTo>
                    <a:pt x="49052" y="510490"/>
                  </a:lnTo>
                  <a:lnTo>
                    <a:pt x="34405" y="553652"/>
                  </a:lnTo>
                  <a:lnTo>
                    <a:pt x="22238" y="597899"/>
                  </a:lnTo>
                  <a:lnTo>
                    <a:pt x="12632" y="643148"/>
                  </a:lnTo>
                  <a:lnTo>
                    <a:pt x="5668" y="689320"/>
                  </a:lnTo>
                  <a:lnTo>
                    <a:pt x="1430" y="736330"/>
                  </a:lnTo>
                  <a:lnTo>
                    <a:pt x="0" y="784098"/>
                  </a:lnTo>
                  <a:lnTo>
                    <a:pt x="1430" y="831865"/>
                  </a:lnTo>
                  <a:lnTo>
                    <a:pt x="5668" y="878875"/>
                  </a:lnTo>
                  <a:lnTo>
                    <a:pt x="12632" y="925047"/>
                  </a:lnTo>
                  <a:lnTo>
                    <a:pt x="22238" y="970296"/>
                  </a:lnTo>
                  <a:lnTo>
                    <a:pt x="34405" y="1014543"/>
                  </a:lnTo>
                  <a:lnTo>
                    <a:pt x="49052" y="1057705"/>
                  </a:lnTo>
                  <a:lnTo>
                    <a:pt x="66096" y="1099699"/>
                  </a:lnTo>
                  <a:lnTo>
                    <a:pt x="85454" y="1140444"/>
                  </a:lnTo>
                  <a:lnTo>
                    <a:pt x="107046" y="1179858"/>
                  </a:lnTo>
                  <a:lnTo>
                    <a:pt x="130790" y="1217858"/>
                  </a:lnTo>
                  <a:lnTo>
                    <a:pt x="156602" y="1254364"/>
                  </a:lnTo>
                  <a:lnTo>
                    <a:pt x="184401" y="1289292"/>
                  </a:lnTo>
                  <a:lnTo>
                    <a:pt x="214106" y="1322561"/>
                  </a:lnTo>
                  <a:lnTo>
                    <a:pt x="245634" y="1354089"/>
                  </a:lnTo>
                  <a:lnTo>
                    <a:pt x="278903" y="1383794"/>
                  </a:lnTo>
                  <a:lnTo>
                    <a:pt x="313831" y="1411593"/>
                  </a:lnTo>
                  <a:lnTo>
                    <a:pt x="350337" y="1437405"/>
                  </a:lnTo>
                  <a:lnTo>
                    <a:pt x="388337" y="1461149"/>
                  </a:lnTo>
                  <a:lnTo>
                    <a:pt x="427751" y="1482741"/>
                  </a:lnTo>
                  <a:lnTo>
                    <a:pt x="468496" y="1502099"/>
                  </a:lnTo>
                  <a:lnTo>
                    <a:pt x="510490" y="1519143"/>
                  </a:lnTo>
                  <a:lnTo>
                    <a:pt x="553652" y="1533790"/>
                  </a:lnTo>
                  <a:lnTo>
                    <a:pt x="597899" y="1545957"/>
                  </a:lnTo>
                  <a:lnTo>
                    <a:pt x="643148" y="1555563"/>
                  </a:lnTo>
                  <a:lnTo>
                    <a:pt x="689320" y="1562527"/>
                  </a:lnTo>
                  <a:lnTo>
                    <a:pt x="736330" y="1566765"/>
                  </a:lnTo>
                  <a:lnTo>
                    <a:pt x="784098" y="1568195"/>
                  </a:lnTo>
                  <a:lnTo>
                    <a:pt x="831865" y="1566765"/>
                  </a:lnTo>
                  <a:lnTo>
                    <a:pt x="878875" y="1562527"/>
                  </a:lnTo>
                  <a:lnTo>
                    <a:pt x="925047" y="1555563"/>
                  </a:lnTo>
                  <a:lnTo>
                    <a:pt x="970296" y="1545957"/>
                  </a:lnTo>
                  <a:lnTo>
                    <a:pt x="1014543" y="1533790"/>
                  </a:lnTo>
                  <a:lnTo>
                    <a:pt x="1057705" y="1519143"/>
                  </a:lnTo>
                  <a:lnTo>
                    <a:pt x="1099699" y="1502099"/>
                  </a:lnTo>
                  <a:lnTo>
                    <a:pt x="1140444" y="1482741"/>
                  </a:lnTo>
                  <a:lnTo>
                    <a:pt x="1179858" y="1461149"/>
                  </a:lnTo>
                  <a:lnTo>
                    <a:pt x="1217858" y="1437405"/>
                  </a:lnTo>
                  <a:lnTo>
                    <a:pt x="1254364" y="1411593"/>
                  </a:lnTo>
                  <a:lnTo>
                    <a:pt x="1289292" y="1383794"/>
                  </a:lnTo>
                  <a:lnTo>
                    <a:pt x="1322561" y="1354089"/>
                  </a:lnTo>
                  <a:lnTo>
                    <a:pt x="1354089" y="1322561"/>
                  </a:lnTo>
                  <a:lnTo>
                    <a:pt x="1383794" y="1289292"/>
                  </a:lnTo>
                  <a:lnTo>
                    <a:pt x="1411593" y="1254364"/>
                  </a:lnTo>
                  <a:lnTo>
                    <a:pt x="1437405" y="1217858"/>
                  </a:lnTo>
                  <a:lnTo>
                    <a:pt x="1461149" y="1179858"/>
                  </a:lnTo>
                  <a:lnTo>
                    <a:pt x="1482741" y="1140444"/>
                  </a:lnTo>
                  <a:lnTo>
                    <a:pt x="1502099" y="1099699"/>
                  </a:lnTo>
                  <a:lnTo>
                    <a:pt x="1519143" y="1057705"/>
                  </a:lnTo>
                  <a:lnTo>
                    <a:pt x="1533790" y="1014543"/>
                  </a:lnTo>
                  <a:lnTo>
                    <a:pt x="1545957" y="970296"/>
                  </a:lnTo>
                  <a:lnTo>
                    <a:pt x="1555563" y="925047"/>
                  </a:lnTo>
                  <a:lnTo>
                    <a:pt x="1562527" y="878875"/>
                  </a:lnTo>
                  <a:lnTo>
                    <a:pt x="1566765" y="831865"/>
                  </a:lnTo>
                  <a:lnTo>
                    <a:pt x="1568196" y="784098"/>
                  </a:lnTo>
                  <a:lnTo>
                    <a:pt x="1566765" y="736330"/>
                  </a:lnTo>
                  <a:lnTo>
                    <a:pt x="1562527" y="689320"/>
                  </a:lnTo>
                  <a:lnTo>
                    <a:pt x="1555563" y="643148"/>
                  </a:lnTo>
                  <a:lnTo>
                    <a:pt x="1545957" y="597899"/>
                  </a:lnTo>
                  <a:lnTo>
                    <a:pt x="1533790" y="553652"/>
                  </a:lnTo>
                  <a:lnTo>
                    <a:pt x="1519143" y="510490"/>
                  </a:lnTo>
                  <a:lnTo>
                    <a:pt x="1502099" y="468496"/>
                  </a:lnTo>
                  <a:lnTo>
                    <a:pt x="1482741" y="427751"/>
                  </a:lnTo>
                  <a:lnTo>
                    <a:pt x="1461149" y="388337"/>
                  </a:lnTo>
                  <a:lnTo>
                    <a:pt x="1437405" y="350337"/>
                  </a:lnTo>
                  <a:lnTo>
                    <a:pt x="1411593" y="313831"/>
                  </a:lnTo>
                  <a:lnTo>
                    <a:pt x="1383794" y="278903"/>
                  </a:lnTo>
                  <a:lnTo>
                    <a:pt x="1354089" y="245634"/>
                  </a:lnTo>
                  <a:lnTo>
                    <a:pt x="1322561" y="214106"/>
                  </a:lnTo>
                  <a:lnTo>
                    <a:pt x="1289292" y="184401"/>
                  </a:lnTo>
                  <a:lnTo>
                    <a:pt x="1254364" y="156602"/>
                  </a:lnTo>
                  <a:lnTo>
                    <a:pt x="1217858" y="130790"/>
                  </a:lnTo>
                  <a:lnTo>
                    <a:pt x="1179858" y="107046"/>
                  </a:lnTo>
                  <a:lnTo>
                    <a:pt x="1140444" y="85454"/>
                  </a:lnTo>
                  <a:lnTo>
                    <a:pt x="1099699" y="66096"/>
                  </a:lnTo>
                  <a:lnTo>
                    <a:pt x="1057705" y="49052"/>
                  </a:lnTo>
                  <a:lnTo>
                    <a:pt x="1014543" y="34405"/>
                  </a:lnTo>
                  <a:lnTo>
                    <a:pt x="970296" y="22238"/>
                  </a:lnTo>
                  <a:lnTo>
                    <a:pt x="925047" y="12632"/>
                  </a:lnTo>
                  <a:lnTo>
                    <a:pt x="878875" y="5668"/>
                  </a:lnTo>
                  <a:lnTo>
                    <a:pt x="831865" y="1430"/>
                  </a:lnTo>
                  <a:lnTo>
                    <a:pt x="78409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434454" y="1983867"/>
              <a:ext cx="1501775" cy="1852930"/>
            </a:xfrm>
            <a:custGeom>
              <a:avLst/>
              <a:gdLst/>
              <a:ahLst/>
              <a:cxnLst/>
              <a:rect l="l" t="t" r="r" b="b"/>
              <a:pathLst>
                <a:path w="1501775" h="1852929">
                  <a:moveTo>
                    <a:pt x="1084072" y="0"/>
                  </a:moveTo>
                  <a:lnTo>
                    <a:pt x="1122303" y="29563"/>
                  </a:lnTo>
                  <a:lnTo>
                    <a:pt x="1158767" y="60558"/>
                  </a:lnTo>
                  <a:lnTo>
                    <a:pt x="1193451" y="92914"/>
                  </a:lnTo>
                  <a:lnTo>
                    <a:pt x="1226346" y="126564"/>
                  </a:lnTo>
                  <a:lnTo>
                    <a:pt x="1257442" y="161438"/>
                  </a:lnTo>
                  <a:lnTo>
                    <a:pt x="1286728" y="197467"/>
                  </a:lnTo>
                  <a:lnTo>
                    <a:pt x="1314192" y="234583"/>
                  </a:lnTo>
                  <a:lnTo>
                    <a:pt x="1339826" y="272716"/>
                  </a:lnTo>
                  <a:lnTo>
                    <a:pt x="1363619" y="311798"/>
                  </a:lnTo>
                  <a:lnTo>
                    <a:pt x="1385559" y="351759"/>
                  </a:lnTo>
                  <a:lnTo>
                    <a:pt x="1405637" y="392532"/>
                  </a:lnTo>
                  <a:lnTo>
                    <a:pt x="1423842" y="434046"/>
                  </a:lnTo>
                  <a:lnTo>
                    <a:pt x="1440164" y="476233"/>
                  </a:lnTo>
                  <a:lnTo>
                    <a:pt x="1454592" y="519025"/>
                  </a:lnTo>
                  <a:lnTo>
                    <a:pt x="1467116" y="562352"/>
                  </a:lnTo>
                  <a:lnTo>
                    <a:pt x="1477726" y="606146"/>
                  </a:lnTo>
                  <a:lnTo>
                    <a:pt x="1486410" y="650337"/>
                  </a:lnTo>
                  <a:lnTo>
                    <a:pt x="1493159" y="694856"/>
                  </a:lnTo>
                  <a:lnTo>
                    <a:pt x="1497961" y="739636"/>
                  </a:lnTo>
                  <a:lnTo>
                    <a:pt x="1500808" y="784606"/>
                  </a:lnTo>
                  <a:lnTo>
                    <a:pt x="1501687" y="829699"/>
                  </a:lnTo>
                  <a:lnTo>
                    <a:pt x="1500589" y="874844"/>
                  </a:lnTo>
                  <a:lnTo>
                    <a:pt x="1497503" y="919974"/>
                  </a:lnTo>
                  <a:lnTo>
                    <a:pt x="1492419" y="965019"/>
                  </a:lnTo>
                  <a:lnTo>
                    <a:pt x="1485327" y="1009911"/>
                  </a:lnTo>
                  <a:lnTo>
                    <a:pt x="1476215" y="1054580"/>
                  </a:lnTo>
                  <a:lnTo>
                    <a:pt x="1465073" y="1098957"/>
                  </a:lnTo>
                  <a:lnTo>
                    <a:pt x="1451892" y="1142975"/>
                  </a:lnTo>
                  <a:lnTo>
                    <a:pt x="1436660" y="1186564"/>
                  </a:lnTo>
                  <a:lnTo>
                    <a:pt x="1419367" y="1229654"/>
                  </a:lnTo>
                  <a:lnTo>
                    <a:pt x="1400003" y="1272178"/>
                  </a:lnTo>
                  <a:lnTo>
                    <a:pt x="1378557" y="1314066"/>
                  </a:lnTo>
                  <a:lnTo>
                    <a:pt x="1355018" y="1355249"/>
                  </a:lnTo>
                  <a:lnTo>
                    <a:pt x="1329377" y="1395659"/>
                  </a:lnTo>
                  <a:lnTo>
                    <a:pt x="1301623" y="1435227"/>
                  </a:lnTo>
                  <a:lnTo>
                    <a:pt x="1271781" y="1473790"/>
                  </a:lnTo>
                  <a:lnTo>
                    <a:pt x="1240437" y="1510590"/>
                  </a:lnTo>
                  <a:lnTo>
                    <a:pt x="1207662" y="1545610"/>
                  </a:lnTo>
                  <a:lnTo>
                    <a:pt x="1173529" y="1578834"/>
                  </a:lnTo>
                  <a:lnTo>
                    <a:pt x="1138108" y="1610244"/>
                  </a:lnTo>
                  <a:lnTo>
                    <a:pt x="1101471" y="1639825"/>
                  </a:lnTo>
                  <a:lnTo>
                    <a:pt x="1063690" y="1667560"/>
                  </a:lnTo>
                  <a:lnTo>
                    <a:pt x="1024837" y="1693431"/>
                  </a:lnTo>
                  <a:lnTo>
                    <a:pt x="984983" y="1717424"/>
                  </a:lnTo>
                  <a:lnTo>
                    <a:pt x="944199" y="1739520"/>
                  </a:lnTo>
                  <a:lnTo>
                    <a:pt x="902559" y="1759704"/>
                  </a:lnTo>
                  <a:lnTo>
                    <a:pt x="860132" y="1777958"/>
                  </a:lnTo>
                  <a:lnTo>
                    <a:pt x="816991" y="1794267"/>
                  </a:lnTo>
                  <a:lnTo>
                    <a:pt x="773208" y="1808614"/>
                  </a:lnTo>
                  <a:lnTo>
                    <a:pt x="728854" y="1820982"/>
                  </a:lnTo>
                  <a:lnTo>
                    <a:pt x="684000" y="1831354"/>
                  </a:lnTo>
                  <a:lnTo>
                    <a:pt x="638719" y="1839714"/>
                  </a:lnTo>
                  <a:lnTo>
                    <a:pt x="593081" y="1846046"/>
                  </a:lnTo>
                  <a:lnTo>
                    <a:pt x="547160" y="1850333"/>
                  </a:lnTo>
                  <a:lnTo>
                    <a:pt x="501025" y="1852558"/>
                  </a:lnTo>
                  <a:lnTo>
                    <a:pt x="454750" y="1852704"/>
                  </a:lnTo>
                  <a:lnTo>
                    <a:pt x="408405" y="1850756"/>
                  </a:lnTo>
                  <a:lnTo>
                    <a:pt x="362063" y="1846696"/>
                  </a:lnTo>
                  <a:lnTo>
                    <a:pt x="315794" y="1840508"/>
                  </a:lnTo>
                  <a:lnTo>
                    <a:pt x="269671" y="1832176"/>
                  </a:lnTo>
                  <a:lnTo>
                    <a:pt x="223765" y="1821682"/>
                  </a:lnTo>
                  <a:lnTo>
                    <a:pt x="178147" y="1809011"/>
                  </a:lnTo>
                  <a:lnTo>
                    <a:pt x="132891" y="1794145"/>
                  </a:lnTo>
                  <a:lnTo>
                    <a:pt x="88066" y="1777069"/>
                  </a:lnTo>
                  <a:lnTo>
                    <a:pt x="43745" y="1757765"/>
                  </a:lnTo>
                  <a:lnTo>
                    <a:pt x="0" y="1736217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9699497" y="3810761"/>
            <a:ext cx="76200" cy="993140"/>
          </a:xfrm>
          <a:custGeom>
            <a:avLst/>
            <a:gdLst/>
            <a:ahLst/>
            <a:cxnLst/>
            <a:rect l="l" t="t" r="r" b="b"/>
            <a:pathLst>
              <a:path w="76200" h="993139">
                <a:moveTo>
                  <a:pt x="25400" y="919115"/>
                </a:moveTo>
                <a:lnTo>
                  <a:pt x="23252" y="919547"/>
                </a:lnTo>
                <a:lnTo>
                  <a:pt x="11144" y="927703"/>
                </a:lnTo>
                <a:lnTo>
                  <a:pt x="2988" y="939811"/>
                </a:lnTo>
                <a:lnTo>
                  <a:pt x="0" y="954658"/>
                </a:lnTo>
                <a:lnTo>
                  <a:pt x="2988" y="969506"/>
                </a:lnTo>
                <a:lnTo>
                  <a:pt x="11144" y="981614"/>
                </a:lnTo>
                <a:lnTo>
                  <a:pt x="23252" y="989770"/>
                </a:lnTo>
                <a:lnTo>
                  <a:pt x="38100" y="992758"/>
                </a:lnTo>
                <a:lnTo>
                  <a:pt x="52947" y="989770"/>
                </a:lnTo>
                <a:lnTo>
                  <a:pt x="65055" y="981614"/>
                </a:lnTo>
                <a:lnTo>
                  <a:pt x="73211" y="969506"/>
                </a:lnTo>
                <a:lnTo>
                  <a:pt x="76200" y="954658"/>
                </a:lnTo>
                <a:lnTo>
                  <a:pt x="25400" y="954658"/>
                </a:lnTo>
                <a:lnTo>
                  <a:pt x="25400" y="919115"/>
                </a:lnTo>
                <a:close/>
              </a:path>
              <a:path w="76200" h="993139">
                <a:moveTo>
                  <a:pt x="38100" y="916558"/>
                </a:moveTo>
                <a:lnTo>
                  <a:pt x="25400" y="919115"/>
                </a:lnTo>
                <a:lnTo>
                  <a:pt x="25400" y="954658"/>
                </a:lnTo>
                <a:lnTo>
                  <a:pt x="50800" y="954658"/>
                </a:lnTo>
                <a:lnTo>
                  <a:pt x="50800" y="919115"/>
                </a:lnTo>
                <a:lnTo>
                  <a:pt x="38100" y="916558"/>
                </a:lnTo>
                <a:close/>
              </a:path>
              <a:path w="76200" h="993139">
                <a:moveTo>
                  <a:pt x="50800" y="919115"/>
                </a:moveTo>
                <a:lnTo>
                  <a:pt x="50800" y="954658"/>
                </a:lnTo>
                <a:lnTo>
                  <a:pt x="76200" y="954658"/>
                </a:lnTo>
                <a:lnTo>
                  <a:pt x="73211" y="939811"/>
                </a:lnTo>
                <a:lnTo>
                  <a:pt x="65055" y="927703"/>
                </a:lnTo>
                <a:lnTo>
                  <a:pt x="52947" y="919547"/>
                </a:lnTo>
                <a:lnTo>
                  <a:pt x="50800" y="919115"/>
                </a:lnTo>
                <a:close/>
              </a:path>
              <a:path w="76200" h="993139">
                <a:moveTo>
                  <a:pt x="50800" y="0"/>
                </a:moveTo>
                <a:lnTo>
                  <a:pt x="25400" y="0"/>
                </a:lnTo>
                <a:lnTo>
                  <a:pt x="25400" y="919115"/>
                </a:lnTo>
                <a:lnTo>
                  <a:pt x="38100" y="916558"/>
                </a:lnTo>
                <a:lnTo>
                  <a:pt x="50800" y="916558"/>
                </a:lnTo>
                <a:lnTo>
                  <a:pt x="50800" y="0"/>
                </a:lnTo>
                <a:close/>
              </a:path>
              <a:path w="76200" h="993139">
                <a:moveTo>
                  <a:pt x="50800" y="916558"/>
                </a:moveTo>
                <a:lnTo>
                  <a:pt x="38100" y="916558"/>
                </a:lnTo>
                <a:lnTo>
                  <a:pt x="50800" y="919115"/>
                </a:lnTo>
                <a:lnTo>
                  <a:pt x="50800" y="91655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8718804" y="1644395"/>
            <a:ext cx="1986280" cy="2185670"/>
            <a:chOff x="8718804" y="1644395"/>
            <a:chExt cx="1986280" cy="2185670"/>
          </a:xfrm>
        </p:grpSpPr>
        <p:sp>
          <p:nvSpPr>
            <p:cNvPr id="18" name="object 18"/>
            <p:cNvSpPr/>
            <p:nvPr/>
          </p:nvSpPr>
          <p:spPr>
            <a:xfrm>
              <a:off x="8718804" y="1827275"/>
              <a:ext cx="1801495" cy="1801495"/>
            </a:xfrm>
            <a:custGeom>
              <a:avLst/>
              <a:gdLst/>
              <a:ahLst/>
              <a:cxnLst/>
              <a:rect l="l" t="t" r="r" b="b"/>
              <a:pathLst>
                <a:path w="1801495" h="1801495">
                  <a:moveTo>
                    <a:pt x="900684" y="0"/>
                  </a:moveTo>
                  <a:lnTo>
                    <a:pt x="852847" y="1248"/>
                  </a:lnTo>
                  <a:lnTo>
                    <a:pt x="805661" y="4952"/>
                  </a:lnTo>
                  <a:lnTo>
                    <a:pt x="759188" y="11048"/>
                  </a:lnTo>
                  <a:lnTo>
                    <a:pt x="713489" y="19476"/>
                  </a:lnTo>
                  <a:lnTo>
                    <a:pt x="668628" y="30172"/>
                  </a:lnTo>
                  <a:lnTo>
                    <a:pt x="624667" y="43075"/>
                  </a:lnTo>
                  <a:lnTo>
                    <a:pt x="581667" y="58121"/>
                  </a:lnTo>
                  <a:lnTo>
                    <a:pt x="539692" y="75250"/>
                  </a:lnTo>
                  <a:lnTo>
                    <a:pt x="498802" y="94398"/>
                  </a:lnTo>
                  <a:lnTo>
                    <a:pt x="459061" y="115504"/>
                  </a:lnTo>
                  <a:lnTo>
                    <a:pt x="420531" y="138505"/>
                  </a:lnTo>
                  <a:lnTo>
                    <a:pt x="383273" y="163339"/>
                  </a:lnTo>
                  <a:lnTo>
                    <a:pt x="347351" y="189944"/>
                  </a:lnTo>
                  <a:lnTo>
                    <a:pt x="312826" y="218257"/>
                  </a:lnTo>
                  <a:lnTo>
                    <a:pt x="279760" y="248217"/>
                  </a:lnTo>
                  <a:lnTo>
                    <a:pt x="248217" y="279760"/>
                  </a:lnTo>
                  <a:lnTo>
                    <a:pt x="218257" y="312826"/>
                  </a:lnTo>
                  <a:lnTo>
                    <a:pt x="189944" y="347351"/>
                  </a:lnTo>
                  <a:lnTo>
                    <a:pt x="163339" y="383273"/>
                  </a:lnTo>
                  <a:lnTo>
                    <a:pt x="138505" y="420531"/>
                  </a:lnTo>
                  <a:lnTo>
                    <a:pt x="115504" y="459061"/>
                  </a:lnTo>
                  <a:lnTo>
                    <a:pt x="94398" y="498802"/>
                  </a:lnTo>
                  <a:lnTo>
                    <a:pt x="75250" y="539692"/>
                  </a:lnTo>
                  <a:lnTo>
                    <a:pt x="58121" y="581667"/>
                  </a:lnTo>
                  <a:lnTo>
                    <a:pt x="43075" y="624667"/>
                  </a:lnTo>
                  <a:lnTo>
                    <a:pt x="30172" y="668628"/>
                  </a:lnTo>
                  <a:lnTo>
                    <a:pt x="19476" y="713489"/>
                  </a:lnTo>
                  <a:lnTo>
                    <a:pt x="11048" y="759188"/>
                  </a:lnTo>
                  <a:lnTo>
                    <a:pt x="4952" y="805661"/>
                  </a:lnTo>
                  <a:lnTo>
                    <a:pt x="1248" y="852847"/>
                  </a:lnTo>
                  <a:lnTo>
                    <a:pt x="0" y="900684"/>
                  </a:lnTo>
                  <a:lnTo>
                    <a:pt x="1248" y="948520"/>
                  </a:lnTo>
                  <a:lnTo>
                    <a:pt x="4952" y="995706"/>
                  </a:lnTo>
                  <a:lnTo>
                    <a:pt x="11048" y="1042179"/>
                  </a:lnTo>
                  <a:lnTo>
                    <a:pt x="19476" y="1087878"/>
                  </a:lnTo>
                  <a:lnTo>
                    <a:pt x="30172" y="1132739"/>
                  </a:lnTo>
                  <a:lnTo>
                    <a:pt x="43075" y="1176700"/>
                  </a:lnTo>
                  <a:lnTo>
                    <a:pt x="58121" y="1219700"/>
                  </a:lnTo>
                  <a:lnTo>
                    <a:pt x="75250" y="1261675"/>
                  </a:lnTo>
                  <a:lnTo>
                    <a:pt x="94398" y="1302565"/>
                  </a:lnTo>
                  <a:lnTo>
                    <a:pt x="115504" y="1342306"/>
                  </a:lnTo>
                  <a:lnTo>
                    <a:pt x="138505" y="1380836"/>
                  </a:lnTo>
                  <a:lnTo>
                    <a:pt x="163339" y="1418094"/>
                  </a:lnTo>
                  <a:lnTo>
                    <a:pt x="189944" y="1454016"/>
                  </a:lnTo>
                  <a:lnTo>
                    <a:pt x="218257" y="1488541"/>
                  </a:lnTo>
                  <a:lnTo>
                    <a:pt x="248217" y="1521607"/>
                  </a:lnTo>
                  <a:lnTo>
                    <a:pt x="279760" y="1553150"/>
                  </a:lnTo>
                  <a:lnTo>
                    <a:pt x="312826" y="1583110"/>
                  </a:lnTo>
                  <a:lnTo>
                    <a:pt x="347351" y="1611423"/>
                  </a:lnTo>
                  <a:lnTo>
                    <a:pt x="383273" y="1638028"/>
                  </a:lnTo>
                  <a:lnTo>
                    <a:pt x="420531" y="1662862"/>
                  </a:lnTo>
                  <a:lnTo>
                    <a:pt x="459061" y="1685863"/>
                  </a:lnTo>
                  <a:lnTo>
                    <a:pt x="498802" y="1706969"/>
                  </a:lnTo>
                  <a:lnTo>
                    <a:pt x="539692" y="1726117"/>
                  </a:lnTo>
                  <a:lnTo>
                    <a:pt x="581667" y="1743246"/>
                  </a:lnTo>
                  <a:lnTo>
                    <a:pt x="624667" y="1758292"/>
                  </a:lnTo>
                  <a:lnTo>
                    <a:pt x="668628" y="1771195"/>
                  </a:lnTo>
                  <a:lnTo>
                    <a:pt x="713489" y="1781891"/>
                  </a:lnTo>
                  <a:lnTo>
                    <a:pt x="759188" y="1790319"/>
                  </a:lnTo>
                  <a:lnTo>
                    <a:pt x="805661" y="1796415"/>
                  </a:lnTo>
                  <a:lnTo>
                    <a:pt x="852847" y="1800119"/>
                  </a:lnTo>
                  <a:lnTo>
                    <a:pt x="900684" y="1801368"/>
                  </a:lnTo>
                  <a:lnTo>
                    <a:pt x="948520" y="1800119"/>
                  </a:lnTo>
                  <a:lnTo>
                    <a:pt x="995706" y="1796415"/>
                  </a:lnTo>
                  <a:lnTo>
                    <a:pt x="1042179" y="1790319"/>
                  </a:lnTo>
                  <a:lnTo>
                    <a:pt x="1087878" y="1781891"/>
                  </a:lnTo>
                  <a:lnTo>
                    <a:pt x="1132739" y="1771195"/>
                  </a:lnTo>
                  <a:lnTo>
                    <a:pt x="1176700" y="1758292"/>
                  </a:lnTo>
                  <a:lnTo>
                    <a:pt x="1219700" y="1743246"/>
                  </a:lnTo>
                  <a:lnTo>
                    <a:pt x="1261675" y="1726117"/>
                  </a:lnTo>
                  <a:lnTo>
                    <a:pt x="1302565" y="1706969"/>
                  </a:lnTo>
                  <a:lnTo>
                    <a:pt x="1342306" y="1685863"/>
                  </a:lnTo>
                  <a:lnTo>
                    <a:pt x="1380836" y="1662862"/>
                  </a:lnTo>
                  <a:lnTo>
                    <a:pt x="1418094" y="1638028"/>
                  </a:lnTo>
                  <a:lnTo>
                    <a:pt x="1454016" y="1611423"/>
                  </a:lnTo>
                  <a:lnTo>
                    <a:pt x="1488541" y="1583110"/>
                  </a:lnTo>
                  <a:lnTo>
                    <a:pt x="1521607" y="1553150"/>
                  </a:lnTo>
                  <a:lnTo>
                    <a:pt x="1553150" y="1521607"/>
                  </a:lnTo>
                  <a:lnTo>
                    <a:pt x="1583110" y="1488541"/>
                  </a:lnTo>
                  <a:lnTo>
                    <a:pt x="1611423" y="1454016"/>
                  </a:lnTo>
                  <a:lnTo>
                    <a:pt x="1638028" y="1418094"/>
                  </a:lnTo>
                  <a:lnTo>
                    <a:pt x="1662862" y="1380836"/>
                  </a:lnTo>
                  <a:lnTo>
                    <a:pt x="1685863" y="1342306"/>
                  </a:lnTo>
                  <a:lnTo>
                    <a:pt x="1706969" y="1302565"/>
                  </a:lnTo>
                  <a:lnTo>
                    <a:pt x="1726117" y="1261675"/>
                  </a:lnTo>
                  <a:lnTo>
                    <a:pt x="1743246" y="1219700"/>
                  </a:lnTo>
                  <a:lnTo>
                    <a:pt x="1758292" y="1176700"/>
                  </a:lnTo>
                  <a:lnTo>
                    <a:pt x="1771195" y="1132739"/>
                  </a:lnTo>
                  <a:lnTo>
                    <a:pt x="1781891" y="1087878"/>
                  </a:lnTo>
                  <a:lnTo>
                    <a:pt x="1790319" y="1042179"/>
                  </a:lnTo>
                  <a:lnTo>
                    <a:pt x="1796415" y="995706"/>
                  </a:lnTo>
                  <a:lnTo>
                    <a:pt x="1800119" y="948520"/>
                  </a:lnTo>
                  <a:lnTo>
                    <a:pt x="1801368" y="900684"/>
                  </a:lnTo>
                  <a:lnTo>
                    <a:pt x="1800119" y="852847"/>
                  </a:lnTo>
                  <a:lnTo>
                    <a:pt x="1796415" y="805661"/>
                  </a:lnTo>
                  <a:lnTo>
                    <a:pt x="1790319" y="759188"/>
                  </a:lnTo>
                  <a:lnTo>
                    <a:pt x="1781891" y="713489"/>
                  </a:lnTo>
                  <a:lnTo>
                    <a:pt x="1771195" y="668628"/>
                  </a:lnTo>
                  <a:lnTo>
                    <a:pt x="1758292" y="624667"/>
                  </a:lnTo>
                  <a:lnTo>
                    <a:pt x="1743246" y="581667"/>
                  </a:lnTo>
                  <a:lnTo>
                    <a:pt x="1726117" y="539692"/>
                  </a:lnTo>
                  <a:lnTo>
                    <a:pt x="1706969" y="498802"/>
                  </a:lnTo>
                  <a:lnTo>
                    <a:pt x="1685863" y="459061"/>
                  </a:lnTo>
                  <a:lnTo>
                    <a:pt x="1662862" y="420531"/>
                  </a:lnTo>
                  <a:lnTo>
                    <a:pt x="1638028" y="383273"/>
                  </a:lnTo>
                  <a:lnTo>
                    <a:pt x="1611423" y="347351"/>
                  </a:lnTo>
                  <a:lnTo>
                    <a:pt x="1583110" y="312826"/>
                  </a:lnTo>
                  <a:lnTo>
                    <a:pt x="1553150" y="279760"/>
                  </a:lnTo>
                  <a:lnTo>
                    <a:pt x="1521607" y="248217"/>
                  </a:lnTo>
                  <a:lnTo>
                    <a:pt x="1488541" y="218257"/>
                  </a:lnTo>
                  <a:lnTo>
                    <a:pt x="1454016" y="189944"/>
                  </a:lnTo>
                  <a:lnTo>
                    <a:pt x="1418094" y="163339"/>
                  </a:lnTo>
                  <a:lnTo>
                    <a:pt x="1380836" y="138505"/>
                  </a:lnTo>
                  <a:lnTo>
                    <a:pt x="1342306" y="115504"/>
                  </a:lnTo>
                  <a:lnTo>
                    <a:pt x="1302565" y="94398"/>
                  </a:lnTo>
                  <a:lnTo>
                    <a:pt x="1261675" y="75250"/>
                  </a:lnTo>
                  <a:lnTo>
                    <a:pt x="1219700" y="58121"/>
                  </a:lnTo>
                  <a:lnTo>
                    <a:pt x="1176700" y="43075"/>
                  </a:lnTo>
                  <a:lnTo>
                    <a:pt x="1132739" y="30172"/>
                  </a:lnTo>
                  <a:lnTo>
                    <a:pt x="1087878" y="19476"/>
                  </a:lnTo>
                  <a:lnTo>
                    <a:pt x="1042179" y="11048"/>
                  </a:lnTo>
                  <a:lnTo>
                    <a:pt x="995706" y="4952"/>
                  </a:lnTo>
                  <a:lnTo>
                    <a:pt x="948520" y="1248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951849" y="1663445"/>
              <a:ext cx="1734185" cy="2147570"/>
            </a:xfrm>
            <a:custGeom>
              <a:avLst/>
              <a:gdLst/>
              <a:ahLst/>
              <a:cxnLst/>
              <a:rect l="l" t="t" r="r" b="b"/>
              <a:pathLst>
                <a:path w="1734184" h="2147570">
                  <a:moveTo>
                    <a:pt x="660019" y="0"/>
                  </a:moveTo>
                  <a:lnTo>
                    <a:pt x="707843" y="1046"/>
                  </a:lnTo>
                  <a:lnTo>
                    <a:pt x="755132" y="4155"/>
                  </a:lnTo>
                  <a:lnTo>
                    <a:pt x="801842" y="9284"/>
                  </a:lnTo>
                  <a:lnTo>
                    <a:pt x="847929" y="16388"/>
                  </a:lnTo>
                  <a:lnTo>
                    <a:pt x="893349" y="25425"/>
                  </a:lnTo>
                  <a:lnTo>
                    <a:pt x="938059" y="36350"/>
                  </a:lnTo>
                  <a:lnTo>
                    <a:pt x="982015" y="49121"/>
                  </a:lnTo>
                  <a:lnTo>
                    <a:pt x="1025174" y="63692"/>
                  </a:lnTo>
                  <a:lnTo>
                    <a:pt x="1067491" y="80021"/>
                  </a:lnTo>
                  <a:lnTo>
                    <a:pt x="1108924" y="98065"/>
                  </a:lnTo>
                  <a:lnTo>
                    <a:pt x="1149428" y="117778"/>
                  </a:lnTo>
                  <a:lnTo>
                    <a:pt x="1188960" y="139118"/>
                  </a:lnTo>
                  <a:lnTo>
                    <a:pt x="1227476" y="162042"/>
                  </a:lnTo>
                  <a:lnTo>
                    <a:pt x="1264933" y="186504"/>
                  </a:lnTo>
                  <a:lnTo>
                    <a:pt x="1301287" y="212463"/>
                  </a:lnTo>
                  <a:lnTo>
                    <a:pt x="1336494" y="239874"/>
                  </a:lnTo>
                  <a:lnTo>
                    <a:pt x="1370511" y="268693"/>
                  </a:lnTo>
                  <a:lnTo>
                    <a:pt x="1403294" y="298877"/>
                  </a:lnTo>
                  <a:lnTo>
                    <a:pt x="1434799" y="330382"/>
                  </a:lnTo>
                  <a:lnTo>
                    <a:pt x="1464983" y="363165"/>
                  </a:lnTo>
                  <a:lnTo>
                    <a:pt x="1493802" y="397182"/>
                  </a:lnTo>
                  <a:lnTo>
                    <a:pt x="1521213" y="432389"/>
                  </a:lnTo>
                  <a:lnTo>
                    <a:pt x="1547172" y="468743"/>
                  </a:lnTo>
                  <a:lnTo>
                    <a:pt x="1571634" y="506200"/>
                  </a:lnTo>
                  <a:lnTo>
                    <a:pt x="1594558" y="544716"/>
                  </a:lnTo>
                  <a:lnTo>
                    <a:pt x="1615898" y="584248"/>
                  </a:lnTo>
                  <a:lnTo>
                    <a:pt x="1635611" y="624752"/>
                  </a:lnTo>
                  <a:lnTo>
                    <a:pt x="1653655" y="666185"/>
                  </a:lnTo>
                  <a:lnTo>
                    <a:pt x="1669984" y="708502"/>
                  </a:lnTo>
                  <a:lnTo>
                    <a:pt x="1684555" y="751661"/>
                  </a:lnTo>
                  <a:lnTo>
                    <a:pt x="1697326" y="795617"/>
                  </a:lnTo>
                  <a:lnTo>
                    <a:pt x="1708251" y="840327"/>
                  </a:lnTo>
                  <a:lnTo>
                    <a:pt x="1717288" y="885747"/>
                  </a:lnTo>
                  <a:lnTo>
                    <a:pt x="1724392" y="931834"/>
                  </a:lnTo>
                  <a:lnTo>
                    <a:pt x="1729521" y="978544"/>
                  </a:lnTo>
                  <a:lnTo>
                    <a:pt x="1732630" y="1025833"/>
                  </a:lnTo>
                  <a:lnTo>
                    <a:pt x="1733677" y="1073657"/>
                  </a:lnTo>
                  <a:lnTo>
                    <a:pt x="1732630" y="1121482"/>
                  </a:lnTo>
                  <a:lnTo>
                    <a:pt x="1729521" y="1168771"/>
                  </a:lnTo>
                  <a:lnTo>
                    <a:pt x="1724392" y="1215481"/>
                  </a:lnTo>
                  <a:lnTo>
                    <a:pt x="1717288" y="1261568"/>
                  </a:lnTo>
                  <a:lnTo>
                    <a:pt x="1708251" y="1306988"/>
                  </a:lnTo>
                  <a:lnTo>
                    <a:pt x="1697326" y="1351698"/>
                  </a:lnTo>
                  <a:lnTo>
                    <a:pt x="1684555" y="1395654"/>
                  </a:lnTo>
                  <a:lnTo>
                    <a:pt x="1669984" y="1438813"/>
                  </a:lnTo>
                  <a:lnTo>
                    <a:pt x="1653655" y="1481130"/>
                  </a:lnTo>
                  <a:lnTo>
                    <a:pt x="1635611" y="1522563"/>
                  </a:lnTo>
                  <a:lnTo>
                    <a:pt x="1615898" y="1563067"/>
                  </a:lnTo>
                  <a:lnTo>
                    <a:pt x="1594558" y="1602599"/>
                  </a:lnTo>
                  <a:lnTo>
                    <a:pt x="1571634" y="1641115"/>
                  </a:lnTo>
                  <a:lnTo>
                    <a:pt x="1547172" y="1678572"/>
                  </a:lnTo>
                  <a:lnTo>
                    <a:pt x="1521213" y="1714926"/>
                  </a:lnTo>
                  <a:lnTo>
                    <a:pt x="1493802" y="1750133"/>
                  </a:lnTo>
                  <a:lnTo>
                    <a:pt x="1464983" y="1784150"/>
                  </a:lnTo>
                  <a:lnTo>
                    <a:pt x="1434799" y="1816933"/>
                  </a:lnTo>
                  <a:lnTo>
                    <a:pt x="1403294" y="1848438"/>
                  </a:lnTo>
                  <a:lnTo>
                    <a:pt x="1370511" y="1878622"/>
                  </a:lnTo>
                  <a:lnTo>
                    <a:pt x="1336494" y="1907441"/>
                  </a:lnTo>
                  <a:lnTo>
                    <a:pt x="1301287" y="1934852"/>
                  </a:lnTo>
                  <a:lnTo>
                    <a:pt x="1264933" y="1960811"/>
                  </a:lnTo>
                  <a:lnTo>
                    <a:pt x="1227476" y="1985273"/>
                  </a:lnTo>
                  <a:lnTo>
                    <a:pt x="1188960" y="2008197"/>
                  </a:lnTo>
                  <a:lnTo>
                    <a:pt x="1149428" y="2029537"/>
                  </a:lnTo>
                  <a:lnTo>
                    <a:pt x="1108924" y="2049250"/>
                  </a:lnTo>
                  <a:lnTo>
                    <a:pt x="1067491" y="2067294"/>
                  </a:lnTo>
                  <a:lnTo>
                    <a:pt x="1025174" y="2083623"/>
                  </a:lnTo>
                  <a:lnTo>
                    <a:pt x="982015" y="2098194"/>
                  </a:lnTo>
                  <a:lnTo>
                    <a:pt x="938059" y="2110965"/>
                  </a:lnTo>
                  <a:lnTo>
                    <a:pt x="893349" y="2121890"/>
                  </a:lnTo>
                  <a:lnTo>
                    <a:pt x="847929" y="2130927"/>
                  </a:lnTo>
                  <a:lnTo>
                    <a:pt x="801842" y="2138031"/>
                  </a:lnTo>
                  <a:lnTo>
                    <a:pt x="755132" y="2143160"/>
                  </a:lnTo>
                  <a:lnTo>
                    <a:pt x="707843" y="2146269"/>
                  </a:lnTo>
                  <a:lnTo>
                    <a:pt x="660019" y="2147316"/>
                  </a:lnTo>
                  <a:lnTo>
                    <a:pt x="608892" y="2146097"/>
                  </a:lnTo>
                  <a:lnTo>
                    <a:pt x="558057" y="2142462"/>
                  </a:lnTo>
                  <a:lnTo>
                    <a:pt x="507592" y="2136437"/>
                  </a:lnTo>
                  <a:lnTo>
                    <a:pt x="457579" y="2128051"/>
                  </a:lnTo>
                  <a:lnTo>
                    <a:pt x="408098" y="2117332"/>
                  </a:lnTo>
                  <a:lnTo>
                    <a:pt x="359230" y="2104308"/>
                  </a:lnTo>
                  <a:lnTo>
                    <a:pt x="311054" y="2089007"/>
                  </a:lnTo>
                  <a:lnTo>
                    <a:pt x="263653" y="2071456"/>
                  </a:lnTo>
                  <a:lnTo>
                    <a:pt x="217105" y="2051685"/>
                  </a:lnTo>
                  <a:lnTo>
                    <a:pt x="171492" y="2029720"/>
                  </a:lnTo>
                  <a:lnTo>
                    <a:pt x="126895" y="2005591"/>
                  </a:lnTo>
                  <a:lnTo>
                    <a:pt x="83393" y="1979324"/>
                  </a:lnTo>
                  <a:lnTo>
                    <a:pt x="41068" y="1950949"/>
                  </a:lnTo>
                  <a:lnTo>
                    <a:pt x="0" y="1920493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1967483" y="2865120"/>
            <a:ext cx="587375" cy="356870"/>
          </a:xfrm>
          <a:custGeom>
            <a:avLst/>
            <a:gdLst/>
            <a:ahLst/>
            <a:cxnLst/>
            <a:rect l="l" t="t" r="r" b="b"/>
            <a:pathLst>
              <a:path w="587375" h="356869">
                <a:moveTo>
                  <a:pt x="539242" y="253"/>
                </a:moveTo>
                <a:lnTo>
                  <a:pt x="513207" y="253"/>
                </a:lnTo>
                <a:lnTo>
                  <a:pt x="496702" y="53778"/>
                </a:lnTo>
                <a:lnTo>
                  <a:pt x="482016" y="101943"/>
                </a:lnTo>
                <a:lnTo>
                  <a:pt x="435812" y="254672"/>
                </a:lnTo>
                <a:lnTo>
                  <a:pt x="420300" y="305544"/>
                </a:lnTo>
                <a:lnTo>
                  <a:pt x="404622" y="356362"/>
                </a:lnTo>
                <a:lnTo>
                  <a:pt x="430911" y="356362"/>
                </a:lnTo>
                <a:lnTo>
                  <a:pt x="446575" y="305544"/>
                </a:lnTo>
                <a:lnTo>
                  <a:pt x="462051" y="254672"/>
                </a:lnTo>
                <a:lnTo>
                  <a:pt x="492888" y="152352"/>
                </a:lnTo>
                <a:lnTo>
                  <a:pt x="508101" y="101943"/>
                </a:lnTo>
                <a:lnTo>
                  <a:pt x="523577" y="51071"/>
                </a:lnTo>
                <a:lnTo>
                  <a:pt x="539242" y="253"/>
                </a:lnTo>
                <a:close/>
              </a:path>
              <a:path w="587375" h="356869">
                <a:moveTo>
                  <a:pt x="535051" y="165988"/>
                </a:moveTo>
                <a:lnTo>
                  <a:pt x="495490" y="182483"/>
                </a:lnTo>
                <a:lnTo>
                  <a:pt x="485140" y="231012"/>
                </a:lnTo>
                <a:lnTo>
                  <a:pt x="485140" y="292862"/>
                </a:lnTo>
                <a:lnTo>
                  <a:pt x="491871" y="333120"/>
                </a:lnTo>
                <a:lnTo>
                  <a:pt x="527754" y="352919"/>
                </a:lnTo>
                <a:lnTo>
                  <a:pt x="537972" y="353440"/>
                </a:lnTo>
                <a:lnTo>
                  <a:pt x="547022" y="352897"/>
                </a:lnTo>
                <a:lnTo>
                  <a:pt x="581152" y="332358"/>
                </a:lnTo>
                <a:lnTo>
                  <a:pt x="583902" y="323214"/>
                </a:lnTo>
                <a:lnTo>
                  <a:pt x="533019" y="323214"/>
                </a:lnTo>
                <a:lnTo>
                  <a:pt x="530987" y="322199"/>
                </a:lnTo>
                <a:lnTo>
                  <a:pt x="529996" y="319913"/>
                </a:lnTo>
                <a:lnTo>
                  <a:pt x="529336" y="318262"/>
                </a:lnTo>
                <a:lnTo>
                  <a:pt x="528955" y="312292"/>
                </a:lnTo>
                <a:lnTo>
                  <a:pt x="528963" y="207137"/>
                </a:lnTo>
                <a:lnTo>
                  <a:pt x="529336" y="201675"/>
                </a:lnTo>
                <a:lnTo>
                  <a:pt x="531114" y="197103"/>
                </a:lnTo>
                <a:lnTo>
                  <a:pt x="533019" y="196087"/>
                </a:lnTo>
                <a:lnTo>
                  <a:pt x="583431" y="196087"/>
                </a:lnTo>
                <a:lnTo>
                  <a:pt x="583057" y="194690"/>
                </a:lnTo>
                <a:lnTo>
                  <a:pt x="552894" y="168084"/>
                </a:lnTo>
                <a:lnTo>
                  <a:pt x="544460" y="166512"/>
                </a:lnTo>
                <a:lnTo>
                  <a:pt x="535051" y="165988"/>
                </a:lnTo>
                <a:close/>
              </a:path>
              <a:path w="587375" h="356869">
                <a:moveTo>
                  <a:pt x="583431" y="196087"/>
                </a:moveTo>
                <a:lnTo>
                  <a:pt x="539496" y="196087"/>
                </a:lnTo>
                <a:lnTo>
                  <a:pt x="541401" y="197103"/>
                </a:lnTo>
                <a:lnTo>
                  <a:pt x="542163" y="199262"/>
                </a:lnTo>
                <a:lnTo>
                  <a:pt x="542893" y="201455"/>
                </a:lnTo>
                <a:lnTo>
                  <a:pt x="542933" y="201675"/>
                </a:lnTo>
                <a:lnTo>
                  <a:pt x="543306" y="207137"/>
                </a:lnTo>
                <a:lnTo>
                  <a:pt x="543306" y="312292"/>
                </a:lnTo>
                <a:lnTo>
                  <a:pt x="542925" y="317626"/>
                </a:lnTo>
                <a:lnTo>
                  <a:pt x="542163" y="319913"/>
                </a:lnTo>
                <a:lnTo>
                  <a:pt x="541274" y="322071"/>
                </a:lnTo>
                <a:lnTo>
                  <a:pt x="539369" y="323214"/>
                </a:lnTo>
                <a:lnTo>
                  <a:pt x="583902" y="323214"/>
                </a:lnTo>
                <a:lnTo>
                  <a:pt x="587121" y="231012"/>
                </a:lnTo>
                <a:lnTo>
                  <a:pt x="586878" y="219604"/>
                </a:lnTo>
                <a:lnTo>
                  <a:pt x="586136" y="209756"/>
                </a:lnTo>
                <a:lnTo>
                  <a:pt x="584870" y="201455"/>
                </a:lnTo>
                <a:lnTo>
                  <a:pt x="583431" y="196087"/>
                </a:lnTo>
                <a:close/>
              </a:path>
              <a:path w="587375" h="356869">
                <a:moveTo>
                  <a:pt x="406654" y="253"/>
                </a:moveTo>
                <a:lnTo>
                  <a:pt x="367045" y="16589"/>
                </a:lnTo>
                <a:lnTo>
                  <a:pt x="356987" y="53421"/>
                </a:lnTo>
                <a:lnTo>
                  <a:pt x="356743" y="65277"/>
                </a:lnTo>
                <a:lnTo>
                  <a:pt x="356743" y="127000"/>
                </a:lnTo>
                <a:lnTo>
                  <a:pt x="363474" y="167385"/>
                </a:lnTo>
                <a:lnTo>
                  <a:pt x="399284" y="187059"/>
                </a:lnTo>
                <a:lnTo>
                  <a:pt x="409575" y="187578"/>
                </a:lnTo>
                <a:lnTo>
                  <a:pt x="418605" y="187033"/>
                </a:lnTo>
                <a:lnTo>
                  <a:pt x="452765" y="166465"/>
                </a:lnTo>
                <a:lnTo>
                  <a:pt x="455500" y="157479"/>
                </a:lnTo>
                <a:lnTo>
                  <a:pt x="404368" y="157479"/>
                </a:lnTo>
                <a:lnTo>
                  <a:pt x="402336" y="156463"/>
                </a:lnTo>
                <a:lnTo>
                  <a:pt x="401574" y="154431"/>
                </a:lnTo>
                <a:lnTo>
                  <a:pt x="400685" y="152526"/>
                </a:lnTo>
                <a:lnTo>
                  <a:pt x="400304" y="146557"/>
                </a:lnTo>
                <a:lnTo>
                  <a:pt x="400338" y="41147"/>
                </a:lnTo>
                <a:lnTo>
                  <a:pt x="400812" y="35940"/>
                </a:lnTo>
                <a:lnTo>
                  <a:pt x="401799" y="33527"/>
                </a:lnTo>
                <a:lnTo>
                  <a:pt x="402590" y="31495"/>
                </a:lnTo>
                <a:lnTo>
                  <a:pt x="404622" y="30352"/>
                </a:lnTo>
                <a:lnTo>
                  <a:pt x="454944" y="30352"/>
                </a:lnTo>
                <a:lnTo>
                  <a:pt x="454533" y="28828"/>
                </a:lnTo>
                <a:lnTo>
                  <a:pt x="424275" y="2349"/>
                </a:lnTo>
                <a:lnTo>
                  <a:pt x="415917" y="777"/>
                </a:lnTo>
                <a:lnTo>
                  <a:pt x="406654" y="253"/>
                </a:lnTo>
                <a:close/>
              </a:path>
              <a:path w="587375" h="356869">
                <a:moveTo>
                  <a:pt x="454944" y="30352"/>
                </a:moveTo>
                <a:lnTo>
                  <a:pt x="410972" y="30352"/>
                </a:lnTo>
                <a:lnTo>
                  <a:pt x="413004" y="31368"/>
                </a:lnTo>
                <a:lnTo>
                  <a:pt x="413861" y="33781"/>
                </a:lnTo>
                <a:lnTo>
                  <a:pt x="414521" y="35542"/>
                </a:lnTo>
                <a:lnTo>
                  <a:pt x="414909" y="41147"/>
                </a:lnTo>
                <a:lnTo>
                  <a:pt x="414909" y="146557"/>
                </a:lnTo>
                <a:lnTo>
                  <a:pt x="414401" y="151764"/>
                </a:lnTo>
                <a:lnTo>
                  <a:pt x="413512" y="154050"/>
                </a:lnTo>
                <a:lnTo>
                  <a:pt x="412750" y="156337"/>
                </a:lnTo>
                <a:lnTo>
                  <a:pt x="410845" y="157479"/>
                </a:lnTo>
                <a:lnTo>
                  <a:pt x="455500" y="157479"/>
                </a:lnTo>
                <a:lnTo>
                  <a:pt x="458597" y="65277"/>
                </a:lnTo>
                <a:lnTo>
                  <a:pt x="458354" y="53778"/>
                </a:lnTo>
                <a:lnTo>
                  <a:pt x="457612" y="43862"/>
                </a:lnTo>
                <a:lnTo>
                  <a:pt x="456346" y="35542"/>
                </a:lnTo>
                <a:lnTo>
                  <a:pt x="454944" y="30352"/>
                </a:lnTo>
                <a:close/>
              </a:path>
              <a:path w="587375" h="356869">
                <a:moveTo>
                  <a:pt x="329692" y="289432"/>
                </a:moveTo>
                <a:lnTo>
                  <a:pt x="260604" y="289432"/>
                </a:lnTo>
                <a:lnTo>
                  <a:pt x="260604" y="349884"/>
                </a:lnTo>
                <a:lnTo>
                  <a:pt x="329692" y="349884"/>
                </a:lnTo>
                <a:lnTo>
                  <a:pt x="329692" y="289432"/>
                </a:lnTo>
                <a:close/>
              </a:path>
              <a:path w="587375" h="356869">
                <a:moveTo>
                  <a:pt x="329692" y="6857"/>
                </a:moveTo>
                <a:lnTo>
                  <a:pt x="238125" y="6857"/>
                </a:lnTo>
                <a:lnTo>
                  <a:pt x="226113" y="51628"/>
                </a:lnTo>
                <a:lnTo>
                  <a:pt x="214242" y="96459"/>
                </a:lnTo>
                <a:lnTo>
                  <a:pt x="202408" y="141320"/>
                </a:lnTo>
                <a:lnTo>
                  <a:pt x="190507" y="186181"/>
                </a:lnTo>
                <a:lnTo>
                  <a:pt x="178435" y="231012"/>
                </a:lnTo>
                <a:lnTo>
                  <a:pt x="178435" y="289432"/>
                </a:lnTo>
                <a:lnTo>
                  <a:pt x="349377" y="289432"/>
                </a:lnTo>
                <a:lnTo>
                  <a:pt x="349377" y="231012"/>
                </a:lnTo>
                <a:lnTo>
                  <a:pt x="230124" y="231012"/>
                </a:lnTo>
                <a:lnTo>
                  <a:pt x="237761" y="194512"/>
                </a:lnTo>
                <a:lnTo>
                  <a:pt x="252894" y="121463"/>
                </a:lnTo>
                <a:lnTo>
                  <a:pt x="260604" y="84962"/>
                </a:lnTo>
                <a:lnTo>
                  <a:pt x="329692" y="84962"/>
                </a:lnTo>
                <a:lnTo>
                  <a:pt x="329692" y="6857"/>
                </a:lnTo>
                <a:close/>
              </a:path>
              <a:path w="587375" h="356869">
                <a:moveTo>
                  <a:pt x="329692" y="84962"/>
                </a:moveTo>
                <a:lnTo>
                  <a:pt x="260604" y="84962"/>
                </a:lnTo>
                <a:lnTo>
                  <a:pt x="260604" y="231012"/>
                </a:lnTo>
                <a:lnTo>
                  <a:pt x="329692" y="231012"/>
                </a:lnTo>
                <a:lnTo>
                  <a:pt x="329692" y="84962"/>
                </a:lnTo>
                <a:close/>
              </a:path>
              <a:path w="587375" h="356869">
                <a:moveTo>
                  <a:pt x="69088" y="213613"/>
                </a:moveTo>
                <a:lnTo>
                  <a:pt x="0" y="213613"/>
                </a:lnTo>
                <a:lnTo>
                  <a:pt x="99" y="247014"/>
                </a:lnTo>
                <a:lnTo>
                  <a:pt x="3297" y="297560"/>
                </a:lnTo>
                <a:lnTo>
                  <a:pt x="21899" y="335841"/>
                </a:lnTo>
                <a:lnTo>
                  <a:pt x="66609" y="355742"/>
                </a:lnTo>
                <a:lnTo>
                  <a:pt x="82168" y="356615"/>
                </a:lnTo>
                <a:lnTo>
                  <a:pt x="95910" y="355859"/>
                </a:lnTo>
                <a:lnTo>
                  <a:pt x="138070" y="338339"/>
                </a:lnTo>
                <a:lnTo>
                  <a:pt x="157320" y="303656"/>
                </a:lnTo>
                <a:lnTo>
                  <a:pt x="75818" y="303656"/>
                </a:lnTo>
                <a:lnTo>
                  <a:pt x="72643" y="301625"/>
                </a:lnTo>
                <a:lnTo>
                  <a:pt x="69106" y="270730"/>
                </a:lnTo>
                <a:lnTo>
                  <a:pt x="69088" y="213613"/>
                </a:lnTo>
                <a:close/>
              </a:path>
              <a:path w="587375" h="356869">
                <a:moveTo>
                  <a:pt x="156151" y="52958"/>
                </a:moveTo>
                <a:lnTo>
                  <a:pt x="85852" y="52958"/>
                </a:lnTo>
                <a:lnTo>
                  <a:pt x="88900" y="54863"/>
                </a:lnTo>
                <a:lnTo>
                  <a:pt x="92964" y="62483"/>
                </a:lnTo>
                <a:lnTo>
                  <a:pt x="93833" y="70312"/>
                </a:lnTo>
                <a:lnTo>
                  <a:pt x="93829" y="112902"/>
                </a:lnTo>
                <a:lnTo>
                  <a:pt x="93091" y="120903"/>
                </a:lnTo>
                <a:lnTo>
                  <a:pt x="91313" y="126110"/>
                </a:lnTo>
                <a:lnTo>
                  <a:pt x="89662" y="131317"/>
                </a:lnTo>
                <a:lnTo>
                  <a:pt x="52578" y="138556"/>
                </a:lnTo>
                <a:lnTo>
                  <a:pt x="52578" y="188340"/>
                </a:lnTo>
                <a:lnTo>
                  <a:pt x="90297" y="203707"/>
                </a:lnTo>
                <a:lnTo>
                  <a:pt x="93853" y="232409"/>
                </a:lnTo>
                <a:lnTo>
                  <a:pt x="93780" y="263386"/>
                </a:lnTo>
                <a:lnTo>
                  <a:pt x="86106" y="303656"/>
                </a:lnTo>
                <a:lnTo>
                  <a:pt x="157320" y="303656"/>
                </a:lnTo>
                <a:lnTo>
                  <a:pt x="158835" y="298110"/>
                </a:lnTo>
                <a:lnTo>
                  <a:pt x="161210" y="283384"/>
                </a:lnTo>
                <a:lnTo>
                  <a:pt x="162609" y="266348"/>
                </a:lnTo>
                <a:lnTo>
                  <a:pt x="163068" y="247014"/>
                </a:lnTo>
                <a:lnTo>
                  <a:pt x="162589" y="221988"/>
                </a:lnTo>
                <a:lnTo>
                  <a:pt x="155321" y="176910"/>
                </a:lnTo>
                <a:lnTo>
                  <a:pt x="131826" y="155447"/>
                </a:lnTo>
                <a:lnTo>
                  <a:pt x="139265" y="150046"/>
                </a:lnTo>
                <a:lnTo>
                  <a:pt x="158861" y="115252"/>
                </a:lnTo>
                <a:lnTo>
                  <a:pt x="160401" y="90424"/>
                </a:lnTo>
                <a:lnTo>
                  <a:pt x="159323" y="70312"/>
                </a:lnTo>
                <a:lnTo>
                  <a:pt x="156151" y="52958"/>
                </a:lnTo>
                <a:close/>
              </a:path>
              <a:path w="587375" h="356869">
                <a:moveTo>
                  <a:pt x="75818" y="0"/>
                </a:moveTo>
                <a:lnTo>
                  <a:pt x="28598" y="9804"/>
                </a:lnTo>
                <a:lnTo>
                  <a:pt x="4508" y="42481"/>
                </a:lnTo>
                <a:lnTo>
                  <a:pt x="0" y="83692"/>
                </a:lnTo>
                <a:lnTo>
                  <a:pt x="0" y="112902"/>
                </a:lnTo>
                <a:lnTo>
                  <a:pt x="69088" y="112902"/>
                </a:lnTo>
                <a:lnTo>
                  <a:pt x="69109" y="83692"/>
                </a:lnTo>
                <a:lnTo>
                  <a:pt x="69254" y="75789"/>
                </a:lnTo>
                <a:lnTo>
                  <a:pt x="76835" y="52958"/>
                </a:lnTo>
                <a:lnTo>
                  <a:pt x="156151" y="52958"/>
                </a:lnTo>
                <a:lnTo>
                  <a:pt x="156067" y="52498"/>
                </a:lnTo>
                <a:lnTo>
                  <a:pt x="131986" y="13555"/>
                </a:lnTo>
                <a:lnTo>
                  <a:pt x="98494" y="1518"/>
                </a:lnTo>
                <a:lnTo>
                  <a:pt x="75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364107" y="5030470"/>
            <a:ext cx="1807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0EFE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增加工作满意度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4115" y="5033264"/>
            <a:ext cx="1807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0EFEF"/>
                </a:solidFill>
                <a:latin typeface="Microsoft JhengHei" panose="020B0604030504040204" charset="-120"/>
                <a:cs typeface="Microsoft JhengHei" panose="020B0604030504040204" charset="-120"/>
              </a:rPr>
              <a:t>提升员工敬业度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44590" y="5016500"/>
            <a:ext cx="1552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0EFEF"/>
                </a:solidFill>
                <a:latin typeface="Microsoft JhengHei" panose="020B0604030504040204" charset="-120"/>
                <a:cs typeface="Microsoft JhengHei" panose="020B0604030504040204" charset="-120"/>
              </a:rPr>
              <a:t>驱动组织成长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60663" y="5031485"/>
            <a:ext cx="1552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0EFEF"/>
                </a:solidFill>
                <a:latin typeface="Microsoft JhengHei" panose="020B0604030504040204" charset="-120"/>
                <a:cs typeface="Microsoft JhengHei" panose="020B0604030504040204" charset="-120"/>
              </a:rPr>
              <a:t>补足能力缺口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06671" y="2578049"/>
            <a:ext cx="882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44%</a:t>
            </a:r>
            <a:endParaRPr sz="4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73773" y="2541473"/>
            <a:ext cx="904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46%</a:t>
            </a:r>
            <a:endParaRPr sz="4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79381" y="2417775"/>
            <a:ext cx="902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6</a:t>
            </a:r>
            <a:r>
              <a:rPr sz="40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2%</a:t>
            </a:r>
            <a:endParaRPr sz="4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03756" y="544449"/>
            <a:ext cx="2879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</a:rPr>
              <a:t>企业</a:t>
            </a:r>
            <a:r>
              <a:rPr sz="3200" spc="-10" dirty="0">
                <a:solidFill>
                  <a:srgbClr val="FFFFFF"/>
                </a:solidFill>
              </a:rPr>
              <a:t>培</a:t>
            </a:r>
            <a:r>
              <a:rPr sz="3200" spc="-5" dirty="0">
                <a:solidFill>
                  <a:srgbClr val="FFFFFF"/>
                </a:solidFill>
              </a:rPr>
              <a:t>训的</a:t>
            </a:r>
            <a:r>
              <a:rPr sz="3200" spc="-10" dirty="0">
                <a:solidFill>
                  <a:srgbClr val="FFFFFF"/>
                </a:solidFill>
              </a:rPr>
              <a:t>目的</a:t>
            </a:r>
            <a:endParaRPr sz="3200"/>
          </a:p>
        </p:txBody>
      </p:sp>
      <p:pic>
        <p:nvPicPr>
          <p:cNvPr id="29" name="object 2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942833" y="6166216"/>
            <a:ext cx="4109085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807845">
              <a:lnSpc>
                <a:spcPts val="1950"/>
              </a:lnSpc>
              <a:spcBef>
                <a:spcPts val="130"/>
              </a:spcBef>
              <a:tabLst>
                <a:tab pos="209423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以上数据来</a:t>
            </a:r>
            <a:r>
              <a:rPr sz="16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源于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Udemy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950"/>
              </a:lnSpc>
            </a:pPr>
            <a:r>
              <a:rPr sz="16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《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The 2021</a:t>
            </a:r>
            <a:r>
              <a:rPr sz="1600" i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Workplace</a:t>
            </a:r>
            <a:r>
              <a:rPr sz="1600" i="1" spc="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Learning</a:t>
            </a:r>
            <a:r>
              <a:rPr sz="1600" i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3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Trends</a:t>
            </a:r>
            <a:r>
              <a:rPr sz="1600" i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Report</a:t>
            </a:r>
            <a:r>
              <a:rPr sz="16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》</a:t>
            </a:r>
            <a:endParaRPr sz="16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4404" y="332231"/>
            <a:ext cx="999744" cy="9997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7089" y="2980385"/>
            <a:ext cx="18561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短周期的检视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重新调整目标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9553" y="2902407"/>
            <a:ext cx="1244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拆解任务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设定目标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3" y="5807455"/>
            <a:ext cx="154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授权与辅导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515" y="2399157"/>
            <a:ext cx="3183705" cy="32718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71009" y="4694377"/>
            <a:ext cx="739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执行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1305" y="3365119"/>
            <a:ext cx="2061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4770" algn="l"/>
              </a:tabLst>
            </a:pPr>
            <a:r>
              <a:rPr sz="28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检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视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28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设定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57388" y="2007107"/>
            <a:ext cx="2339340" cy="1906905"/>
          </a:xfrm>
          <a:custGeom>
            <a:avLst/>
            <a:gdLst/>
            <a:ahLst/>
            <a:cxnLst/>
            <a:rect l="l" t="t" r="r" b="b"/>
            <a:pathLst>
              <a:path w="2339340" h="1906904">
                <a:moveTo>
                  <a:pt x="2339339" y="0"/>
                </a:moveTo>
                <a:lnTo>
                  <a:pt x="0" y="0"/>
                </a:lnTo>
                <a:lnTo>
                  <a:pt x="0" y="1490726"/>
                </a:lnTo>
                <a:lnTo>
                  <a:pt x="902334" y="1490726"/>
                </a:lnTo>
                <a:lnTo>
                  <a:pt x="902334" y="1906523"/>
                </a:lnTo>
                <a:lnTo>
                  <a:pt x="1350644" y="1490726"/>
                </a:lnTo>
                <a:lnTo>
                  <a:pt x="2339339" y="1490726"/>
                </a:lnTo>
                <a:lnTo>
                  <a:pt x="23393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267192" y="2379345"/>
            <a:ext cx="2058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善用现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管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理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工具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3683" y="2836926"/>
            <a:ext cx="1804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微调至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适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用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当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前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57388" y="4177284"/>
            <a:ext cx="2339340" cy="1906905"/>
          </a:xfrm>
          <a:custGeom>
            <a:avLst/>
            <a:gdLst/>
            <a:ahLst/>
            <a:cxnLst/>
            <a:rect l="l" t="t" r="r" b="b"/>
            <a:pathLst>
              <a:path w="2339340" h="1906904">
                <a:moveTo>
                  <a:pt x="2339339" y="0"/>
                </a:moveTo>
                <a:lnTo>
                  <a:pt x="0" y="0"/>
                </a:lnTo>
                <a:lnTo>
                  <a:pt x="0" y="1499285"/>
                </a:lnTo>
                <a:lnTo>
                  <a:pt x="826515" y="1499285"/>
                </a:lnTo>
                <a:lnTo>
                  <a:pt x="1265681" y="1906524"/>
                </a:lnTo>
                <a:lnTo>
                  <a:pt x="1265681" y="1499285"/>
                </a:lnTo>
                <a:lnTo>
                  <a:pt x="2339339" y="1499285"/>
                </a:lnTo>
                <a:lnTo>
                  <a:pt x="23393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453373" y="4415002"/>
            <a:ext cx="15513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5080" indent="-12700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缩短培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周期 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领导力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下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沉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46708" y="297941"/>
            <a:ext cx="874141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多变的业务挑战，要求基中层能力迅速成长</a:t>
            </a:r>
            <a:endParaRPr spc="-5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5" dirty="0"/>
              <a:t>缩</a:t>
            </a:r>
            <a:r>
              <a:rPr sz="2800" spc="-10" dirty="0"/>
              <a:t>短发展</a:t>
            </a:r>
            <a:r>
              <a:rPr sz="2800" spc="5" dirty="0"/>
              <a:t>闭</a:t>
            </a:r>
            <a:r>
              <a:rPr sz="2800" spc="10" dirty="0"/>
              <a:t>环</a:t>
            </a:r>
            <a:r>
              <a:rPr sz="2800" spc="-10" dirty="0">
                <a:solidFill>
                  <a:srgbClr val="FFFFFF"/>
                </a:solidFill>
              </a:rPr>
              <a:t>，有</a:t>
            </a:r>
            <a:r>
              <a:rPr sz="2800" spc="5" dirty="0">
                <a:solidFill>
                  <a:srgbClr val="FFFFFF"/>
                </a:solidFill>
              </a:rPr>
              <a:t>效</a:t>
            </a:r>
            <a:r>
              <a:rPr sz="2800" spc="-10" dirty="0">
                <a:solidFill>
                  <a:srgbClr val="FFFFFF"/>
                </a:solidFill>
              </a:rPr>
              <a:t>落</a:t>
            </a:r>
            <a:r>
              <a:rPr sz="2800" spc="-15" dirty="0">
                <a:solidFill>
                  <a:srgbClr val="FFFFFF"/>
                </a:solidFill>
              </a:rPr>
              <a:t>地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736" y="3053969"/>
            <a:ext cx="10266680" cy="1000760"/>
            <a:chOff x="554736" y="3053969"/>
            <a:chExt cx="10266680" cy="1000760"/>
          </a:xfrm>
        </p:grpSpPr>
        <p:sp>
          <p:nvSpPr>
            <p:cNvPr id="3" name="object 3"/>
            <p:cNvSpPr/>
            <p:nvPr/>
          </p:nvSpPr>
          <p:spPr>
            <a:xfrm>
              <a:off x="1490472" y="3057144"/>
              <a:ext cx="9327515" cy="292100"/>
            </a:xfrm>
            <a:custGeom>
              <a:avLst/>
              <a:gdLst/>
              <a:ahLst/>
              <a:cxnLst/>
              <a:rect l="l" t="t" r="r" b="b"/>
              <a:pathLst>
                <a:path w="9327515" h="292100">
                  <a:moveTo>
                    <a:pt x="0" y="291972"/>
                  </a:moveTo>
                  <a:lnTo>
                    <a:pt x="0" y="0"/>
                  </a:lnTo>
                  <a:lnTo>
                    <a:pt x="9327261" y="0"/>
                  </a:lnTo>
                  <a:lnTo>
                    <a:pt x="9327261" y="228600"/>
                  </a:lnTo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4736" y="3349752"/>
              <a:ext cx="1870075" cy="523240"/>
            </a:xfrm>
            <a:custGeom>
              <a:avLst/>
              <a:gdLst/>
              <a:ahLst/>
              <a:cxnLst/>
              <a:rect l="l" t="t" r="r" b="b"/>
              <a:pathLst>
                <a:path w="1870075" h="523239">
                  <a:moveTo>
                    <a:pt x="1869948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1869948" y="522731"/>
                  </a:lnTo>
                  <a:lnTo>
                    <a:pt x="1869948" y="0"/>
                  </a:lnTo>
                  <a:close/>
                </a:path>
              </a:pathLst>
            </a:custGeom>
            <a:solidFill>
              <a:srgbClr val="ABAE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11352" y="3267456"/>
              <a:ext cx="1181861" cy="7871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18717" y="3380359"/>
            <a:ext cx="742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起点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81616" y="3203448"/>
            <a:ext cx="1870075" cy="787400"/>
            <a:chOff x="9881616" y="3203448"/>
            <a:chExt cx="1870075" cy="787400"/>
          </a:xfrm>
        </p:grpSpPr>
        <p:sp>
          <p:nvSpPr>
            <p:cNvPr id="8" name="object 8"/>
            <p:cNvSpPr/>
            <p:nvPr/>
          </p:nvSpPr>
          <p:spPr>
            <a:xfrm>
              <a:off x="9881616" y="3285744"/>
              <a:ext cx="1870075" cy="524510"/>
            </a:xfrm>
            <a:custGeom>
              <a:avLst/>
              <a:gdLst/>
              <a:ahLst/>
              <a:cxnLst/>
              <a:rect l="l" t="t" r="r" b="b"/>
              <a:pathLst>
                <a:path w="1870075" h="524510">
                  <a:moveTo>
                    <a:pt x="1869948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1869948" y="524255"/>
                  </a:lnTo>
                  <a:lnTo>
                    <a:pt x="1869948" y="0"/>
                  </a:lnTo>
                  <a:close/>
                </a:path>
              </a:pathLst>
            </a:custGeom>
            <a:solidFill>
              <a:srgbClr val="ABAE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8232" y="3203448"/>
              <a:ext cx="1181862" cy="78714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881616" y="3285744"/>
            <a:ext cx="1870075" cy="524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340"/>
              </a:spcBef>
            </a:pP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终点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87297" y="2855976"/>
            <a:ext cx="9333865" cy="1341755"/>
            <a:chOff x="1487297" y="2855976"/>
            <a:chExt cx="9333865" cy="1341755"/>
          </a:xfrm>
        </p:grpSpPr>
        <p:sp>
          <p:nvSpPr>
            <p:cNvPr id="12" name="object 12"/>
            <p:cNvSpPr/>
            <p:nvPr/>
          </p:nvSpPr>
          <p:spPr>
            <a:xfrm>
              <a:off x="1490472" y="3810000"/>
              <a:ext cx="9327515" cy="384810"/>
            </a:xfrm>
            <a:custGeom>
              <a:avLst/>
              <a:gdLst/>
              <a:ahLst/>
              <a:cxnLst/>
              <a:rect l="l" t="t" r="r" b="b"/>
              <a:pathLst>
                <a:path w="9327515" h="384810">
                  <a:moveTo>
                    <a:pt x="0" y="63373"/>
                  </a:moveTo>
                  <a:lnTo>
                    <a:pt x="0" y="384429"/>
                  </a:lnTo>
                  <a:lnTo>
                    <a:pt x="9327261" y="384429"/>
                  </a:lnTo>
                  <a:lnTo>
                    <a:pt x="9327261" y="0"/>
                  </a:lnTo>
                </a:path>
              </a:pathLst>
            </a:custGeom>
            <a:ln w="6350">
              <a:solidFill>
                <a:srgbClr val="F9A1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00855" y="2855976"/>
              <a:ext cx="4829810" cy="338455"/>
            </a:xfrm>
            <a:custGeom>
              <a:avLst/>
              <a:gdLst/>
              <a:ahLst/>
              <a:cxnLst/>
              <a:rect l="l" t="t" r="r" b="b"/>
              <a:pathLst>
                <a:path w="4829809" h="338455">
                  <a:moveTo>
                    <a:pt x="4660392" y="0"/>
                  </a:moveTo>
                  <a:lnTo>
                    <a:pt x="0" y="0"/>
                  </a:lnTo>
                  <a:lnTo>
                    <a:pt x="169164" y="169163"/>
                  </a:lnTo>
                  <a:lnTo>
                    <a:pt x="0" y="338327"/>
                  </a:lnTo>
                  <a:lnTo>
                    <a:pt x="4660392" y="338327"/>
                  </a:lnTo>
                  <a:lnTo>
                    <a:pt x="4829556" y="169163"/>
                  </a:lnTo>
                  <a:lnTo>
                    <a:pt x="4660392" y="0"/>
                  </a:lnTo>
                  <a:close/>
                </a:path>
              </a:pathLst>
            </a:custGeom>
            <a:solidFill>
              <a:srgbClr val="42556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667503" y="2888361"/>
            <a:ext cx="30943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先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搭建</a:t>
            </a: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体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系</a:t>
            </a: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再做</a:t>
            </a: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各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</a:t>
            </a: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级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0188" y="4026408"/>
            <a:ext cx="4828540" cy="338455"/>
          </a:xfrm>
          <a:custGeom>
            <a:avLst/>
            <a:gdLst/>
            <a:ahLst/>
            <a:cxnLst/>
            <a:rect l="l" t="t" r="r" b="b"/>
            <a:pathLst>
              <a:path w="4828540" h="338454">
                <a:moveTo>
                  <a:pt x="4658868" y="0"/>
                </a:moveTo>
                <a:lnTo>
                  <a:pt x="0" y="0"/>
                </a:lnTo>
                <a:lnTo>
                  <a:pt x="169163" y="169164"/>
                </a:lnTo>
                <a:lnTo>
                  <a:pt x="0" y="338328"/>
                </a:lnTo>
                <a:lnTo>
                  <a:pt x="4658868" y="338328"/>
                </a:lnTo>
                <a:lnTo>
                  <a:pt x="4828032" y="169164"/>
                </a:lnTo>
                <a:lnTo>
                  <a:pt x="4658868" y="0"/>
                </a:lnTo>
                <a:close/>
              </a:path>
            </a:pathLst>
          </a:custGeom>
          <a:solidFill>
            <a:srgbClr val="FFA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347717" y="4058158"/>
            <a:ext cx="3708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先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基于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标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准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做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培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，后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固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化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项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目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形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成体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系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22878" y="1561846"/>
            <a:ext cx="2118995" cy="828040"/>
            <a:chOff x="3722878" y="1561846"/>
            <a:chExt cx="2118995" cy="828040"/>
          </a:xfrm>
        </p:grpSpPr>
        <p:sp>
          <p:nvSpPr>
            <p:cNvPr id="18" name="object 18"/>
            <p:cNvSpPr/>
            <p:nvPr/>
          </p:nvSpPr>
          <p:spPr>
            <a:xfrm>
              <a:off x="3729228" y="1568196"/>
              <a:ext cx="2106295" cy="815340"/>
            </a:xfrm>
            <a:custGeom>
              <a:avLst/>
              <a:gdLst/>
              <a:ahLst/>
              <a:cxnLst/>
              <a:rect l="l" t="t" r="r" b="b"/>
              <a:pathLst>
                <a:path w="2106295" h="815339">
                  <a:moveTo>
                    <a:pt x="1970277" y="0"/>
                  </a:moveTo>
                  <a:lnTo>
                    <a:pt x="135889" y="0"/>
                  </a:lnTo>
                  <a:lnTo>
                    <a:pt x="92935" y="6927"/>
                  </a:lnTo>
                  <a:lnTo>
                    <a:pt x="55632" y="26216"/>
                  </a:lnTo>
                  <a:lnTo>
                    <a:pt x="26216" y="55632"/>
                  </a:lnTo>
                  <a:lnTo>
                    <a:pt x="6927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7" y="722404"/>
                  </a:lnTo>
                  <a:lnTo>
                    <a:pt x="26216" y="759707"/>
                  </a:lnTo>
                  <a:lnTo>
                    <a:pt x="55632" y="789123"/>
                  </a:lnTo>
                  <a:lnTo>
                    <a:pt x="92935" y="808412"/>
                  </a:lnTo>
                  <a:lnTo>
                    <a:pt x="135889" y="815339"/>
                  </a:lnTo>
                  <a:lnTo>
                    <a:pt x="1970277" y="815339"/>
                  </a:lnTo>
                  <a:lnTo>
                    <a:pt x="2013232" y="808412"/>
                  </a:lnTo>
                  <a:lnTo>
                    <a:pt x="2050535" y="789123"/>
                  </a:lnTo>
                  <a:lnTo>
                    <a:pt x="2079951" y="759707"/>
                  </a:lnTo>
                  <a:lnTo>
                    <a:pt x="2099240" y="722404"/>
                  </a:lnTo>
                  <a:lnTo>
                    <a:pt x="2106168" y="679450"/>
                  </a:lnTo>
                  <a:lnTo>
                    <a:pt x="2106168" y="135889"/>
                  </a:lnTo>
                  <a:lnTo>
                    <a:pt x="2099240" y="92935"/>
                  </a:lnTo>
                  <a:lnTo>
                    <a:pt x="2079951" y="55632"/>
                  </a:lnTo>
                  <a:lnTo>
                    <a:pt x="2050535" y="26216"/>
                  </a:lnTo>
                  <a:lnTo>
                    <a:pt x="2013232" y="6927"/>
                  </a:lnTo>
                  <a:lnTo>
                    <a:pt x="1970277" y="0"/>
                  </a:lnTo>
                  <a:close/>
                </a:path>
              </a:pathLst>
            </a:custGeom>
            <a:solidFill>
              <a:srgbClr val="F9A1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729228" y="1568196"/>
              <a:ext cx="2106295" cy="815340"/>
            </a:xfrm>
            <a:custGeom>
              <a:avLst/>
              <a:gdLst/>
              <a:ahLst/>
              <a:cxnLst/>
              <a:rect l="l" t="t" r="r" b="b"/>
              <a:pathLst>
                <a:path w="2106295" h="815339">
                  <a:moveTo>
                    <a:pt x="0" y="135889"/>
                  </a:moveTo>
                  <a:lnTo>
                    <a:pt x="6927" y="92935"/>
                  </a:lnTo>
                  <a:lnTo>
                    <a:pt x="26216" y="55632"/>
                  </a:lnTo>
                  <a:lnTo>
                    <a:pt x="55632" y="26216"/>
                  </a:lnTo>
                  <a:lnTo>
                    <a:pt x="92935" y="6927"/>
                  </a:lnTo>
                  <a:lnTo>
                    <a:pt x="135889" y="0"/>
                  </a:lnTo>
                  <a:lnTo>
                    <a:pt x="1970277" y="0"/>
                  </a:lnTo>
                  <a:lnTo>
                    <a:pt x="2013232" y="6927"/>
                  </a:lnTo>
                  <a:lnTo>
                    <a:pt x="2050535" y="26216"/>
                  </a:lnTo>
                  <a:lnTo>
                    <a:pt x="2079951" y="55632"/>
                  </a:lnTo>
                  <a:lnTo>
                    <a:pt x="2099240" y="92935"/>
                  </a:lnTo>
                  <a:lnTo>
                    <a:pt x="2106168" y="135889"/>
                  </a:lnTo>
                  <a:lnTo>
                    <a:pt x="2106168" y="679450"/>
                  </a:lnTo>
                  <a:lnTo>
                    <a:pt x="2099240" y="722404"/>
                  </a:lnTo>
                  <a:lnTo>
                    <a:pt x="2079951" y="759707"/>
                  </a:lnTo>
                  <a:lnTo>
                    <a:pt x="2050535" y="789123"/>
                  </a:lnTo>
                  <a:lnTo>
                    <a:pt x="2013232" y="808412"/>
                  </a:lnTo>
                  <a:lnTo>
                    <a:pt x="1970277" y="815339"/>
                  </a:lnTo>
                  <a:lnTo>
                    <a:pt x="135889" y="815339"/>
                  </a:lnTo>
                  <a:lnTo>
                    <a:pt x="92935" y="808412"/>
                  </a:lnTo>
                  <a:lnTo>
                    <a:pt x="55632" y="789123"/>
                  </a:lnTo>
                  <a:lnTo>
                    <a:pt x="26216" y="759707"/>
                  </a:lnTo>
                  <a:lnTo>
                    <a:pt x="6927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12700">
              <a:solidFill>
                <a:srgbClr val="F9A1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258183" y="1527149"/>
            <a:ext cx="10496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搭建企业 培养体系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99734" y="1561846"/>
            <a:ext cx="2120900" cy="828040"/>
            <a:chOff x="5999734" y="1561846"/>
            <a:chExt cx="2120900" cy="828040"/>
          </a:xfrm>
        </p:grpSpPr>
        <p:sp>
          <p:nvSpPr>
            <p:cNvPr id="22" name="object 22"/>
            <p:cNvSpPr/>
            <p:nvPr/>
          </p:nvSpPr>
          <p:spPr>
            <a:xfrm>
              <a:off x="6006084" y="1568196"/>
              <a:ext cx="2108200" cy="815340"/>
            </a:xfrm>
            <a:custGeom>
              <a:avLst/>
              <a:gdLst/>
              <a:ahLst/>
              <a:cxnLst/>
              <a:rect l="l" t="t" r="r" b="b"/>
              <a:pathLst>
                <a:path w="2108200" h="815339">
                  <a:moveTo>
                    <a:pt x="1971801" y="0"/>
                  </a:moveTo>
                  <a:lnTo>
                    <a:pt x="135889" y="0"/>
                  </a:lnTo>
                  <a:lnTo>
                    <a:pt x="92935" y="6927"/>
                  </a:lnTo>
                  <a:lnTo>
                    <a:pt x="55632" y="26216"/>
                  </a:lnTo>
                  <a:lnTo>
                    <a:pt x="26216" y="55632"/>
                  </a:lnTo>
                  <a:lnTo>
                    <a:pt x="6927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7" y="722404"/>
                  </a:lnTo>
                  <a:lnTo>
                    <a:pt x="26216" y="759707"/>
                  </a:lnTo>
                  <a:lnTo>
                    <a:pt x="55632" y="789123"/>
                  </a:lnTo>
                  <a:lnTo>
                    <a:pt x="92935" y="808412"/>
                  </a:lnTo>
                  <a:lnTo>
                    <a:pt x="135889" y="815339"/>
                  </a:lnTo>
                  <a:lnTo>
                    <a:pt x="1971801" y="815339"/>
                  </a:lnTo>
                  <a:lnTo>
                    <a:pt x="2014756" y="808412"/>
                  </a:lnTo>
                  <a:lnTo>
                    <a:pt x="2052059" y="789123"/>
                  </a:lnTo>
                  <a:lnTo>
                    <a:pt x="2081475" y="759707"/>
                  </a:lnTo>
                  <a:lnTo>
                    <a:pt x="2100764" y="722404"/>
                  </a:lnTo>
                  <a:lnTo>
                    <a:pt x="2107691" y="679450"/>
                  </a:lnTo>
                  <a:lnTo>
                    <a:pt x="2107691" y="135889"/>
                  </a:lnTo>
                  <a:lnTo>
                    <a:pt x="2100764" y="92935"/>
                  </a:lnTo>
                  <a:lnTo>
                    <a:pt x="2081475" y="55632"/>
                  </a:lnTo>
                  <a:lnTo>
                    <a:pt x="2052059" y="26216"/>
                  </a:lnTo>
                  <a:lnTo>
                    <a:pt x="2014756" y="6927"/>
                  </a:lnTo>
                  <a:lnTo>
                    <a:pt x="1971801" y="0"/>
                  </a:lnTo>
                  <a:close/>
                </a:path>
              </a:pathLst>
            </a:custGeom>
            <a:solidFill>
              <a:srgbClr val="F9A1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006084" y="1568196"/>
              <a:ext cx="2108200" cy="815340"/>
            </a:xfrm>
            <a:custGeom>
              <a:avLst/>
              <a:gdLst/>
              <a:ahLst/>
              <a:cxnLst/>
              <a:rect l="l" t="t" r="r" b="b"/>
              <a:pathLst>
                <a:path w="2108200" h="815339">
                  <a:moveTo>
                    <a:pt x="0" y="135889"/>
                  </a:moveTo>
                  <a:lnTo>
                    <a:pt x="6927" y="92935"/>
                  </a:lnTo>
                  <a:lnTo>
                    <a:pt x="26216" y="55632"/>
                  </a:lnTo>
                  <a:lnTo>
                    <a:pt x="55632" y="26216"/>
                  </a:lnTo>
                  <a:lnTo>
                    <a:pt x="92935" y="6927"/>
                  </a:lnTo>
                  <a:lnTo>
                    <a:pt x="135889" y="0"/>
                  </a:lnTo>
                  <a:lnTo>
                    <a:pt x="1971801" y="0"/>
                  </a:lnTo>
                  <a:lnTo>
                    <a:pt x="2014756" y="6927"/>
                  </a:lnTo>
                  <a:lnTo>
                    <a:pt x="2052059" y="26216"/>
                  </a:lnTo>
                  <a:lnTo>
                    <a:pt x="2081475" y="55632"/>
                  </a:lnTo>
                  <a:lnTo>
                    <a:pt x="2100764" y="92935"/>
                  </a:lnTo>
                  <a:lnTo>
                    <a:pt x="2107691" y="135889"/>
                  </a:lnTo>
                  <a:lnTo>
                    <a:pt x="2107691" y="679450"/>
                  </a:lnTo>
                  <a:lnTo>
                    <a:pt x="2100764" y="722404"/>
                  </a:lnTo>
                  <a:lnTo>
                    <a:pt x="2081475" y="759707"/>
                  </a:lnTo>
                  <a:lnTo>
                    <a:pt x="2052059" y="789123"/>
                  </a:lnTo>
                  <a:lnTo>
                    <a:pt x="2014756" y="808412"/>
                  </a:lnTo>
                  <a:lnTo>
                    <a:pt x="1971801" y="815339"/>
                  </a:lnTo>
                  <a:lnTo>
                    <a:pt x="135889" y="815339"/>
                  </a:lnTo>
                  <a:lnTo>
                    <a:pt x="92935" y="808412"/>
                  </a:lnTo>
                  <a:lnTo>
                    <a:pt x="55632" y="789123"/>
                  </a:lnTo>
                  <a:lnTo>
                    <a:pt x="26216" y="759707"/>
                  </a:lnTo>
                  <a:lnTo>
                    <a:pt x="6927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12700">
              <a:solidFill>
                <a:srgbClr val="F9A1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281673" y="1527149"/>
            <a:ext cx="15576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5">
              <a:lnSpc>
                <a:spcPct val="125000"/>
              </a:lnSpc>
              <a:spcBef>
                <a:spcPts val="100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设计和运作 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学习发展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项目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12670" y="1523746"/>
            <a:ext cx="11245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o</a:t>
            </a:r>
            <a:r>
              <a:rPr sz="1600" spc="240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标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准体系 </a:t>
            </a:r>
            <a:r>
              <a:rPr sz="1600" spc="-5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o</a:t>
            </a:r>
            <a:r>
              <a:rPr sz="1600" spc="240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习地图 </a:t>
            </a:r>
            <a:r>
              <a:rPr sz="1600" spc="-5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o</a:t>
            </a:r>
            <a:r>
              <a:rPr sz="1600" spc="240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程体系 </a:t>
            </a:r>
            <a:r>
              <a:rPr sz="1600" spc="-5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o</a:t>
            </a:r>
            <a:r>
              <a:rPr sz="1600" spc="240" dirty="0">
                <a:solidFill>
                  <a:srgbClr val="FFFFFF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师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资体系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76970" y="1745995"/>
            <a:ext cx="21405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Courier New" panose="02070309020205020404"/>
              <a:buChar char="o"/>
              <a:tabLst>
                <a:tab pos="299720" algn="l"/>
              </a:tabLst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导力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发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展项目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buFont typeface="Courier New" panose="02070309020205020404"/>
              <a:buChar char="o"/>
              <a:tabLst>
                <a:tab pos="299720" algn="l"/>
              </a:tabLst>
            </a:pP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各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职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条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线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81072" y="4741164"/>
            <a:ext cx="2106295" cy="815340"/>
          </a:xfrm>
          <a:custGeom>
            <a:avLst/>
            <a:gdLst/>
            <a:ahLst/>
            <a:cxnLst/>
            <a:rect l="l" t="t" r="r" b="b"/>
            <a:pathLst>
              <a:path w="2106295" h="815339">
                <a:moveTo>
                  <a:pt x="1970277" y="0"/>
                </a:moveTo>
                <a:lnTo>
                  <a:pt x="135889" y="0"/>
                </a:lnTo>
                <a:lnTo>
                  <a:pt x="92935" y="6927"/>
                </a:lnTo>
                <a:lnTo>
                  <a:pt x="55632" y="26216"/>
                </a:lnTo>
                <a:lnTo>
                  <a:pt x="26216" y="55632"/>
                </a:lnTo>
                <a:lnTo>
                  <a:pt x="6927" y="92935"/>
                </a:lnTo>
                <a:lnTo>
                  <a:pt x="0" y="135890"/>
                </a:lnTo>
                <a:lnTo>
                  <a:pt x="0" y="679450"/>
                </a:lnTo>
                <a:lnTo>
                  <a:pt x="6927" y="722404"/>
                </a:lnTo>
                <a:lnTo>
                  <a:pt x="26216" y="759707"/>
                </a:lnTo>
                <a:lnTo>
                  <a:pt x="55632" y="789123"/>
                </a:lnTo>
                <a:lnTo>
                  <a:pt x="92935" y="808412"/>
                </a:lnTo>
                <a:lnTo>
                  <a:pt x="135889" y="815340"/>
                </a:lnTo>
                <a:lnTo>
                  <a:pt x="1970277" y="815340"/>
                </a:lnTo>
                <a:lnTo>
                  <a:pt x="2013232" y="808412"/>
                </a:lnTo>
                <a:lnTo>
                  <a:pt x="2050535" y="789123"/>
                </a:lnTo>
                <a:lnTo>
                  <a:pt x="2079951" y="759707"/>
                </a:lnTo>
                <a:lnTo>
                  <a:pt x="2099240" y="722404"/>
                </a:lnTo>
                <a:lnTo>
                  <a:pt x="2106167" y="679450"/>
                </a:lnTo>
                <a:lnTo>
                  <a:pt x="2106167" y="135890"/>
                </a:lnTo>
                <a:lnTo>
                  <a:pt x="2099240" y="92935"/>
                </a:lnTo>
                <a:lnTo>
                  <a:pt x="2079951" y="55632"/>
                </a:lnTo>
                <a:lnTo>
                  <a:pt x="2050535" y="26216"/>
                </a:lnTo>
                <a:lnTo>
                  <a:pt x="2013232" y="6927"/>
                </a:lnTo>
                <a:lnTo>
                  <a:pt x="1970277" y="0"/>
                </a:lnTo>
                <a:close/>
              </a:path>
            </a:pathLst>
          </a:custGeom>
          <a:solidFill>
            <a:srgbClr val="FFA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755519" y="4840046"/>
            <a:ext cx="1558925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5"/>
              </a:spcBef>
            </a:pP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构建基于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战略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139065">
              <a:lnSpc>
                <a:spcPts val="224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的人才标准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60066" y="5779414"/>
            <a:ext cx="1936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"/>
              <a:tabLst>
                <a:tab pos="299720" algn="l"/>
              </a:tabLst>
            </a:pP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各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级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导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模型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15484" y="4750308"/>
            <a:ext cx="2108200" cy="815340"/>
          </a:xfrm>
          <a:custGeom>
            <a:avLst/>
            <a:gdLst/>
            <a:ahLst/>
            <a:cxnLst/>
            <a:rect l="l" t="t" r="r" b="b"/>
            <a:pathLst>
              <a:path w="2108200" h="815339">
                <a:moveTo>
                  <a:pt x="1971801" y="0"/>
                </a:moveTo>
                <a:lnTo>
                  <a:pt x="135889" y="0"/>
                </a:lnTo>
                <a:lnTo>
                  <a:pt x="92935" y="6927"/>
                </a:lnTo>
                <a:lnTo>
                  <a:pt x="55632" y="26216"/>
                </a:lnTo>
                <a:lnTo>
                  <a:pt x="26216" y="55632"/>
                </a:lnTo>
                <a:lnTo>
                  <a:pt x="6927" y="92935"/>
                </a:lnTo>
                <a:lnTo>
                  <a:pt x="0" y="135890"/>
                </a:lnTo>
                <a:lnTo>
                  <a:pt x="0" y="679450"/>
                </a:lnTo>
                <a:lnTo>
                  <a:pt x="6927" y="722404"/>
                </a:lnTo>
                <a:lnTo>
                  <a:pt x="26216" y="759707"/>
                </a:lnTo>
                <a:lnTo>
                  <a:pt x="55632" y="789123"/>
                </a:lnTo>
                <a:lnTo>
                  <a:pt x="92935" y="808412"/>
                </a:lnTo>
                <a:lnTo>
                  <a:pt x="135889" y="815340"/>
                </a:lnTo>
                <a:lnTo>
                  <a:pt x="1971801" y="815340"/>
                </a:lnTo>
                <a:lnTo>
                  <a:pt x="2014756" y="808412"/>
                </a:lnTo>
                <a:lnTo>
                  <a:pt x="2052059" y="789123"/>
                </a:lnTo>
                <a:lnTo>
                  <a:pt x="2081475" y="759707"/>
                </a:lnTo>
                <a:lnTo>
                  <a:pt x="2100764" y="722404"/>
                </a:lnTo>
                <a:lnTo>
                  <a:pt x="2107691" y="679450"/>
                </a:lnTo>
                <a:lnTo>
                  <a:pt x="2107691" y="135890"/>
                </a:lnTo>
                <a:lnTo>
                  <a:pt x="2100764" y="92935"/>
                </a:lnTo>
                <a:lnTo>
                  <a:pt x="2081475" y="55632"/>
                </a:lnTo>
                <a:lnTo>
                  <a:pt x="2052059" y="26216"/>
                </a:lnTo>
                <a:lnTo>
                  <a:pt x="2014756" y="6927"/>
                </a:lnTo>
                <a:lnTo>
                  <a:pt x="1971801" y="0"/>
                </a:lnTo>
                <a:close/>
              </a:path>
            </a:pathLst>
          </a:custGeom>
          <a:solidFill>
            <a:srgbClr val="FFA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250941" y="4869891"/>
            <a:ext cx="1636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设计与运作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各层级学习项目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33898" y="5703823"/>
            <a:ext cx="21405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"/>
              <a:tabLst>
                <a:tab pos="299720" algn="l"/>
              </a:tabLst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导力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发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展项目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"/>
              <a:tabLst>
                <a:tab pos="299720" algn="l"/>
              </a:tabLst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各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职能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条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线学习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47431" y="4750308"/>
            <a:ext cx="2106295" cy="815340"/>
          </a:xfrm>
          <a:custGeom>
            <a:avLst/>
            <a:gdLst/>
            <a:ahLst/>
            <a:cxnLst/>
            <a:rect l="l" t="t" r="r" b="b"/>
            <a:pathLst>
              <a:path w="2106295" h="815339">
                <a:moveTo>
                  <a:pt x="1970277" y="0"/>
                </a:moveTo>
                <a:lnTo>
                  <a:pt x="135890" y="0"/>
                </a:lnTo>
                <a:lnTo>
                  <a:pt x="92935" y="6927"/>
                </a:lnTo>
                <a:lnTo>
                  <a:pt x="55632" y="26216"/>
                </a:lnTo>
                <a:lnTo>
                  <a:pt x="26216" y="55632"/>
                </a:lnTo>
                <a:lnTo>
                  <a:pt x="6927" y="92935"/>
                </a:lnTo>
                <a:lnTo>
                  <a:pt x="0" y="135890"/>
                </a:lnTo>
                <a:lnTo>
                  <a:pt x="0" y="679450"/>
                </a:lnTo>
                <a:lnTo>
                  <a:pt x="6927" y="722404"/>
                </a:lnTo>
                <a:lnTo>
                  <a:pt x="26216" y="759707"/>
                </a:lnTo>
                <a:lnTo>
                  <a:pt x="55632" y="789123"/>
                </a:lnTo>
                <a:lnTo>
                  <a:pt x="92935" y="808412"/>
                </a:lnTo>
                <a:lnTo>
                  <a:pt x="135890" y="815340"/>
                </a:lnTo>
                <a:lnTo>
                  <a:pt x="1970277" y="815340"/>
                </a:lnTo>
                <a:lnTo>
                  <a:pt x="2013232" y="808412"/>
                </a:lnTo>
                <a:lnTo>
                  <a:pt x="2050535" y="789123"/>
                </a:lnTo>
                <a:lnTo>
                  <a:pt x="2079951" y="759707"/>
                </a:lnTo>
                <a:lnTo>
                  <a:pt x="2099240" y="722404"/>
                </a:lnTo>
                <a:lnTo>
                  <a:pt x="2106168" y="679450"/>
                </a:lnTo>
                <a:lnTo>
                  <a:pt x="2106168" y="135890"/>
                </a:lnTo>
                <a:lnTo>
                  <a:pt x="2099240" y="92935"/>
                </a:lnTo>
                <a:lnTo>
                  <a:pt x="2079951" y="55632"/>
                </a:lnTo>
                <a:lnTo>
                  <a:pt x="2050535" y="26216"/>
                </a:lnTo>
                <a:lnTo>
                  <a:pt x="2013232" y="6927"/>
                </a:lnTo>
                <a:lnTo>
                  <a:pt x="1970277" y="0"/>
                </a:lnTo>
                <a:close/>
              </a:path>
            </a:pathLst>
          </a:custGeom>
          <a:solidFill>
            <a:srgbClr val="FFA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177021" y="4848555"/>
            <a:ext cx="104965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形成企业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ts val="228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培养体系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25918" y="5755335"/>
            <a:ext cx="21405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"/>
              <a:tabLst>
                <a:tab pos="299720" algn="l"/>
              </a:tabLst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固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化和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优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化学习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"/>
              <a:tabLst>
                <a:tab pos="299720" algn="l"/>
              </a:tabLst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程及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讲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师体系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内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化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03756" y="544448"/>
            <a:ext cx="7823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企业培训：体系在先？还是体系在后？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2723" y="1760220"/>
            <a:ext cx="257810" cy="431800"/>
          </a:xfrm>
          <a:custGeom>
            <a:avLst/>
            <a:gdLst/>
            <a:ahLst/>
            <a:cxnLst/>
            <a:rect l="l" t="t" r="r" b="b"/>
            <a:pathLst>
              <a:path w="257810" h="431800">
                <a:moveTo>
                  <a:pt x="128777" y="0"/>
                </a:moveTo>
                <a:lnTo>
                  <a:pt x="128777" y="107822"/>
                </a:lnTo>
                <a:lnTo>
                  <a:pt x="0" y="107822"/>
                </a:lnTo>
                <a:lnTo>
                  <a:pt x="0" y="323468"/>
                </a:lnTo>
                <a:lnTo>
                  <a:pt x="128777" y="323468"/>
                </a:lnTo>
                <a:lnTo>
                  <a:pt x="128777" y="431291"/>
                </a:lnTo>
                <a:lnTo>
                  <a:pt x="257555" y="215645"/>
                </a:lnTo>
                <a:lnTo>
                  <a:pt x="128777" y="0"/>
                </a:lnTo>
                <a:close/>
              </a:path>
            </a:pathLst>
          </a:custGeom>
          <a:solidFill>
            <a:srgbClr val="ABA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58867" y="4988052"/>
            <a:ext cx="295910" cy="340360"/>
          </a:xfrm>
          <a:custGeom>
            <a:avLst/>
            <a:gdLst/>
            <a:ahLst/>
            <a:cxnLst/>
            <a:rect l="l" t="t" r="r" b="b"/>
            <a:pathLst>
              <a:path w="295910" h="340360">
                <a:moveTo>
                  <a:pt x="147828" y="0"/>
                </a:moveTo>
                <a:lnTo>
                  <a:pt x="147828" y="84962"/>
                </a:lnTo>
                <a:lnTo>
                  <a:pt x="0" y="84962"/>
                </a:lnTo>
                <a:lnTo>
                  <a:pt x="0" y="254889"/>
                </a:lnTo>
                <a:lnTo>
                  <a:pt x="147828" y="254889"/>
                </a:lnTo>
                <a:lnTo>
                  <a:pt x="147828" y="339852"/>
                </a:lnTo>
                <a:lnTo>
                  <a:pt x="295656" y="169925"/>
                </a:lnTo>
                <a:lnTo>
                  <a:pt x="147828" y="0"/>
                </a:lnTo>
                <a:close/>
              </a:path>
            </a:pathLst>
          </a:custGeom>
          <a:solidFill>
            <a:srgbClr val="ABA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229856" y="4968240"/>
            <a:ext cx="297180" cy="338455"/>
          </a:xfrm>
          <a:custGeom>
            <a:avLst/>
            <a:gdLst/>
            <a:ahLst/>
            <a:cxnLst/>
            <a:rect l="l" t="t" r="r" b="b"/>
            <a:pathLst>
              <a:path w="297179" h="338454">
                <a:moveTo>
                  <a:pt x="148590" y="0"/>
                </a:moveTo>
                <a:lnTo>
                  <a:pt x="148590" y="84582"/>
                </a:lnTo>
                <a:lnTo>
                  <a:pt x="0" y="84582"/>
                </a:lnTo>
                <a:lnTo>
                  <a:pt x="0" y="253746"/>
                </a:lnTo>
                <a:lnTo>
                  <a:pt x="148590" y="253746"/>
                </a:lnTo>
                <a:lnTo>
                  <a:pt x="148590" y="338328"/>
                </a:lnTo>
                <a:lnTo>
                  <a:pt x="297179" y="169164"/>
                </a:lnTo>
                <a:lnTo>
                  <a:pt x="148590" y="0"/>
                </a:lnTo>
                <a:close/>
              </a:path>
            </a:pathLst>
          </a:custGeom>
          <a:solidFill>
            <a:srgbClr val="ABAEB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071" y="335279"/>
            <a:ext cx="9403080" cy="6213475"/>
            <a:chOff x="195071" y="335279"/>
            <a:chExt cx="9403080" cy="621347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5071" y="335279"/>
              <a:ext cx="1004316" cy="10027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651" y="1249679"/>
              <a:ext cx="9334245" cy="52989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先沉淀，再体系</a:t>
            </a: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189431" y="978154"/>
            <a:ext cx="3591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让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企业马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上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有可用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之</a:t>
            </a:r>
            <a:r>
              <a:rPr sz="28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才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4557" y="2325370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不懂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4488" y="2343404"/>
            <a:ext cx="5607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上课就 打瞌睡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3850" y="2615945"/>
            <a:ext cx="91566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课很好</a:t>
            </a:r>
            <a:r>
              <a:rPr sz="1400" b="1" spc="-2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但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3850" y="2829560"/>
            <a:ext cx="1272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我没时</a:t>
            </a:r>
            <a:r>
              <a:rPr sz="1400" b="1" spc="-2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间</a:t>
            </a: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学啊！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8422" y="3283711"/>
            <a:ext cx="1625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下个月</a:t>
            </a:r>
            <a:r>
              <a:rPr sz="1400" b="1" spc="-2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就</a:t>
            </a: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要去</a:t>
            </a:r>
            <a:r>
              <a:rPr sz="1400" b="1" spc="-2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打仗</a:t>
            </a: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95755" y="1778000"/>
            <a:ext cx="203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忙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2269" y="1663954"/>
            <a:ext cx="11684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4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有用吗？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798830">
              <a:lnSpc>
                <a:spcPts val="1440"/>
              </a:lnSpc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效果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214" y="3640023"/>
            <a:ext cx="7391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全是理论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3022" y="3386251"/>
            <a:ext cx="2659380" cy="67500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75"/>
              </a:spcBef>
            </a:pPr>
            <a:r>
              <a:rPr sz="1400" b="1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周</a:t>
            </a:r>
            <a:r>
              <a:rPr sz="1400" b="1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内</a:t>
            </a:r>
            <a:r>
              <a:rPr sz="1400" b="1" spc="-2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1400" b="1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不</a:t>
            </a: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1400" b="1" spc="-1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1400" b="1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会</a:t>
            </a:r>
            <a:r>
              <a:rPr sz="1400" b="1" spc="-4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100" b="1" spc="-7" baseline="-340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对我的</a:t>
            </a:r>
            <a:r>
              <a:rPr sz="2100" b="1" spc="-30" baseline="-340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工</a:t>
            </a:r>
            <a:r>
              <a:rPr sz="2100" b="1" spc="-7" baseline="-340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作有</a:t>
            </a:r>
            <a:endParaRPr sz="2100" baseline="-34000">
              <a:latin typeface="黑体" panose="02010609060101010101" charset="-122"/>
              <a:cs typeface="黑体" panose="02010609060101010101" charset="-122"/>
            </a:endParaRPr>
          </a:p>
          <a:p>
            <a:pPr marL="1551940">
              <a:lnSpc>
                <a:spcPct val="100000"/>
              </a:lnSpc>
              <a:spcBef>
                <a:spcPts val="87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什么用</a:t>
            </a:r>
            <a:r>
              <a:rPr sz="1400" b="1" spc="-2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处</a:t>
            </a: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？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141" y="2545461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太贵了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0048" y="2794507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冗长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15160" y="4156075"/>
            <a:ext cx="203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累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736073" y="3829430"/>
            <a:ext cx="391160" cy="301625"/>
          </a:xfrm>
          <a:custGeom>
            <a:avLst/>
            <a:gdLst/>
            <a:ahLst/>
            <a:cxnLst/>
            <a:rect l="l" t="t" r="r" b="b"/>
            <a:pathLst>
              <a:path w="391159" h="301625">
                <a:moveTo>
                  <a:pt x="359664" y="127"/>
                </a:moveTo>
                <a:lnTo>
                  <a:pt x="342773" y="127"/>
                </a:lnTo>
                <a:lnTo>
                  <a:pt x="271906" y="301371"/>
                </a:lnTo>
                <a:lnTo>
                  <a:pt x="289051" y="301371"/>
                </a:lnTo>
                <a:lnTo>
                  <a:pt x="359664" y="127"/>
                </a:lnTo>
                <a:close/>
              </a:path>
              <a:path w="391159" h="301625">
                <a:moveTo>
                  <a:pt x="365632" y="140335"/>
                </a:moveTo>
                <a:lnTo>
                  <a:pt x="349376" y="140335"/>
                </a:lnTo>
                <a:lnTo>
                  <a:pt x="342900" y="142494"/>
                </a:lnTo>
                <a:lnTo>
                  <a:pt x="325151" y="176752"/>
                </a:lnTo>
                <a:lnTo>
                  <a:pt x="324484" y="195326"/>
                </a:lnTo>
                <a:lnTo>
                  <a:pt x="324484" y="247650"/>
                </a:lnTo>
                <a:lnTo>
                  <a:pt x="332231" y="287274"/>
                </a:lnTo>
                <a:lnTo>
                  <a:pt x="349503" y="298831"/>
                </a:lnTo>
                <a:lnTo>
                  <a:pt x="367156" y="298831"/>
                </a:lnTo>
                <a:lnTo>
                  <a:pt x="373887" y="296418"/>
                </a:lnTo>
                <a:lnTo>
                  <a:pt x="378841" y="291592"/>
                </a:lnTo>
                <a:lnTo>
                  <a:pt x="383921" y="286766"/>
                </a:lnTo>
                <a:lnTo>
                  <a:pt x="387223" y="281051"/>
                </a:lnTo>
                <a:lnTo>
                  <a:pt x="388747" y="274574"/>
                </a:lnTo>
                <a:lnTo>
                  <a:pt x="388976" y="273304"/>
                </a:lnTo>
                <a:lnTo>
                  <a:pt x="355726" y="273304"/>
                </a:lnTo>
                <a:lnTo>
                  <a:pt x="354329" y="272415"/>
                </a:lnTo>
                <a:lnTo>
                  <a:pt x="353314" y="269113"/>
                </a:lnTo>
                <a:lnTo>
                  <a:pt x="353059" y="264160"/>
                </a:lnTo>
                <a:lnTo>
                  <a:pt x="353066" y="175133"/>
                </a:lnTo>
                <a:lnTo>
                  <a:pt x="353314" y="170561"/>
                </a:lnTo>
                <a:lnTo>
                  <a:pt x="353822" y="168656"/>
                </a:lnTo>
                <a:lnTo>
                  <a:pt x="354456" y="166751"/>
                </a:lnTo>
                <a:lnTo>
                  <a:pt x="355726" y="165735"/>
                </a:lnTo>
                <a:lnTo>
                  <a:pt x="388576" y="165735"/>
                </a:lnTo>
                <a:lnTo>
                  <a:pt x="388366" y="164719"/>
                </a:lnTo>
                <a:lnTo>
                  <a:pt x="386587" y="157988"/>
                </a:lnTo>
                <a:lnTo>
                  <a:pt x="383031" y="152273"/>
                </a:lnTo>
                <a:lnTo>
                  <a:pt x="377825" y="147447"/>
                </a:lnTo>
                <a:lnTo>
                  <a:pt x="372491" y="142748"/>
                </a:lnTo>
                <a:lnTo>
                  <a:pt x="365632" y="140335"/>
                </a:lnTo>
                <a:close/>
              </a:path>
              <a:path w="391159" h="301625">
                <a:moveTo>
                  <a:pt x="388576" y="165735"/>
                </a:moveTo>
                <a:lnTo>
                  <a:pt x="359918" y="165735"/>
                </a:lnTo>
                <a:lnTo>
                  <a:pt x="361187" y="166624"/>
                </a:lnTo>
                <a:lnTo>
                  <a:pt x="362183" y="170358"/>
                </a:lnTo>
                <a:lnTo>
                  <a:pt x="362210" y="170561"/>
                </a:lnTo>
                <a:lnTo>
                  <a:pt x="362457" y="175133"/>
                </a:lnTo>
                <a:lnTo>
                  <a:pt x="362457" y="264160"/>
                </a:lnTo>
                <a:lnTo>
                  <a:pt x="362076" y="268605"/>
                </a:lnTo>
                <a:lnTo>
                  <a:pt x="361569" y="270510"/>
                </a:lnTo>
                <a:lnTo>
                  <a:pt x="361060" y="272288"/>
                </a:lnTo>
                <a:lnTo>
                  <a:pt x="359791" y="273304"/>
                </a:lnTo>
                <a:lnTo>
                  <a:pt x="388976" y="273304"/>
                </a:lnTo>
                <a:lnTo>
                  <a:pt x="391032" y="195326"/>
                </a:lnTo>
                <a:lnTo>
                  <a:pt x="390866" y="185685"/>
                </a:lnTo>
                <a:lnTo>
                  <a:pt x="390366" y="177355"/>
                </a:lnTo>
                <a:lnTo>
                  <a:pt x="389532" y="170358"/>
                </a:lnTo>
                <a:lnTo>
                  <a:pt x="388576" y="165735"/>
                </a:lnTo>
                <a:close/>
              </a:path>
              <a:path w="391159" h="301625">
                <a:moveTo>
                  <a:pt x="281685" y="127"/>
                </a:moveTo>
                <a:lnTo>
                  <a:pt x="265556" y="127"/>
                </a:lnTo>
                <a:lnTo>
                  <a:pt x="259079" y="2286"/>
                </a:lnTo>
                <a:lnTo>
                  <a:pt x="241268" y="36496"/>
                </a:lnTo>
                <a:lnTo>
                  <a:pt x="240537" y="55245"/>
                </a:lnTo>
                <a:lnTo>
                  <a:pt x="240537" y="107315"/>
                </a:lnTo>
                <a:lnTo>
                  <a:pt x="248284" y="147066"/>
                </a:lnTo>
                <a:lnTo>
                  <a:pt x="253365" y="151638"/>
                </a:lnTo>
                <a:lnTo>
                  <a:pt x="258318" y="156337"/>
                </a:lnTo>
                <a:lnTo>
                  <a:pt x="265556" y="158623"/>
                </a:lnTo>
                <a:lnTo>
                  <a:pt x="283336" y="158623"/>
                </a:lnTo>
                <a:lnTo>
                  <a:pt x="305028" y="133096"/>
                </a:lnTo>
                <a:lnTo>
                  <a:pt x="271779" y="133096"/>
                </a:lnTo>
                <a:lnTo>
                  <a:pt x="270382" y="132334"/>
                </a:lnTo>
                <a:lnTo>
                  <a:pt x="269766" y="130302"/>
                </a:lnTo>
                <a:lnTo>
                  <a:pt x="269367" y="128905"/>
                </a:lnTo>
                <a:lnTo>
                  <a:pt x="269112" y="123952"/>
                </a:lnTo>
                <a:lnTo>
                  <a:pt x="269126" y="34798"/>
                </a:lnTo>
                <a:lnTo>
                  <a:pt x="269367" y="30353"/>
                </a:lnTo>
                <a:lnTo>
                  <a:pt x="270035" y="28321"/>
                </a:lnTo>
                <a:lnTo>
                  <a:pt x="270509" y="26543"/>
                </a:lnTo>
                <a:lnTo>
                  <a:pt x="271906" y="25654"/>
                </a:lnTo>
                <a:lnTo>
                  <a:pt x="304679" y="25654"/>
                </a:lnTo>
                <a:lnTo>
                  <a:pt x="304419" y="24384"/>
                </a:lnTo>
                <a:lnTo>
                  <a:pt x="302641" y="17653"/>
                </a:lnTo>
                <a:lnTo>
                  <a:pt x="299084" y="11938"/>
                </a:lnTo>
                <a:lnTo>
                  <a:pt x="293877" y="7239"/>
                </a:lnTo>
                <a:lnTo>
                  <a:pt x="288544" y="2540"/>
                </a:lnTo>
                <a:lnTo>
                  <a:pt x="281685" y="127"/>
                </a:lnTo>
                <a:close/>
              </a:path>
              <a:path w="391159" h="301625">
                <a:moveTo>
                  <a:pt x="304679" y="25654"/>
                </a:moveTo>
                <a:lnTo>
                  <a:pt x="275971" y="25654"/>
                </a:lnTo>
                <a:lnTo>
                  <a:pt x="277368" y="26543"/>
                </a:lnTo>
                <a:lnTo>
                  <a:pt x="277903" y="28448"/>
                </a:lnTo>
                <a:lnTo>
                  <a:pt x="278253" y="30081"/>
                </a:lnTo>
                <a:lnTo>
                  <a:pt x="278510" y="34798"/>
                </a:lnTo>
                <a:lnTo>
                  <a:pt x="278503" y="123952"/>
                </a:lnTo>
                <a:lnTo>
                  <a:pt x="278256" y="128397"/>
                </a:lnTo>
                <a:lnTo>
                  <a:pt x="277749" y="130302"/>
                </a:lnTo>
                <a:lnTo>
                  <a:pt x="277114" y="132207"/>
                </a:lnTo>
                <a:lnTo>
                  <a:pt x="275971" y="133096"/>
                </a:lnTo>
                <a:lnTo>
                  <a:pt x="305028" y="133096"/>
                </a:lnTo>
                <a:lnTo>
                  <a:pt x="307085" y="55245"/>
                </a:lnTo>
                <a:lnTo>
                  <a:pt x="306901" y="45174"/>
                </a:lnTo>
                <a:lnTo>
                  <a:pt x="306419" y="37099"/>
                </a:lnTo>
                <a:lnTo>
                  <a:pt x="305585" y="30081"/>
                </a:lnTo>
                <a:lnTo>
                  <a:pt x="304679" y="25654"/>
                </a:lnTo>
                <a:close/>
              </a:path>
              <a:path w="391159" h="301625">
                <a:moveTo>
                  <a:pt x="174625" y="127"/>
                </a:moveTo>
                <a:lnTo>
                  <a:pt x="135890" y="18923"/>
                </a:lnTo>
                <a:lnTo>
                  <a:pt x="123745" y="57481"/>
                </a:lnTo>
                <a:lnTo>
                  <a:pt x="122935" y="75057"/>
                </a:lnTo>
                <a:lnTo>
                  <a:pt x="123197" y="85419"/>
                </a:lnTo>
                <a:lnTo>
                  <a:pt x="134111" y="127000"/>
                </a:lnTo>
                <a:lnTo>
                  <a:pt x="139700" y="131318"/>
                </a:lnTo>
                <a:lnTo>
                  <a:pt x="133721" y="137606"/>
                </a:lnTo>
                <a:lnTo>
                  <a:pt x="122015" y="183356"/>
                </a:lnTo>
                <a:lnTo>
                  <a:pt x="121472" y="211582"/>
                </a:lnTo>
                <a:lnTo>
                  <a:pt x="121723" y="226244"/>
                </a:lnTo>
                <a:lnTo>
                  <a:pt x="126492" y="264160"/>
                </a:lnTo>
                <a:lnTo>
                  <a:pt x="149665" y="295638"/>
                </a:lnTo>
                <a:lnTo>
                  <a:pt x="175132" y="301371"/>
                </a:lnTo>
                <a:lnTo>
                  <a:pt x="184915" y="300704"/>
                </a:lnTo>
                <a:lnTo>
                  <a:pt x="218281" y="278526"/>
                </a:lnTo>
                <a:lnTo>
                  <a:pt x="225821" y="256794"/>
                </a:lnTo>
                <a:lnTo>
                  <a:pt x="172466" y="256794"/>
                </a:lnTo>
                <a:lnTo>
                  <a:pt x="170179" y="255016"/>
                </a:lnTo>
                <a:lnTo>
                  <a:pt x="168655" y="251460"/>
                </a:lnTo>
                <a:lnTo>
                  <a:pt x="167258" y="247777"/>
                </a:lnTo>
                <a:lnTo>
                  <a:pt x="166497" y="239776"/>
                </a:lnTo>
                <a:lnTo>
                  <a:pt x="166497" y="178181"/>
                </a:lnTo>
                <a:lnTo>
                  <a:pt x="167131" y="170815"/>
                </a:lnTo>
                <a:lnTo>
                  <a:pt x="168401" y="167259"/>
                </a:lnTo>
                <a:lnTo>
                  <a:pt x="169799" y="163703"/>
                </a:lnTo>
                <a:lnTo>
                  <a:pt x="171830" y="161925"/>
                </a:lnTo>
                <a:lnTo>
                  <a:pt x="226107" y="161925"/>
                </a:lnTo>
                <a:lnTo>
                  <a:pt x="225746" y="159164"/>
                </a:lnTo>
                <a:lnTo>
                  <a:pt x="223393" y="150495"/>
                </a:lnTo>
                <a:lnTo>
                  <a:pt x="219836" y="141986"/>
                </a:lnTo>
                <a:lnTo>
                  <a:pt x="214756" y="135509"/>
                </a:lnTo>
                <a:lnTo>
                  <a:pt x="208152" y="131318"/>
                </a:lnTo>
                <a:lnTo>
                  <a:pt x="213465" y="126172"/>
                </a:lnTo>
                <a:lnTo>
                  <a:pt x="217789" y="121015"/>
                </a:lnTo>
                <a:lnTo>
                  <a:pt x="221136" y="115833"/>
                </a:lnTo>
                <a:lnTo>
                  <a:pt x="221895" y="114173"/>
                </a:lnTo>
                <a:lnTo>
                  <a:pt x="172339" y="114173"/>
                </a:lnTo>
                <a:lnTo>
                  <a:pt x="170306" y="112522"/>
                </a:lnTo>
                <a:lnTo>
                  <a:pt x="169164" y="109093"/>
                </a:lnTo>
                <a:lnTo>
                  <a:pt x="168021" y="105791"/>
                </a:lnTo>
                <a:lnTo>
                  <a:pt x="167385" y="99695"/>
                </a:lnTo>
                <a:lnTo>
                  <a:pt x="167426" y="59182"/>
                </a:lnTo>
                <a:lnTo>
                  <a:pt x="171957" y="44831"/>
                </a:lnTo>
                <a:lnTo>
                  <a:pt x="224454" y="44831"/>
                </a:lnTo>
                <a:lnTo>
                  <a:pt x="224361" y="44164"/>
                </a:lnTo>
                <a:lnTo>
                  <a:pt x="199882" y="5143"/>
                </a:lnTo>
                <a:lnTo>
                  <a:pt x="188414" y="1385"/>
                </a:lnTo>
                <a:lnTo>
                  <a:pt x="174625" y="127"/>
                </a:lnTo>
                <a:close/>
              </a:path>
              <a:path w="391159" h="301625">
                <a:moveTo>
                  <a:pt x="226107" y="161925"/>
                </a:moveTo>
                <a:lnTo>
                  <a:pt x="177926" y="161925"/>
                </a:lnTo>
                <a:lnTo>
                  <a:pt x="180212" y="163830"/>
                </a:lnTo>
                <a:lnTo>
                  <a:pt x="181609" y="167513"/>
                </a:lnTo>
                <a:lnTo>
                  <a:pt x="183006" y="171069"/>
                </a:lnTo>
                <a:lnTo>
                  <a:pt x="183620" y="178181"/>
                </a:lnTo>
                <a:lnTo>
                  <a:pt x="183618" y="239776"/>
                </a:lnTo>
                <a:lnTo>
                  <a:pt x="183133" y="247650"/>
                </a:lnTo>
                <a:lnTo>
                  <a:pt x="180848" y="255016"/>
                </a:lnTo>
                <a:lnTo>
                  <a:pt x="178689" y="256794"/>
                </a:lnTo>
                <a:lnTo>
                  <a:pt x="225821" y="256794"/>
                </a:lnTo>
                <a:lnTo>
                  <a:pt x="226389" y="253873"/>
                </a:lnTo>
                <a:lnTo>
                  <a:pt x="227742" y="242062"/>
                </a:lnTo>
                <a:lnTo>
                  <a:pt x="228572" y="227965"/>
                </a:lnTo>
                <a:lnTo>
                  <a:pt x="228853" y="211582"/>
                </a:lnTo>
                <a:lnTo>
                  <a:pt x="228500" y="189696"/>
                </a:lnTo>
                <a:lnTo>
                  <a:pt x="227456" y="172227"/>
                </a:lnTo>
                <a:lnTo>
                  <a:pt x="226107" y="161925"/>
                </a:lnTo>
                <a:close/>
              </a:path>
              <a:path w="391159" h="301625">
                <a:moveTo>
                  <a:pt x="224454" y="44831"/>
                </a:moveTo>
                <a:lnTo>
                  <a:pt x="178053" y="44831"/>
                </a:lnTo>
                <a:lnTo>
                  <a:pt x="180085" y="46355"/>
                </a:lnTo>
                <a:lnTo>
                  <a:pt x="181228" y="49530"/>
                </a:lnTo>
                <a:lnTo>
                  <a:pt x="182245" y="52705"/>
                </a:lnTo>
                <a:lnTo>
                  <a:pt x="182619" y="57481"/>
                </a:lnTo>
                <a:lnTo>
                  <a:pt x="182714" y="99695"/>
                </a:lnTo>
                <a:lnTo>
                  <a:pt x="182245" y="105918"/>
                </a:lnTo>
                <a:lnTo>
                  <a:pt x="180212" y="112522"/>
                </a:lnTo>
                <a:lnTo>
                  <a:pt x="178180" y="114173"/>
                </a:lnTo>
                <a:lnTo>
                  <a:pt x="221895" y="114173"/>
                </a:lnTo>
                <a:lnTo>
                  <a:pt x="227130" y="75057"/>
                </a:lnTo>
                <a:lnTo>
                  <a:pt x="226501" y="59690"/>
                </a:lnTo>
                <a:lnTo>
                  <a:pt x="226456" y="59182"/>
                </a:lnTo>
                <a:lnTo>
                  <a:pt x="224454" y="44831"/>
                </a:lnTo>
                <a:close/>
              </a:path>
              <a:path w="391159" h="301625">
                <a:moveTo>
                  <a:pt x="45084" y="180594"/>
                </a:moveTo>
                <a:lnTo>
                  <a:pt x="0" y="180594"/>
                </a:lnTo>
                <a:lnTo>
                  <a:pt x="66" y="208915"/>
                </a:lnTo>
                <a:lnTo>
                  <a:pt x="2133" y="251714"/>
                </a:lnTo>
                <a:lnTo>
                  <a:pt x="19939" y="290068"/>
                </a:lnTo>
                <a:lnTo>
                  <a:pt x="53594" y="301625"/>
                </a:lnTo>
                <a:lnTo>
                  <a:pt x="62595" y="300986"/>
                </a:lnTo>
                <a:lnTo>
                  <a:pt x="94773" y="279400"/>
                </a:lnTo>
                <a:lnTo>
                  <a:pt x="102670" y="256794"/>
                </a:lnTo>
                <a:lnTo>
                  <a:pt x="49529" y="256794"/>
                </a:lnTo>
                <a:lnTo>
                  <a:pt x="47371" y="255016"/>
                </a:lnTo>
                <a:lnTo>
                  <a:pt x="46481" y="251714"/>
                </a:lnTo>
                <a:lnTo>
                  <a:pt x="45593" y="248285"/>
                </a:lnTo>
                <a:lnTo>
                  <a:pt x="45084" y="240284"/>
                </a:lnTo>
                <a:lnTo>
                  <a:pt x="45084" y="180594"/>
                </a:lnTo>
                <a:close/>
              </a:path>
              <a:path w="391159" h="301625">
                <a:moveTo>
                  <a:pt x="101914" y="44831"/>
                </a:moveTo>
                <a:lnTo>
                  <a:pt x="56006" y="44831"/>
                </a:lnTo>
                <a:lnTo>
                  <a:pt x="58039" y="46355"/>
                </a:lnTo>
                <a:lnTo>
                  <a:pt x="59308" y="49657"/>
                </a:lnTo>
                <a:lnTo>
                  <a:pt x="60578" y="52832"/>
                </a:lnTo>
                <a:lnTo>
                  <a:pt x="61327" y="59447"/>
                </a:lnTo>
                <a:lnTo>
                  <a:pt x="61317" y="95504"/>
                </a:lnTo>
                <a:lnTo>
                  <a:pt x="60705" y="102235"/>
                </a:lnTo>
                <a:lnTo>
                  <a:pt x="59562" y="106680"/>
                </a:lnTo>
                <a:lnTo>
                  <a:pt x="58547" y="110998"/>
                </a:lnTo>
                <a:lnTo>
                  <a:pt x="56642" y="113919"/>
                </a:lnTo>
                <a:lnTo>
                  <a:pt x="54101" y="115189"/>
                </a:lnTo>
                <a:lnTo>
                  <a:pt x="51561" y="116586"/>
                </a:lnTo>
                <a:lnTo>
                  <a:pt x="44957" y="117221"/>
                </a:lnTo>
                <a:lnTo>
                  <a:pt x="34290" y="117221"/>
                </a:lnTo>
                <a:lnTo>
                  <a:pt x="34290" y="159258"/>
                </a:lnTo>
                <a:lnTo>
                  <a:pt x="58927" y="172212"/>
                </a:lnTo>
                <a:lnTo>
                  <a:pt x="60451" y="177292"/>
                </a:lnTo>
                <a:lnTo>
                  <a:pt x="61341" y="185420"/>
                </a:lnTo>
                <a:lnTo>
                  <a:pt x="61223" y="228975"/>
                </a:lnTo>
                <a:lnTo>
                  <a:pt x="60880" y="238680"/>
                </a:lnTo>
                <a:lnTo>
                  <a:pt x="60323" y="245790"/>
                </a:lnTo>
                <a:lnTo>
                  <a:pt x="59562" y="250317"/>
                </a:lnTo>
                <a:lnTo>
                  <a:pt x="58547" y="254635"/>
                </a:lnTo>
                <a:lnTo>
                  <a:pt x="56133" y="256794"/>
                </a:lnTo>
                <a:lnTo>
                  <a:pt x="102670" y="256794"/>
                </a:lnTo>
                <a:lnTo>
                  <a:pt x="106278" y="216662"/>
                </a:lnTo>
                <a:lnTo>
                  <a:pt x="106347" y="203581"/>
                </a:lnTo>
                <a:lnTo>
                  <a:pt x="106114" y="187717"/>
                </a:lnTo>
                <a:lnTo>
                  <a:pt x="101346" y="149606"/>
                </a:lnTo>
                <a:lnTo>
                  <a:pt x="86105" y="131445"/>
                </a:lnTo>
                <a:lnTo>
                  <a:pt x="92964" y="125476"/>
                </a:lnTo>
                <a:lnTo>
                  <a:pt x="104513" y="87790"/>
                </a:lnTo>
                <a:lnTo>
                  <a:pt x="104775" y="76454"/>
                </a:lnTo>
                <a:lnTo>
                  <a:pt x="104040" y="59447"/>
                </a:lnTo>
                <a:lnTo>
                  <a:pt x="101914" y="44831"/>
                </a:lnTo>
                <a:close/>
              </a:path>
              <a:path w="391159" h="301625">
                <a:moveTo>
                  <a:pt x="49402" y="0"/>
                </a:moveTo>
                <a:lnTo>
                  <a:pt x="11810" y="14605"/>
                </a:lnTo>
                <a:lnTo>
                  <a:pt x="738" y="51663"/>
                </a:lnTo>
                <a:lnTo>
                  <a:pt x="0" y="70739"/>
                </a:lnTo>
                <a:lnTo>
                  <a:pt x="0" y="95504"/>
                </a:lnTo>
                <a:lnTo>
                  <a:pt x="45084" y="95504"/>
                </a:lnTo>
                <a:lnTo>
                  <a:pt x="45184" y="59447"/>
                </a:lnTo>
                <a:lnTo>
                  <a:pt x="45720" y="53340"/>
                </a:lnTo>
                <a:lnTo>
                  <a:pt x="48005" y="46482"/>
                </a:lnTo>
                <a:lnTo>
                  <a:pt x="50165" y="44831"/>
                </a:lnTo>
                <a:lnTo>
                  <a:pt x="101914" y="44831"/>
                </a:lnTo>
                <a:lnTo>
                  <a:pt x="101853" y="44418"/>
                </a:lnTo>
                <a:lnTo>
                  <a:pt x="76549" y="5048"/>
                </a:lnTo>
                <a:lnTo>
                  <a:pt x="64285" y="1262"/>
                </a:lnTo>
                <a:lnTo>
                  <a:pt x="4940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698371" y="1482089"/>
            <a:ext cx="391160" cy="301625"/>
          </a:xfrm>
          <a:custGeom>
            <a:avLst/>
            <a:gdLst/>
            <a:ahLst/>
            <a:cxnLst/>
            <a:rect l="l" t="t" r="r" b="b"/>
            <a:pathLst>
              <a:path w="391159" h="301625">
                <a:moveTo>
                  <a:pt x="359139" y="254"/>
                </a:moveTo>
                <a:lnTo>
                  <a:pt x="341867" y="254"/>
                </a:lnTo>
                <a:lnTo>
                  <a:pt x="269731" y="301625"/>
                </a:lnTo>
                <a:lnTo>
                  <a:pt x="287257" y="301625"/>
                </a:lnTo>
                <a:lnTo>
                  <a:pt x="329727" y="123443"/>
                </a:lnTo>
                <a:lnTo>
                  <a:pt x="359139" y="254"/>
                </a:lnTo>
                <a:close/>
              </a:path>
              <a:path w="391159" h="301625">
                <a:moveTo>
                  <a:pt x="365108" y="140462"/>
                </a:moveTo>
                <a:lnTo>
                  <a:pt x="348598" y="140462"/>
                </a:lnTo>
                <a:lnTo>
                  <a:pt x="341994" y="142621"/>
                </a:lnTo>
                <a:lnTo>
                  <a:pt x="336787" y="146938"/>
                </a:lnTo>
                <a:lnTo>
                  <a:pt x="331453" y="151257"/>
                </a:lnTo>
                <a:lnTo>
                  <a:pt x="323198" y="195452"/>
                </a:lnTo>
                <a:lnTo>
                  <a:pt x="323198" y="247776"/>
                </a:lnTo>
                <a:lnTo>
                  <a:pt x="331072" y="287400"/>
                </a:lnTo>
                <a:lnTo>
                  <a:pt x="336279" y="292100"/>
                </a:lnTo>
                <a:lnTo>
                  <a:pt x="341359" y="296799"/>
                </a:lnTo>
                <a:lnTo>
                  <a:pt x="348725" y="299085"/>
                </a:lnTo>
                <a:lnTo>
                  <a:pt x="366759" y="299085"/>
                </a:lnTo>
                <a:lnTo>
                  <a:pt x="373490" y="296672"/>
                </a:lnTo>
                <a:lnTo>
                  <a:pt x="378570" y="291846"/>
                </a:lnTo>
                <a:lnTo>
                  <a:pt x="383777" y="287020"/>
                </a:lnTo>
                <a:lnTo>
                  <a:pt x="387079" y="281305"/>
                </a:lnTo>
                <a:lnTo>
                  <a:pt x="388603" y="274700"/>
                </a:lnTo>
                <a:lnTo>
                  <a:pt x="388832" y="273431"/>
                </a:lnTo>
                <a:lnTo>
                  <a:pt x="354948" y="273431"/>
                </a:lnTo>
                <a:lnTo>
                  <a:pt x="353678" y="272542"/>
                </a:lnTo>
                <a:lnTo>
                  <a:pt x="353043" y="270890"/>
                </a:lnTo>
                <a:lnTo>
                  <a:pt x="352535" y="269239"/>
                </a:lnTo>
                <a:lnTo>
                  <a:pt x="352281" y="264287"/>
                </a:lnTo>
                <a:lnTo>
                  <a:pt x="352288" y="175260"/>
                </a:lnTo>
                <a:lnTo>
                  <a:pt x="352535" y="170687"/>
                </a:lnTo>
                <a:lnTo>
                  <a:pt x="353204" y="168656"/>
                </a:lnTo>
                <a:lnTo>
                  <a:pt x="353678" y="166877"/>
                </a:lnTo>
                <a:lnTo>
                  <a:pt x="355075" y="165862"/>
                </a:lnTo>
                <a:lnTo>
                  <a:pt x="388432" y="165862"/>
                </a:lnTo>
                <a:lnTo>
                  <a:pt x="388222" y="164846"/>
                </a:lnTo>
                <a:lnTo>
                  <a:pt x="386444" y="158114"/>
                </a:lnTo>
                <a:lnTo>
                  <a:pt x="382888" y="152400"/>
                </a:lnTo>
                <a:lnTo>
                  <a:pt x="372220" y="142748"/>
                </a:lnTo>
                <a:lnTo>
                  <a:pt x="365108" y="140462"/>
                </a:lnTo>
                <a:close/>
              </a:path>
              <a:path w="391159" h="301625">
                <a:moveTo>
                  <a:pt x="388432" y="165862"/>
                </a:moveTo>
                <a:lnTo>
                  <a:pt x="359266" y="165862"/>
                </a:lnTo>
                <a:lnTo>
                  <a:pt x="360663" y="166750"/>
                </a:lnTo>
                <a:lnTo>
                  <a:pt x="361198" y="168783"/>
                </a:lnTo>
                <a:lnTo>
                  <a:pt x="361552" y="170434"/>
                </a:lnTo>
                <a:lnTo>
                  <a:pt x="361806" y="175260"/>
                </a:lnTo>
                <a:lnTo>
                  <a:pt x="361806" y="264287"/>
                </a:lnTo>
                <a:lnTo>
                  <a:pt x="361552" y="268859"/>
                </a:lnTo>
                <a:lnTo>
                  <a:pt x="360976" y="270890"/>
                </a:lnTo>
                <a:lnTo>
                  <a:pt x="360536" y="272542"/>
                </a:lnTo>
                <a:lnTo>
                  <a:pt x="359266" y="273431"/>
                </a:lnTo>
                <a:lnTo>
                  <a:pt x="388832" y="273431"/>
                </a:lnTo>
                <a:lnTo>
                  <a:pt x="390889" y="195452"/>
                </a:lnTo>
                <a:lnTo>
                  <a:pt x="390722" y="185812"/>
                </a:lnTo>
                <a:lnTo>
                  <a:pt x="390222" y="177482"/>
                </a:lnTo>
                <a:lnTo>
                  <a:pt x="389378" y="170434"/>
                </a:lnTo>
                <a:lnTo>
                  <a:pt x="388432" y="165862"/>
                </a:lnTo>
                <a:close/>
              </a:path>
              <a:path w="391159" h="301625">
                <a:moveTo>
                  <a:pt x="279764" y="254"/>
                </a:moveTo>
                <a:lnTo>
                  <a:pt x="263254" y="254"/>
                </a:lnTo>
                <a:lnTo>
                  <a:pt x="256650" y="2286"/>
                </a:lnTo>
                <a:lnTo>
                  <a:pt x="251443" y="6604"/>
                </a:lnTo>
                <a:lnTo>
                  <a:pt x="246109" y="10922"/>
                </a:lnTo>
                <a:lnTo>
                  <a:pt x="237854" y="55245"/>
                </a:lnTo>
                <a:lnTo>
                  <a:pt x="237854" y="107442"/>
                </a:lnTo>
                <a:lnTo>
                  <a:pt x="245728" y="147193"/>
                </a:lnTo>
                <a:lnTo>
                  <a:pt x="263254" y="158750"/>
                </a:lnTo>
                <a:lnTo>
                  <a:pt x="281415" y="158750"/>
                </a:lnTo>
                <a:lnTo>
                  <a:pt x="288146" y="156210"/>
                </a:lnTo>
                <a:lnTo>
                  <a:pt x="293226" y="151384"/>
                </a:lnTo>
                <a:lnTo>
                  <a:pt x="298433" y="146558"/>
                </a:lnTo>
                <a:lnTo>
                  <a:pt x="301735" y="140970"/>
                </a:lnTo>
                <a:lnTo>
                  <a:pt x="303259" y="134365"/>
                </a:lnTo>
                <a:lnTo>
                  <a:pt x="303472" y="133223"/>
                </a:lnTo>
                <a:lnTo>
                  <a:pt x="269604" y="133223"/>
                </a:lnTo>
                <a:lnTo>
                  <a:pt x="268207" y="132334"/>
                </a:lnTo>
                <a:lnTo>
                  <a:pt x="267191" y="129032"/>
                </a:lnTo>
                <a:lnTo>
                  <a:pt x="266810" y="124079"/>
                </a:lnTo>
                <a:lnTo>
                  <a:pt x="266831" y="34798"/>
                </a:lnTo>
                <a:lnTo>
                  <a:pt x="267191" y="30480"/>
                </a:lnTo>
                <a:lnTo>
                  <a:pt x="267826" y="28575"/>
                </a:lnTo>
                <a:lnTo>
                  <a:pt x="268334" y="26670"/>
                </a:lnTo>
                <a:lnTo>
                  <a:pt x="269731" y="25654"/>
                </a:lnTo>
                <a:lnTo>
                  <a:pt x="303142" y="25654"/>
                </a:lnTo>
                <a:lnTo>
                  <a:pt x="302878" y="24384"/>
                </a:lnTo>
                <a:lnTo>
                  <a:pt x="301100" y="17652"/>
                </a:lnTo>
                <a:lnTo>
                  <a:pt x="297417" y="11937"/>
                </a:lnTo>
                <a:lnTo>
                  <a:pt x="286749" y="2539"/>
                </a:lnTo>
                <a:lnTo>
                  <a:pt x="279764" y="254"/>
                </a:lnTo>
                <a:close/>
              </a:path>
              <a:path w="391159" h="301625">
                <a:moveTo>
                  <a:pt x="303142" y="25654"/>
                </a:moveTo>
                <a:lnTo>
                  <a:pt x="273922" y="25654"/>
                </a:lnTo>
                <a:lnTo>
                  <a:pt x="275319" y="26543"/>
                </a:lnTo>
                <a:lnTo>
                  <a:pt x="276335" y="30099"/>
                </a:lnTo>
                <a:lnTo>
                  <a:pt x="276455" y="124079"/>
                </a:lnTo>
                <a:lnTo>
                  <a:pt x="273795" y="133223"/>
                </a:lnTo>
                <a:lnTo>
                  <a:pt x="303472" y="133223"/>
                </a:lnTo>
                <a:lnTo>
                  <a:pt x="305672" y="55245"/>
                </a:lnTo>
                <a:lnTo>
                  <a:pt x="305486" y="45529"/>
                </a:lnTo>
                <a:lnTo>
                  <a:pt x="304942" y="37147"/>
                </a:lnTo>
                <a:lnTo>
                  <a:pt x="304065" y="30099"/>
                </a:lnTo>
                <a:lnTo>
                  <a:pt x="303142" y="25654"/>
                </a:lnTo>
                <a:close/>
              </a:path>
              <a:path w="391159" h="301625">
                <a:moveTo>
                  <a:pt x="55355" y="0"/>
                </a:moveTo>
                <a:lnTo>
                  <a:pt x="17049" y="17557"/>
                </a:lnTo>
                <a:lnTo>
                  <a:pt x="1729" y="55637"/>
                </a:lnTo>
                <a:lnTo>
                  <a:pt x="98" y="101726"/>
                </a:lnTo>
                <a:lnTo>
                  <a:pt x="0" y="178943"/>
                </a:lnTo>
                <a:lnTo>
                  <a:pt x="122" y="202057"/>
                </a:lnTo>
                <a:lnTo>
                  <a:pt x="1902" y="246717"/>
                </a:lnTo>
                <a:lnTo>
                  <a:pt x="16303" y="283686"/>
                </a:lnTo>
                <a:lnTo>
                  <a:pt x="57133" y="301625"/>
                </a:lnTo>
                <a:lnTo>
                  <a:pt x="64326" y="301176"/>
                </a:lnTo>
                <a:lnTo>
                  <a:pt x="97295" y="280906"/>
                </a:lnTo>
                <a:lnTo>
                  <a:pt x="107125" y="256921"/>
                </a:lnTo>
                <a:lnTo>
                  <a:pt x="51672" y="256921"/>
                </a:lnTo>
                <a:lnTo>
                  <a:pt x="49386" y="255015"/>
                </a:lnTo>
                <a:lnTo>
                  <a:pt x="46592" y="247142"/>
                </a:lnTo>
                <a:lnTo>
                  <a:pt x="45851" y="238990"/>
                </a:lnTo>
                <a:lnTo>
                  <a:pt x="45830" y="162813"/>
                </a:lnTo>
                <a:lnTo>
                  <a:pt x="46592" y="155575"/>
                </a:lnTo>
                <a:lnTo>
                  <a:pt x="48116" y="152019"/>
                </a:lnTo>
                <a:lnTo>
                  <a:pt x="49513" y="148336"/>
                </a:lnTo>
                <a:lnTo>
                  <a:pt x="51926" y="146558"/>
                </a:lnTo>
                <a:lnTo>
                  <a:pt x="108726" y="146558"/>
                </a:lnTo>
                <a:lnTo>
                  <a:pt x="107552" y="138302"/>
                </a:lnTo>
                <a:lnTo>
                  <a:pt x="105788" y="131040"/>
                </a:lnTo>
                <a:lnTo>
                  <a:pt x="103415" y="124968"/>
                </a:lnTo>
                <a:lnTo>
                  <a:pt x="45830" y="124968"/>
                </a:lnTo>
                <a:lnTo>
                  <a:pt x="45957" y="60579"/>
                </a:lnTo>
                <a:lnTo>
                  <a:pt x="46465" y="53467"/>
                </a:lnTo>
                <a:lnTo>
                  <a:pt x="47354" y="50546"/>
                </a:lnTo>
                <a:lnTo>
                  <a:pt x="48878" y="48260"/>
                </a:lnTo>
                <a:lnTo>
                  <a:pt x="50275" y="45974"/>
                </a:lnTo>
                <a:lnTo>
                  <a:pt x="52307" y="44831"/>
                </a:lnTo>
                <a:lnTo>
                  <a:pt x="106627" y="44831"/>
                </a:lnTo>
                <a:lnTo>
                  <a:pt x="104885" y="37719"/>
                </a:lnTo>
                <a:lnTo>
                  <a:pt x="80483" y="5572"/>
                </a:lnTo>
                <a:lnTo>
                  <a:pt x="64620" y="619"/>
                </a:lnTo>
                <a:lnTo>
                  <a:pt x="55355" y="0"/>
                </a:lnTo>
                <a:close/>
              </a:path>
              <a:path w="391159" h="301625">
                <a:moveTo>
                  <a:pt x="108726" y="146558"/>
                </a:moveTo>
                <a:lnTo>
                  <a:pt x="58276" y="146558"/>
                </a:lnTo>
                <a:lnTo>
                  <a:pt x="60689" y="148462"/>
                </a:lnTo>
                <a:lnTo>
                  <a:pt x="62086" y="152273"/>
                </a:lnTo>
                <a:lnTo>
                  <a:pt x="63610" y="156083"/>
                </a:lnTo>
                <a:lnTo>
                  <a:pt x="64222" y="162813"/>
                </a:lnTo>
                <a:lnTo>
                  <a:pt x="64245" y="241046"/>
                </a:lnTo>
                <a:lnTo>
                  <a:pt x="63229" y="249300"/>
                </a:lnTo>
                <a:lnTo>
                  <a:pt x="58911" y="255397"/>
                </a:lnTo>
                <a:lnTo>
                  <a:pt x="56879" y="256921"/>
                </a:lnTo>
                <a:lnTo>
                  <a:pt x="107125" y="256921"/>
                </a:lnTo>
                <a:lnTo>
                  <a:pt x="110124" y="216320"/>
                </a:lnTo>
                <a:lnTo>
                  <a:pt x="110052" y="166770"/>
                </a:lnTo>
                <a:lnTo>
                  <a:pt x="109558" y="156083"/>
                </a:lnTo>
                <a:lnTo>
                  <a:pt x="108726" y="146558"/>
                </a:lnTo>
                <a:close/>
              </a:path>
              <a:path w="391159" h="301625">
                <a:moveTo>
                  <a:pt x="81390" y="101726"/>
                </a:moveTo>
                <a:lnTo>
                  <a:pt x="66404" y="101726"/>
                </a:lnTo>
                <a:lnTo>
                  <a:pt x="60689" y="103632"/>
                </a:lnTo>
                <a:lnTo>
                  <a:pt x="51672" y="111379"/>
                </a:lnTo>
                <a:lnTo>
                  <a:pt x="48243" y="117221"/>
                </a:lnTo>
                <a:lnTo>
                  <a:pt x="45830" y="124968"/>
                </a:lnTo>
                <a:lnTo>
                  <a:pt x="103415" y="124968"/>
                </a:lnTo>
                <a:lnTo>
                  <a:pt x="81390" y="101726"/>
                </a:lnTo>
                <a:close/>
              </a:path>
              <a:path w="391159" h="301625">
                <a:moveTo>
                  <a:pt x="106627" y="44831"/>
                </a:moveTo>
                <a:lnTo>
                  <a:pt x="57387" y="44831"/>
                </a:lnTo>
                <a:lnTo>
                  <a:pt x="59673" y="45974"/>
                </a:lnTo>
                <a:lnTo>
                  <a:pt x="61324" y="48387"/>
                </a:lnTo>
                <a:lnTo>
                  <a:pt x="64245" y="82804"/>
                </a:lnTo>
                <a:lnTo>
                  <a:pt x="110219" y="82804"/>
                </a:lnTo>
                <a:lnTo>
                  <a:pt x="109886" y="69776"/>
                </a:lnTo>
                <a:lnTo>
                  <a:pt x="108886" y="57927"/>
                </a:lnTo>
                <a:lnTo>
                  <a:pt x="107219" y="47245"/>
                </a:lnTo>
                <a:lnTo>
                  <a:pt x="106627" y="44831"/>
                </a:lnTo>
                <a:close/>
              </a:path>
              <a:path w="391159" h="301625">
                <a:moveTo>
                  <a:pt x="223872" y="44831"/>
                </a:moveTo>
                <a:lnTo>
                  <a:pt x="177656" y="44831"/>
                </a:lnTo>
                <a:lnTo>
                  <a:pt x="180196" y="46736"/>
                </a:lnTo>
                <a:lnTo>
                  <a:pt x="181974" y="50673"/>
                </a:lnTo>
                <a:lnTo>
                  <a:pt x="183625" y="54610"/>
                </a:lnTo>
                <a:lnTo>
                  <a:pt x="184468" y="60148"/>
                </a:lnTo>
                <a:lnTo>
                  <a:pt x="184514" y="68325"/>
                </a:lnTo>
                <a:lnTo>
                  <a:pt x="184049" y="75819"/>
                </a:lnTo>
                <a:lnTo>
                  <a:pt x="169528" y="130565"/>
                </a:lnTo>
                <a:lnTo>
                  <a:pt x="142858" y="202245"/>
                </a:lnTo>
                <a:lnTo>
                  <a:pt x="122665" y="254635"/>
                </a:lnTo>
                <a:lnTo>
                  <a:pt x="122665" y="296037"/>
                </a:lnTo>
                <a:lnTo>
                  <a:pt x="223630" y="296037"/>
                </a:lnTo>
                <a:lnTo>
                  <a:pt x="223630" y="246507"/>
                </a:lnTo>
                <a:lnTo>
                  <a:pt x="173338" y="246507"/>
                </a:lnTo>
                <a:lnTo>
                  <a:pt x="190745" y="205337"/>
                </a:lnTo>
                <a:lnTo>
                  <a:pt x="213986" y="146333"/>
                </a:lnTo>
                <a:lnTo>
                  <a:pt x="225757" y="101457"/>
                </a:lnTo>
                <a:lnTo>
                  <a:pt x="227694" y="75819"/>
                </a:lnTo>
                <a:lnTo>
                  <a:pt x="226833" y="60148"/>
                </a:lnTo>
                <a:lnTo>
                  <a:pt x="224233" y="45894"/>
                </a:lnTo>
                <a:lnTo>
                  <a:pt x="223872" y="44831"/>
                </a:lnTo>
                <a:close/>
              </a:path>
              <a:path w="391159" h="301625">
                <a:moveTo>
                  <a:pt x="172322" y="254"/>
                </a:moveTo>
                <a:lnTo>
                  <a:pt x="162924" y="254"/>
                </a:lnTo>
                <a:lnTo>
                  <a:pt x="155050" y="2539"/>
                </a:lnTo>
                <a:lnTo>
                  <a:pt x="129225" y="34621"/>
                </a:lnTo>
                <a:lnTo>
                  <a:pt x="122760" y="82430"/>
                </a:lnTo>
                <a:lnTo>
                  <a:pt x="122665" y="104521"/>
                </a:lnTo>
                <a:lnTo>
                  <a:pt x="163813" y="104521"/>
                </a:lnTo>
                <a:lnTo>
                  <a:pt x="163893" y="72167"/>
                </a:lnTo>
                <a:lnTo>
                  <a:pt x="163960" y="68149"/>
                </a:lnTo>
                <a:lnTo>
                  <a:pt x="170671" y="44831"/>
                </a:lnTo>
                <a:lnTo>
                  <a:pt x="223872" y="44831"/>
                </a:lnTo>
                <a:lnTo>
                  <a:pt x="219872" y="33045"/>
                </a:lnTo>
                <a:lnTo>
                  <a:pt x="213724" y="21589"/>
                </a:lnTo>
                <a:lnTo>
                  <a:pt x="205862" y="12255"/>
                </a:lnTo>
                <a:lnTo>
                  <a:pt x="196357" y="5588"/>
                </a:lnTo>
                <a:lnTo>
                  <a:pt x="185185" y="1587"/>
                </a:lnTo>
                <a:lnTo>
                  <a:pt x="172322" y="25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773031" y="5117719"/>
            <a:ext cx="391160" cy="301625"/>
          </a:xfrm>
          <a:custGeom>
            <a:avLst/>
            <a:gdLst/>
            <a:ahLst/>
            <a:cxnLst/>
            <a:rect l="l" t="t" r="r" b="b"/>
            <a:pathLst>
              <a:path w="391159" h="301625">
                <a:moveTo>
                  <a:pt x="356616" y="253"/>
                </a:moveTo>
                <a:lnTo>
                  <a:pt x="338074" y="253"/>
                </a:lnTo>
                <a:lnTo>
                  <a:pt x="326336" y="45529"/>
                </a:lnTo>
                <a:lnTo>
                  <a:pt x="290101" y="185703"/>
                </a:lnTo>
                <a:lnTo>
                  <a:pt x="260223" y="301497"/>
                </a:lnTo>
                <a:lnTo>
                  <a:pt x="279019" y="301497"/>
                </a:lnTo>
                <a:lnTo>
                  <a:pt x="323637" y="128396"/>
                </a:lnTo>
                <a:lnTo>
                  <a:pt x="356616" y="253"/>
                </a:lnTo>
                <a:close/>
              </a:path>
              <a:path w="391159" h="301625">
                <a:moveTo>
                  <a:pt x="363093" y="140334"/>
                </a:moveTo>
                <a:lnTo>
                  <a:pt x="345313" y="140334"/>
                </a:lnTo>
                <a:lnTo>
                  <a:pt x="338200" y="142493"/>
                </a:lnTo>
                <a:lnTo>
                  <a:pt x="332486" y="146938"/>
                </a:lnTo>
                <a:lnTo>
                  <a:pt x="326771" y="151256"/>
                </a:lnTo>
                <a:lnTo>
                  <a:pt x="317880" y="195325"/>
                </a:lnTo>
                <a:lnTo>
                  <a:pt x="317880" y="247649"/>
                </a:lnTo>
                <a:lnTo>
                  <a:pt x="326390" y="287273"/>
                </a:lnTo>
                <a:lnTo>
                  <a:pt x="345440" y="298957"/>
                </a:lnTo>
                <a:lnTo>
                  <a:pt x="364871" y="298957"/>
                </a:lnTo>
                <a:lnTo>
                  <a:pt x="388738" y="273303"/>
                </a:lnTo>
                <a:lnTo>
                  <a:pt x="352171" y="273303"/>
                </a:lnTo>
                <a:lnTo>
                  <a:pt x="350774" y="272414"/>
                </a:lnTo>
                <a:lnTo>
                  <a:pt x="350139" y="270763"/>
                </a:lnTo>
                <a:lnTo>
                  <a:pt x="349630" y="269112"/>
                </a:lnTo>
                <a:lnTo>
                  <a:pt x="349250" y="264159"/>
                </a:lnTo>
                <a:lnTo>
                  <a:pt x="349260" y="175132"/>
                </a:lnTo>
                <a:lnTo>
                  <a:pt x="349630" y="170560"/>
                </a:lnTo>
                <a:lnTo>
                  <a:pt x="350299" y="168528"/>
                </a:lnTo>
                <a:lnTo>
                  <a:pt x="350774" y="166750"/>
                </a:lnTo>
                <a:lnTo>
                  <a:pt x="352298" y="165734"/>
                </a:lnTo>
                <a:lnTo>
                  <a:pt x="388333" y="165734"/>
                </a:lnTo>
                <a:lnTo>
                  <a:pt x="388112" y="164718"/>
                </a:lnTo>
                <a:lnTo>
                  <a:pt x="386207" y="157987"/>
                </a:lnTo>
                <a:lnTo>
                  <a:pt x="382270" y="152272"/>
                </a:lnTo>
                <a:lnTo>
                  <a:pt x="370713" y="142747"/>
                </a:lnTo>
                <a:lnTo>
                  <a:pt x="363093" y="140334"/>
                </a:lnTo>
                <a:close/>
              </a:path>
              <a:path w="391159" h="301625">
                <a:moveTo>
                  <a:pt x="388333" y="165734"/>
                </a:moveTo>
                <a:lnTo>
                  <a:pt x="356870" y="165734"/>
                </a:lnTo>
                <a:lnTo>
                  <a:pt x="358267" y="166750"/>
                </a:lnTo>
                <a:lnTo>
                  <a:pt x="358808" y="168655"/>
                </a:lnTo>
                <a:lnTo>
                  <a:pt x="359277" y="170412"/>
                </a:lnTo>
                <a:lnTo>
                  <a:pt x="359537" y="175132"/>
                </a:lnTo>
                <a:lnTo>
                  <a:pt x="359537" y="264159"/>
                </a:lnTo>
                <a:lnTo>
                  <a:pt x="359283" y="268731"/>
                </a:lnTo>
                <a:lnTo>
                  <a:pt x="358690" y="270763"/>
                </a:lnTo>
                <a:lnTo>
                  <a:pt x="358140" y="272414"/>
                </a:lnTo>
                <a:lnTo>
                  <a:pt x="356743" y="273303"/>
                </a:lnTo>
                <a:lnTo>
                  <a:pt x="388738" y="273303"/>
                </a:lnTo>
                <a:lnTo>
                  <a:pt x="390905" y="195325"/>
                </a:lnTo>
                <a:lnTo>
                  <a:pt x="390737" y="185703"/>
                </a:lnTo>
                <a:lnTo>
                  <a:pt x="390223" y="177403"/>
                </a:lnTo>
                <a:lnTo>
                  <a:pt x="389352" y="170412"/>
                </a:lnTo>
                <a:lnTo>
                  <a:pt x="388333" y="165734"/>
                </a:lnTo>
                <a:close/>
              </a:path>
              <a:path w="391159" h="301625">
                <a:moveTo>
                  <a:pt x="271018" y="253"/>
                </a:moveTo>
                <a:lnTo>
                  <a:pt x="253238" y="253"/>
                </a:lnTo>
                <a:lnTo>
                  <a:pt x="246252" y="2412"/>
                </a:lnTo>
                <a:lnTo>
                  <a:pt x="240538" y="6730"/>
                </a:lnTo>
                <a:lnTo>
                  <a:pt x="234823" y="10921"/>
                </a:lnTo>
                <a:lnTo>
                  <a:pt x="226023" y="50428"/>
                </a:lnTo>
                <a:lnTo>
                  <a:pt x="225933" y="107314"/>
                </a:lnTo>
                <a:lnTo>
                  <a:pt x="226101" y="115839"/>
                </a:lnTo>
                <a:lnTo>
                  <a:pt x="239902" y="151764"/>
                </a:lnTo>
                <a:lnTo>
                  <a:pt x="253365" y="158622"/>
                </a:lnTo>
                <a:lnTo>
                  <a:pt x="272796" y="158622"/>
                </a:lnTo>
                <a:lnTo>
                  <a:pt x="280162" y="156209"/>
                </a:lnTo>
                <a:lnTo>
                  <a:pt x="285623" y="151383"/>
                </a:lnTo>
                <a:lnTo>
                  <a:pt x="291211" y="146557"/>
                </a:lnTo>
                <a:lnTo>
                  <a:pt x="294767" y="140842"/>
                </a:lnTo>
                <a:lnTo>
                  <a:pt x="296418" y="134365"/>
                </a:lnTo>
                <a:lnTo>
                  <a:pt x="296646" y="133222"/>
                </a:lnTo>
                <a:lnTo>
                  <a:pt x="260096" y="133222"/>
                </a:lnTo>
                <a:lnTo>
                  <a:pt x="258572" y="132333"/>
                </a:lnTo>
                <a:lnTo>
                  <a:pt x="258064" y="130682"/>
                </a:lnTo>
                <a:lnTo>
                  <a:pt x="257428" y="129031"/>
                </a:lnTo>
                <a:lnTo>
                  <a:pt x="257175" y="123951"/>
                </a:lnTo>
                <a:lnTo>
                  <a:pt x="257182" y="34924"/>
                </a:lnTo>
                <a:lnTo>
                  <a:pt x="257428" y="30479"/>
                </a:lnTo>
                <a:lnTo>
                  <a:pt x="258191" y="28574"/>
                </a:lnTo>
                <a:lnTo>
                  <a:pt x="258825" y="26669"/>
                </a:lnTo>
                <a:lnTo>
                  <a:pt x="260223" y="25653"/>
                </a:lnTo>
                <a:lnTo>
                  <a:pt x="296317" y="25653"/>
                </a:lnTo>
                <a:lnTo>
                  <a:pt x="296037" y="24383"/>
                </a:lnTo>
                <a:lnTo>
                  <a:pt x="294004" y="17779"/>
                </a:lnTo>
                <a:lnTo>
                  <a:pt x="290195" y="12064"/>
                </a:lnTo>
                <a:lnTo>
                  <a:pt x="284352" y="7238"/>
                </a:lnTo>
                <a:lnTo>
                  <a:pt x="278511" y="2539"/>
                </a:lnTo>
                <a:lnTo>
                  <a:pt x="271018" y="253"/>
                </a:lnTo>
                <a:close/>
              </a:path>
              <a:path w="391159" h="301625">
                <a:moveTo>
                  <a:pt x="296317" y="25653"/>
                </a:moveTo>
                <a:lnTo>
                  <a:pt x="264795" y="25653"/>
                </a:lnTo>
                <a:lnTo>
                  <a:pt x="266192" y="26542"/>
                </a:lnTo>
                <a:lnTo>
                  <a:pt x="266826" y="28320"/>
                </a:lnTo>
                <a:lnTo>
                  <a:pt x="267335" y="30098"/>
                </a:lnTo>
                <a:lnTo>
                  <a:pt x="267589" y="34924"/>
                </a:lnTo>
                <a:lnTo>
                  <a:pt x="267589" y="123951"/>
                </a:lnTo>
                <a:lnTo>
                  <a:pt x="267208" y="128396"/>
                </a:lnTo>
                <a:lnTo>
                  <a:pt x="266700" y="130301"/>
                </a:lnTo>
                <a:lnTo>
                  <a:pt x="266065" y="132206"/>
                </a:lnTo>
                <a:lnTo>
                  <a:pt x="264668" y="133222"/>
                </a:lnTo>
                <a:lnTo>
                  <a:pt x="296646" y="133222"/>
                </a:lnTo>
                <a:lnTo>
                  <a:pt x="297482" y="129031"/>
                </a:lnTo>
                <a:lnTo>
                  <a:pt x="298307" y="122173"/>
                </a:lnTo>
                <a:lnTo>
                  <a:pt x="298793" y="114220"/>
                </a:lnTo>
                <a:lnTo>
                  <a:pt x="298917" y="107314"/>
                </a:lnTo>
                <a:lnTo>
                  <a:pt x="298864" y="50428"/>
                </a:lnTo>
                <a:lnTo>
                  <a:pt x="298747" y="45192"/>
                </a:lnTo>
                <a:lnTo>
                  <a:pt x="298211" y="37147"/>
                </a:lnTo>
                <a:lnTo>
                  <a:pt x="297297" y="30098"/>
                </a:lnTo>
                <a:lnTo>
                  <a:pt x="296317" y="25653"/>
                </a:lnTo>
                <a:close/>
              </a:path>
              <a:path w="391159" h="301625">
                <a:moveTo>
                  <a:pt x="210312" y="5714"/>
                </a:moveTo>
                <a:lnTo>
                  <a:pt x="181101" y="5714"/>
                </a:lnTo>
                <a:lnTo>
                  <a:pt x="170695" y="21836"/>
                </a:lnTo>
                <a:lnTo>
                  <a:pt x="158146" y="34956"/>
                </a:lnTo>
                <a:lnTo>
                  <a:pt x="143454" y="45077"/>
                </a:lnTo>
                <a:lnTo>
                  <a:pt x="126619" y="52196"/>
                </a:lnTo>
                <a:lnTo>
                  <a:pt x="126619" y="86105"/>
                </a:lnTo>
                <a:lnTo>
                  <a:pt x="142875" y="86105"/>
                </a:lnTo>
                <a:lnTo>
                  <a:pt x="150368" y="87248"/>
                </a:lnTo>
                <a:lnTo>
                  <a:pt x="160710" y="125164"/>
                </a:lnTo>
                <a:lnTo>
                  <a:pt x="160782" y="295909"/>
                </a:lnTo>
                <a:lnTo>
                  <a:pt x="210312" y="295909"/>
                </a:lnTo>
                <a:lnTo>
                  <a:pt x="210312" y="5714"/>
                </a:lnTo>
                <a:close/>
              </a:path>
              <a:path w="391159" h="301625">
                <a:moveTo>
                  <a:pt x="49529" y="180720"/>
                </a:moveTo>
                <a:lnTo>
                  <a:pt x="0" y="180720"/>
                </a:lnTo>
                <a:lnTo>
                  <a:pt x="72" y="208914"/>
                </a:lnTo>
                <a:lnTo>
                  <a:pt x="2357" y="251819"/>
                </a:lnTo>
                <a:lnTo>
                  <a:pt x="21844" y="290067"/>
                </a:lnTo>
                <a:lnTo>
                  <a:pt x="58800" y="301624"/>
                </a:lnTo>
                <a:lnTo>
                  <a:pt x="68706" y="301005"/>
                </a:lnTo>
                <a:lnTo>
                  <a:pt x="104044" y="279415"/>
                </a:lnTo>
                <a:lnTo>
                  <a:pt x="112677" y="256793"/>
                </a:lnTo>
                <a:lnTo>
                  <a:pt x="54355" y="256793"/>
                </a:lnTo>
                <a:lnTo>
                  <a:pt x="52070" y="255142"/>
                </a:lnTo>
                <a:lnTo>
                  <a:pt x="50038" y="248284"/>
                </a:lnTo>
                <a:lnTo>
                  <a:pt x="49529" y="240283"/>
                </a:lnTo>
                <a:lnTo>
                  <a:pt x="49529" y="180720"/>
                </a:lnTo>
                <a:close/>
              </a:path>
              <a:path w="391159" h="301625">
                <a:moveTo>
                  <a:pt x="111838" y="44830"/>
                </a:moveTo>
                <a:lnTo>
                  <a:pt x="61468" y="44830"/>
                </a:lnTo>
                <a:lnTo>
                  <a:pt x="63626" y="46481"/>
                </a:lnTo>
                <a:lnTo>
                  <a:pt x="65150" y="49656"/>
                </a:lnTo>
                <a:lnTo>
                  <a:pt x="66548" y="52958"/>
                </a:lnTo>
                <a:lnTo>
                  <a:pt x="67172" y="59449"/>
                </a:lnTo>
                <a:lnTo>
                  <a:pt x="67164" y="95503"/>
                </a:lnTo>
                <a:lnTo>
                  <a:pt x="49402" y="117220"/>
                </a:lnTo>
                <a:lnTo>
                  <a:pt x="37592" y="117220"/>
                </a:lnTo>
                <a:lnTo>
                  <a:pt x="37592" y="159384"/>
                </a:lnTo>
                <a:lnTo>
                  <a:pt x="47244" y="159638"/>
                </a:lnTo>
                <a:lnTo>
                  <a:pt x="53721" y="160527"/>
                </a:lnTo>
                <a:lnTo>
                  <a:pt x="57023" y="162178"/>
                </a:lnTo>
                <a:lnTo>
                  <a:pt x="60451" y="163702"/>
                </a:lnTo>
                <a:lnTo>
                  <a:pt x="62992" y="167131"/>
                </a:lnTo>
                <a:lnTo>
                  <a:pt x="64643" y="172211"/>
                </a:lnTo>
                <a:lnTo>
                  <a:pt x="66421" y="177418"/>
                </a:lnTo>
                <a:lnTo>
                  <a:pt x="67183" y="185546"/>
                </a:lnTo>
                <a:lnTo>
                  <a:pt x="67083" y="228992"/>
                </a:lnTo>
                <a:lnTo>
                  <a:pt x="66770" y="238728"/>
                </a:lnTo>
                <a:lnTo>
                  <a:pt x="66218" y="245844"/>
                </a:lnTo>
                <a:lnTo>
                  <a:pt x="65404" y="250316"/>
                </a:lnTo>
                <a:lnTo>
                  <a:pt x="64135" y="254634"/>
                </a:lnTo>
                <a:lnTo>
                  <a:pt x="61595" y="256793"/>
                </a:lnTo>
                <a:lnTo>
                  <a:pt x="112677" y="256793"/>
                </a:lnTo>
                <a:lnTo>
                  <a:pt x="116555" y="216661"/>
                </a:lnTo>
                <a:lnTo>
                  <a:pt x="116628" y="203580"/>
                </a:lnTo>
                <a:lnTo>
                  <a:pt x="116377" y="187719"/>
                </a:lnTo>
                <a:lnTo>
                  <a:pt x="111251" y="149732"/>
                </a:lnTo>
                <a:lnTo>
                  <a:pt x="94488" y="131444"/>
                </a:lnTo>
                <a:lnTo>
                  <a:pt x="102108" y="125475"/>
                </a:lnTo>
                <a:lnTo>
                  <a:pt x="114649" y="87808"/>
                </a:lnTo>
                <a:lnTo>
                  <a:pt x="114935" y="76453"/>
                </a:lnTo>
                <a:lnTo>
                  <a:pt x="114147" y="59449"/>
                </a:lnTo>
                <a:lnTo>
                  <a:pt x="111838" y="44830"/>
                </a:lnTo>
                <a:close/>
              </a:path>
              <a:path w="391159" h="301625">
                <a:moveTo>
                  <a:pt x="54228" y="0"/>
                </a:moveTo>
                <a:lnTo>
                  <a:pt x="12953" y="14604"/>
                </a:lnTo>
                <a:lnTo>
                  <a:pt x="809" y="51716"/>
                </a:lnTo>
                <a:lnTo>
                  <a:pt x="0" y="70865"/>
                </a:lnTo>
                <a:lnTo>
                  <a:pt x="0" y="95503"/>
                </a:lnTo>
                <a:lnTo>
                  <a:pt x="49529" y="95503"/>
                </a:lnTo>
                <a:lnTo>
                  <a:pt x="49629" y="59449"/>
                </a:lnTo>
                <a:lnTo>
                  <a:pt x="50165" y="53339"/>
                </a:lnTo>
                <a:lnTo>
                  <a:pt x="52704" y="46481"/>
                </a:lnTo>
                <a:lnTo>
                  <a:pt x="54991" y="44830"/>
                </a:lnTo>
                <a:lnTo>
                  <a:pt x="111838" y="44830"/>
                </a:lnTo>
                <a:lnTo>
                  <a:pt x="111775" y="44434"/>
                </a:lnTo>
                <a:lnTo>
                  <a:pt x="83947" y="5064"/>
                </a:lnTo>
                <a:lnTo>
                  <a:pt x="70516" y="1264"/>
                </a:lnTo>
                <a:lnTo>
                  <a:pt x="542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98355" y="2711830"/>
            <a:ext cx="391160" cy="301625"/>
          </a:xfrm>
          <a:custGeom>
            <a:avLst/>
            <a:gdLst/>
            <a:ahLst/>
            <a:cxnLst/>
            <a:rect l="l" t="t" r="r" b="b"/>
            <a:pathLst>
              <a:path w="391159" h="301625">
                <a:moveTo>
                  <a:pt x="358901" y="0"/>
                </a:moveTo>
                <a:lnTo>
                  <a:pt x="341629" y="0"/>
                </a:lnTo>
                <a:lnTo>
                  <a:pt x="293153" y="201073"/>
                </a:lnTo>
                <a:lnTo>
                  <a:pt x="268986" y="301625"/>
                </a:lnTo>
                <a:lnTo>
                  <a:pt x="286512" y="301625"/>
                </a:lnTo>
                <a:lnTo>
                  <a:pt x="358901" y="0"/>
                </a:lnTo>
                <a:close/>
              </a:path>
              <a:path w="391159" h="301625">
                <a:moveTo>
                  <a:pt x="364998" y="140335"/>
                </a:moveTo>
                <a:lnTo>
                  <a:pt x="348361" y="140335"/>
                </a:lnTo>
                <a:lnTo>
                  <a:pt x="341756" y="142494"/>
                </a:lnTo>
                <a:lnTo>
                  <a:pt x="323516" y="176752"/>
                </a:lnTo>
                <a:lnTo>
                  <a:pt x="322834" y="195326"/>
                </a:lnTo>
                <a:lnTo>
                  <a:pt x="322834" y="247777"/>
                </a:lnTo>
                <a:lnTo>
                  <a:pt x="330708" y="287401"/>
                </a:lnTo>
                <a:lnTo>
                  <a:pt x="348488" y="299085"/>
                </a:lnTo>
                <a:lnTo>
                  <a:pt x="366649" y="299085"/>
                </a:lnTo>
                <a:lnTo>
                  <a:pt x="388848" y="273431"/>
                </a:lnTo>
                <a:lnTo>
                  <a:pt x="354838" y="273431"/>
                </a:lnTo>
                <a:lnTo>
                  <a:pt x="353441" y="272542"/>
                </a:lnTo>
                <a:lnTo>
                  <a:pt x="352933" y="270891"/>
                </a:lnTo>
                <a:lnTo>
                  <a:pt x="352298" y="269240"/>
                </a:lnTo>
                <a:lnTo>
                  <a:pt x="352044" y="264287"/>
                </a:lnTo>
                <a:lnTo>
                  <a:pt x="352054" y="175133"/>
                </a:lnTo>
                <a:lnTo>
                  <a:pt x="354838" y="165735"/>
                </a:lnTo>
                <a:lnTo>
                  <a:pt x="388447" y="165735"/>
                </a:lnTo>
                <a:lnTo>
                  <a:pt x="388239" y="164719"/>
                </a:lnTo>
                <a:lnTo>
                  <a:pt x="386461" y="157988"/>
                </a:lnTo>
                <a:lnTo>
                  <a:pt x="382904" y="152273"/>
                </a:lnTo>
                <a:lnTo>
                  <a:pt x="372110" y="142748"/>
                </a:lnTo>
                <a:lnTo>
                  <a:pt x="364998" y="140335"/>
                </a:lnTo>
                <a:close/>
              </a:path>
              <a:path w="391159" h="301625">
                <a:moveTo>
                  <a:pt x="388447" y="165735"/>
                </a:moveTo>
                <a:lnTo>
                  <a:pt x="359155" y="165735"/>
                </a:lnTo>
                <a:lnTo>
                  <a:pt x="360425" y="166751"/>
                </a:lnTo>
                <a:lnTo>
                  <a:pt x="360967" y="168656"/>
                </a:lnTo>
                <a:lnTo>
                  <a:pt x="361436" y="170412"/>
                </a:lnTo>
                <a:lnTo>
                  <a:pt x="361696" y="175133"/>
                </a:lnTo>
                <a:lnTo>
                  <a:pt x="361696" y="264287"/>
                </a:lnTo>
                <a:lnTo>
                  <a:pt x="361442" y="268732"/>
                </a:lnTo>
                <a:lnTo>
                  <a:pt x="360934" y="270637"/>
                </a:lnTo>
                <a:lnTo>
                  <a:pt x="360299" y="272542"/>
                </a:lnTo>
                <a:lnTo>
                  <a:pt x="359028" y="273431"/>
                </a:lnTo>
                <a:lnTo>
                  <a:pt x="388848" y="273431"/>
                </a:lnTo>
                <a:lnTo>
                  <a:pt x="390905" y="195326"/>
                </a:lnTo>
                <a:lnTo>
                  <a:pt x="390739" y="185703"/>
                </a:lnTo>
                <a:lnTo>
                  <a:pt x="390239" y="177403"/>
                </a:lnTo>
                <a:lnTo>
                  <a:pt x="389405" y="170412"/>
                </a:lnTo>
                <a:lnTo>
                  <a:pt x="388447" y="165735"/>
                </a:lnTo>
                <a:close/>
              </a:path>
              <a:path w="391159" h="301625">
                <a:moveTo>
                  <a:pt x="279019" y="0"/>
                </a:moveTo>
                <a:lnTo>
                  <a:pt x="262509" y="0"/>
                </a:lnTo>
                <a:lnTo>
                  <a:pt x="255904" y="2159"/>
                </a:lnTo>
                <a:lnTo>
                  <a:pt x="237664" y="36369"/>
                </a:lnTo>
                <a:lnTo>
                  <a:pt x="236981" y="55118"/>
                </a:lnTo>
                <a:lnTo>
                  <a:pt x="236981" y="107315"/>
                </a:lnTo>
                <a:lnTo>
                  <a:pt x="244855" y="147066"/>
                </a:lnTo>
                <a:lnTo>
                  <a:pt x="249936" y="151638"/>
                </a:lnTo>
                <a:lnTo>
                  <a:pt x="255016" y="156337"/>
                </a:lnTo>
                <a:lnTo>
                  <a:pt x="262509" y="158623"/>
                </a:lnTo>
                <a:lnTo>
                  <a:pt x="280670" y="158623"/>
                </a:lnTo>
                <a:lnTo>
                  <a:pt x="302976" y="133096"/>
                </a:lnTo>
                <a:lnTo>
                  <a:pt x="268859" y="133096"/>
                </a:lnTo>
                <a:lnTo>
                  <a:pt x="267462" y="132334"/>
                </a:lnTo>
                <a:lnTo>
                  <a:pt x="266748" y="130302"/>
                </a:lnTo>
                <a:lnTo>
                  <a:pt x="266319" y="128905"/>
                </a:lnTo>
                <a:lnTo>
                  <a:pt x="266065" y="123952"/>
                </a:lnTo>
                <a:lnTo>
                  <a:pt x="266085" y="34671"/>
                </a:lnTo>
                <a:lnTo>
                  <a:pt x="266446" y="30226"/>
                </a:lnTo>
                <a:lnTo>
                  <a:pt x="266953" y="28321"/>
                </a:lnTo>
                <a:lnTo>
                  <a:pt x="267589" y="26416"/>
                </a:lnTo>
                <a:lnTo>
                  <a:pt x="268986" y="25527"/>
                </a:lnTo>
                <a:lnTo>
                  <a:pt x="302649" y="25527"/>
                </a:lnTo>
                <a:lnTo>
                  <a:pt x="302387" y="24257"/>
                </a:lnTo>
                <a:lnTo>
                  <a:pt x="300481" y="17526"/>
                </a:lnTo>
                <a:lnTo>
                  <a:pt x="296925" y="11811"/>
                </a:lnTo>
                <a:lnTo>
                  <a:pt x="286003" y="2413"/>
                </a:lnTo>
                <a:lnTo>
                  <a:pt x="279019" y="0"/>
                </a:lnTo>
                <a:close/>
              </a:path>
              <a:path w="391159" h="301625">
                <a:moveTo>
                  <a:pt x="302649" y="25527"/>
                </a:moveTo>
                <a:lnTo>
                  <a:pt x="273176" y="25527"/>
                </a:lnTo>
                <a:lnTo>
                  <a:pt x="274574" y="26416"/>
                </a:lnTo>
                <a:lnTo>
                  <a:pt x="275569" y="29900"/>
                </a:lnTo>
                <a:lnTo>
                  <a:pt x="275603" y="30226"/>
                </a:lnTo>
                <a:lnTo>
                  <a:pt x="275844" y="34671"/>
                </a:lnTo>
                <a:lnTo>
                  <a:pt x="275833" y="123952"/>
                </a:lnTo>
                <a:lnTo>
                  <a:pt x="275463" y="128397"/>
                </a:lnTo>
                <a:lnTo>
                  <a:pt x="274954" y="130302"/>
                </a:lnTo>
                <a:lnTo>
                  <a:pt x="274320" y="132207"/>
                </a:lnTo>
                <a:lnTo>
                  <a:pt x="273050" y="133096"/>
                </a:lnTo>
                <a:lnTo>
                  <a:pt x="302976" y="133096"/>
                </a:lnTo>
                <a:lnTo>
                  <a:pt x="305053" y="55118"/>
                </a:lnTo>
                <a:lnTo>
                  <a:pt x="304870" y="45047"/>
                </a:lnTo>
                <a:lnTo>
                  <a:pt x="304387" y="36925"/>
                </a:lnTo>
                <a:lnTo>
                  <a:pt x="303553" y="29900"/>
                </a:lnTo>
                <a:lnTo>
                  <a:pt x="302649" y="25527"/>
                </a:lnTo>
                <a:close/>
              </a:path>
              <a:path w="391159" h="301625">
                <a:moveTo>
                  <a:pt x="101092" y="244856"/>
                </a:moveTo>
                <a:lnTo>
                  <a:pt x="54864" y="244856"/>
                </a:lnTo>
                <a:lnTo>
                  <a:pt x="54864" y="296037"/>
                </a:lnTo>
                <a:lnTo>
                  <a:pt x="101092" y="296037"/>
                </a:lnTo>
                <a:lnTo>
                  <a:pt x="101092" y="244856"/>
                </a:lnTo>
                <a:close/>
              </a:path>
              <a:path w="391159" h="301625">
                <a:moveTo>
                  <a:pt x="101092" y="5588"/>
                </a:moveTo>
                <a:lnTo>
                  <a:pt x="39877" y="5588"/>
                </a:lnTo>
                <a:lnTo>
                  <a:pt x="0" y="195326"/>
                </a:lnTo>
                <a:lnTo>
                  <a:pt x="0" y="244856"/>
                </a:lnTo>
                <a:lnTo>
                  <a:pt x="114173" y="244856"/>
                </a:lnTo>
                <a:lnTo>
                  <a:pt x="114173" y="195326"/>
                </a:lnTo>
                <a:lnTo>
                  <a:pt x="34417" y="195326"/>
                </a:lnTo>
                <a:lnTo>
                  <a:pt x="39540" y="164463"/>
                </a:lnTo>
                <a:lnTo>
                  <a:pt x="54864" y="71755"/>
                </a:lnTo>
                <a:lnTo>
                  <a:pt x="101092" y="71755"/>
                </a:lnTo>
                <a:lnTo>
                  <a:pt x="101092" y="5588"/>
                </a:lnTo>
                <a:close/>
              </a:path>
              <a:path w="391159" h="301625">
                <a:moveTo>
                  <a:pt x="101092" y="71755"/>
                </a:moveTo>
                <a:lnTo>
                  <a:pt x="54864" y="71755"/>
                </a:lnTo>
                <a:lnTo>
                  <a:pt x="54864" y="195326"/>
                </a:lnTo>
                <a:lnTo>
                  <a:pt x="101092" y="195326"/>
                </a:lnTo>
                <a:lnTo>
                  <a:pt x="101092" y="71755"/>
                </a:lnTo>
                <a:close/>
              </a:path>
              <a:path w="391159" h="301625">
                <a:moveTo>
                  <a:pt x="222822" y="44704"/>
                </a:moveTo>
                <a:lnTo>
                  <a:pt x="176275" y="44704"/>
                </a:lnTo>
                <a:lnTo>
                  <a:pt x="178943" y="46609"/>
                </a:lnTo>
                <a:lnTo>
                  <a:pt x="180594" y="50546"/>
                </a:lnTo>
                <a:lnTo>
                  <a:pt x="182372" y="54356"/>
                </a:lnTo>
                <a:lnTo>
                  <a:pt x="183092" y="60003"/>
                </a:lnTo>
                <a:lnTo>
                  <a:pt x="183134" y="68199"/>
                </a:lnTo>
                <a:lnTo>
                  <a:pt x="182669" y="75692"/>
                </a:lnTo>
                <a:lnTo>
                  <a:pt x="168126" y="130440"/>
                </a:lnTo>
                <a:lnTo>
                  <a:pt x="141317" y="202172"/>
                </a:lnTo>
                <a:lnTo>
                  <a:pt x="121030" y="254635"/>
                </a:lnTo>
                <a:lnTo>
                  <a:pt x="120903" y="296037"/>
                </a:lnTo>
                <a:lnTo>
                  <a:pt x="222630" y="296037"/>
                </a:lnTo>
                <a:lnTo>
                  <a:pt x="222630" y="246507"/>
                </a:lnTo>
                <a:lnTo>
                  <a:pt x="171958" y="246507"/>
                </a:lnTo>
                <a:lnTo>
                  <a:pt x="189460" y="205263"/>
                </a:lnTo>
                <a:lnTo>
                  <a:pt x="212891" y="146208"/>
                </a:lnTo>
                <a:lnTo>
                  <a:pt x="224710" y="101330"/>
                </a:lnTo>
                <a:lnTo>
                  <a:pt x="226695" y="75692"/>
                </a:lnTo>
                <a:lnTo>
                  <a:pt x="225813" y="60003"/>
                </a:lnTo>
                <a:lnTo>
                  <a:pt x="223170" y="45720"/>
                </a:lnTo>
                <a:lnTo>
                  <a:pt x="222822" y="44704"/>
                </a:lnTo>
                <a:close/>
              </a:path>
              <a:path w="391159" h="301625">
                <a:moveTo>
                  <a:pt x="170942" y="0"/>
                </a:moveTo>
                <a:lnTo>
                  <a:pt x="161544" y="0"/>
                </a:lnTo>
                <a:lnTo>
                  <a:pt x="153543" y="2286"/>
                </a:lnTo>
                <a:lnTo>
                  <a:pt x="127573" y="34494"/>
                </a:lnTo>
                <a:lnTo>
                  <a:pt x="121019" y="82303"/>
                </a:lnTo>
                <a:lnTo>
                  <a:pt x="120903" y="104394"/>
                </a:lnTo>
                <a:lnTo>
                  <a:pt x="162305" y="104394"/>
                </a:lnTo>
                <a:lnTo>
                  <a:pt x="162396" y="72040"/>
                </a:lnTo>
                <a:lnTo>
                  <a:pt x="162472" y="68022"/>
                </a:lnTo>
                <a:lnTo>
                  <a:pt x="169291" y="44704"/>
                </a:lnTo>
                <a:lnTo>
                  <a:pt x="222822" y="44704"/>
                </a:lnTo>
                <a:lnTo>
                  <a:pt x="218765" y="32865"/>
                </a:lnTo>
                <a:lnTo>
                  <a:pt x="212598" y="21463"/>
                </a:lnTo>
                <a:lnTo>
                  <a:pt x="204696" y="12055"/>
                </a:lnTo>
                <a:lnTo>
                  <a:pt x="195103" y="5349"/>
                </a:lnTo>
                <a:lnTo>
                  <a:pt x="183844" y="1335"/>
                </a:lnTo>
                <a:lnTo>
                  <a:pt x="17094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714103" y="1826716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7E6E6"/>
                </a:solidFill>
                <a:latin typeface="黑体" panose="02010609060101010101" charset="-122"/>
                <a:cs typeface="黑体" panose="02010609060101010101" charset="-122"/>
              </a:rPr>
              <a:t>没有时间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36073" y="550448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7E6E6"/>
                </a:solidFill>
                <a:latin typeface="黑体" panose="02010609060101010101" charset="-122"/>
                <a:cs typeface="黑体" panose="02010609060101010101" charset="-122"/>
              </a:rPr>
              <a:t>选对学习方案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14103" y="305727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7E6E6"/>
                </a:solidFill>
                <a:latin typeface="黑体" panose="02010609060101010101" charset="-122"/>
                <a:cs typeface="黑体" panose="02010609060101010101" charset="-122"/>
              </a:rPr>
              <a:t>预算限制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14103" y="4274946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7E6E6"/>
                </a:solidFill>
                <a:latin typeface="黑体" panose="02010609060101010101" charset="-122"/>
                <a:cs typeface="黑体" panose="02010609060101010101" charset="-122"/>
              </a:rPr>
              <a:t>证明ROI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670413" y="2183892"/>
            <a:ext cx="1436370" cy="681990"/>
          </a:xfrm>
          <a:custGeom>
            <a:avLst/>
            <a:gdLst/>
            <a:ahLst/>
            <a:cxnLst/>
            <a:rect l="l" t="t" r="r" b="b"/>
            <a:pathLst>
              <a:path w="1436370" h="681989">
                <a:moveTo>
                  <a:pt x="684148" y="422148"/>
                </a:moveTo>
                <a:lnTo>
                  <a:pt x="361822" y="422148"/>
                </a:lnTo>
                <a:lnTo>
                  <a:pt x="0" y="681482"/>
                </a:lnTo>
                <a:lnTo>
                  <a:pt x="684148" y="422148"/>
                </a:lnTo>
                <a:close/>
              </a:path>
              <a:path w="1436370" h="681989">
                <a:moveTo>
                  <a:pt x="1365884" y="0"/>
                </a:moveTo>
                <a:lnTo>
                  <a:pt x="217296" y="0"/>
                </a:lnTo>
                <a:lnTo>
                  <a:pt x="189908" y="5528"/>
                </a:lnTo>
                <a:lnTo>
                  <a:pt x="167544" y="20605"/>
                </a:lnTo>
                <a:lnTo>
                  <a:pt x="152467" y="42969"/>
                </a:lnTo>
                <a:lnTo>
                  <a:pt x="146938" y="70358"/>
                </a:lnTo>
                <a:lnTo>
                  <a:pt x="146938" y="351790"/>
                </a:lnTo>
                <a:lnTo>
                  <a:pt x="152467" y="379178"/>
                </a:lnTo>
                <a:lnTo>
                  <a:pt x="167544" y="401542"/>
                </a:lnTo>
                <a:lnTo>
                  <a:pt x="189908" y="416619"/>
                </a:lnTo>
                <a:lnTo>
                  <a:pt x="217296" y="422148"/>
                </a:lnTo>
                <a:lnTo>
                  <a:pt x="1365884" y="422148"/>
                </a:lnTo>
                <a:lnTo>
                  <a:pt x="1393273" y="416619"/>
                </a:lnTo>
                <a:lnTo>
                  <a:pt x="1415637" y="401542"/>
                </a:lnTo>
                <a:lnTo>
                  <a:pt x="1430714" y="379178"/>
                </a:lnTo>
                <a:lnTo>
                  <a:pt x="1436242" y="351790"/>
                </a:lnTo>
                <a:lnTo>
                  <a:pt x="1436242" y="70358"/>
                </a:lnTo>
                <a:lnTo>
                  <a:pt x="1430714" y="42969"/>
                </a:lnTo>
                <a:lnTo>
                  <a:pt x="1415637" y="20605"/>
                </a:lnTo>
                <a:lnTo>
                  <a:pt x="1393273" y="5528"/>
                </a:lnTo>
                <a:lnTo>
                  <a:pt x="136588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1006455" y="224650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培训阻碍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42833" y="6215464"/>
            <a:ext cx="410908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7845">
              <a:lnSpc>
                <a:spcPts val="1845"/>
              </a:lnSpc>
              <a:tabLst>
                <a:tab pos="209423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以上数据来</a:t>
            </a:r>
            <a:r>
              <a:rPr sz="16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源于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Udemy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950"/>
              </a:lnSpc>
            </a:pPr>
            <a:r>
              <a:rPr sz="16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《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The 2021</a:t>
            </a:r>
            <a:r>
              <a:rPr sz="1600" i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Workplace</a:t>
            </a:r>
            <a:r>
              <a:rPr sz="1600" i="1" spc="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Learning</a:t>
            </a:r>
            <a:r>
              <a:rPr sz="1600" i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3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Trends</a:t>
            </a:r>
            <a:r>
              <a:rPr sz="1600" i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Report</a:t>
            </a:r>
            <a:r>
              <a:rPr sz="16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》</a:t>
            </a:r>
            <a:endParaRPr sz="16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8436" y="6228832"/>
            <a:ext cx="16363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听听用户的心声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38142" y="3256533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不实用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071" y="335279"/>
            <a:ext cx="9490075" cy="6213475"/>
            <a:chOff x="195071" y="335279"/>
            <a:chExt cx="9490075" cy="621347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5071" y="335279"/>
              <a:ext cx="1004316" cy="10027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651" y="1249679"/>
              <a:ext cx="9421368" cy="52989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先沉淀，再体系</a:t>
            </a: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189431" y="978154"/>
            <a:ext cx="3591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让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企业马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上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有可用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之</a:t>
            </a:r>
            <a:r>
              <a:rPr sz="28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才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4557" y="2325370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不懂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4488" y="2343404"/>
            <a:ext cx="5607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上课就 打瞌睡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3850" y="2615945"/>
            <a:ext cx="91566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课很好</a:t>
            </a:r>
            <a:r>
              <a:rPr sz="1400" b="1" spc="-2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但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3850" y="2829560"/>
            <a:ext cx="1272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我没时</a:t>
            </a:r>
            <a:r>
              <a:rPr sz="1400" b="1" spc="-2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间</a:t>
            </a: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学啊！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8422" y="3283711"/>
            <a:ext cx="1625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下个月</a:t>
            </a:r>
            <a:r>
              <a:rPr sz="1400" b="1" spc="-2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就</a:t>
            </a: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要去</a:t>
            </a:r>
            <a:r>
              <a:rPr sz="1400" b="1" spc="-2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打仗</a:t>
            </a: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95755" y="1778000"/>
            <a:ext cx="203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忙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2269" y="1663954"/>
            <a:ext cx="11684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4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有用吗？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798830">
              <a:lnSpc>
                <a:spcPts val="1440"/>
              </a:lnSpc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效果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214" y="3640023"/>
            <a:ext cx="7391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全是理论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3022" y="3386251"/>
            <a:ext cx="2659380" cy="67500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75"/>
              </a:spcBef>
            </a:pPr>
            <a:r>
              <a:rPr sz="1400" b="1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周</a:t>
            </a:r>
            <a:r>
              <a:rPr sz="1400" b="1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内</a:t>
            </a:r>
            <a:r>
              <a:rPr sz="1400" b="1" spc="-2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1400" b="1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不</a:t>
            </a: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1400" b="1" spc="-1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1400" b="1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会</a:t>
            </a:r>
            <a:r>
              <a:rPr sz="1400" b="1" spc="-4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100" b="1" spc="-7" baseline="-340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对我的</a:t>
            </a:r>
            <a:r>
              <a:rPr sz="2100" b="1" spc="-30" baseline="-340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工</a:t>
            </a:r>
            <a:r>
              <a:rPr sz="2100" b="1" spc="-7" baseline="-340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作有</a:t>
            </a:r>
            <a:endParaRPr sz="2100" baseline="-34000">
              <a:latin typeface="黑体" panose="02010609060101010101" charset="-122"/>
              <a:cs typeface="黑体" panose="02010609060101010101" charset="-122"/>
            </a:endParaRPr>
          </a:p>
          <a:p>
            <a:pPr marL="1551940">
              <a:lnSpc>
                <a:spcPct val="100000"/>
              </a:lnSpc>
              <a:spcBef>
                <a:spcPts val="87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什么用</a:t>
            </a:r>
            <a:r>
              <a:rPr sz="1400" b="1" spc="-2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处</a:t>
            </a: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？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141" y="2545461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太贵了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0048" y="2794507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冗长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15160" y="4156075"/>
            <a:ext cx="203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累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69220" y="5202732"/>
            <a:ext cx="84264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精准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8142" y="3256533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不实用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36073" y="4043298"/>
            <a:ext cx="84264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实用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29978" y="2765806"/>
            <a:ext cx="84264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高效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24770" y="1557604"/>
            <a:ext cx="84264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灵活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670413" y="2183892"/>
            <a:ext cx="1436370" cy="681990"/>
          </a:xfrm>
          <a:custGeom>
            <a:avLst/>
            <a:gdLst/>
            <a:ahLst/>
            <a:cxnLst/>
            <a:rect l="l" t="t" r="r" b="b"/>
            <a:pathLst>
              <a:path w="1436370" h="681989">
                <a:moveTo>
                  <a:pt x="684148" y="422148"/>
                </a:moveTo>
                <a:lnTo>
                  <a:pt x="361822" y="422148"/>
                </a:lnTo>
                <a:lnTo>
                  <a:pt x="0" y="681482"/>
                </a:lnTo>
                <a:lnTo>
                  <a:pt x="684148" y="422148"/>
                </a:lnTo>
                <a:close/>
              </a:path>
              <a:path w="1436370" h="681989">
                <a:moveTo>
                  <a:pt x="1365884" y="0"/>
                </a:moveTo>
                <a:lnTo>
                  <a:pt x="217296" y="0"/>
                </a:lnTo>
                <a:lnTo>
                  <a:pt x="189908" y="5528"/>
                </a:lnTo>
                <a:lnTo>
                  <a:pt x="167544" y="20605"/>
                </a:lnTo>
                <a:lnTo>
                  <a:pt x="152467" y="42969"/>
                </a:lnTo>
                <a:lnTo>
                  <a:pt x="146938" y="70358"/>
                </a:lnTo>
                <a:lnTo>
                  <a:pt x="146938" y="351790"/>
                </a:lnTo>
                <a:lnTo>
                  <a:pt x="152467" y="379178"/>
                </a:lnTo>
                <a:lnTo>
                  <a:pt x="167544" y="401542"/>
                </a:lnTo>
                <a:lnTo>
                  <a:pt x="189908" y="416619"/>
                </a:lnTo>
                <a:lnTo>
                  <a:pt x="217296" y="422148"/>
                </a:lnTo>
                <a:lnTo>
                  <a:pt x="1365884" y="422148"/>
                </a:lnTo>
                <a:lnTo>
                  <a:pt x="1393273" y="416619"/>
                </a:lnTo>
                <a:lnTo>
                  <a:pt x="1415637" y="401542"/>
                </a:lnTo>
                <a:lnTo>
                  <a:pt x="1430714" y="379178"/>
                </a:lnTo>
                <a:lnTo>
                  <a:pt x="1436242" y="351790"/>
                </a:lnTo>
                <a:lnTo>
                  <a:pt x="1436242" y="70358"/>
                </a:lnTo>
                <a:lnTo>
                  <a:pt x="1430714" y="42969"/>
                </a:lnTo>
                <a:lnTo>
                  <a:pt x="1415637" y="20605"/>
                </a:lnTo>
                <a:lnTo>
                  <a:pt x="1393273" y="5528"/>
                </a:lnTo>
                <a:lnTo>
                  <a:pt x="136588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006455" y="224650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精益培训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42833" y="6215464"/>
            <a:ext cx="410908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7845">
              <a:lnSpc>
                <a:spcPts val="1845"/>
              </a:lnSpc>
              <a:tabLst>
                <a:tab pos="209423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以上数据来</a:t>
            </a:r>
            <a:r>
              <a:rPr sz="16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源于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Udemy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950"/>
              </a:lnSpc>
            </a:pPr>
            <a:r>
              <a:rPr sz="16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《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The 2021</a:t>
            </a:r>
            <a:r>
              <a:rPr sz="1600" i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Workplace</a:t>
            </a:r>
            <a:r>
              <a:rPr sz="1600" i="1" spc="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Learning</a:t>
            </a:r>
            <a:r>
              <a:rPr sz="1600" i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i="1" spc="-3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Trends</a:t>
            </a:r>
            <a:r>
              <a:rPr sz="1600" i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Report</a:t>
            </a:r>
            <a:r>
              <a:rPr sz="16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》</a:t>
            </a:r>
            <a:endParaRPr sz="16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8436" y="6228832"/>
            <a:ext cx="16363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听听用户的心声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06161" y="2630246"/>
            <a:ext cx="5882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变幻莫测的时代，什么企业能活下来</a:t>
            </a:r>
            <a:r>
              <a:rPr sz="24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？</a:t>
            </a:r>
            <a:r>
              <a:rPr sz="2400" b="1" spc="-9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6161" y="3252596"/>
            <a:ext cx="3549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2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2021</a:t>
            </a:r>
            <a:r>
              <a:rPr sz="2400" b="1" spc="-96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400" b="1" spc="3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年企业培训关键点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0841" y="2642438"/>
            <a:ext cx="297815" cy="163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25563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dirty="0">
                <a:solidFill>
                  <a:srgbClr val="425563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sz="2400" dirty="0">
                <a:solidFill>
                  <a:srgbClr val="425563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6161" y="3874084"/>
            <a:ext cx="5882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如何「以人为本」，设计学习成长路径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62683" y="2052827"/>
            <a:ext cx="254635" cy="299085"/>
            <a:chOff x="1662683" y="2052827"/>
            <a:chExt cx="254635" cy="299085"/>
          </a:xfrm>
        </p:grpSpPr>
        <p:sp>
          <p:nvSpPr>
            <p:cNvPr id="8" name="object 8"/>
            <p:cNvSpPr/>
            <p:nvPr/>
          </p:nvSpPr>
          <p:spPr>
            <a:xfrm>
              <a:off x="1662683" y="2052827"/>
              <a:ext cx="254635" cy="299085"/>
            </a:xfrm>
            <a:custGeom>
              <a:avLst/>
              <a:gdLst/>
              <a:ahLst/>
              <a:cxnLst/>
              <a:rect l="l" t="t" r="r" b="b"/>
              <a:pathLst>
                <a:path w="254635" h="299085">
                  <a:moveTo>
                    <a:pt x="141732" y="0"/>
                  </a:moveTo>
                  <a:lnTo>
                    <a:pt x="24511" y="71500"/>
                  </a:lnTo>
                  <a:lnTo>
                    <a:pt x="0" y="203200"/>
                  </a:lnTo>
                  <a:lnTo>
                    <a:pt x="112776" y="298704"/>
                  </a:lnTo>
                  <a:lnTo>
                    <a:pt x="229997" y="227075"/>
                  </a:lnTo>
                  <a:lnTo>
                    <a:pt x="254508" y="95504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62683" y="2052827"/>
              <a:ext cx="230124" cy="29870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015995" y="2301239"/>
            <a:ext cx="274320" cy="311150"/>
            <a:chOff x="3015995" y="2301239"/>
            <a:chExt cx="274320" cy="311150"/>
          </a:xfrm>
        </p:grpSpPr>
        <p:sp>
          <p:nvSpPr>
            <p:cNvPr id="11" name="object 11"/>
            <p:cNvSpPr/>
            <p:nvPr/>
          </p:nvSpPr>
          <p:spPr>
            <a:xfrm>
              <a:off x="3025139" y="2301239"/>
              <a:ext cx="265430" cy="311150"/>
            </a:xfrm>
            <a:custGeom>
              <a:avLst/>
              <a:gdLst/>
              <a:ahLst/>
              <a:cxnLst/>
              <a:rect l="l" t="t" r="r" b="b"/>
              <a:pathLst>
                <a:path w="265429" h="311150">
                  <a:moveTo>
                    <a:pt x="147701" y="0"/>
                  </a:moveTo>
                  <a:lnTo>
                    <a:pt x="25527" y="74422"/>
                  </a:lnTo>
                  <a:lnTo>
                    <a:pt x="0" y="211455"/>
                  </a:lnTo>
                  <a:lnTo>
                    <a:pt x="117475" y="310896"/>
                  </a:lnTo>
                  <a:lnTo>
                    <a:pt x="239775" y="236347"/>
                  </a:lnTo>
                  <a:lnTo>
                    <a:pt x="265175" y="99440"/>
                  </a:lnTo>
                  <a:lnTo>
                    <a:pt x="147701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5995" y="2301239"/>
              <a:ext cx="240792" cy="31089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104900" y="2360676"/>
            <a:ext cx="2514600" cy="2712720"/>
            <a:chOff x="1104900" y="2360676"/>
            <a:chExt cx="2514600" cy="2712720"/>
          </a:xfrm>
        </p:grpSpPr>
        <p:sp>
          <p:nvSpPr>
            <p:cNvPr id="14" name="object 14"/>
            <p:cNvSpPr/>
            <p:nvPr/>
          </p:nvSpPr>
          <p:spPr>
            <a:xfrm>
              <a:off x="1379220" y="3363468"/>
              <a:ext cx="358140" cy="421005"/>
            </a:xfrm>
            <a:custGeom>
              <a:avLst/>
              <a:gdLst/>
              <a:ahLst/>
              <a:cxnLst/>
              <a:rect l="l" t="t" r="r" b="b"/>
              <a:pathLst>
                <a:path w="358139" h="421004">
                  <a:moveTo>
                    <a:pt x="199517" y="0"/>
                  </a:moveTo>
                  <a:lnTo>
                    <a:pt x="34417" y="100711"/>
                  </a:lnTo>
                  <a:lnTo>
                    <a:pt x="0" y="286004"/>
                  </a:lnTo>
                  <a:lnTo>
                    <a:pt x="158750" y="420624"/>
                  </a:lnTo>
                  <a:lnTo>
                    <a:pt x="323723" y="319913"/>
                  </a:lnTo>
                  <a:lnTo>
                    <a:pt x="358140" y="134620"/>
                  </a:lnTo>
                  <a:lnTo>
                    <a:pt x="199517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79220" y="3363468"/>
              <a:ext cx="200025" cy="287020"/>
            </a:xfrm>
            <a:custGeom>
              <a:avLst/>
              <a:gdLst/>
              <a:ahLst/>
              <a:cxnLst/>
              <a:rect l="l" t="t" r="r" b="b"/>
              <a:pathLst>
                <a:path w="200025" h="287020">
                  <a:moveTo>
                    <a:pt x="199644" y="0"/>
                  </a:moveTo>
                  <a:lnTo>
                    <a:pt x="34417" y="100965"/>
                  </a:lnTo>
                  <a:lnTo>
                    <a:pt x="0" y="286512"/>
                  </a:lnTo>
                  <a:lnTo>
                    <a:pt x="165227" y="185547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79220" y="3547872"/>
              <a:ext cx="325120" cy="234950"/>
            </a:xfrm>
            <a:custGeom>
              <a:avLst/>
              <a:gdLst/>
              <a:ahLst/>
              <a:cxnLst/>
              <a:rect l="l" t="t" r="r" b="b"/>
              <a:pathLst>
                <a:path w="325119" h="234950">
                  <a:moveTo>
                    <a:pt x="165481" y="0"/>
                  </a:moveTo>
                  <a:lnTo>
                    <a:pt x="0" y="100456"/>
                  </a:lnTo>
                  <a:lnTo>
                    <a:pt x="159131" y="234695"/>
                  </a:lnTo>
                  <a:lnTo>
                    <a:pt x="324612" y="134238"/>
                  </a:lnTo>
                  <a:lnTo>
                    <a:pt x="165481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75816" y="2994660"/>
              <a:ext cx="658495" cy="771525"/>
            </a:xfrm>
            <a:custGeom>
              <a:avLst/>
              <a:gdLst/>
              <a:ahLst/>
              <a:cxnLst/>
              <a:rect l="l" t="t" r="r" b="b"/>
              <a:pathLst>
                <a:path w="658494" h="771525">
                  <a:moveTo>
                    <a:pt x="366648" y="0"/>
                  </a:moveTo>
                  <a:lnTo>
                    <a:pt x="63246" y="184785"/>
                  </a:lnTo>
                  <a:lnTo>
                    <a:pt x="0" y="524510"/>
                  </a:lnTo>
                  <a:lnTo>
                    <a:pt x="291719" y="771144"/>
                  </a:lnTo>
                  <a:lnTo>
                    <a:pt x="595122" y="586359"/>
                  </a:lnTo>
                  <a:lnTo>
                    <a:pt x="658367" y="246634"/>
                  </a:lnTo>
                  <a:lnTo>
                    <a:pt x="366648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75816" y="2994660"/>
              <a:ext cx="367665" cy="524510"/>
            </a:xfrm>
            <a:custGeom>
              <a:avLst/>
              <a:gdLst/>
              <a:ahLst/>
              <a:cxnLst/>
              <a:rect l="l" t="t" r="r" b="b"/>
              <a:pathLst>
                <a:path w="367664" h="524510">
                  <a:moveTo>
                    <a:pt x="367284" y="0"/>
                  </a:moveTo>
                  <a:lnTo>
                    <a:pt x="63372" y="184657"/>
                  </a:lnTo>
                  <a:lnTo>
                    <a:pt x="0" y="524255"/>
                  </a:lnTo>
                  <a:lnTo>
                    <a:pt x="303910" y="339598"/>
                  </a:lnTo>
                  <a:lnTo>
                    <a:pt x="367284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75816" y="3334512"/>
              <a:ext cx="594360" cy="431800"/>
            </a:xfrm>
            <a:custGeom>
              <a:avLst/>
              <a:gdLst/>
              <a:ahLst/>
              <a:cxnLst/>
              <a:rect l="l" t="t" r="r" b="b"/>
              <a:pathLst>
                <a:path w="594360" h="431800">
                  <a:moveTo>
                    <a:pt x="303022" y="0"/>
                  </a:moveTo>
                  <a:lnTo>
                    <a:pt x="0" y="184658"/>
                  </a:lnTo>
                  <a:lnTo>
                    <a:pt x="291338" y="431292"/>
                  </a:lnTo>
                  <a:lnTo>
                    <a:pt x="594360" y="246634"/>
                  </a:lnTo>
                  <a:lnTo>
                    <a:pt x="303022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73708" y="3561588"/>
              <a:ext cx="791210" cy="927100"/>
            </a:xfrm>
            <a:custGeom>
              <a:avLst/>
              <a:gdLst/>
              <a:ahLst/>
              <a:cxnLst/>
              <a:rect l="l" t="t" r="r" b="b"/>
              <a:pathLst>
                <a:path w="791210" h="927100">
                  <a:moveTo>
                    <a:pt x="440435" y="0"/>
                  </a:moveTo>
                  <a:lnTo>
                    <a:pt x="75945" y="221995"/>
                  </a:lnTo>
                  <a:lnTo>
                    <a:pt x="0" y="630174"/>
                  </a:lnTo>
                  <a:lnTo>
                    <a:pt x="350392" y="926592"/>
                  </a:lnTo>
                  <a:lnTo>
                    <a:pt x="715010" y="704595"/>
                  </a:lnTo>
                  <a:lnTo>
                    <a:pt x="790955" y="296418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38D9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473708" y="3561588"/>
              <a:ext cx="440690" cy="629920"/>
            </a:xfrm>
            <a:custGeom>
              <a:avLst/>
              <a:gdLst/>
              <a:ahLst/>
              <a:cxnLst/>
              <a:rect l="l" t="t" r="r" b="b"/>
              <a:pathLst>
                <a:path w="440689" h="629920">
                  <a:moveTo>
                    <a:pt x="440435" y="0"/>
                  </a:moveTo>
                  <a:lnTo>
                    <a:pt x="75945" y="221742"/>
                  </a:lnTo>
                  <a:lnTo>
                    <a:pt x="0" y="629412"/>
                  </a:lnTo>
                  <a:lnTo>
                    <a:pt x="364490" y="407669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473708" y="3968496"/>
              <a:ext cx="715010" cy="520065"/>
            </a:xfrm>
            <a:custGeom>
              <a:avLst/>
              <a:gdLst/>
              <a:ahLst/>
              <a:cxnLst/>
              <a:rect l="l" t="t" r="r" b="b"/>
              <a:pathLst>
                <a:path w="715010" h="520064">
                  <a:moveTo>
                    <a:pt x="364490" y="0"/>
                  </a:moveTo>
                  <a:lnTo>
                    <a:pt x="0" y="222503"/>
                  </a:lnTo>
                  <a:lnTo>
                    <a:pt x="350392" y="519683"/>
                  </a:lnTo>
                  <a:lnTo>
                    <a:pt x="714755" y="297179"/>
                  </a:lnTo>
                  <a:lnTo>
                    <a:pt x="364490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64335" y="2798064"/>
              <a:ext cx="312420" cy="365760"/>
            </a:xfrm>
            <a:custGeom>
              <a:avLst/>
              <a:gdLst/>
              <a:ahLst/>
              <a:cxnLst/>
              <a:rect l="l" t="t" r="r" b="b"/>
              <a:pathLst>
                <a:path w="312419" h="365760">
                  <a:moveTo>
                    <a:pt x="173989" y="0"/>
                  </a:moveTo>
                  <a:lnTo>
                    <a:pt x="30010" y="87630"/>
                  </a:lnTo>
                  <a:lnTo>
                    <a:pt x="0" y="248793"/>
                  </a:lnTo>
                  <a:lnTo>
                    <a:pt x="138429" y="365760"/>
                  </a:lnTo>
                  <a:lnTo>
                    <a:pt x="282447" y="278130"/>
                  </a:lnTo>
                  <a:lnTo>
                    <a:pt x="312419" y="116966"/>
                  </a:lnTo>
                  <a:lnTo>
                    <a:pt x="173989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64335" y="2798064"/>
              <a:ext cx="173990" cy="248920"/>
            </a:xfrm>
            <a:custGeom>
              <a:avLst/>
              <a:gdLst/>
              <a:ahLst/>
              <a:cxnLst/>
              <a:rect l="l" t="t" r="r" b="b"/>
              <a:pathLst>
                <a:path w="173990" h="248919">
                  <a:moveTo>
                    <a:pt x="173735" y="0"/>
                  </a:moveTo>
                  <a:lnTo>
                    <a:pt x="29971" y="87502"/>
                  </a:lnTo>
                  <a:lnTo>
                    <a:pt x="0" y="248412"/>
                  </a:lnTo>
                  <a:lnTo>
                    <a:pt x="143763" y="160909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64335" y="2956560"/>
              <a:ext cx="281940" cy="204470"/>
            </a:xfrm>
            <a:custGeom>
              <a:avLst/>
              <a:gdLst/>
              <a:ahLst/>
              <a:cxnLst/>
              <a:rect l="l" t="t" r="r" b="b"/>
              <a:pathLst>
                <a:path w="281940" h="204469">
                  <a:moveTo>
                    <a:pt x="143763" y="0"/>
                  </a:moveTo>
                  <a:lnTo>
                    <a:pt x="0" y="87502"/>
                  </a:lnTo>
                  <a:lnTo>
                    <a:pt x="138175" y="204215"/>
                  </a:lnTo>
                  <a:lnTo>
                    <a:pt x="281939" y="116839"/>
                  </a:lnTo>
                  <a:lnTo>
                    <a:pt x="143763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022347" y="4271772"/>
              <a:ext cx="684530" cy="802005"/>
            </a:xfrm>
            <a:custGeom>
              <a:avLst/>
              <a:gdLst/>
              <a:ahLst/>
              <a:cxnLst/>
              <a:rect l="l" t="t" r="r" b="b"/>
              <a:pathLst>
                <a:path w="684530" h="802004">
                  <a:moveTo>
                    <a:pt x="381126" y="0"/>
                  </a:moveTo>
                  <a:lnTo>
                    <a:pt x="65785" y="192023"/>
                  </a:lnTo>
                  <a:lnTo>
                    <a:pt x="0" y="545210"/>
                  </a:lnTo>
                  <a:lnTo>
                    <a:pt x="303149" y="801623"/>
                  </a:lnTo>
                  <a:lnTo>
                    <a:pt x="618489" y="609600"/>
                  </a:lnTo>
                  <a:lnTo>
                    <a:pt x="684276" y="256412"/>
                  </a:lnTo>
                  <a:lnTo>
                    <a:pt x="381126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022347" y="4271772"/>
              <a:ext cx="381000" cy="546100"/>
            </a:xfrm>
            <a:custGeom>
              <a:avLst/>
              <a:gdLst/>
              <a:ahLst/>
              <a:cxnLst/>
              <a:rect l="l" t="t" r="r" b="b"/>
              <a:pathLst>
                <a:path w="381000" h="546100">
                  <a:moveTo>
                    <a:pt x="381000" y="0"/>
                  </a:moveTo>
                  <a:lnTo>
                    <a:pt x="65658" y="192150"/>
                  </a:lnTo>
                  <a:lnTo>
                    <a:pt x="0" y="545591"/>
                  </a:lnTo>
                  <a:lnTo>
                    <a:pt x="315340" y="35344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022347" y="4623816"/>
              <a:ext cx="619125" cy="448309"/>
            </a:xfrm>
            <a:custGeom>
              <a:avLst/>
              <a:gdLst/>
              <a:ahLst/>
              <a:cxnLst/>
              <a:rect l="l" t="t" r="r" b="b"/>
              <a:pathLst>
                <a:path w="619125" h="448310">
                  <a:moveTo>
                    <a:pt x="315468" y="0"/>
                  </a:moveTo>
                  <a:lnTo>
                    <a:pt x="0" y="191896"/>
                  </a:lnTo>
                  <a:lnTo>
                    <a:pt x="303275" y="448055"/>
                  </a:lnTo>
                  <a:lnTo>
                    <a:pt x="618744" y="256158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04900" y="3774948"/>
              <a:ext cx="516890" cy="607060"/>
            </a:xfrm>
            <a:custGeom>
              <a:avLst/>
              <a:gdLst/>
              <a:ahLst/>
              <a:cxnLst/>
              <a:rect l="l" t="t" r="r" b="b"/>
              <a:pathLst>
                <a:path w="516890" h="607060">
                  <a:moveTo>
                    <a:pt x="287655" y="0"/>
                  </a:moveTo>
                  <a:lnTo>
                    <a:pt x="49606" y="145287"/>
                  </a:lnTo>
                  <a:lnTo>
                    <a:pt x="0" y="412495"/>
                  </a:lnTo>
                  <a:lnTo>
                    <a:pt x="228853" y="606551"/>
                  </a:lnTo>
                  <a:lnTo>
                    <a:pt x="466978" y="461263"/>
                  </a:lnTo>
                  <a:lnTo>
                    <a:pt x="516636" y="194056"/>
                  </a:lnTo>
                  <a:lnTo>
                    <a:pt x="287655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04900" y="3774948"/>
              <a:ext cx="288290" cy="411480"/>
            </a:xfrm>
            <a:custGeom>
              <a:avLst/>
              <a:gdLst/>
              <a:ahLst/>
              <a:cxnLst/>
              <a:rect l="l" t="t" r="r" b="b"/>
              <a:pathLst>
                <a:path w="288290" h="411479">
                  <a:moveTo>
                    <a:pt x="288036" y="0"/>
                  </a:moveTo>
                  <a:lnTo>
                    <a:pt x="49669" y="144906"/>
                  </a:lnTo>
                  <a:lnTo>
                    <a:pt x="0" y="411479"/>
                  </a:lnTo>
                  <a:lnTo>
                    <a:pt x="238378" y="26644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104900" y="4041648"/>
              <a:ext cx="467995" cy="340360"/>
            </a:xfrm>
            <a:custGeom>
              <a:avLst/>
              <a:gdLst/>
              <a:ahLst/>
              <a:cxnLst/>
              <a:rect l="l" t="t" r="r" b="b"/>
              <a:pathLst>
                <a:path w="467994" h="340360">
                  <a:moveTo>
                    <a:pt x="238633" y="0"/>
                  </a:moveTo>
                  <a:lnTo>
                    <a:pt x="0" y="145541"/>
                  </a:lnTo>
                  <a:lnTo>
                    <a:pt x="229362" y="339851"/>
                  </a:lnTo>
                  <a:lnTo>
                    <a:pt x="467868" y="194309"/>
                  </a:lnTo>
                  <a:lnTo>
                    <a:pt x="238633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365247" y="4032504"/>
              <a:ext cx="321945" cy="460375"/>
            </a:xfrm>
            <a:custGeom>
              <a:avLst/>
              <a:gdLst/>
              <a:ahLst/>
              <a:cxnLst/>
              <a:rect l="l" t="t" r="r" b="b"/>
              <a:pathLst>
                <a:path w="321944" h="460375">
                  <a:moveTo>
                    <a:pt x="321563" y="0"/>
                  </a:moveTo>
                  <a:lnTo>
                    <a:pt x="55499" y="162179"/>
                  </a:lnTo>
                  <a:lnTo>
                    <a:pt x="0" y="460248"/>
                  </a:lnTo>
                  <a:lnTo>
                    <a:pt x="266064" y="298069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1A1F2D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365247" y="4032504"/>
              <a:ext cx="577850" cy="676910"/>
            </a:xfrm>
            <a:custGeom>
              <a:avLst/>
              <a:gdLst/>
              <a:ahLst/>
              <a:cxnLst/>
              <a:rect l="l" t="t" r="r" b="b"/>
              <a:pathLst>
                <a:path w="577850" h="676910">
                  <a:moveTo>
                    <a:pt x="321690" y="0"/>
                  </a:moveTo>
                  <a:lnTo>
                    <a:pt x="55499" y="162179"/>
                  </a:lnTo>
                  <a:lnTo>
                    <a:pt x="0" y="460248"/>
                  </a:lnTo>
                  <a:lnTo>
                    <a:pt x="255904" y="676656"/>
                  </a:lnTo>
                  <a:lnTo>
                    <a:pt x="522096" y="514477"/>
                  </a:lnTo>
                  <a:lnTo>
                    <a:pt x="577595" y="216408"/>
                  </a:lnTo>
                  <a:lnTo>
                    <a:pt x="321690" y="0"/>
                  </a:lnTo>
                  <a:close/>
                </a:path>
              </a:pathLst>
            </a:custGeom>
            <a:solidFill>
              <a:srgbClr val="D7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65247" y="4332732"/>
              <a:ext cx="523240" cy="378460"/>
            </a:xfrm>
            <a:custGeom>
              <a:avLst/>
              <a:gdLst/>
              <a:ahLst/>
              <a:cxnLst/>
              <a:rect l="l" t="t" r="r" b="b"/>
              <a:pathLst>
                <a:path w="523239" h="378460">
                  <a:moveTo>
                    <a:pt x="266572" y="0"/>
                  </a:moveTo>
                  <a:lnTo>
                    <a:pt x="0" y="161798"/>
                  </a:lnTo>
                  <a:lnTo>
                    <a:pt x="256158" y="377952"/>
                  </a:lnTo>
                  <a:lnTo>
                    <a:pt x="522731" y="216154"/>
                  </a:lnTo>
                  <a:lnTo>
                    <a:pt x="2665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973580" y="3689604"/>
              <a:ext cx="730250" cy="855344"/>
            </a:xfrm>
            <a:custGeom>
              <a:avLst/>
              <a:gdLst/>
              <a:ahLst/>
              <a:cxnLst/>
              <a:rect l="l" t="t" r="r" b="b"/>
              <a:pathLst>
                <a:path w="730250" h="855345">
                  <a:moveTo>
                    <a:pt x="406526" y="0"/>
                  </a:moveTo>
                  <a:lnTo>
                    <a:pt x="70103" y="204851"/>
                  </a:lnTo>
                  <a:lnTo>
                    <a:pt x="0" y="581406"/>
                  </a:lnTo>
                  <a:lnTo>
                    <a:pt x="323469" y="854964"/>
                  </a:lnTo>
                  <a:lnTo>
                    <a:pt x="659892" y="650113"/>
                  </a:lnTo>
                  <a:lnTo>
                    <a:pt x="729995" y="273431"/>
                  </a:lnTo>
                  <a:lnTo>
                    <a:pt x="406526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973580" y="3695700"/>
              <a:ext cx="403860" cy="577850"/>
            </a:xfrm>
            <a:custGeom>
              <a:avLst/>
              <a:gdLst/>
              <a:ahLst/>
              <a:cxnLst/>
              <a:rect l="l" t="t" r="r" b="b"/>
              <a:pathLst>
                <a:path w="403860" h="577850">
                  <a:moveTo>
                    <a:pt x="403859" y="0"/>
                  </a:moveTo>
                  <a:lnTo>
                    <a:pt x="69595" y="203454"/>
                  </a:lnTo>
                  <a:lnTo>
                    <a:pt x="0" y="577595"/>
                  </a:lnTo>
                  <a:lnTo>
                    <a:pt x="334263" y="374142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973580" y="4070604"/>
              <a:ext cx="655320" cy="474345"/>
            </a:xfrm>
            <a:custGeom>
              <a:avLst/>
              <a:gdLst/>
              <a:ahLst/>
              <a:cxnLst/>
              <a:rect l="l" t="t" r="r" b="b"/>
              <a:pathLst>
                <a:path w="655319" h="474345">
                  <a:moveTo>
                    <a:pt x="334137" y="0"/>
                  </a:moveTo>
                  <a:lnTo>
                    <a:pt x="0" y="202946"/>
                  </a:lnTo>
                  <a:lnTo>
                    <a:pt x="321182" y="473964"/>
                  </a:lnTo>
                  <a:lnTo>
                    <a:pt x="655319" y="271018"/>
                  </a:lnTo>
                  <a:lnTo>
                    <a:pt x="334137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493263" y="3115056"/>
              <a:ext cx="554990" cy="649605"/>
            </a:xfrm>
            <a:custGeom>
              <a:avLst/>
              <a:gdLst/>
              <a:ahLst/>
              <a:cxnLst/>
              <a:rect l="l" t="t" r="r" b="b"/>
              <a:pathLst>
                <a:path w="554989" h="649604">
                  <a:moveTo>
                    <a:pt x="308991" y="0"/>
                  </a:moveTo>
                  <a:lnTo>
                    <a:pt x="53212" y="155575"/>
                  </a:lnTo>
                  <a:lnTo>
                    <a:pt x="0" y="441579"/>
                  </a:lnTo>
                  <a:lnTo>
                    <a:pt x="245744" y="649224"/>
                  </a:lnTo>
                  <a:lnTo>
                    <a:pt x="501396" y="493649"/>
                  </a:lnTo>
                  <a:lnTo>
                    <a:pt x="554736" y="207645"/>
                  </a:lnTo>
                  <a:lnTo>
                    <a:pt x="308991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493263" y="3398520"/>
              <a:ext cx="501650" cy="363220"/>
            </a:xfrm>
            <a:custGeom>
              <a:avLst/>
              <a:gdLst/>
              <a:ahLst/>
              <a:cxnLst/>
              <a:rect l="l" t="t" r="r" b="b"/>
              <a:pathLst>
                <a:path w="501650" h="363220">
                  <a:moveTo>
                    <a:pt x="255650" y="0"/>
                  </a:moveTo>
                  <a:lnTo>
                    <a:pt x="0" y="155320"/>
                  </a:lnTo>
                  <a:lnTo>
                    <a:pt x="245744" y="362711"/>
                  </a:lnTo>
                  <a:lnTo>
                    <a:pt x="501396" y="207390"/>
                  </a:lnTo>
                  <a:lnTo>
                    <a:pt x="255650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493263" y="3115056"/>
              <a:ext cx="309880" cy="441959"/>
            </a:xfrm>
            <a:custGeom>
              <a:avLst/>
              <a:gdLst/>
              <a:ahLst/>
              <a:cxnLst/>
              <a:rect l="l" t="t" r="r" b="b"/>
              <a:pathLst>
                <a:path w="309880" h="441960">
                  <a:moveTo>
                    <a:pt x="309372" y="0"/>
                  </a:moveTo>
                  <a:lnTo>
                    <a:pt x="53340" y="155702"/>
                  </a:lnTo>
                  <a:lnTo>
                    <a:pt x="0" y="441960"/>
                  </a:lnTo>
                  <a:lnTo>
                    <a:pt x="256031" y="286258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212592" y="2951988"/>
              <a:ext cx="407034" cy="477520"/>
            </a:xfrm>
            <a:custGeom>
              <a:avLst/>
              <a:gdLst/>
              <a:ahLst/>
              <a:cxnLst/>
              <a:rect l="l" t="t" r="r" b="b"/>
              <a:pathLst>
                <a:path w="407035" h="477520">
                  <a:moveTo>
                    <a:pt x="226568" y="0"/>
                  </a:moveTo>
                  <a:lnTo>
                    <a:pt x="39116" y="114300"/>
                  </a:lnTo>
                  <a:lnTo>
                    <a:pt x="0" y="324358"/>
                  </a:lnTo>
                  <a:lnTo>
                    <a:pt x="180340" y="477012"/>
                  </a:lnTo>
                  <a:lnTo>
                    <a:pt x="367792" y="362712"/>
                  </a:lnTo>
                  <a:lnTo>
                    <a:pt x="406907" y="152526"/>
                  </a:lnTo>
                  <a:lnTo>
                    <a:pt x="226568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212592" y="2951988"/>
              <a:ext cx="227329" cy="325120"/>
            </a:xfrm>
            <a:custGeom>
              <a:avLst/>
              <a:gdLst/>
              <a:ahLst/>
              <a:cxnLst/>
              <a:rect l="l" t="t" r="r" b="b"/>
              <a:pathLst>
                <a:path w="227329" h="325120">
                  <a:moveTo>
                    <a:pt x="227075" y="0"/>
                  </a:moveTo>
                  <a:lnTo>
                    <a:pt x="39116" y="114426"/>
                  </a:lnTo>
                  <a:lnTo>
                    <a:pt x="0" y="324612"/>
                  </a:lnTo>
                  <a:lnTo>
                    <a:pt x="187959" y="210185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5D5E5E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212592" y="3162300"/>
              <a:ext cx="367665" cy="266700"/>
            </a:xfrm>
            <a:custGeom>
              <a:avLst/>
              <a:gdLst/>
              <a:ahLst/>
              <a:cxnLst/>
              <a:rect l="l" t="t" r="r" b="b"/>
              <a:pathLst>
                <a:path w="367664" h="266700">
                  <a:moveTo>
                    <a:pt x="187324" y="0"/>
                  </a:moveTo>
                  <a:lnTo>
                    <a:pt x="0" y="114173"/>
                  </a:lnTo>
                  <a:lnTo>
                    <a:pt x="179958" y="266700"/>
                  </a:lnTo>
                  <a:lnTo>
                    <a:pt x="367283" y="152526"/>
                  </a:lnTo>
                  <a:lnTo>
                    <a:pt x="18732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845307" y="3415284"/>
              <a:ext cx="472440" cy="553720"/>
            </a:xfrm>
            <a:custGeom>
              <a:avLst/>
              <a:gdLst/>
              <a:ahLst/>
              <a:cxnLst/>
              <a:rect l="l" t="t" r="r" b="b"/>
              <a:pathLst>
                <a:path w="472439" h="553720">
                  <a:moveTo>
                    <a:pt x="263144" y="0"/>
                  </a:moveTo>
                  <a:lnTo>
                    <a:pt x="45339" y="132587"/>
                  </a:lnTo>
                  <a:lnTo>
                    <a:pt x="0" y="376173"/>
                  </a:lnTo>
                  <a:lnTo>
                    <a:pt x="209296" y="553211"/>
                  </a:lnTo>
                  <a:lnTo>
                    <a:pt x="427101" y="420623"/>
                  </a:lnTo>
                  <a:lnTo>
                    <a:pt x="472440" y="176911"/>
                  </a:lnTo>
                  <a:lnTo>
                    <a:pt x="263144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845307" y="3415284"/>
              <a:ext cx="262255" cy="376555"/>
            </a:xfrm>
            <a:custGeom>
              <a:avLst/>
              <a:gdLst/>
              <a:ahLst/>
              <a:cxnLst/>
              <a:rect l="l" t="t" r="r" b="b"/>
              <a:pathLst>
                <a:path w="262255" h="376554">
                  <a:moveTo>
                    <a:pt x="262128" y="0"/>
                  </a:moveTo>
                  <a:lnTo>
                    <a:pt x="45212" y="132587"/>
                  </a:lnTo>
                  <a:lnTo>
                    <a:pt x="0" y="376427"/>
                  </a:lnTo>
                  <a:lnTo>
                    <a:pt x="216916" y="243839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845307" y="3659124"/>
              <a:ext cx="426720" cy="309880"/>
            </a:xfrm>
            <a:custGeom>
              <a:avLst/>
              <a:gdLst/>
              <a:ahLst/>
              <a:cxnLst/>
              <a:rect l="l" t="t" r="r" b="b"/>
              <a:pathLst>
                <a:path w="426720" h="309879">
                  <a:moveTo>
                    <a:pt x="217550" y="0"/>
                  </a:moveTo>
                  <a:lnTo>
                    <a:pt x="0" y="132461"/>
                  </a:lnTo>
                  <a:lnTo>
                    <a:pt x="209169" y="309371"/>
                  </a:lnTo>
                  <a:lnTo>
                    <a:pt x="426719" y="176911"/>
                  </a:lnTo>
                  <a:lnTo>
                    <a:pt x="217550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767583" y="3835908"/>
              <a:ext cx="485140" cy="567055"/>
            </a:xfrm>
            <a:custGeom>
              <a:avLst/>
              <a:gdLst/>
              <a:ahLst/>
              <a:cxnLst/>
              <a:rect l="l" t="t" r="r" b="b"/>
              <a:pathLst>
                <a:path w="485139" h="567054">
                  <a:moveTo>
                    <a:pt x="269875" y="0"/>
                  </a:moveTo>
                  <a:lnTo>
                    <a:pt x="46609" y="135763"/>
                  </a:lnTo>
                  <a:lnTo>
                    <a:pt x="0" y="385572"/>
                  </a:lnTo>
                  <a:lnTo>
                    <a:pt x="214757" y="566928"/>
                  </a:lnTo>
                  <a:lnTo>
                    <a:pt x="438023" y="431038"/>
                  </a:lnTo>
                  <a:lnTo>
                    <a:pt x="484631" y="181356"/>
                  </a:lnTo>
                  <a:lnTo>
                    <a:pt x="269875" y="0"/>
                  </a:lnTo>
                  <a:close/>
                </a:path>
              </a:pathLst>
            </a:custGeom>
            <a:solidFill>
              <a:srgbClr val="38D9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767583" y="3835908"/>
              <a:ext cx="269875" cy="386080"/>
            </a:xfrm>
            <a:custGeom>
              <a:avLst/>
              <a:gdLst/>
              <a:ahLst/>
              <a:cxnLst/>
              <a:rect l="l" t="t" r="r" b="b"/>
              <a:pathLst>
                <a:path w="269875" h="386079">
                  <a:moveTo>
                    <a:pt x="269748" y="0"/>
                  </a:moveTo>
                  <a:lnTo>
                    <a:pt x="46482" y="135763"/>
                  </a:lnTo>
                  <a:lnTo>
                    <a:pt x="0" y="385572"/>
                  </a:lnTo>
                  <a:lnTo>
                    <a:pt x="223266" y="24968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767583" y="4085844"/>
              <a:ext cx="439420" cy="317500"/>
            </a:xfrm>
            <a:custGeom>
              <a:avLst/>
              <a:gdLst/>
              <a:ahLst/>
              <a:cxnLst/>
              <a:rect l="l" t="t" r="r" b="b"/>
              <a:pathLst>
                <a:path w="439419" h="317500">
                  <a:moveTo>
                    <a:pt x="223774" y="0"/>
                  </a:moveTo>
                  <a:lnTo>
                    <a:pt x="0" y="135762"/>
                  </a:lnTo>
                  <a:lnTo>
                    <a:pt x="215138" y="316991"/>
                  </a:lnTo>
                  <a:lnTo>
                    <a:pt x="438912" y="181228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356103" y="3535680"/>
              <a:ext cx="623570" cy="728980"/>
            </a:xfrm>
            <a:custGeom>
              <a:avLst/>
              <a:gdLst/>
              <a:ahLst/>
              <a:cxnLst/>
              <a:rect l="l" t="t" r="r" b="b"/>
              <a:pathLst>
                <a:path w="623569" h="728979">
                  <a:moveTo>
                    <a:pt x="347090" y="0"/>
                  </a:moveTo>
                  <a:lnTo>
                    <a:pt x="59816" y="174498"/>
                  </a:lnTo>
                  <a:lnTo>
                    <a:pt x="0" y="495427"/>
                  </a:lnTo>
                  <a:lnTo>
                    <a:pt x="276225" y="728472"/>
                  </a:lnTo>
                  <a:lnTo>
                    <a:pt x="563498" y="553974"/>
                  </a:lnTo>
                  <a:lnTo>
                    <a:pt x="623315" y="233045"/>
                  </a:lnTo>
                  <a:lnTo>
                    <a:pt x="347090" y="0"/>
                  </a:lnTo>
                  <a:close/>
                </a:path>
              </a:pathLst>
            </a:custGeom>
            <a:solidFill>
              <a:srgbClr val="D7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356103" y="3535680"/>
              <a:ext cx="347980" cy="495300"/>
            </a:xfrm>
            <a:custGeom>
              <a:avLst/>
              <a:gdLst/>
              <a:ahLst/>
              <a:cxnLst/>
              <a:rect l="l" t="t" r="r" b="b"/>
              <a:pathLst>
                <a:path w="347980" h="495300">
                  <a:moveTo>
                    <a:pt x="347471" y="0"/>
                  </a:moveTo>
                  <a:lnTo>
                    <a:pt x="59943" y="174498"/>
                  </a:lnTo>
                  <a:lnTo>
                    <a:pt x="0" y="495300"/>
                  </a:lnTo>
                  <a:lnTo>
                    <a:pt x="287527" y="320802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1A1F2D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356103" y="3855720"/>
              <a:ext cx="562610" cy="408940"/>
            </a:xfrm>
            <a:custGeom>
              <a:avLst/>
              <a:gdLst/>
              <a:ahLst/>
              <a:cxnLst/>
              <a:rect l="l" t="t" r="r" b="b"/>
              <a:pathLst>
                <a:path w="562610" h="408939">
                  <a:moveTo>
                    <a:pt x="286765" y="0"/>
                  </a:moveTo>
                  <a:lnTo>
                    <a:pt x="0" y="174878"/>
                  </a:lnTo>
                  <a:lnTo>
                    <a:pt x="275589" y="408431"/>
                  </a:lnTo>
                  <a:lnTo>
                    <a:pt x="562356" y="233552"/>
                  </a:lnTo>
                  <a:lnTo>
                    <a:pt x="286765" y="0"/>
                  </a:lnTo>
                  <a:close/>
                </a:path>
              </a:pathLst>
            </a:custGeom>
            <a:solidFill>
              <a:srgbClr val="1A1F2D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807463" y="2627376"/>
              <a:ext cx="556260" cy="649605"/>
            </a:xfrm>
            <a:custGeom>
              <a:avLst/>
              <a:gdLst/>
              <a:ahLst/>
              <a:cxnLst/>
              <a:rect l="l" t="t" r="r" b="b"/>
              <a:pathLst>
                <a:path w="556260" h="649604">
                  <a:moveTo>
                    <a:pt x="309880" y="0"/>
                  </a:moveTo>
                  <a:lnTo>
                    <a:pt x="53467" y="155575"/>
                  </a:lnTo>
                  <a:lnTo>
                    <a:pt x="0" y="441578"/>
                  </a:lnTo>
                  <a:lnTo>
                    <a:pt x="246506" y="649224"/>
                  </a:lnTo>
                  <a:lnTo>
                    <a:pt x="502793" y="493649"/>
                  </a:lnTo>
                  <a:lnTo>
                    <a:pt x="556260" y="207645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38D9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807463" y="2913888"/>
              <a:ext cx="502920" cy="363220"/>
            </a:xfrm>
            <a:custGeom>
              <a:avLst/>
              <a:gdLst/>
              <a:ahLst/>
              <a:cxnLst/>
              <a:rect l="l" t="t" r="r" b="b"/>
              <a:pathLst>
                <a:path w="502919" h="363220">
                  <a:moveTo>
                    <a:pt x="256412" y="0"/>
                  </a:moveTo>
                  <a:lnTo>
                    <a:pt x="0" y="155321"/>
                  </a:lnTo>
                  <a:lnTo>
                    <a:pt x="246506" y="362712"/>
                  </a:lnTo>
                  <a:lnTo>
                    <a:pt x="502919" y="207390"/>
                  </a:lnTo>
                  <a:lnTo>
                    <a:pt x="256412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807463" y="2627376"/>
              <a:ext cx="309880" cy="441959"/>
            </a:xfrm>
            <a:custGeom>
              <a:avLst/>
              <a:gdLst/>
              <a:ahLst/>
              <a:cxnLst/>
              <a:rect l="l" t="t" r="r" b="b"/>
              <a:pathLst>
                <a:path w="309880" h="441960">
                  <a:moveTo>
                    <a:pt x="309372" y="0"/>
                  </a:moveTo>
                  <a:lnTo>
                    <a:pt x="53340" y="155701"/>
                  </a:lnTo>
                  <a:lnTo>
                    <a:pt x="0" y="441960"/>
                  </a:lnTo>
                  <a:lnTo>
                    <a:pt x="256031" y="286258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218944" y="2360676"/>
              <a:ext cx="513715" cy="601980"/>
            </a:xfrm>
            <a:custGeom>
              <a:avLst/>
              <a:gdLst/>
              <a:ahLst/>
              <a:cxnLst/>
              <a:rect l="l" t="t" r="r" b="b"/>
              <a:pathLst>
                <a:path w="513714" h="601980">
                  <a:moveTo>
                    <a:pt x="286004" y="0"/>
                  </a:moveTo>
                  <a:lnTo>
                    <a:pt x="49275" y="144272"/>
                  </a:lnTo>
                  <a:lnTo>
                    <a:pt x="0" y="409448"/>
                  </a:lnTo>
                  <a:lnTo>
                    <a:pt x="227583" y="601979"/>
                  </a:lnTo>
                  <a:lnTo>
                    <a:pt x="464312" y="457708"/>
                  </a:lnTo>
                  <a:lnTo>
                    <a:pt x="513588" y="192532"/>
                  </a:lnTo>
                  <a:lnTo>
                    <a:pt x="286004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218944" y="2360676"/>
              <a:ext cx="287020" cy="410209"/>
            </a:xfrm>
            <a:custGeom>
              <a:avLst/>
              <a:gdLst/>
              <a:ahLst/>
              <a:cxnLst/>
              <a:rect l="l" t="t" r="r" b="b"/>
              <a:pathLst>
                <a:path w="287019" h="410210">
                  <a:moveTo>
                    <a:pt x="286512" y="0"/>
                  </a:moveTo>
                  <a:lnTo>
                    <a:pt x="49403" y="144399"/>
                  </a:lnTo>
                  <a:lnTo>
                    <a:pt x="0" y="409956"/>
                  </a:lnTo>
                  <a:lnTo>
                    <a:pt x="237108" y="265557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218944" y="2627376"/>
              <a:ext cx="464820" cy="335280"/>
            </a:xfrm>
            <a:custGeom>
              <a:avLst/>
              <a:gdLst/>
              <a:ahLst/>
              <a:cxnLst/>
              <a:rect l="l" t="t" r="r" b="b"/>
              <a:pathLst>
                <a:path w="464819" h="335280">
                  <a:moveTo>
                    <a:pt x="236981" y="0"/>
                  </a:moveTo>
                  <a:lnTo>
                    <a:pt x="0" y="143637"/>
                  </a:lnTo>
                  <a:lnTo>
                    <a:pt x="227837" y="335279"/>
                  </a:lnTo>
                  <a:lnTo>
                    <a:pt x="464819" y="191770"/>
                  </a:lnTo>
                  <a:lnTo>
                    <a:pt x="236981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133600" y="2823972"/>
              <a:ext cx="576580" cy="675640"/>
            </a:xfrm>
            <a:custGeom>
              <a:avLst/>
              <a:gdLst/>
              <a:ahLst/>
              <a:cxnLst/>
              <a:rect l="l" t="t" r="r" b="b"/>
              <a:pathLst>
                <a:path w="576580" h="675639">
                  <a:moveTo>
                    <a:pt x="320929" y="0"/>
                  </a:moveTo>
                  <a:lnTo>
                    <a:pt x="55372" y="161798"/>
                  </a:lnTo>
                  <a:lnTo>
                    <a:pt x="0" y="459104"/>
                  </a:lnTo>
                  <a:lnTo>
                    <a:pt x="255143" y="675131"/>
                  </a:lnTo>
                  <a:lnTo>
                    <a:pt x="520700" y="513333"/>
                  </a:lnTo>
                  <a:lnTo>
                    <a:pt x="576072" y="216026"/>
                  </a:lnTo>
                  <a:lnTo>
                    <a:pt x="320929" y="0"/>
                  </a:lnTo>
                  <a:close/>
                </a:path>
              </a:pathLst>
            </a:custGeom>
            <a:solidFill>
              <a:srgbClr val="D7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133600" y="2823972"/>
              <a:ext cx="320040" cy="459105"/>
            </a:xfrm>
            <a:custGeom>
              <a:avLst/>
              <a:gdLst/>
              <a:ahLst/>
              <a:cxnLst/>
              <a:rect l="l" t="t" r="r" b="b"/>
              <a:pathLst>
                <a:path w="320039" h="459104">
                  <a:moveTo>
                    <a:pt x="320039" y="0"/>
                  </a:moveTo>
                  <a:lnTo>
                    <a:pt x="55244" y="161543"/>
                  </a:lnTo>
                  <a:lnTo>
                    <a:pt x="0" y="458724"/>
                  </a:lnTo>
                  <a:lnTo>
                    <a:pt x="264794" y="297179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1A1F2D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133600" y="3121152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5" h="378460">
                  <a:moveTo>
                    <a:pt x="265811" y="0"/>
                  </a:moveTo>
                  <a:lnTo>
                    <a:pt x="0" y="161798"/>
                  </a:lnTo>
                  <a:lnTo>
                    <a:pt x="255397" y="377951"/>
                  </a:lnTo>
                  <a:lnTo>
                    <a:pt x="521207" y="216153"/>
                  </a:lnTo>
                  <a:lnTo>
                    <a:pt x="265811" y="0"/>
                  </a:lnTo>
                  <a:close/>
                </a:path>
              </a:pathLst>
            </a:custGeom>
            <a:solidFill>
              <a:srgbClr val="1A1F2D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935480" y="3176016"/>
              <a:ext cx="731520" cy="855344"/>
            </a:xfrm>
            <a:custGeom>
              <a:avLst/>
              <a:gdLst/>
              <a:ahLst/>
              <a:cxnLst/>
              <a:rect l="l" t="t" r="r" b="b"/>
              <a:pathLst>
                <a:path w="731519" h="855345">
                  <a:moveTo>
                    <a:pt x="407415" y="0"/>
                  </a:moveTo>
                  <a:lnTo>
                    <a:pt x="70231" y="204850"/>
                  </a:lnTo>
                  <a:lnTo>
                    <a:pt x="0" y="581533"/>
                  </a:lnTo>
                  <a:lnTo>
                    <a:pt x="324103" y="854964"/>
                  </a:lnTo>
                  <a:lnTo>
                    <a:pt x="661288" y="650113"/>
                  </a:lnTo>
                  <a:lnTo>
                    <a:pt x="731519" y="273431"/>
                  </a:lnTo>
                  <a:lnTo>
                    <a:pt x="407415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935480" y="3552444"/>
              <a:ext cx="661670" cy="478790"/>
            </a:xfrm>
            <a:custGeom>
              <a:avLst/>
              <a:gdLst/>
              <a:ahLst/>
              <a:cxnLst/>
              <a:rect l="l" t="t" r="r" b="b"/>
              <a:pathLst>
                <a:path w="661669" h="478789">
                  <a:moveTo>
                    <a:pt x="337312" y="0"/>
                  </a:moveTo>
                  <a:lnTo>
                    <a:pt x="0" y="204977"/>
                  </a:lnTo>
                  <a:lnTo>
                    <a:pt x="324231" y="478535"/>
                  </a:lnTo>
                  <a:lnTo>
                    <a:pt x="661415" y="273557"/>
                  </a:lnTo>
                  <a:lnTo>
                    <a:pt x="337312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935480" y="3176016"/>
              <a:ext cx="408940" cy="581025"/>
            </a:xfrm>
            <a:custGeom>
              <a:avLst/>
              <a:gdLst/>
              <a:ahLst/>
              <a:cxnLst/>
              <a:rect l="l" t="t" r="r" b="b"/>
              <a:pathLst>
                <a:path w="408939" h="581025">
                  <a:moveTo>
                    <a:pt x="408431" y="0"/>
                  </a:moveTo>
                  <a:lnTo>
                    <a:pt x="70484" y="204597"/>
                  </a:lnTo>
                  <a:lnTo>
                    <a:pt x="0" y="580644"/>
                  </a:lnTo>
                  <a:lnTo>
                    <a:pt x="338074" y="376047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559051" y="3810000"/>
              <a:ext cx="828040" cy="967740"/>
            </a:xfrm>
            <a:custGeom>
              <a:avLst/>
              <a:gdLst/>
              <a:ahLst/>
              <a:cxnLst/>
              <a:rect l="l" t="t" r="r" b="b"/>
              <a:pathLst>
                <a:path w="828039" h="967739">
                  <a:moveTo>
                    <a:pt x="460883" y="0"/>
                  </a:moveTo>
                  <a:lnTo>
                    <a:pt x="79502" y="231901"/>
                  </a:lnTo>
                  <a:lnTo>
                    <a:pt x="0" y="658241"/>
                  </a:lnTo>
                  <a:lnTo>
                    <a:pt x="366648" y="967739"/>
                  </a:lnTo>
                  <a:lnTo>
                    <a:pt x="748029" y="735838"/>
                  </a:lnTo>
                  <a:lnTo>
                    <a:pt x="827531" y="309625"/>
                  </a:lnTo>
                  <a:lnTo>
                    <a:pt x="460883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559051" y="3811524"/>
              <a:ext cx="462280" cy="658495"/>
            </a:xfrm>
            <a:custGeom>
              <a:avLst/>
              <a:gdLst/>
              <a:ahLst/>
              <a:cxnLst/>
              <a:rect l="l" t="t" r="r" b="b"/>
              <a:pathLst>
                <a:path w="462280" h="658495">
                  <a:moveTo>
                    <a:pt x="461772" y="0"/>
                  </a:moveTo>
                  <a:lnTo>
                    <a:pt x="79628" y="231901"/>
                  </a:lnTo>
                  <a:lnTo>
                    <a:pt x="0" y="658368"/>
                  </a:lnTo>
                  <a:lnTo>
                    <a:pt x="382142" y="426465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559051" y="4239768"/>
              <a:ext cx="748665" cy="541020"/>
            </a:xfrm>
            <a:custGeom>
              <a:avLst/>
              <a:gdLst/>
              <a:ahLst/>
              <a:cxnLst/>
              <a:rect l="l" t="t" r="r" b="b"/>
              <a:pathLst>
                <a:path w="748664" h="541020">
                  <a:moveTo>
                    <a:pt x="381508" y="0"/>
                  </a:moveTo>
                  <a:lnTo>
                    <a:pt x="0" y="231647"/>
                  </a:lnTo>
                  <a:lnTo>
                    <a:pt x="366775" y="541019"/>
                  </a:lnTo>
                  <a:lnTo>
                    <a:pt x="748284" y="309371"/>
                  </a:lnTo>
                  <a:lnTo>
                    <a:pt x="381508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8" name="object 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04" y="332231"/>
            <a:ext cx="999744" cy="999744"/>
          </a:xfrm>
          <a:prstGeom prst="rect">
            <a:avLst/>
          </a:prstGeom>
        </p:spPr>
      </p:pic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1385697" y="510362"/>
            <a:ext cx="18605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大纲</a:t>
            </a:r>
            <a:endParaRPr spc="-1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756" y="464946"/>
            <a:ext cx="8994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</a:rPr>
              <a:t>人才</a:t>
            </a:r>
            <a:r>
              <a:rPr sz="3200" spc="-10" dirty="0">
                <a:solidFill>
                  <a:srgbClr val="FFFFFF"/>
                </a:solidFill>
              </a:rPr>
              <a:t>及</a:t>
            </a:r>
            <a:r>
              <a:rPr sz="3200" spc="-5" dirty="0">
                <a:solidFill>
                  <a:srgbClr val="FFFFFF"/>
                </a:solidFill>
              </a:rPr>
              <a:t>时成</a:t>
            </a:r>
            <a:r>
              <a:rPr sz="3200" spc="-10" dirty="0">
                <a:solidFill>
                  <a:srgbClr val="FFFFFF"/>
                </a:solidFill>
              </a:rPr>
              <a:t>长</a:t>
            </a:r>
            <a:r>
              <a:rPr sz="3200" spc="-5" dirty="0">
                <a:solidFill>
                  <a:srgbClr val="FFFFFF"/>
                </a:solidFill>
              </a:rPr>
              <a:t>补位</a:t>
            </a:r>
            <a:r>
              <a:rPr sz="3200" spc="-10" dirty="0">
                <a:solidFill>
                  <a:srgbClr val="FFFFFF"/>
                </a:solidFill>
              </a:rPr>
              <a:t>，</a:t>
            </a:r>
            <a:r>
              <a:rPr sz="3200" spc="-5" dirty="0">
                <a:solidFill>
                  <a:srgbClr val="FFFFFF"/>
                </a:solidFill>
              </a:rPr>
              <a:t>需要</a:t>
            </a:r>
            <a:r>
              <a:rPr sz="3200" spc="-10" dirty="0">
                <a:solidFill>
                  <a:srgbClr val="FFFFFF"/>
                </a:solidFill>
              </a:rPr>
              <a:t>适</a:t>
            </a:r>
            <a:r>
              <a:rPr sz="3200" spc="-5" dirty="0">
                <a:solidFill>
                  <a:srgbClr val="FFFFFF"/>
                </a:solidFill>
              </a:rPr>
              <a:t>配数</a:t>
            </a:r>
            <a:r>
              <a:rPr sz="3200" spc="-10" dirty="0">
                <a:solidFill>
                  <a:srgbClr val="FFFFFF"/>
                </a:solidFill>
              </a:rPr>
              <a:t>字</a:t>
            </a:r>
            <a:r>
              <a:rPr sz="3200" spc="-5" dirty="0">
                <a:solidFill>
                  <a:srgbClr val="FFFFFF"/>
                </a:solidFill>
              </a:rPr>
              <a:t>化灵</a:t>
            </a:r>
            <a:r>
              <a:rPr sz="3200" spc="-10" dirty="0">
                <a:solidFill>
                  <a:srgbClr val="FFFFFF"/>
                </a:solidFill>
              </a:rPr>
              <a:t>活</a:t>
            </a:r>
            <a:r>
              <a:rPr sz="3200" spc="-5" dirty="0">
                <a:solidFill>
                  <a:srgbClr val="FFFFFF"/>
                </a:solidFill>
              </a:rPr>
              <a:t>即时</a:t>
            </a:r>
            <a:r>
              <a:rPr sz="3200" spc="-10" dirty="0">
                <a:solidFill>
                  <a:srgbClr val="FFFFFF"/>
                </a:solidFill>
              </a:rPr>
              <a:t>培养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026152" y="5059679"/>
            <a:ext cx="2054860" cy="690880"/>
          </a:xfrm>
          <a:custGeom>
            <a:avLst/>
            <a:gdLst/>
            <a:ahLst/>
            <a:cxnLst/>
            <a:rect l="l" t="t" r="r" b="b"/>
            <a:pathLst>
              <a:path w="2054859" h="690879">
                <a:moveTo>
                  <a:pt x="0" y="690372"/>
                </a:moveTo>
                <a:lnTo>
                  <a:pt x="2054352" y="690372"/>
                </a:lnTo>
                <a:lnTo>
                  <a:pt x="2054352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solidFill>
            <a:srgbClr val="F3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42047" y="5059679"/>
            <a:ext cx="4335780" cy="690880"/>
          </a:xfrm>
          <a:custGeom>
            <a:avLst/>
            <a:gdLst/>
            <a:ahLst/>
            <a:cxnLst/>
            <a:rect l="l" t="t" r="r" b="b"/>
            <a:pathLst>
              <a:path w="4335780" h="690879">
                <a:moveTo>
                  <a:pt x="0" y="690372"/>
                </a:moveTo>
                <a:lnTo>
                  <a:pt x="4335780" y="690372"/>
                </a:lnTo>
                <a:lnTo>
                  <a:pt x="4335780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solidFill>
            <a:srgbClr val="F3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502779" y="5248097"/>
            <a:ext cx="33286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元素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机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组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合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，成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就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无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痛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转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移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6152" y="3681996"/>
            <a:ext cx="6551930" cy="692150"/>
          </a:xfrm>
          <a:custGeom>
            <a:avLst/>
            <a:gdLst/>
            <a:ahLst/>
            <a:cxnLst/>
            <a:rect l="l" t="t" r="r" b="b"/>
            <a:pathLst>
              <a:path w="6551930" h="692150">
                <a:moveTo>
                  <a:pt x="2054352" y="0"/>
                </a:moveTo>
                <a:lnTo>
                  <a:pt x="0" y="0"/>
                </a:lnTo>
                <a:lnTo>
                  <a:pt x="0" y="691883"/>
                </a:lnTo>
                <a:lnTo>
                  <a:pt x="2054352" y="691883"/>
                </a:lnTo>
                <a:lnTo>
                  <a:pt x="2054352" y="0"/>
                </a:lnTo>
                <a:close/>
              </a:path>
              <a:path w="6551930" h="692150">
                <a:moveTo>
                  <a:pt x="6551676" y="0"/>
                </a:moveTo>
                <a:lnTo>
                  <a:pt x="2215896" y="0"/>
                </a:lnTo>
                <a:lnTo>
                  <a:pt x="2215896" y="691883"/>
                </a:lnTo>
                <a:lnTo>
                  <a:pt x="6551676" y="691883"/>
                </a:lnTo>
                <a:lnTo>
                  <a:pt x="6551676" y="0"/>
                </a:lnTo>
                <a:close/>
              </a:path>
            </a:pathLst>
          </a:custGeom>
          <a:solidFill>
            <a:srgbClr val="F3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376286" y="3871340"/>
            <a:ext cx="3582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应用练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转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移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线上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——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模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拟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演练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19802" y="2291842"/>
            <a:ext cx="6564630" cy="2767965"/>
            <a:chOff x="5019802" y="2291842"/>
            <a:chExt cx="6564630" cy="2767965"/>
          </a:xfrm>
        </p:grpSpPr>
        <p:sp>
          <p:nvSpPr>
            <p:cNvPr id="10" name="object 10"/>
            <p:cNvSpPr/>
            <p:nvPr/>
          </p:nvSpPr>
          <p:spPr>
            <a:xfrm>
              <a:off x="5026152" y="2298191"/>
              <a:ext cx="6551930" cy="707390"/>
            </a:xfrm>
            <a:custGeom>
              <a:avLst/>
              <a:gdLst/>
              <a:ahLst/>
              <a:cxnLst/>
              <a:rect l="l" t="t" r="r" b="b"/>
              <a:pathLst>
                <a:path w="6551930" h="707389">
                  <a:moveTo>
                    <a:pt x="2054352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2054352" y="707136"/>
                  </a:lnTo>
                  <a:lnTo>
                    <a:pt x="2054352" y="0"/>
                  </a:lnTo>
                  <a:close/>
                </a:path>
                <a:path w="6551930" h="707389">
                  <a:moveTo>
                    <a:pt x="6551676" y="0"/>
                  </a:moveTo>
                  <a:lnTo>
                    <a:pt x="2215896" y="0"/>
                  </a:lnTo>
                  <a:lnTo>
                    <a:pt x="2215896" y="707136"/>
                  </a:lnTo>
                  <a:lnTo>
                    <a:pt x="6551676" y="707136"/>
                  </a:lnTo>
                  <a:lnTo>
                    <a:pt x="6551676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26152" y="2298192"/>
              <a:ext cx="6551930" cy="707390"/>
            </a:xfrm>
            <a:custGeom>
              <a:avLst/>
              <a:gdLst/>
              <a:ahLst/>
              <a:cxnLst/>
              <a:rect l="l" t="t" r="r" b="b"/>
              <a:pathLst>
                <a:path w="6551930" h="707389">
                  <a:moveTo>
                    <a:pt x="0" y="707136"/>
                  </a:moveTo>
                  <a:lnTo>
                    <a:pt x="6551676" y="707136"/>
                  </a:lnTo>
                  <a:lnTo>
                    <a:pt x="6551676" y="0"/>
                  </a:lnTo>
                  <a:lnTo>
                    <a:pt x="0" y="0"/>
                  </a:lnTo>
                  <a:lnTo>
                    <a:pt x="0" y="707136"/>
                  </a:lnTo>
                  <a:close/>
                </a:path>
              </a:pathLst>
            </a:custGeom>
            <a:ln w="12699">
              <a:solidFill>
                <a:srgbClr val="F397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26152" y="3000755"/>
              <a:ext cx="6551930" cy="2059305"/>
            </a:xfrm>
            <a:custGeom>
              <a:avLst/>
              <a:gdLst/>
              <a:ahLst/>
              <a:cxnLst/>
              <a:rect l="l" t="t" r="r" b="b"/>
              <a:pathLst>
                <a:path w="6551930" h="2059304">
                  <a:moveTo>
                    <a:pt x="2054352" y="1373124"/>
                  </a:moveTo>
                  <a:lnTo>
                    <a:pt x="0" y="1373124"/>
                  </a:lnTo>
                  <a:lnTo>
                    <a:pt x="0" y="2058924"/>
                  </a:lnTo>
                  <a:lnTo>
                    <a:pt x="2054352" y="2058924"/>
                  </a:lnTo>
                  <a:lnTo>
                    <a:pt x="2054352" y="1373124"/>
                  </a:lnTo>
                  <a:close/>
                </a:path>
                <a:path w="6551930" h="2059304">
                  <a:moveTo>
                    <a:pt x="2054352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2054352" y="684276"/>
                  </a:lnTo>
                  <a:lnTo>
                    <a:pt x="2054352" y="0"/>
                  </a:lnTo>
                  <a:close/>
                </a:path>
                <a:path w="6551930" h="2059304">
                  <a:moveTo>
                    <a:pt x="6551676" y="1373124"/>
                  </a:moveTo>
                  <a:lnTo>
                    <a:pt x="2215896" y="1373124"/>
                  </a:lnTo>
                  <a:lnTo>
                    <a:pt x="2215896" y="2058924"/>
                  </a:lnTo>
                  <a:lnTo>
                    <a:pt x="6551676" y="2058924"/>
                  </a:lnTo>
                  <a:lnTo>
                    <a:pt x="6551676" y="1373124"/>
                  </a:lnTo>
                  <a:close/>
                </a:path>
                <a:path w="6551930" h="2059304">
                  <a:moveTo>
                    <a:pt x="6551676" y="0"/>
                  </a:moveTo>
                  <a:lnTo>
                    <a:pt x="2215896" y="0"/>
                  </a:lnTo>
                  <a:lnTo>
                    <a:pt x="2215896" y="684276"/>
                  </a:lnTo>
                  <a:lnTo>
                    <a:pt x="6551676" y="684276"/>
                  </a:lnTo>
                  <a:lnTo>
                    <a:pt x="65516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376286" y="4560823"/>
            <a:ext cx="3582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同侪学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转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移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线上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——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社群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80504" y="2298192"/>
            <a:ext cx="161925" cy="3451860"/>
          </a:xfrm>
          <a:custGeom>
            <a:avLst/>
            <a:gdLst/>
            <a:ahLst/>
            <a:cxnLst/>
            <a:rect l="l" t="t" r="r" b="b"/>
            <a:pathLst>
              <a:path w="161925" h="3451860">
                <a:moveTo>
                  <a:pt x="161544" y="0"/>
                </a:moveTo>
                <a:lnTo>
                  <a:pt x="0" y="0"/>
                </a:lnTo>
                <a:lnTo>
                  <a:pt x="0" y="3451860"/>
                </a:lnTo>
                <a:lnTo>
                  <a:pt x="161544" y="3451860"/>
                </a:lnTo>
                <a:lnTo>
                  <a:pt x="161544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4945189" y="1592389"/>
            <a:ext cx="2301875" cy="4843780"/>
            <a:chOff x="4945189" y="1592389"/>
            <a:chExt cx="2301875" cy="4843780"/>
          </a:xfrm>
        </p:grpSpPr>
        <p:sp>
          <p:nvSpPr>
            <p:cNvPr id="16" name="object 16"/>
            <p:cNvSpPr/>
            <p:nvPr/>
          </p:nvSpPr>
          <p:spPr>
            <a:xfrm>
              <a:off x="5823204" y="1923288"/>
              <a:ext cx="607060" cy="228600"/>
            </a:xfrm>
            <a:custGeom>
              <a:avLst/>
              <a:gdLst/>
              <a:ahLst/>
              <a:cxnLst/>
              <a:rect l="l" t="t" r="r" b="b"/>
              <a:pathLst>
                <a:path w="607060" h="228600">
                  <a:moveTo>
                    <a:pt x="6065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06551" y="228600"/>
                  </a:lnTo>
                  <a:lnTo>
                    <a:pt x="606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949952" y="1597152"/>
              <a:ext cx="2292350" cy="4834255"/>
            </a:xfrm>
            <a:custGeom>
              <a:avLst/>
              <a:gdLst/>
              <a:ahLst/>
              <a:cxnLst/>
              <a:rect l="l" t="t" r="r" b="b"/>
              <a:pathLst>
                <a:path w="2292350" h="4834255">
                  <a:moveTo>
                    <a:pt x="1964690" y="0"/>
                  </a:moveTo>
                  <a:lnTo>
                    <a:pt x="327406" y="0"/>
                  </a:lnTo>
                  <a:lnTo>
                    <a:pt x="279132" y="3542"/>
                  </a:lnTo>
                  <a:lnTo>
                    <a:pt x="233022" y="13830"/>
                  </a:lnTo>
                  <a:lnTo>
                    <a:pt x="189588" y="30353"/>
                  </a:lnTo>
                  <a:lnTo>
                    <a:pt x="149342" y="52602"/>
                  </a:lnTo>
                  <a:lnTo>
                    <a:pt x="112798" y="80069"/>
                  </a:lnTo>
                  <a:lnTo>
                    <a:pt x="80469" y="112242"/>
                  </a:lnTo>
                  <a:lnTo>
                    <a:pt x="52868" y="148613"/>
                  </a:lnTo>
                  <a:lnTo>
                    <a:pt x="30508" y="188672"/>
                  </a:lnTo>
                  <a:lnTo>
                    <a:pt x="13901" y="231909"/>
                  </a:lnTo>
                  <a:lnTo>
                    <a:pt x="3560" y="277816"/>
                  </a:lnTo>
                  <a:lnTo>
                    <a:pt x="0" y="325882"/>
                  </a:lnTo>
                  <a:lnTo>
                    <a:pt x="0" y="4508309"/>
                  </a:lnTo>
                  <a:lnTo>
                    <a:pt x="3560" y="4556362"/>
                  </a:lnTo>
                  <a:lnTo>
                    <a:pt x="13901" y="4602257"/>
                  </a:lnTo>
                  <a:lnTo>
                    <a:pt x="30508" y="4645485"/>
                  </a:lnTo>
                  <a:lnTo>
                    <a:pt x="52868" y="4685536"/>
                  </a:lnTo>
                  <a:lnTo>
                    <a:pt x="80469" y="4721901"/>
                  </a:lnTo>
                  <a:lnTo>
                    <a:pt x="112798" y="4754069"/>
                  </a:lnTo>
                  <a:lnTo>
                    <a:pt x="149342" y="4781531"/>
                  </a:lnTo>
                  <a:lnTo>
                    <a:pt x="189588" y="4803777"/>
                  </a:lnTo>
                  <a:lnTo>
                    <a:pt x="233022" y="4820299"/>
                  </a:lnTo>
                  <a:lnTo>
                    <a:pt x="279132" y="4830585"/>
                  </a:lnTo>
                  <a:lnTo>
                    <a:pt x="327406" y="4834128"/>
                  </a:lnTo>
                  <a:lnTo>
                    <a:pt x="1964690" y="4834128"/>
                  </a:lnTo>
                  <a:lnTo>
                    <a:pt x="2012963" y="4830585"/>
                  </a:lnTo>
                  <a:lnTo>
                    <a:pt x="2059073" y="4820299"/>
                  </a:lnTo>
                  <a:lnTo>
                    <a:pt x="2102507" y="4803777"/>
                  </a:lnTo>
                  <a:lnTo>
                    <a:pt x="2142753" y="4781531"/>
                  </a:lnTo>
                  <a:lnTo>
                    <a:pt x="2179297" y="4754069"/>
                  </a:lnTo>
                  <a:lnTo>
                    <a:pt x="2211626" y="4721901"/>
                  </a:lnTo>
                  <a:lnTo>
                    <a:pt x="2239227" y="4685536"/>
                  </a:lnTo>
                  <a:lnTo>
                    <a:pt x="2261587" y="4645485"/>
                  </a:lnTo>
                  <a:lnTo>
                    <a:pt x="2278194" y="4602257"/>
                  </a:lnTo>
                  <a:lnTo>
                    <a:pt x="2288535" y="4556362"/>
                  </a:lnTo>
                  <a:lnTo>
                    <a:pt x="2292096" y="4508309"/>
                  </a:lnTo>
                  <a:lnTo>
                    <a:pt x="2292096" y="4142587"/>
                  </a:lnTo>
                  <a:lnTo>
                    <a:pt x="187071" y="4142587"/>
                  </a:lnTo>
                  <a:lnTo>
                    <a:pt x="187071" y="691514"/>
                  </a:lnTo>
                  <a:lnTo>
                    <a:pt x="2292096" y="691514"/>
                  </a:lnTo>
                  <a:lnTo>
                    <a:pt x="2292096" y="478789"/>
                  </a:lnTo>
                  <a:lnTo>
                    <a:pt x="982345" y="478789"/>
                  </a:lnTo>
                  <a:lnTo>
                    <a:pt x="963737" y="474208"/>
                  </a:lnTo>
                  <a:lnTo>
                    <a:pt x="948928" y="462137"/>
                  </a:lnTo>
                  <a:lnTo>
                    <a:pt x="939143" y="445089"/>
                  </a:lnTo>
                  <a:lnTo>
                    <a:pt x="935609" y="425576"/>
                  </a:lnTo>
                  <a:lnTo>
                    <a:pt x="935609" y="418973"/>
                  </a:lnTo>
                  <a:lnTo>
                    <a:pt x="939143" y="400438"/>
                  </a:lnTo>
                  <a:lnTo>
                    <a:pt x="948928" y="385667"/>
                  </a:lnTo>
                  <a:lnTo>
                    <a:pt x="963737" y="375896"/>
                  </a:lnTo>
                  <a:lnTo>
                    <a:pt x="982345" y="372363"/>
                  </a:lnTo>
                  <a:lnTo>
                    <a:pt x="2292096" y="372363"/>
                  </a:lnTo>
                  <a:lnTo>
                    <a:pt x="2292096" y="325882"/>
                  </a:lnTo>
                  <a:lnTo>
                    <a:pt x="2288535" y="277816"/>
                  </a:lnTo>
                  <a:lnTo>
                    <a:pt x="2278194" y="231909"/>
                  </a:lnTo>
                  <a:lnTo>
                    <a:pt x="2261587" y="188672"/>
                  </a:lnTo>
                  <a:lnTo>
                    <a:pt x="2239227" y="148613"/>
                  </a:lnTo>
                  <a:lnTo>
                    <a:pt x="2211626" y="112242"/>
                  </a:lnTo>
                  <a:lnTo>
                    <a:pt x="2179297" y="80069"/>
                  </a:lnTo>
                  <a:lnTo>
                    <a:pt x="2142753" y="52602"/>
                  </a:lnTo>
                  <a:lnTo>
                    <a:pt x="2102507" y="30353"/>
                  </a:lnTo>
                  <a:lnTo>
                    <a:pt x="2059073" y="13830"/>
                  </a:lnTo>
                  <a:lnTo>
                    <a:pt x="2012963" y="3542"/>
                  </a:lnTo>
                  <a:lnTo>
                    <a:pt x="1964690" y="0"/>
                  </a:lnTo>
                  <a:close/>
                </a:path>
                <a:path w="2292350" h="4834255">
                  <a:moveTo>
                    <a:pt x="2292096" y="372363"/>
                  </a:moveTo>
                  <a:lnTo>
                    <a:pt x="1336548" y="372363"/>
                  </a:lnTo>
                  <a:lnTo>
                    <a:pt x="1356153" y="375896"/>
                  </a:lnTo>
                  <a:lnTo>
                    <a:pt x="1373282" y="385667"/>
                  </a:lnTo>
                  <a:lnTo>
                    <a:pt x="1385411" y="400438"/>
                  </a:lnTo>
                  <a:lnTo>
                    <a:pt x="1390014" y="418973"/>
                  </a:lnTo>
                  <a:lnTo>
                    <a:pt x="1390014" y="425576"/>
                  </a:lnTo>
                  <a:lnTo>
                    <a:pt x="1385411" y="445089"/>
                  </a:lnTo>
                  <a:lnTo>
                    <a:pt x="1373282" y="462137"/>
                  </a:lnTo>
                  <a:lnTo>
                    <a:pt x="1356153" y="474208"/>
                  </a:lnTo>
                  <a:lnTo>
                    <a:pt x="1336548" y="478789"/>
                  </a:lnTo>
                  <a:lnTo>
                    <a:pt x="2292096" y="478789"/>
                  </a:lnTo>
                  <a:lnTo>
                    <a:pt x="2292096" y="372363"/>
                  </a:lnTo>
                  <a:close/>
                </a:path>
              </a:pathLst>
            </a:custGeom>
            <a:solidFill>
              <a:srgbClr val="474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949952" y="1597152"/>
              <a:ext cx="2292350" cy="4834255"/>
            </a:xfrm>
            <a:custGeom>
              <a:avLst/>
              <a:gdLst/>
              <a:ahLst/>
              <a:cxnLst/>
              <a:rect l="l" t="t" r="r" b="b"/>
              <a:pathLst>
                <a:path w="2292350" h="4834255">
                  <a:moveTo>
                    <a:pt x="2292096" y="691514"/>
                  </a:moveTo>
                  <a:lnTo>
                    <a:pt x="2292096" y="480133"/>
                  </a:lnTo>
                  <a:lnTo>
                    <a:pt x="2292096" y="371586"/>
                  </a:lnTo>
                  <a:lnTo>
                    <a:pt x="2292096" y="331595"/>
                  </a:lnTo>
                  <a:lnTo>
                    <a:pt x="2292096" y="325882"/>
                  </a:lnTo>
                  <a:lnTo>
                    <a:pt x="2288535" y="277816"/>
                  </a:lnTo>
                  <a:lnTo>
                    <a:pt x="2278194" y="231909"/>
                  </a:lnTo>
                  <a:lnTo>
                    <a:pt x="2261587" y="188672"/>
                  </a:lnTo>
                  <a:lnTo>
                    <a:pt x="2239227" y="148613"/>
                  </a:lnTo>
                  <a:lnTo>
                    <a:pt x="2211626" y="112242"/>
                  </a:lnTo>
                  <a:lnTo>
                    <a:pt x="2179297" y="80069"/>
                  </a:lnTo>
                  <a:lnTo>
                    <a:pt x="2142753" y="52602"/>
                  </a:lnTo>
                  <a:lnTo>
                    <a:pt x="2102507" y="30353"/>
                  </a:lnTo>
                  <a:lnTo>
                    <a:pt x="2059073" y="13830"/>
                  </a:lnTo>
                  <a:lnTo>
                    <a:pt x="2012963" y="3542"/>
                  </a:lnTo>
                  <a:lnTo>
                    <a:pt x="1964690" y="0"/>
                  </a:lnTo>
                  <a:lnTo>
                    <a:pt x="1018135" y="0"/>
                  </a:lnTo>
                  <a:lnTo>
                    <a:pt x="532066" y="0"/>
                  </a:lnTo>
                  <a:lnTo>
                    <a:pt x="352988" y="0"/>
                  </a:lnTo>
                  <a:lnTo>
                    <a:pt x="327406" y="0"/>
                  </a:lnTo>
                  <a:lnTo>
                    <a:pt x="279132" y="3542"/>
                  </a:lnTo>
                  <a:lnTo>
                    <a:pt x="233022" y="13830"/>
                  </a:lnTo>
                  <a:lnTo>
                    <a:pt x="189588" y="30353"/>
                  </a:lnTo>
                  <a:lnTo>
                    <a:pt x="149342" y="52602"/>
                  </a:lnTo>
                  <a:lnTo>
                    <a:pt x="112798" y="80069"/>
                  </a:lnTo>
                  <a:lnTo>
                    <a:pt x="80469" y="112242"/>
                  </a:lnTo>
                  <a:lnTo>
                    <a:pt x="52868" y="148613"/>
                  </a:lnTo>
                  <a:lnTo>
                    <a:pt x="30508" y="188672"/>
                  </a:lnTo>
                  <a:lnTo>
                    <a:pt x="13901" y="231909"/>
                  </a:lnTo>
                  <a:lnTo>
                    <a:pt x="3560" y="277816"/>
                  </a:lnTo>
                  <a:lnTo>
                    <a:pt x="0" y="325882"/>
                  </a:lnTo>
                  <a:lnTo>
                    <a:pt x="0" y="2743847"/>
                  </a:lnTo>
                  <a:lnTo>
                    <a:pt x="0" y="3985506"/>
                  </a:lnTo>
                  <a:lnTo>
                    <a:pt x="0" y="4442959"/>
                  </a:lnTo>
                  <a:lnTo>
                    <a:pt x="0" y="4508309"/>
                  </a:lnTo>
                  <a:lnTo>
                    <a:pt x="3560" y="4556362"/>
                  </a:lnTo>
                  <a:lnTo>
                    <a:pt x="13901" y="4602257"/>
                  </a:lnTo>
                  <a:lnTo>
                    <a:pt x="30508" y="4645485"/>
                  </a:lnTo>
                  <a:lnTo>
                    <a:pt x="52868" y="4685536"/>
                  </a:lnTo>
                  <a:lnTo>
                    <a:pt x="80469" y="4721901"/>
                  </a:lnTo>
                  <a:lnTo>
                    <a:pt x="112798" y="4754069"/>
                  </a:lnTo>
                  <a:lnTo>
                    <a:pt x="149342" y="4781531"/>
                  </a:lnTo>
                  <a:lnTo>
                    <a:pt x="189588" y="4803777"/>
                  </a:lnTo>
                  <a:lnTo>
                    <a:pt x="233022" y="4820299"/>
                  </a:lnTo>
                  <a:lnTo>
                    <a:pt x="279132" y="4830585"/>
                  </a:lnTo>
                  <a:lnTo>
                    <a:pt x="327406" y="4834128"/>
                  </a:lnTo>
                  <a:lnTo>
                    <a:pt x="1273960" y="4834128"/>
                  </a:lnTo>
                  <a:lnTo>
                    <a:pt x="1760029" y="4834128"/>
                  </a:lnTo>
                  <a:lnTo>
                    <a:pt x="1939107" y="4834128"/>
                  </a:lnTo>
                  <a:lnTo>
                    <a:pt x="1964690" y="4834128"/>
                  </a:lnTo>
                  <a:lnTo>
                    <a:pt x="2012963" y="4830585"/>
                  </a:lnTo>
                  <a:lnTo>
                    <a:pt x="2059073" y="4820299"/>
                  </a:lnTo>
                  <a:lnTo>
                    <a:pt x="2102507" y="4803777"/>
                  </a:lnTo>
                  <a:lnTo>
                    <a:pt x="2142753" y="4781531"/>
                  </a:lnTo>
                  <a:lnTo>
                    <a:pt x="2179297" y="4754069"/>
                  </a:lnTo>
                  <a:lnTo>
                    <a:pt x="2211626" y="4721901"/>
                  </a:lnTo>
                  <a:lnTo>
                    <a:pt x="2239227" y="4685536"/>
                  </a:lnTo>
                  <a:lnTo>
                    <a:pt x="2261587" y="4645485"/>
                  </a:lnTo>
                  <a:lnTo>
                    <a:pt x="2278194" y="4602257"/>
                  </a:lnTo>
                  <a:lnTo>
                    <a:pt x="2288535" y="4556362"/>
                  </a:lnTo>
                  <a:lnTo>
                    <a:pt x="2292096" y="4508309"/>
                  </a:lnTo>
                  <a:lnTo>
                    <a:pt x="2292096" y="4296876"/>
                  </a:lnTo>
                  <a:lnTo>
                    <a:pt x="2292096" y="4188302"/>
                  </a:lnTo>
                  <a:lnTo>
                    <a:pt x="2292096" y="4148302"/>
                  </a:lnTo>
                  <a:lnTo>
                    <a:pt x="2292096" y="4142587"/>
                  </a:lnTo>
                  <a:lnTo>
                    <a:pt x="2199364" y="4142587"/>
                  </a:lnTo>
                  <a:lnTo>
                    <a:pt x="187071" y="4142587"/>
                  </a:lnTo>
                  <a:lnTo>
                    <a:pt x="187071" y="2147436"/>
                  </a:lnTo>
                  <a:lnTo>
                    <a:pt x="187071" y="1122899"/>
                  </a:lnTo>
                  <a:lnTo>
                    <a:pt x="187071" y="745438"/>
                  </a:lnTo>
                  <a:lnTo>
                    <a:pt x="187071" y="691514"/>
                  </a:lnTo>
                  <a:lnTo>
                    <a:pt x="1311306" y="691514"/>
                  </a:lnTo>
                  <a:lnTo>
                    <a:pt x="1888617" y="691514"/>
                  </a:lnTo>
                  <a:lnTo>
                    <a:pt x="2101310" y="691514"/>
                  </a:lnTo>
                  <a:lnTo>
                    <a:pt x="2131695" y="691514"/>
                  </a:lnTo>
                  <a:lnTo>
                    <a:pt x="2292096" y="691514"/>
                  </a:lnTo>
                  <a:close/>
                </a:path>
                <a:path w="2292350" h="4834255">
                  <a:moveTo>
                    <a:pt x="1390014" y="425576"/>
                  </a:moveTo>
                  <a:lnTo>
                    <a:pt x="1385411" y="445089"/>
                  </a:lnTo>
                  <a:lnTo>
                    <a:pt x="1373282" y="462137"/>
                  </a:lnTo>
                  <a:lnTo>
                    <a:pt x="1356153" y="474208"/>
                  </a:lnTo>
                  <a:lnTo>
                    <a:pt x="1336548" y="478789"/>
                  </a:lnTo>
                  <a:lnTo>
                    <a:pt x="1131774" y="478789"/>
                  </a:lnTo>
                  <a:lnTo>
                    <a:pt x="1026620" y="478789"/>
                  </a:lnTo>
                  <a:lnTo>
                    <a:pt x="987879" y="478789"/>
                  </a:lnTo>
                  <a:lnTo>
                    <a:pt x="982345" y="478789"/>
                  </a:lnTo>
                  <a:lnTo>
                    <a:pt x="963737" y="474208"/>
                  </a:lnTo>
                  <a:lnTo>
                    <a:pt x="948928" y="462137"/>
                  </a:lnTo>
                  <a:lnTo>
                    <a:pt x="939143" y="445089"/>
                  </a:lnTo>
                  <a:lnTo>
                    <a:pt x="935609" y="425576"/>
                  </a:lnTo>
                  <a:lnTo>
                    <a:pt x="935609" y="418973"/>
                  </a:lnTo>
                  <a:lnTo>
                    <a:pt x="939143" y="400438"/>
                  </a:lnTo>
                  <a:lnTo>
                    <a:pt x="948928" y="385667"/>
                  </a:lnTo>
                  <a:lnTo>
                    <a:pt x="963737" y="375896"/>
                  </a:lnTo>
                  <a:lnTo>
                    <a:pt x="982345" y="372363"/>
                  </a:lnTo>
                  <a:lnTo>
                    <a:pt x="1187118" y="372363"/>
                  </a:lnTo>
                  <a:lnTo>
                    <a:pt x="1292272" y="372363"/>
                  </a:lnTo>
                  <a:lnTo>
                    <a:pt x="1331013" y="372363"/>
                  </a:lnTo>
                  <a:lnTo>
                    <a:pt x="1336548" y="372363"/>
                  </a:lnTo>
                  <a:lnTo>
                    <a:pt x="1356153" y="375896"/>
                  </a:lnTo>
                  <a:lnTo>
                    <a:pt x="1373282" y="385667"/>
                  </a:lnTo>
                  <a:lnTo>
                    <a:pt x="1385411" y="400438"/>
                  </a:lnTo>
                  <a:lnTo>
                    <a:pt x="1390014" y="418973"/>
                  </a:lnTo>
                  <a:lnTo>
                    <a:pt x="1390014" y="425576"/>
                  </a:lnTo>
                  <a:close/>
                </a:path>
              </a:pathLst>
            </a:custGeom>
            <a:ln w="9525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79592" y="5870448"/>
              <a:ext cx="433070" cy="424180"/>
            </a:xfrm>
            <a:custGeom>
              <a:avLst/>
              <a:gdLst/>
              <a:ahLst/>
              <a:cxnLst/>
              <a:rect l="l" t="t" r="r" b="b"/>
              <a:pathLst>
                <a:path w="433070" h="424179">
                  <a:moveTo>
                    <a:pt x="216408" y="0"/>
                  </a:moveTo>
                  <a:lnTo>
                    <a:pt x="166791" y="5594"/>
                  </a:lnTo>
                  <a:lnTo>
                    <a:pt x="121242" y="21531"/>
                  </a:lnTo>
                  <a:lnTo>
                    <a:pt x="81060" y="46538"/>
                  </a:lnTo>
                  <a:lnTo>
                    <a:pt x="47546" y="79343"/>
                  </a:lnTo>
                  <a:lnTo>
                    <a:pt x="21998" y="118676"/>
                  </a:lnTo>
                  <a:lnTo>
                    <a:pt x="5716" y="163264"/>
                  </a:lnTo>
                  <a:lnTo>
                    <a:pt x="0" y="211835"/>
                  </a:lnTo>
                  <a:lnTo>
                    <a:pt x="5716" y="260407"/>
                  </a:lnTo>
                  <a:lnTo>
                    <a:pt x="21998" y="304995"/>
                  </a:lnTo>
                  <a:lnTo>
                    <a:pt x="47546" y="344328"/>
                  </a:lnTo>
                  <a:lnTo>
                    <a:pt x="81060" y="377133"/>
                  </a:lnTo>
                  <a:lnTo>
                    <a:pt x="121242" y="402140"/>
                  </a:lnTo>
                  <a:lnTo>
                    <a:pt x="166791" y="418077"/>
                  </a:lnTo>
                  <a:lnTo>
                    <a:pt x="216408" y="423671"/>
                  </a:lnTo>
                  <a:lnTo>
                    <a:pt x="266024" y="418077"/>
                  </a:lnTo>
                  <a:lnTo>
                    <a:pt x="311573" y="402140"/>
                  </a:lnTo>
                  <a:lnTo>
                    <a:pt x="351755" y="377133"/>
                  </a:lnTo>
                  <a:lnTo>
                    <a:pt x="385269" y="344328"/>
                  </a:lnTo>
                  <a:lnTo>
                    <a:pt x="410817" y="304995"/>
                  </a:lnTo>
                  <a:lnTo>
                    <a:pt x="427099" y="260407"/>
                  </a:lnTo>
                  <a:lnTo>
                    <a:pt x="432816" y="211835"/>
                  </a:lnTo>
                  <a:lnTo>
                    <a:pt x="427099" y="163264"/>
                  </a:lnTo>
                  <a:lnTo>
                    <a:pt x="410817" y="118676"/>
                  </a:lnTo>
                  <a:lnTo>
                    <a:pt x="385269" y="79343"/>
                  </a:lnTo>
                  <a:lnTo>
                    <a:pt x="351755" y="46538"/>
                  </a:lnTo>
                  <a:lnTo>
                    <a:pt x="311573" y="21531"/>
                  </a:lnTo>
                  <a:lnTo>
                    <a:pt x="266024" y="559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5752" y="2510027"/>
              <a:ext cx="428244" cy="3581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543555"/>
              <a:ext cx="377951" cy="2423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72912" y="3160775"/>
              <a:ext cx="684530" cy="1114425"/>
            </a:xfrm>
            <a:custGeom>
              <a:avLst/>
              <a:gdLst/>
              <a:ahLst/>
              <a:cxnLst/>
              <a:rect l="l" t="t" r="r" b="b"/>
              <a:pathLst>
                <a:path w="684529" h="1114425">
                  <a:moveTo>
                    <a:pt x="353568" y="874268"/>
                  </a:moveTo>
                  <a:lnTo>
                    <a:pt x="333502" y="874268"/>
                  </a:lnTo>
                  <a:lnTo>
                    <a:pt x="333502" y="901446"/>
                  </a:lnTo>
                  <a:lnTo>
                    <a:pt x="353568" y="901446"/>
                  </a:lnTo>
                  <a:lnTo>
                    <a:pt x="353568" y="874268"/>
                  </a:lnTo>
                  <a:close/>
                </a:path>
                <a:path w="684529" h="1114425">
                  <a:moveTo>
                    <a:pt x="353568" y="853694"/>
                  </a:moveTo>
                  <a:lnTo>
                    <a:pt x="141732" y="853694"/>
                  </a:lnTo>
                  <a:lnTo>
                    <a:pt x="141732" y="874014"/>
                  </a:lnTo>
                  <a:lnTo>
                    <a:pt x="141732" y="901954"/>
                  </a:lnTo>
                  <a:lnTo>
                    <a:pt x="141732" y="1114044"/>
                  </a:lnTo>
                  <a:lnTo>
                    <a:pt x="210439" y="1114044"/>
                  </a:lnTo>
                  <a:lnTo>
                    <a:pt x="210439" y="1060704"/>
                  </a:lnTo>
                  <a:lnTo>
                    <a:pt x="237871" y="1060704"/>
                  </a:lnTo>
                  <a:lnTo>
                    <a:pt x="237871" y="1114044"/>
                  </a:lnTo>
                  <a:lnTo>
                    <a:pt x="257937" y="1114044"/>
                  </a:lnTo>
                  <a:lnTo>
                    <a:pt x="257937" y="1060704"/>
                  </a:lnTo>
                  <a:lnTo>
                    <a:pt x="286131" y="1060704"/>
                  </a:lnTo>
                  <a:lnTo>
                    <a:pt x="286131" y="1114044"/>
                  </a:lnTo>
                  <a:lnTo>
                    <a:pt x="353568" y="1114044"/>
                  </a:lnTo>
                  <a:lnTo>
                    <a:pt x="353568" y="968502"/>
                  </a:lnTo>
                  <a:lnTo>
                    <a:pt x="333502" y="968502"/>
                  </a:lnTo>
                  <a:lnTo>
                    <a:pt x="333502" y="995934"/>
                  </a:lnTo>
                  <a:lnTo>
                    <a:pt x="333502" y="1016254"/>
                  </a:lnTo>
                  <a:lnTo>
                    <a:pt x="333502" y="1042924"/>
                  </a:lnTo>
                  <a:lnTo>
                    <a:pt x="163068" y="1042924"/>
                  </a:lnTo>
                  <a:lnTo>
                    <a:pt x="163068" y="1016254"/>
                  </a:lnTo>
                  <a:lnTo>
                    <a:pt x="333502" y="1016254"/>
                  </a:lnTo>
                  <a:lnTo>
                    <a:pt x="333502" y="995934"/>
                  </a:lnTo>
                  <a:lnTo>
                    <a:pt x="163068" y="995934"/>
                  </a:lnTo>
                  <a:lnTo>
                    <a:pt x="163068" y="967994"/>
                  </a:lnTo>
                  <a:lnTo>
                    <a:pt x="353568" y="967994"/>
                  </a:lnTo>
                  <a:lnTo>
                    <a:pt x="353568" y="948944"/>
                  </a:lnTo>
                  <a:lnTo>
                    <a:pt x="353568" y="922274"/>
                  </a:lnTo>
                  <a:lnTo>
                    <a:pt x="353568" y="921766"/>
                  </a:lnTo>
                  <a:lnTo>
                    <a:pt x="353568" y="901954"/>
                  </a:lnTo>
                  <a:lnTo>
                    <a:pt x="333502" y="901954"/>
                  </a:lnTo>
                  <a:lnTo>
                    <a:pt x="333502" y="922274"/>
                  </a:lnTo>
                  <a:lnTo>
                    <a:pt x="333502" y="948944"/>
                  </a:lnTo>
                  <a:lnTo>
                    <a:pt x="163068" y="948944"/>
                  </a:lnTo>
                  <a:lnTo>
                    <a:pt x="163068" y="922274"/>
                  </a:lnTo>
                  <a:lnTo>
                    <a:pt x="333502" y="922274"/>
                  </a:lnTo>
                  <a:lnTo>
                    <a:pt x="333502" y="901954"/>
                  </a:lnTo>
                  <a:lnTo>
                    <a:pt x="163068" y="901954"/>
                  </a:lnTo>
                  <a:lnTo>
                    <a:pt x="163068" y="874014"/>
                  </a:lnTo>
                  <a:lnTo>
                    <a:pt x="353568" y="874014"/>
                  </a:lnTo>
                  <a:lnTo>
                    <a:pt x="353568" y="853694"/>
                  </a:lnTo>
                  <a:close/>
                </a:path>
                <a:path w="684529" h="1114425">
                  <a:moveTo>
                    <a:pt x="478536" y="733171"/>
                  </a:moveTo>
                  <a:lnTo>
                    <a:pt x="459105" y="733171"/>
                  </a:lnTo>
                  <a:lnTo>
                    <a:pt x="459105" y="760476"/>
                  </a:lnTo>
                  <a:lnTo>
                    <a:pt x="478536" y="760476"/>
                  </a:lnTo>
                  <a:lnTo>
                    <a:pt x="478536" y="733171"/>
                  </a:lnTo>
                  <a:close/>
                </a:path>
                <a:path w="684529" h="1114425">
                  <a:moveTo>
                    <a:pt x="478536" y="664464"/>
                  </a:moveTo>
                  <a:lnTo>
                    <a:pt x="459105" y="664464"/>
                  </a:lnTo>
                  <a:lnTo>
                    <a:pt x="459105" y="686054"/>
                  </a:lnTo>
                  <a:lnTo>
                    <a:pt x="459105" y="712724"/>
                  </a:lnTo>
                  <a:lnTo>
                    <a:pt x="288925" y="712724"/>
                  </a:lnTo>
                  <a:lnTo>
                    <a:pt x="288925" y="686054"/>
                  </a:lnTo>
                  <a:lnTo>
                    <a:pt x="459105" y="686054"/>
                  </a:lnTo>
                  <a:lnTo>
                    <a:pt x="459105" y="664464"/>
                  </a:lnTo>
                  <a:lnTo>
                    <a:pt x="268224" y="664464"/>
                  </a:lnTo>
                  <a:lnTo>
                    <a:pt x="268224" y="686054"/>
                  </a:lnTo>
                  <a:lnTo>
                    <a:pt x="268224" y="712724"/>
                  </a:lnTo>
                  <a:lnTo>
                    <a:pt x="268224" y="839724"/>
                  </a:lnTo>
                  <a:lnTo>
                    <a:pt x="288925" y="839724"/>
                  </a:lnTo>
                  <a:lnTo>
                    <a:pt x="288925" y="827024"/>
                  </a:lnTo>
                  <a:lnTo>
                    <a:pt x="459105" y="827024"/>
                  </a:lnTo>
                  <a:lnTo>
                    <a:pt x="459105" y="854964"/>
                  </a:lnTo>
                  <a:lnTo>
                    <a:pt x="373888" y="854964"/>
                  </a:lnTo>
                  <a:lnTo>
                    <a:pt x="373888" y="875284"/>
                  </a:lnTo>
                  <a:lnTo>
                    <a:pt x="459105" y="875284"/>
                  </a:lnTo>
                  <a:lnTo>
                    <a:pt x="459105" y="901954"/>
                  </a:lnTo>
                  <a:lnTo>
                    <a:pt x="373888" y="901954"/>
                  </a:lnTo>
                  <a:lnTo>
                    <a:pt x="373888" y="922274"/>
                  </a:lnTo>
                  <a:lnTo>
                    <a:pt x="459105" y="922274"/>
                  </a:lnTo>
                  <a:lnTo>
                    <a:pt x="459105" y="948944"/>
                  </a:lnTo>
                  <a:lnTo>
                    <a:pt x="373888" y="948944"/>
                  </a:lnTo>
                  <a:lnTo>
                    <a:pt x="373888" y="969264"/>
                  </a:lnTo>
                  <a:lnTo>
                    <a:pt x="459105" y="969264"/>
                  </a:lnTo>
                  <a:lnTo>
                    <a:pt x="459105" y="995934"/>
                  </a:lnTo>
                  <a:lnTo>
                    <a:pt x="373888" y="995934"/>
                  </a:lnTo>
                  <a:lnTo>
                    <a:pt x="373888" y="1016254"/>
                  </a:lnTo>
                  <a:lnTo>
                    <a:pt x="459105" y="1016254"/>
                  </a:lnTo>
                  <a:lnTo>
                    <a:pt x="459105" y="1044194"/>
                  </a:lnTo>
                  <a:lnTo>
                    <a:pt x="373888" y="1044194"/>
                  </a:lnTo>
                  <a:lnTo>
                    <a:pt x="373888" y="1060704"/>
                  </a:lnTo>
                  <a:lnTo>
                    <a:pt x="373888" y="1114044"/>
                  </a:lnTo>
                  <a:lnTo>
                    <a:pt x="384048" y="1114044"/>
                  </a:lnTo>
                  <a:lnTo>
                    <a:pt x="384048" y="1060704"/>
                  </a:lnTo>
                  <a:lnTo>
                    <a:pt x="411353" y="1060704"/>
                  </a:lnTo>
                  <a:lnTo>
                    <a:pt x="411353" y="1114044"/>
                  </a:lnTo>
                  <a:lnTo>
                    <a:pt x="478536" y="1114044"/>
                  </a:lnTo>
                  <a:lnTo>
                    <a:pt x="478536" y="1060704"/>
                  </a:lnTo>
                  <a:lnTo>
                    <a:pt x="478536" y="1060450"/>
                  </a:lnTo>
                  <a:lnTo>
                    <a:pt x="478536" y="807974"/>
                  </a:lnTo>
                  <a:lnTo>
                    <a:pt x="288925" y="807974"/>
                  </a:lnTo>
                  <a:lnTo>
                    <a:pt x="288925" y="780034"/>
                  </a:lnTo>
                  <a:lnTo>
                    <a:pt x="459105" y="780034"/>
                  </a:lnTo>
                  <a:lnTo>
                    <a:pt x="459105" y="807466"/>
                  </a:lnTo>
                  <a:lnTo>
                    <a:pt x="478536" y="807466"/>
                  </a:lnTo>
                  <a:lnTo>
                    <a:pt x="478536" y="780034"/>
                  </a:lnTo>
                  <a:lnTo>
                    <a:pt x="478536" y="760984"/>
                  </a:lnTo>
                  <a:lnTo>
                    <a:pt x="288925" y="760984"/>
                  </a:lnTo>
                  <a:lnTo>
                    <a:pt x="288925" y="733044"/>
                  </a:lnTo>
                  <a:lnTo>
                    <a:pt x="478536" y="733044"/>
                  </a:lnTo>
                  <a:lnTo>
                    <a:pt x="478536" y="713105"/>
                  </a:lnTo>
                  <a:lnTo>
                    <a:pt x="478536" y="712724"/>
                  </a:lnTo>
                  <a:lnTo>
                    <a:pt x="478536" y="686054"/>
                  </a:lnTo>
                  <a:lnTo>
                    <a:pt x="478536" y="685673"/>
                  </a:lnTo>
                  <a:lnTo>
                    <a:pt x="478536" y="664464"/>
                  </a:lnTo>
                  <a:close/>
                </a:path>
                <a:path w="684529" h="1114425">
                  <a:moveTo>
                    <a:pt x="684276" y="250952"/>
                  </a:moveTo>
                  <a:lnTo>
                    <a:pt x="674624" y="200063"/>
                  </a:lnTo>
                  <a:lnTo>
                    <a:pt x="648284" y="158432"/>
                  </a:lnTo>
                  <a:lnTo>
                    <a:pt x="609104" y="130340"/>
                  </a:lnTo>
                  <a:lnTo>
                    <a:pt x="560959" y="120015"/>
                  </a:lnTo>
                  <a:lnTo>
                    <a:pt x="552831" y="120015"/>
                  </a:lnTo>
                  <a:lnTo>
                    <a:pt x="544830" y="120904"/>
                  </a:lnTo>
                  <a:lnTo>
                    <a:pt x="536702" y="122809"/>
                  </a:lnTo>
                  <a:lnTo>
                    <a:pt x="524357" y="79781"/>
                  </a:lnTo>
                  <a:lnTo>
                    <a:pt x="498894" y="45173"/>
                  </a:lnTo>
                  <a:lnTo>
                    <a:pt x="463308" y="22110"/>
                  </a:lnTo>
                  <a:lnTo>
                    <a:pt x="420624" y="13716"/>
                  </a:lnTo>
                  <a:lnTo>
                    <a:pt x="384987" y="19786"/>
                  </a:lnTo>
                  <a:lnTo>
                    <a:pt x="353656" y="36614"/>
                  </a:lnTo>
                  <a:lnTo>
                    <a:pt x="328574" y="62153"/>
                  </a:lnTo>
                  <a:lnTo>
                    <a:pt x="311658" y="94361"/>
                  </a:lnTo>
                  <a:lnTo>
                    <a:pt x="299554" y="86055"/>
                  </a:lnTo>
                  <a:lnTo>
                    <a:pt x="286270" y="79781"/>
                  </a:lnTo>
                  <a:lnTo>
                    <a:pt x="271945" y="75806"/>
                  </a:lnTo>
                  <a:lnTo>
                    <a:pt x="256794" y="74422"/>
                  </a:lnTo>
                  <a:lnTo>
                    <a:pt x="227457" y="80733"/>
                  </a:lnTo>
                  <a:lnTo>
                    <a:pt x="227457" y="75819"/>
                  </a:lnTo>
                  <a:lnTo>
                    <a:pt x="221754" y="46405"/>
                  </a:lnTo>
                  <a:lnTo>
                    <a:pt x="206222" y="22288"/>
                  </a:lnTo>
                  <a:lnTo>
                    <a:pt x="183248" y="5994"/>
                  </a:lnTo>
                  <a:lnTo>
                    <a:pt x="155194" y="0"/>
                  </a:lnTo>
                  <a:lnTo>
                    <a:pt x="132029" y="4051"/>
                  </a:lnTo>
                  <a:lnTo>
                    <a:pt x="112090" y="15278"/>
                  </a:lnTo>
                  <a:lnTo>
                    <a:pt x="96558" y="32372"/>
                  </a:lnTo>
                  <a:lnTo>
                    <a:pt x="86614" y="53975"/>
                  </a:lnTo>
                  <a:lnTo>
                    <a:pt x="79375" y="51181"/>
                  </a:lnTo>
                  <a:lnTo>
                    <a:pt x="71247" y="50165"/>
                  </a:lnTo>
                  <a:lnTo>
                    <a:pt x="64008" y="50165"/>
                  </a:lnTo>
                  <a:lnTo>
                    <a:pt x="39154" y="55346"/>
                  </a:lnTo>
                  <a:lnTo>
                    <a:pt x="18808" y="69519"/>
                  </a:lnTo>
                  <a:lnTo>
                    <a:pt x="5041" y="90627"/>
                  </a:lnTo>
                  <a:lnTo>
                    <a:pt x="0" y="116586"/>
                  </a:lnTo>
                  <a:lnTo>
                    <a:pt x="5041" y="142544"/>
                  </a:lnTo>
                  <a:lnTo>
                    <a:pt x="18808" y="163601"/>
                  </a:lnTo>
                  <a:lnTo>
                    <a:pt x="39154" y="177723"/>
                  </a:lnTo>
                  <a:lnTo>
                    <a:pt x="64008" y="182880"/>
                  </a:lnTo>
                  <a:lnTo>
                    <a:pt x="167563" y="182880"/>
                  </a:lnTo>
                  <a:lnTo>
                    <a:pt x="167767" y="184531"/>
                  </a:lnTo>
                  <a:lnTo>
                    <a:pt x="169545" y="192151"/>
                  </a:lnTo>
                  <a:lnTo>
                    <a:pt x="166878" y="192151"/>
                  </a:lnTo>
                  <a:lnTo>
                    <a:pt x="132041" y="199644"/>
                  </a:lnTo>
                  <a:lnTo>
                    <a:pt x="103720" y="220014"/>
                  </a:lnTo>
                  <a:lnTo>
                    <a:pt x="84683" y="250177"/>
                  </a:lnTo>
                  <a:lnTo>
                    <a:pt x="77724" y="287020"/>
                  </a:lnTo>
                  <a:lnTo>
                    <a:pt x="84683" y="323735"/>
                  </a:lnTo>
                  <a:lnTo>
                    <a:pt x="103720" y="353593"/>
                  </a:lnTo>
                  <a:lnTo>
                    <a:pt x="132041" y="373659"/>
                  </a:lnTo>
                  <a:lnTo>
                    <a:pt x="166878" y="381000"/>
                  </a:lnTo>
                  <a:lnTo>
                    <a:pt x="560959" y="381000"/>
                  </a:lnTo>
                  <a:lnTo>
                    <a:pt x="609104" y="370827"/>
                  </a:lnTo>
                  <a:lnTo>
                    <a:pt x="648284" y="343027"/>
                  </a:lnTo>
                  <a:lnTo>
                    <a:pt x="674624" y="301713"/>
                  </a:lnTo>
                  <a:lnTo>
                    <a:pt x="684276" y="2509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858269" y="5180584"/>
              <a:ext cx="535305" cy="447675"/>
            </a:xfrm>
            <a:custGeom>
              <a:avLst/>
              <a:gdLst/>
              <a:ahLst/>
              <a:cxnLst/>
              <a:rect l="l" t="t" r="r" b="b"/>
              <a:pathLst>
                <a:path w="535304" h="447675">
                  <a:moveTo>
                    <a:pt x="247002" y="309067"/>
                  </a:moveTo>
                  <a:lnTo>
                    <a:pt x="212928" y="297865"/>
                  </a:lnTo>
                  <a:lnTo>
                    <a:pt x="207302" y="284327"/>
                  </a:lnTo>
                  <a:lnTo>
                    <a:pt x="204978" y="278714"/>
                  </a:lnTo>
                  <a:lnTo>
                    <a:pt x="220395" y="246037"/>
                  </a:lnTo>
                  <a:lnTo>
                    <a:pt x="216662" y="242303"/>
                  </a:lnTo>
                  <a:lnTo>
                    <a:pt x="200317" y="225958"/>
                  </a:lnTo>
                  <a:lnTo>
                    <a:pt x="196583" y="227838"/>
                  </a:lnTo>
                  <a:lnTo>
                    <a:pt x="168567" y="242303"/>
                  </a:lnTo>
                  <a:lnTo>
                    <a:pt x="162953" y="240042"/>
                  </a:lnTo>
                  <a:lnTo>
                    <a:pt x="162953" y="323545"/>
                  </a:lnTo>
                  <a:lnTo>
                    <a:pt x="159842" y="339001"/>
                  </a:lnTo>
                  <a:lnTo>
                    <a:pt x="151345" y="351612"/>
                  </a:lnTo>
                  <a:lnTo>
                    <a:pt x="138722" y="360108"/>
                  </a:lnTo>
                  <a:lnTo>
                    <a:pt x="123266" y="363220"/>
                  </a:lnTo>
                  <a:lnTo>
                    <a:pt x="108077" y="360108"/>
                  </a:lnTo>
                  <a:lnTo>
                    <a:pt x="95605" y="351612"/>
                  </a:lnTo>
                  <a:lnTo>
                    <a:pt x="87160" y="339001"/>
                  </a:lnTo>
                  <a:lnTo>
                    <a:pt x="84048" y="323545"/>
                  </a:lnTo>
                  <a:lnTo>
                    <a:pt x="87160" y="308356"/>
                  </a:lnTo>
                  <a:lnTo>
                    <a:pt x="123266" y="284327"/>
                  </a:lnTo>
                  <a:lnTo>
                    <a:pt x="159842" y="308356"/>
                  </a:lnTo>
                  <a:lnTo>
                    <a:pt x="162953" y="323545"/>
                  </a:lnTo>
                  <a:lnTo>
                    <a:pt x="162953" y="240042"/>
                  </a:lnTo>
                  <a:lnTo>
                    <a:pt x="148945" y="234365"/>
                  </a:lnTo>
                  <a:lnTo>
                    <a:pt x="136804" y="199821"/>
                  </a:lnTo>
                  <a:lnTo>
                    <a:pt x="108800" y="199821"/>
                  </a:lnTo>
                  <a:lnTo>
                    <a:pt x="107391" y="204025"/>
                  </a:lnTo>
                  <a:lnTo>
                    <a:pt x="97586" y="234365"/>
                  </a:lnTo>
                  <a:lnTo>
                    <a:pt x="78447" y="242303"/>
                  </a:lnTo>
                  <a:lnTo>
                    <a:pt x="45758" y="226898"/>
                  </a:lnTo>
                  <a:lnTo>
                    <a:pt x="25679" y="246507"/>
                  </a:lnTo>
                  <a:lnTo>
                    <a:pt x="27546" y="250240"/>
                  </a:lnTo>
                  <a:lnTo>
                    <a:pt x="42024" y="278714"/>
                  </a:lnTo>
                  <a:lnTo>
                    <a:pt x="33616" y="297865"/>
                  </a:lnTo>
                  <a:lnTo>
                    <a:pt x="0" y="310007"/>
                  </a:lnTo>
                  <a:lnTo>
                    <a:pt x="0" y="338480"/>
                  </a:lnTo>
                  <a:lnTo>
                    <a:pt x="3733" y="339877"/>
                  </a:lnTo>
                  <a:lnTo>
                    <a:pt x="34086" y="349681"/>
                  </a:lnTo>
                  <a:lnTo>
                    <a:pt x="42024" y="368820"/>
                  </a:lnTo>
                  <a:lnTo>
                    <a:pt x="26619" y="401510"/>
                  </a:lnTo>
                  <a:lnTo>
                    <a:pt x="46228" y="421119"/>
                  </a:lnTo>
                  <a:lnTo>
                    <a:pt x="49961" y="419709"/>
                  </a:lnTo>
                  <a:lnTo>
                    <a:pt x="78447" y="405244"/>
                  </a:lnTo>
                  <a:lnTo>
                    <a:pt x="97586" y="413181"/>
                  </a:lnTo>
                  <a:lnTo>
                    <a:pt x="110197" y="447255"/>
                  </a:lnTo>
                  <a:lnTo>
                    <a:pt x="138214" y="447255"/>
                  </a:lnTo>
                  <a:lnTo>
                    <a:pt x="139141" y="443522"/>
                  </a:lnTo>
                  <a:lnTo>
                    <a:pt x="148945" y="413181"/>
                  </a:lnTo>
                  <a:lnTo>
                    <a:pt x="168567" y="405244"/>
                  </a:lnTo>
                  <a:lnTo>
                    <a:pt x="201244" y="420179"/>
                  </a:lnTo>
                  <a:lnTo>
                    <a:pt x="216547" y="405244"/>
                  </a:lnTo>
                  <a:lnTo>
                    <a:pt x="221322" y="400570"/>
                  </a:lnTo>
                  <a:lnTo>
                    <a:pt x="218986" y="396836"/>
                  </a:lnTo>
                  <a:lnTo>
                    <a:pt x="204978" y="368820"/>
                  </a:lnTo>
                  <a:lnTo>
                    <a:pt x="207251" y="363220"/>
                  </a:lnTo>
                  <a:lnTo>
                    <a:pt x="212928" y="349224"/>
                  </a:lnTo>
                  <a:lnTo>
                    <a:pt x="247002" y="337083"/>
                  </a:lnTo>
                  <a:lnTo>
                    <a:pt x="247002" y="309067"/>
                  </a:lnTo>
                  <a:close/>
                </a:path>
                <a:path w="535304" h="447675">
                  <a:moveTo>
                    <a:pt x="357187" y="89179"/>
                  </a:moveTo>
                  <a:lnTo>
                    <a:pt x="353923" y="87782"/>
                  </a:lnTo>
                  <a:lnTo>
                    <a:pt x="329171" y="79832"/>
                  </a:lnTo>
                  <a:lnTo>
                    <a:pt x="322834" y="64427"/>
                  </a:lnTo>
                  <a:lnTo>
                    <a:pt x="322643" y="63969"/>
                  </a:lnTo>
                  <a:lnTo>
                    <a:pt x="335254" y="37363"/>
                  </a:lnTo>
                  <a:lnTo>
                    <a:pt x="332447" y="34556"/>
                  </a:lnTo>
                  <a:lnTo>
                    <a:pt x="318909" y="21018"/>
                  </a:lnTo>
                  <a:lnTo>
                    <a:pt x="316103" y="22872"/>
                  </a:lnTo>
                  <a:lnTo>
                    <a:pt x="292747" y="34556"/>
                  </a:lnTo>
                  <a:lnTo>
                    <a:pt x="292747" y="100838"/>
                  </a:lnTo>
                  <a:lnTo>
                    <a:pt x="289890" y="114998"/>
                  </a:lnTo>
                  <a:lnTo>
                    <a:pt x="282067" y="126580"/>
                  </a:lnTo>
                  <a:lnTo>
                    <a:pt x="270497" y="134404"/>
                  </a:lnTo>
                  <a:lnTo>
                    <a:pt x="256336" y="137274"/>
                  </a:lnTo>
                  <a:lnTo>
                    <a:pt x="242100" y="134404"/>
                  </a:lnTo>
                  <a:lnTo>
                    <a:pt x="230365" y="126580"/>
                  </a:lnTo>
                  <a:lnTo>
                    <a:pt x="222389" y="114998"/>
                  </a:lnTo>
                  <a:lnTo>
                    <a:pt x="219443" y="100838"/>
                  </a:lnTo>
                  <a:lnTo>
                    <a:pt x="222389" y="86677"/>
                  </a:lnTo>
                  <a:lnTo>
                    <a:pt x="256336" y="64427"/>
                  </a:lnTo>
                  <a:lnTo>
                    <a:pt x="289890" y="86677"/>
                  </a:lnTo>
                  <a:lnTo>
                    <a:pt x="292747" y="100838"/>
                  </a:lnTo>
                  <a:lnTo>
                    <a:pt x="292747" y="34556"/>
                  </a:lnTo>
                  <a:lnTo>
                    <a:pt x="277342" y="28016"/>
                  </a:lnTo>
                  <a:lnTo>
                    <a:pt x="267081" y="0"/>
                  </a:lnTo>
                  <a:lnTo>
                    <a:pt x="244208" y="0"/>
                  </a:lnTo>
                  <a:lnTo>
                    <a:pt x="243268" y="3276"/>
                  </a:lnTo>
                  <a:lnTo>
                    <a:pt x="235331" y="28016"/>
                  </a:lnTo>
                  <a:lnTo>
                    <a:pt x="219443" y="34556"/>
                  </a:lnTo>
                  <a:lnTo>
                    <a:pt x="192849" y="21945"/>
                  </a:lnTo>
                  <a:lnTo>
                    <a:pt x="176491" y="38290"/>
                  </a:lnTo>
                  <a:lnTo>
                    <a:pt x="178358" y="41097"/>
                  </a:lnTo>
                  <a:lnTo>
                    <a:pt x="189572" y="63969"/>
                  </a:lnTo>
                  <a:lnTo>
                    <a:pt x="183032" y="79832"/>
                  </a:lnTo>
                  <a:lnTo>
                    <a:pt x="155486" y="90106"/>
                  </a:lnTo>
                  <a:lnTo>
                    <a:pt x="155486" y="112991"/>
                  </a:lnTo>
                  <a:lnTo>
                    <a:pt x="158762" y="113919"/>
                  </a:lnTo>
                  <a:lnTo>
                    <a:pt x="183032" y="121856"/>
                  </a:lnTo>
                  <a:lnTo>
                    <a:pt x="190042" y="137731"/>
                  </a:lnTo>
                  <a:lnTo>
                    <a:pt x="177431" y="164338"/>
                  </a:lnTo>
                  <a:lnTo>
                    <a:pt x="193306" y="180682"/>
                  </a:lnTo>
                  <a:lnTo>
                    <a:pt x="219443" y="167601"/>
                  </a:lnTo>
                  <a:lnTo>
                    <a:pt x="235331" y="174142"/>
                  </a:lnTo>
                  <a:lnTo>
                    <a:pt x="245135" y="201688"/>
                  </a:lnTo>
                  <a:lnTo>
                    <a:pt x="268008" y="201688"/>
                  </a:lnTo>
                  <a:lnTo>
                    <a:pt x="269417" y="198424"/>
                  </a:lnTo>
                  <a:lnTo>
                    <a:pt x="277342" y="174142"/>
                  </a:lnTo>
                  <a:lnTo>
                    <a:pt x="293230" y="167601"/>
                  </a:lnTo>
                  <a:lnTo>
                    <a:pt x="319836" y="180213"/>
                  </a:lnTo>
                  <a:lnTo>
                    <a:pt x="332447" y="167601"/>
                  </a:lnTo>
                  <a:lnTo>
                    <a:pt x="336181" y="163868"/>
                  </a:lnTo>
                  <a:lnTo>
                    <a:pt x="334302" y="160604"/>
                  </a:lnTo>
                  <a:lnTo>
                    <a:pt x="322643" y="137731"/>
                  </a:lnTo>
                  <a:lnTo>
                    <a:pt x="322834" y="137274"/>
                  </a:lnTo>
                  <a:lnTo>
                    <a:pt x="329171" y="121856"/>
                  </a:lnTo>
                  <a:lnTo>
                    <a:pt x="356730" y="112064"/>
                  </a:lnTo>
                  <a:lnTo>
                    <a:pt x="357187" y="89179"/>
                  </a:lnTo>
                  <a:close/>
                </a:path>
                <a:path w="535304" h="447675">
                  <a:moveTo>
                    <a:pt x="535089" y="228295"/>
                  </a:moveTo>
                  <a:lnTo>
                    <a:pt x="531825" y="227368"/>
                  </a:lnTo>
                  <a:lnTo>
                    <a:pt x="507060" y="219430"/>
                  </a:lnTo>
                  <a:lnTo>
                    <a:pt x="501294" y="205422"/>
                  </a:lnTo>
                  <a:lnTo>
                    <a:pt x="500519" y="203555"/>
                  </a:lnTo>
                  <a:lnTo>
                    <a:pt x="513130" y="176949"/>
                  </a:lnTo>
                  <a:lnTo>
                    <a:pt x="509866" y="173685"/>
                  </a:lnTo>
                  <a:lnTo>
                    <a:pt x="496785" y="160604"/>
                  </a:lnTo>
                  <a:lnTo>
                    <a:pt x="471119" y="173685"/>
                  </a:lnTo>
                  <a:lnTo>
                    <a:pt x="468795" y="172732"/>
                  </a:lnTo>
                  <a:lnTo>
                    <a:pt x="468795" y="240449"/>
                  </a:lnTo>
                  <a:lnTo>
                    <a:pt x="466077" y="253911"/>
                  </a:lnTo>
                  <a:lnTo>
                    <a:pt x="458685" y="264883"/>
                  </a:lnTo>
                  <a:lnTo>
                    <a:pt x="447713" y="272275"/>
                  </a:lnTo>
                  <a:lnTo>
                    <a:pt x="434225" y="274980"/>
                  </a:lnTo>
                  <a:lnTo>
                    <a:pt x="420687" y="272275"/>
                  </a:lnTo>
                  <a:lnTo>
                    <a:pt x="409549" y="264883"/>
                  </a:lnTo>
                  <a:lnTo>
                    <a:pt x="401993" y="253911"/>
                  </a:lnTo>
                  <a:lnTo>
                    <a:pt x="399211" y="240449"/>
                  </a:lnTo>
                  <a:lnTo>
                    <a:pt x="401993" y="226695"/>
                  </a:lnTo>
                  <a:lnTo>
                    <a:pt x="409549" y="215569"/>
                  </a:lnTo>
                  <a:lnTo>
                    <a:pt x="420687" y="208127"/>
                  </a:lnTo>
                  <a:lnTo>
                    <a:pt x="434225" y="205422"/>
                  </a:lnTo>
                  <a:lnTo>
                    <a:pt x="447713" y="208127"/>
                  </a:lnTo>
                  <a:lnTo>
                    <a:pt x="458685" y="215569"/>
                  </a:lnTo>
                  <a:lnTo>
                    <a:pt x="466077" y="226695"/>
                  </a:lnTo>
                  <a:lnTo>
                    <a:pt x="468795" y="240449"/>
                  </a:lnTo>
                  <a:lnTo>
                    <a:pt x="468795" y="172732"/>
                  </a:lnTo>
                  <a:lnTo>
                    <a:pt x="455231" y="167144"/>
                  </a:lnTo>
                  <a:lnTo>
                    <a:pt x="445439" y="139598"/>
                  </a:lnTo>
                  <a:lnTo>
                    <a:pt x="422554" y="139598"/>
                  </a:lnTo>
                  <a:lnTo>
                    <a:pt x="421157" y="142862"/>
                  </a:lnTo>
                  <a:lnTo>
                    <a:pt x="413219" y="167144"/>
                  </a:lnTo>
                  <a:lnTo>
                    <a:pt x="397344" y="173685"/>
                  </a:lnTo>
                  <a:lnTo>
                    <a:pt x="370725" y="161074"/>
                  </a:lnTo>
                  <a:lnTo>
                    <a:pt x="354380" y="177419"/>
                  </a:lnTo>
                  <a:lnTo>
                    <a:pt x="356260" y="180682"/>
                  </a:lnTo>
                  <a:lnTo>
                    <a:pt x="367931" y="203555"/>
                  </a:lnTo>
                  <a:lnTo>
                    <a:pt x="360921" y="219430"/>
                  </a:lnTo>
                  <a:lnTo>
                    <a:pt x="333375" y="229247"/>
                  </a:lnTo>
                  <a:lnTo>
                    <a:pt x="333375" y="252107"/>
                  </a:lnTo>
                  <a:lnTo>
                    <a:pt x="336638" y="253504"/>
                  </a:lnTo>
                  <a:lnTo>
                    <a:pt x="361391" y="261442"/>
                  </a:lnTo>
                  <a:lnTo>
                    <a:pt x="367931" y="277317"/>
                  </a:lnTo>
                  <a:lnTo>
                    <a:pt x="355333" y="303936"/>
                  </a:lnTo>
                  <a:lnTo>
                    <a:pt x="371195" y="319811"/>
                  </a:lnTo>
                  <a:lnTo>
                    <a:pt x="374459" y="318401"/>
                  </a:lnTo>
                  <a:lnTo>
                    <a:pt x="397344" y="306730"/>
                  </a:lnTo>
                  <a:lnTo>
                    <a:pt x="413219" y="313270"/>
                  </a:lnTo>
                  <a:lnTo>
                    <a:pt x="423494" y="341287"/>
                  </a:lnTo>
                  <a:lnTo>
                    <a:pt x="445909" y="341287"/>
                  </a:lnTo>
                  <a:lnTo>
                    <a:pt x="447306" y="338010"/>
                  </a:lnTo>
                  <a:lnTo>
                    <a:pt x="455231" y="313270"/>
                  </a:lnTo>
                  <a:lnTo>
                    <a:pt x="471119" y="306730"/>
                  </a:lnTo>
                  <a:lnTo>
                    <a:pt x="497738" y="319341"/>
                  </a:lnTo>
                  <a:lnTo>
                    <a:pt x="510336" y="306730"/>
                  </a:lnTo>
                  <a:lnTo>
                    <a:pt x="514083" y="302996"/>
                  </a:lnTo>
                  <a:lnTo>
                    <a:pt x="512203" y="300202"/>
                  </a:lnTo>
                  <a:lnTo>
                    <a:pt x="500519" y="277317"/>
                  </a:lnTo>
                  <a:lnTo>
                    <a:pt x="501459" y="274980"/>
                  </a:lnTo>
                  <a:lnTo>
                    <a:pt x="507060" y="260972"/>
                  </a:lnTo>
                  <a:lnTo>
                    <a:pt x="535089" y="251180"/>
                  </a:lnTo>
                  <a:lnTo>
                    <a:pt x="535089" y="228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1526" y="4626485"/>
              <a:ext cx="181302" cy="18143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894946" y="4513529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410489" y="205384"/>
                  </a:moveTo>
                  <a:lnTo>
                    <a:pt x="405041" y="158445"/>
                  </a:lnTo>
                  <a:lnTo>
                    <a:pt x="389547" y="115265"/>
                  </a:lnTo>
                  <a:lnTo>
                    <a:pt x="383120" y="105181"/>
                  </a:lnTo>
                  <a:lnTo>
                    <a:pt x="383120" y="191693"/>
                  </a:lnTo>
                  <a:lnTo>
                    <a:pt x="355765" y="191693"/>
                  </a:lnTo>
                  <a:lnTo>
                    <a:pt x="355765" y="219075"/>
                  </a:lnTo>
                  <a:lnTo>
                    <a:pt x="383120" y="219075"/>
                  </a:lnTo>
                  <a:lnTo>
                    <a:pt x="373494" y="264071"/>
                  </a:lnTo>
                  <a:lnTo>
                    <a:pt x="353669" y="303809"/>
                  </a:lnTo>
                  <a:lnTo>
                    <a:pt x="341147" y="318350"/>
                  </a:lnTo>
                  <a:lnTo>
                    <a:pt x="71031" y="318350"/>
                  </a:lnTo>
                  <a:lnTo>
                    <a:pt x="58534" y="303809"/>
                  </a:lnTo>
                  <a:lnTo>
                    <a:pt x="39077" y="264071"/>
                  </a:lnTo>
                  <a:lnTo>
                    <a:pt x="30784" y="219075"/>
                  </a:lnTo>
                  <a:lnTo>
                    <a:pt x="54737" y="219075"/>
                  </a:lnTo>
                  <a:lnTo>
                    <a:pt x="54737" y="191693"/>
                  </a:lnTo>
                  <a:lnTo>
                    <a:pt x="30784" y="191693"/>
                  </a:lnTo>
                  <a:lnTo>
                    <a:pt x="41922" y="142405"/>
                  </a:lnTo>
                  <a:lnTo>
                    <a:pt x="65709" y="98856"/>
                  </a:lnTo>
                  <a:lnTo>
                    <a:pt x="99999" y="63538"/>
                  </a:lnTo>
                  <a:lnTo>
                    <a:pt x="142659" y="38887"/>
                  </a:lnTo>
                  <a:lnTo>
                    <a:pt x="191554" y="27393"/>
                  </a:lnTo>
                  <a:lnTo>
                    <a:pt x="191554" y="54775"/>
                  </a:lnTo>
                  <a:lnTo>
                    <a:pt x="218935" y="54775"/>
                  </a:lnTo>
                  <a:lnTo>
                    <a:pt x="218935" y="27393"/>
                  </a:lnTo>
                  <a:lnTo>
                    <a:pt x="269506" y="38887"/>
                  </a:lnTo>
                  <a:lnTo>
                    <a:pt x="313182" y="63538"/>
                  </a:lnTo>
                  <a:lnTo>
                    <a:pt x="347992" y="98856"/>
                  </a:lnTo>
                  <a:lnTo>
                    <a:pt x="371957" y="142405"/>
                  </a:lnTo>
                  <a:lnTo>
                    <a:pt x="383120" y="191693"/>
                  </a:lnTo>
                  <a:lnTo>
                    <a:pt x="383120" y="105181"/>
                  </a:lnTo>
                  <a:lnTo>
                    <a:pt x="365252" y="77127"/>
                  </a:lnTo>
                  <a:lnTo>
                    <a:pt x="333413" y="45262"/>
                  </a:lnTo>
                  <a:lnTo>
                    <a:pt x="305384" y="27393"/>
                  </a:lnTo>
                  <a:lnTo>
                    <a:pt x="295300" y="20955"/>
                  </a:lnTo>
                  <a:lnTo>
                    <a:pt x="252158" y="5448"/>
                  </a:lnTo>
                  <a:lnTo>
                    <a:pt x="205257" y="0"/>
                  </a:lnTo>
                  <a:lnTo>
                    <a:pt x="158343" y="5448"/>
                  </a:lnTo>
                  <a:lnTo>
                    <a:pt x="115189" y="20955"/>
                  </a:lnTo>
                  <a:lnTo>
                    <a:pt x="77076" y="45262"/>
                  </a:lnTo>
                  <a:lnTo>
                    <a:pt x="45237" y="77127"/>
                  </a:lnTo>
                  <a:lnTo>
                    <a:pt x="20942" y="115265"/>
                  </a:lnTo>
                  <a:lnTo>
                    <a:pt x="5448" y="158445"/>
                  </a:lnTo>
                  <a:lnTo>
                    <a:pt x="0" y="205384"/>
                  </a:lnTo>
                  <a:lnTo>
                    <a:pt x="5448" y="252336"/>
                  </a:lnTo>
                  <a:lnTo>
                    <a:pt x="20942" y="295503"/>
                  </a:lnTo>
                  <a:lnTo>
                    <a:pt x="45237" y="333654"/>
                  </a:lnTo>
                  <a:lnTo>
                    <a:pt x="77076" y="365506"/>
                  </a:lnTo>
                  <a:lnTo>
                    <a:pt x="115189" y="389826"/>
                  </a:lnTo>
                  <a:lnTo>
                    <a:pt x="158343" y="405333"/>
                  </a:lnTo>
                  <a:lnTo>
                    <a:pt x="205257" y="410781"/>
                  </a:lnTo>
                  <a:lnTo>
                    <a:pt x="252158" y="405333"/>
                  </a:lnTo>
                  <a:lnTo>
                    <a:pt x="295300" y="389826"/>
                  </a:lnTo>
                  <a:lnTo>
                    <a:pt x="305384" y="383400"/>
                  </a:lnTo>
                  <a:lnTo>
                    <a:pt x="310743" y="379971"/>
                  </a:lnTo>
                  <a:lnTo>
                    <a:pt x="333413" y="365506"/>
                  </a:lnTo>
                  <a:lnTo>
                    <a:pt x="365252" y="333654"/>
                  </a:lnTo>
                  <a:lnTo>
                    <a:pt x="389547" y="295503"/>
                  </a:lnTo>
                  <a:lnTo>
                    <a:pt x="405041" y="252336"/>
                  </a:lnTo>
                  <a:lnTo>
                    <a:pt x="410489" y="2053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3413759" y="3707891"/>
            <a:ext cx="1079500" cy="646430"/>
          </a:xfrm>
          <a:custGeom>
            <a:avLst/>
            <a:gdLst/>
            <a:ahLst/>
            <a:cxnLst/>
            <a:rect l="l" t="t" r="r" b="b"/>
            <a:pathLst>
              <a:path w="1079500" h="646429">
                <a:moveTo>
                  <a:pt x="755903" y="0"/>
                </a:moveTo>
                <a:lnTo>
                  <a:pt x="755903" y="161543"/>
                </a:lnTo>
                <a:lnTo>
                  <a:pt x="0" y="161543"/>
                </a:lnTo>
                <a:lnTo>
                  <a:pt x="0" y="484631"/>
                </a:lnTo>
                <a:lnTo>
                  <a:pt x="755903" y="484631"/>
                </a:lnTo>
                <a:lnTo>
                  <a:pt x="755903" y="646175"/>
                </a:lnTo>
                <a:lnTo>
                  <a:pt x="1078991" y="323087"/>
                </a:lnTo>
                <a:lnTo>
                  <a:pt x="755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17903" y="1357883"/>
            <a:ext cx="1699260" cy="1675130"/>
          </a:xfrm>
          <a:custGeom>
            <a:avLst/>
            <a:gdLst/>
            <a:ahLst/>
            <a:cxnLst/>
            <a:rect l="l" t="t" r="r" b="b"/>
            <a:pathLst>
              <a:path w="1699260" h="1675130">
                <a:moveTo>
                  <a:pt x="849629" y="0"/>
                </a:moveTo>
                <a:lnTo>
                  <a:pt x="801414" y="1325"/>
                </a:lnTo>
                <a:lnTo>
                  <a:pt x="753904" y="5255"/>
                </a:lnTo>
                <a:lnTo>
                  <a:pt x="707172" y="11718"/>
                </a:lnTo>
                <a:lnTo>
                  <a:pt x="661290" y="20643"/>
                </a:lnTo>
                <a:lnTo>
                  <a:pt x="616328" y="31961"/>
                </a:lnTo>
                <a:lnTo>
                  <a:pt x="572359" y="45600"/>
                </a:lnTo>
                <a:lnTo>
                  <a:pt x="529455" y="61490"/>
                </a:lnTo>
                <a:lnTo>
                  <a:pt x="487687" y="79559"/>
                </a:lnTo>
                <a:lnTo>
                  <a:pt x="447127" y="99738"/>
                </a:lnTo>
                <a:lnTo>
                  <a:pt x="407846" y="121956"/>
                </a:lnTo>
                <a:lnTo>
                  <a:pt x="369916" y="146141"/>
                </a:lnTo>
                <a:lnTo>
                  <a:pt x="333410" y="172224"/>
                </a:lnTo>
                <a:lnTo>
                  <a:pt x="298398" y="200134"/>
                </a:lnTo>
                <a:lnTo>
                  <a:pt x="264953" y="229799"/>
                </a:lnTo>
                <a:lnTo>
                  <a:pt x="233146" y="261150"/>
                </a:lnTo>
                <a:lnTo>
                  <a:pt x="203048" y="294115"/>
                </a:lnTo>
                <a:lnTo>
                  <a:pt x="174732" y="328624"/>
                </a:lnTo>
                <a:lnTo>
                  <a:pt x="148270" y="364607"/>
                </a:lnTo>
                <a:lnTo>
                  <a:pt x="123732" y="401992"/>
                </a:lnTo>
                <a:lnTo>
                  <a:pt x="101191" y="440709"/>
                </a:lnTo>
                <a:lnTo>
                  <a:pt x="80718" y="480687"/>
                </a:lnTo>
                <a:lnTo>
                  <a:pt x="62385" y="521856"/>
                </a:lnTo>
                <a:lnTo>
                  <a:pt x="46264" y="564145"/>
                </a:lnTo>
                <a:lnTo>
                  <a:pt x="32426" y="607483"/>
                </a:lnTo>
                <a:lnTo>
                  <a:pt x="20944" y="651799"/>
                </a:lnTo>
                <a:lnTo>
                  <a:pt x="11888" y="697024"/>
                </a:lnTo>
                <a:lnTo>
                  <a:pt x="5331" y="743085"/>
                </a:lnTo>
                <a:lnTo>
                  <a:pt x="1344" y="789914"/>
                </a:lnTo>
                <a:lnTo>
                  <a:pt x="0" y="837438"/>
                </a:lnTo>
                <a:lnTo>
                  <a:pt x="1344" y="884961"/>
                </a:lnTo>
                <a:lnTo>
                  <a:pt x="5331" y="931790"/>
                </a:lnTo>
                <a:lnTo>
                  <a:pt x="11888" y="977851"/>
                </a:lnTo>
                <a:lnTo>
                  <a:pt x="20944" y="1023076"/>
                </a:lnTo>
                <a:lnTo>
                  <a:pt x="32426" y="1067392"/>
                </a:lnTo>
                <a:lnTo>
                  <a:pt x="46264" y="1110730"/>
                </a:lnTo>
                <a:lnTo>
                  <a:pt x="62385" y="1153019"/>
                </a:lnTo>
                <a:lnTo>
                  <a:pt x="80718" y="1194188"/>
                </a:lnTo>
                <a:lnTo>
                  <a:pt x="101191" y="1234166"/>
                </a:lnTo>
                <a:lnTo>
                  <a:pt x="123732" y="1272883"/>
                </a:lnTo>
                <a:lnTo>
                  <a:pt x="148270" y="1310268"/>
                </a:lnTo>
                <a:lnTo>
                  <a:pt x="174732" y="1346251"/>
                </a:lnTo>
                <a:lnTo>
                  <a:pt x="203048" y="1380760"/>
                </a:lnTo>
                <a:lnTo>
                  <a:pt x="233146" y="1413725"/>
                </a:lnTo>
                <a:lnTo>
                  <a:pt x="264953" y="1445076"/>
                </a:lnTo>
                <a:lnTo>
                  <a:pt x="298398" y="1474741"/>
                </a:lnTo>
                <a:lnTo>
                  <a:pt x="333410" y="1502651"/>
                </a:lnTo>
                <a:lnTo>
                  <a:pt x="369916" y="1528734"/>
                </a:lnTo>
                <a:lnTo>
                  <a:pt x="407846" y="1552919"/>
                </a:lnTo>
                <a:lnTo>
                  <a:pt x="447127" y="1575137"/>
                </a:lnTo>
                <a:lnTo>
                  <a:pt x="487687" y="1595316"/>
                </a:lnTo>
                <a:lnTo>
                  <a:pt x="529455" y="1613385"/>
                </a:lnTo>
                <a:lnTo>
                  <a:pt x="572359" y="1629275"/>
                </a:lnTo>
                <a:lnTo>
                  <a:pt x="616328" y="1642914"/>
                </a:lnTo>
                <a:lnTo>
                  <a:pt x="661290" y="1654232"/>
                </a:lnTo>
                <a:lnTo>
                  <a:pt x="707172" y="1663157"/>
                </a:lnTo>
                <a:lnTo>
                  <a:pt x="753904" y="1669620"/>
                </a:lnTo>
                <a:lnTo>
                  <a:pt x="801414" y="1673550"/>
                </a:lnTo>
                <a:lnTo>
                  <a:pt x="849629" y="1674876"/>
                </a:lnTo>
                <a:lnTo>
                  <a:pt x="897845" y="1673550"/>
                </a:lnTo>
                <a:lnTo>
                  <a:pt x="945355" y="1669620"/>
                </a:lnTo>
                <a:lnTo>
                  <a:pt x="992087" y="1663157"/>
                </a:lnTo>
                <a:lnTo>
                  <a:pt x="1037969" y="1654232"/>
                </a:lnTo>
                <a:lnTo>
                  <a:pt x="1082931" y="1642914"/>
                </a:lnTo>
                <a:lnTo>
                  <a:pt x="1126900" y="1629275"/>
                </a:lnTo>
                <a:lnTo>
                  <a:pt x="1169804" y="1613385"/>
                </a:lnTo>
                <a:lnTo>
                  <a:pt x="1211572" y="1595316"/>
                </a:lnTo>
                <a:lnTo>
                  <a:pt x="1252132" y="1575137"/>
                </a:lnTo>
                <a:lnTo>
                  <a:pt x="1291413" y="1552919"/>
                </a:lnTo>
                <a:lnTo>
                  <a:pt x="1329343" y="1528734"/>
                </a:lnTo>
                <a:lnTo>
                  <a:pt x="1365849" y="1502651"/>
                </a:lnTo>
                <a:lnTo>
                  <a:pt x="1400861" y="1474741"/>
                </a:lnTo>
                <a:lnTo>
                  <a:pt x="1434306" y="1445076"/>
                </a:lnTo>
                <a:lnTo>
                  <a:pt x="1466113" y="1413725"/>
                </a:lnTo>
                <a:lnTo>
                  <a:pt x="1496211" y="1380760"/>
                </a:lnTo>
                <a:lnTo>
                  <a:pt x="1524527" y="1346251"/>
                </a:lnTo>
                <a:lnTo>
                  <a:pt x="1550989" y="1310268"/>
                </a:lnTo>
                <a:lnTo>
                  <a:pt x="1575527" y="1272883"/>
                </a:lnTo>
                <a:lnTo>
                  <a:pt x="1598068" y="1234166"/>
                </a:lnTo>
                <a:lnTo>
                  <a:pt x="1618541" y="1194188"/>
                </a:lnTo>
                <a:lnTo>
                  <a:pt x="1636874" y="1153019"/>
                </a:lnTo>
                <a:lnTo>
                  <a:pt x="1652995" y="1110730"/>
                </a:lnTo>
                <a:lnTo>
                  <a:pt x="1666833" y="1067392"/>
                </a:lnTo>
                <a:lnTo>
                  <a:pt x="1678315" y="1023076"/>
                </a:lnTo>
                <a:lnTo>
                  <a:pt x="1687371" y="977851"/>
                </a:lnTo>
                <a:lnTo>
                  <a:pt x="1693928" y="931790"/>
                </a:lnTo>
                <a:lnTo>
                  <a:pt x="1697915" y="884961"/>
                </a:lnTo>
                <a:lnTo>
                  <a:pt x="1699260" y="837438"/>
                </a:lnTo>
                <a:lnTo>
                  <a:pt x="1697915" y="789914"/>
                </a:lnTo>
                <a:lnTo>
                  <a:pt x="1693928" y="743085"/>
                </a:lnTo>
                <a:lnTo>
                  <a:pt x="1687371" y="697024"/>
                </a:lnTo>
                <a:lnTo>
                  <a:pt x="1678315" y="651799"/>
                </a:lnTo>
                <a:lnTo>
                  <a:pt x="1666833" y="607483"/>
                </a:lnTo>
                <a:lnTo>
                  <a:pt x="1652995" y="564145"/>
                </a:lnTo>
                <a:lnTo>
                  <a:pt x="1636874" y="521856"/>
                </a:lnTo>
                <a:lnTo>
                  <a:pt x="1618541" y="480687"/>
                </a:lnTo>
                <a:lnTo>
                  <a:pt x="1598068" y="440709"/>
                </a:lnTo>
                <a:lnTo>
                  <a:pt x="1575527" y="401992"/>
                </a:lnTo>
                <a:lnTo>
                  <a:pt x="1550989" y="364607"/>
                </a:lnTo>
                <a:lnTo>
                  <a:pt x="1524527" y="328624"/>
                </a:lnTo>
                <a:lnTo>
                  <a:pt x="1496211" y="294115"/>
                </a:lnTo>
                <a:lnTo>
                  <a:pt x="1466113" y="261150"/>
                </a:lnTo>
                <a:lnTo>
                  <a:pt x="1434306" y="229799"/>
                </a:lnTo>
                <a:lnTo>
                  <a:pt x="1400861" y="200134"/>
                </a:lnTo>
                <a:lnTo>
                  <a:pt x="1365849" y="172224"/>
                </a:lnTo>
                <a:lnTo>
                  <a:pt x="1329343" y="146141"/>
                </a:lnTo>
                <a:lnTo>
                  <a:pt x="1291413" y="121956"/>
                </a:lnTo>
                <a:lnTo>
                  <a:pt x="1252132" y="99738"/>
                </a:lnTo>
                <a:lnTo>
                  <a:pt x="1211572" y="79559"/>
                </a:lnTo>
                <a:lnTo>
                  <a:pt x="1169804" y="61490"/>
                </a:lnTo>
                <a:lnTo>
                  <a:pt x="1126900" y="45600"/>
                </a:lnTo>
                <a:lnTo>
                  <a:pt x="1082931" y="31961"/>
                </a:lnTo>
                <a:lnTo>
                  <a:pt x="1037969" y="20643"/>
                </a:lnTo>
                <a:lnTo>
                  <a:pt x="992087" y="11718"/>
                </a:lnTo>
                <a:lnTo>
                  <a:pt x="945355" y="5255"/>
                </a:lnTo>
                <a:lnTo>
                  <a:pt x="897845" y="1325"/>
                </a:lnTo>
                <a:lnTo>
                  <a:pt x="849629" y="0"/>
                </a:lnTo>
                <a:close/>
              </a:path>
            </a:pathLst>
          </a:custGeom>
          <a:solidFill>
            <a:srgbClr val="F39700">
              <a:alpha val="8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17903" y="3090672"/>
            <a:ext cx="1699260" cy="1673860"/>
          </a:xfrm>
          <a:custGeom>
            <a:avLst/>
            <a:gdLst/>
            <a:ahLst/>
            <a:cxnLst/>
            <a:rect l="l" t="t" r="r" b="b"/>
            <a:pathLst>
              <a:path w="1699260" h="1673860">
                <a:moveTo>
                  <a:pt x="849629" y="0"/>
                </a:moveTo>
                <a:lnTo>
                  <a:pt x="801414" y="1324"/>
                </a:lnTo>
                <a:lnTo>
                  <a:pt x="753904" y="5251"/>
                </a:lnTo>
                <a:lnTo>
                  <a:pt x="707172" y="11709"/>
                </a:lnTo>
                <a:lnTo>
                  <a:pt x="661290" y="20629"/>
                </a:lnTo>
                <a:lnTo>
                  <a:pt x="616328" y="31938"/>
                </a:lnTo>
                <a:lnTo>
                  <a:pt x="572359" y="45567"/>
                </a:lnTo>
                <a:lnTo>
                  <a:pt x="529455" y="61445"/>
                </a:lnTo>
                <a:lnTo>
                  <a:pt x="487687" y="79501"/>
                </a:lnTo>
                <a:lnTo>
                  <a:pt x="447127" y="99665"/>
                </a:lnTo>
                <a:lnTo>
                  <a:pt x="407846" y="121865"/>
                </a:lnTo>
                <a:lnTo>
                  <a:pt x="369916" y="146032"/>
                </a:lnTo>
                <a:lnTo>
                  <a:pt x="333410" y="172094"/>
                </a:lnTo>
                <a:lnTo>
                  <a:pt x="298398" y="199981"/>
                </a:lnTo>
                <a:lnTo>
                  <a:pt x="264953" y="229622"/>
                </a:lnTo>
                <a:lnTo>
                  <a:pt x="233146" y="260946"/>
                </a:lnTo>
                <a:lnTo>
                  <a:pt x="203048" y="293883"/>
                </a:lnTo>
                <a:lnTo>
                  <a:pt x="174732" y="328363"/>
                </a:lnTo>
                <a:lnTo>
                  <a:pt x="148270" y="364313"/>
                </a:lnTo>
                <a:lnTo>
                  <a:pt x="123732" y="401665"/>
                </a:lnTo>
                <a:lnTo>
                  <a:pt x="101191" y="440347"/>
                </a:lnTo>
                <a:lnTo>
                  <a:pt x="80718" y="480288"/>
                </a:lnTo>
                <a:lnTo>
                  <a:pt x="62385" y="521418"/>
                </a:lnTo>
                <a:lnTo>
                  <a:pt x="46264" y="563666"/>
                </a:lnTo>
                <a:lnTo>
                  <a:pt x="32426" y="606961"/>
                </a:lnTo>
                <a:lnTo>
                  <a:pt x="20944" y="651233"/>
                </a:lnTo>
                <a:lnTo>
                  <a:pt x="11888" y="696411"/>
                </a:lnTo>
                <a:lnTo>
                  <a:pt x="5331" y="742425"/>
                </a:lnTo>
                <a:lnTo>
                  <a:pt x="1344" y="789203"/>
                </a:lnTo>
                <a:lnTo>
                  <a:pt x="0" y="836676"/>
                </a:lnTo>
                <a:lnTo>
                  <a:pt x="1344" y="884148"/>
                </a:lnTo>
                <a:lnTo>
                  <a:pt x="5331" y="930926"/>
                </a:lnTo>
                <a:lnTo>
                  <a:pt x="11888" y="976940"/>
                </a:lnTo>
                <a:lnTo>
                  <a:pt x="20944" y="1022118"/>
                </a:lnTo>
                <a:lnTo>
                  <a:pt x="32426" y="1066390"/>
                </a:lnTo>
                <a:lnTo>
                  <a:pt x="46264" y="1109685"/>
                </a:lnTo>
                <a:lnTo>
                  <a:pt x="62385" y="1151933"/>
                </a:lnTo>
                <a:lnTo>
                  <a:pt x="80718" y="1193063"/>
                </a:lnTo>
                <a:lnTo>
                  <a:pt x="101191" y="1233004"/>
                </a:lnTo>
                <a:lnTo>
                  <a:pt x="123732" y="1271686"/>
                </a:lnTo>
                <a:lnTo>
                  <a:pt x="148270" y="1309038"/>
                </a:lnTo>
                <a:lnTo>
                  <a:pt x="174732" y="1344988"/>
                </a:lnTo>
                <a:lnTo>
                  <a:pt x="203048" y="1379468"/>
                </a:lnTo>
                <a:lnTo>
                  <a:pt x="233146" y="1412405"/>
                </a:lnTo>
                <a:lnTo>
                  <a:pt x="264953" y="1443729"/>
                </a:lnTo>
                <a:lnTo>
                  <a:pt x="298398" y="1473370"/>
                </a:lnTo>
                <a:lnTo>
                  <a:pt x="333410" y="1501257"/>
                </a:lnTo>
                <a:lnTo>
                  <a:pt x="369916" y="1527319"/>
                </a:lnTo>
                <a:lnTo>
                  <a:pt x="407846" y="1551486"/>
                </a:lnTo>
                <a:lnTo>
                  <a:pt x="447127" y="1573686"/>
                </a:lnTo>
                <a:lnTo>
                  <a:pt x="487687" y="1593850"/>
                </a:lnTo>
                <a:lnTo>
                  <a:pt x="529455" y="1611906"/>
                </a:lnTo>
                <a:lnTo>
                  <a:pt x="572359" y="1627784"/>
                </a:lnTo>
                <a:lnTo>
                  <a:pt x="616328" y="1641413"/>
                </a:lnTo>
                <a:lnTo>
                  <a:pt x="661290" y="1652722"/>
                </a:lnTo>
                <a:lnTo>
                  <a:pt x="707172" y="1661642"/>
                </a:lnTo>
                <a:lnTo>
                  <a:pt x="753904" y="1668100"/>
                </a:lnTo>
                <a:lnTo>
                  <a:pt x="801414" y="1672027"/>
                </a:lnTo>
                <a:lnTo>
                  <a:pt x="849629" y="1673352"/>
                </a:lnTo>
                <a:lnTo>
                  <a:pt x="897845" y="1672027"/>
                </a:lnTo>
                <a:lnTo>
                  <a:pt x="945355" y="1668100"/>
                </a:lnTo>
                <a:lnTo>
                  <a:pt x="992087" y="1661642"/>
                </a:lnTo>
                <a:lnTo>
                  <a:pt x="1037969" y="1652722"/>
                </a:lnTo>
                <a:lnTo>
                  <a:pt x="1082931" y="1641413"/>
                </a:lnTo>
                <a:lnTo>
                  <a:pt x="1126900" y="1627784"/>
                </a:lnTo>
                <a:lnTo>
                  <a:pt x="1169804" y="1611906"/>
                </a:lnTo>
                <a:lnTo>
                  <a:pt x="1211572" y="1593850"/>
                </a:lnTo>
                <a:lnTo>
                  <a:pt x="1252132" y="1573686"/>
                </a:lnTo>
                <a:lnTo>
                  <a:pt x="1291413" y="1551486"/>
                </a:lnTo>
                <a:lnTo>
                  <a:pt x="1329343" y="1527319"/>
                </a:lnTo>
                <a:lnTo>
                  <a:pt x="1365849" y="1501257"/>
                </a:lnTo>
                <a:lnTo>
                  <a:pt x="1400861" y="1473370"/>
                </a:lnTo>
                <a:lnTo>
                  <a:pt x="1434306" y="1443729"/>
                </a:lnTo>
                <a:lnTo>
                  <a:pt x="1466113" y="1412405"/>
                </a:lnTo>
                <a:lnTo>
                  <a:pt x="1496211" y="1379468"/>
                </a:lnTo>
                <a:lnTo>
                  <a:pt x="1524527" y="1344988"/>
                </a:lnTo>
                <a:lnTo>
                  <a:pt x="1550989" y="1309038"/>
                </a:lnTo>
                <a:lnTo>
                  <a:pt x="1575527" y="1271686"/>
                </a:lnTo>
                <a:lnTo>
                  <a:pt x="1598068" y="1233004"/>
                </a:lnTo>
                <a:lnTo>
                  <a:pt x="1618541" y="1193063"/>
                </a:lnTo>
                <a:lnTo>
                  <a:pt x="1636874" y="1151933"/>
                </a:lnTo>
                <a:lnTo>
                  <a:pt x="1652995" y="1109685"/>
                </a:lnTo>
                <a:lnTo>
                  <a:pt x="1666833" y="1066390"/>
                </a:lnTo>
                <a:lnTo>
                  <a:pt x="1678315" y="1022118"/>
                </a:lnTo>
                <a:lnTo>
                  <a:pt x="1687371" y="976940"/>
                </a:lnTo>
                <a:lnTo>
                  <a:pt x="1693928" y="930926"/>
                </a:lnTo>
                <a:lnTo>
                  <a:pt x="1697915" y="884148"/>
                </a:lnTo>
                <a:lnTo>
                  <a:pt x="1699260" y="836676"/>
                </a:lnTo>
                <a:lnTo>
                  <a:pt x="1697915" y="789203"/>
                </a:lnTo>
                <a:lnTo>
                  <a:pt x="1693928" y="742425"/>
                </a:lnTo>
                <a:lnTo>
                  <a:pt x="1687371" y="696411"/>
                </a:lnTo>
                <a:lnTo>
                  <a:pt x="1678315" y="651233"/>
                </a:lnTo>
                <a:lnTo>
                  <a:pt x="1666833" y="606961"/>
                </a:lnTo>
                <a:lnTo>
                  <a:pt x="1652995" y="563666"/>
                </a:lnTo>
                <a:lnTo>
                  <a:pt x="1636874" y="521418"/>
                </a:lnTo>
                <a:lnTo>
                  <a:pt x="1618541" y="480288"/>
                </a:lnTo>
                <a:lnTo>
                  <a:pt x="1598068" y="440347"/>
                </a:lnTo>
                <a:lnTo>
                  <a:pt x="1575527" y="401665"/>
                </a:lnTo>
                <a:lnTo>
                  <a:pt x="1550989" y="364313"/>
                </a:lnTo>
                <a:lnTo>
                  <a:pt x="1524527" y="328363"/>
                </a:lnTo>
                <a:lnTo>
                  <a:pt x="1496211" y="293883"/>
                </a:lnTo>
                <a:lnTo>
                  <a:pt x="1466113" y="260946"/>
                </a:lnTo>
                <a:lnTo>
                  <a:pt x="1434306" y="229622"/>
                </a:lnTo>
                <a:lnTo>
                  <a:pt x="1400861" y="199981"/>
                </a:lnTo>
                <a:lnTo>
                  <a:pt x="1365849" y="172094"/>
                </a:lnTo>
                <a:lnTo>
                  <a:pt x="1329343" y="146032"/>
                </a:lnTo>
                <a:lnTo>
                  <a:pt x="1291413" y="121865"/>
                </a:lnTo>
                <a:lnTo>
                  <a:pt x="1252132" y="99665"/>
                </a:lnTo>
                <a:lnTo>
                  <a:pt x="1211572" y="79501"/>
                </a:lnTo>
                <a:lnTo>
                  <a:pt x="1169804" y="61445"/>
                </a:lnTo>
                <a:lnTo>
                  <a:pt x="1126900" y="45567"/>
                </a:lnTo>
                <a:lnTo>
                  <a:pt x="1082931" y="31938"/>
                </a:lnTo>
                <a:lnTo>
                  <a:pt x="1037969" y="20629"/>
                </a:lnTo>
                <a:lnTo>
                  <a:pt x="992087" y="11709"/>
                </a:lnTo>
                <a:lnTo>
                  <a:pt x="945355" y="5251"/>
                </a:lnTo>
                <a:lnTo>
                  <a:pt x="897845" y="1324"/>
                </a:lnTo>
                <a:lnTo>
                  <a:pt x="849629" y="0"/>
                </a:lnTo>
                <a:close/>
              </a:path>
            </a:pathLst>
          </a:custGeom>
          <a:solidFill>
            <a:srgbClr val="333333">
              <a:alpha val="8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846579" y="3618991"/>
            <a:ext cx="104394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预算较低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操作灵活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04188" y="4802123"/>
            <a:ext cx="1699260" cy="1673860"/>
          </a:xfrm>
          <a:custGeom>
            <a:avLst/>
            <a:gdLst/>
            <a:ahLst/>
            <a:cxnLst/>
            <a:rect l="l" t="t" r="r" b="b"/>
            <a:pathLst>
              <a:path w="1699260" h="1673860">
                <a:moveTo>
                  <a:pt x="849630" y="0"/>
                </a:moveTo>
                <a:lnTo>
                  <a:pt x="801414" y="1324"/>
                </a:lnTo>
                <a:lnTo>
                  <a:pt x="753904" y="5251"/>
                </a:lnTo>
                <a:lnTo>
                  <a:pt x="707172" y="11709"/>
                </a:lnTo>
                <a:lnTo>
                  <a:pt x="661290" y="20629"/>
                </a:lnTo>
                <a:lnTo>
                  <a:pt x="616328" y="31938"/>
                </a:lnTo>
                <a:lnTo>
                  <a:pt x="572359" y="45567"/>
                </a:lnTo>
                <a:lnTo>
                  <a:pt x="529455" y="61445"/>
                </a:lnTo>
                <a:lnTo>
                  <a:pt x="487687" y="79501"/>
                </a:lnTo>
                <a:lnTo>
                  <a:pt x="447127" y="99665"/>
                </a:lnTo>
                <a:lnTo>
                  <a:pt x="407846" y="121865"/>
                </a:lnTo>
                <a:lnTo>
                  <a:pt x="369916" y="146032"/>
                </a:lnTo>
                <a:lnTo>
                  <a:pt x="333410" y="172094"/>
                </a:lnTo>
                <a:lnTo>
                  <a:pt x="298398" y="199981"/>
                </a:lnTo>
                <a:lnTo>
                  <a:pt x="264953" y="229622"/>
                </a:lnTo>
                <a:lnTo>
                  <a:pt x="233146" y="260946"/>
                </a:lnTo>
                <a:lnTo>
                  <a:pt x="203048" y="293883"/>
                </a:lnTo>
                <a:lnTo>
                  <a:pt x="174732" y="328363"/>
                </a:lnTo>
                <a:lnTo>
                  <a:pt x="148270" y="364313"/>
                </a:lnTo>
                <a:lnTo>
                  <a:pt x="123732" y="401665"/>
                </a:lnTo>
                <a:lnTo>
                  <a:pt x="101191" y="440347"/>
                </a:lnTo>
                <a:lnTo>
                  <a:pt x="80718" y="480288"/>
                </a:lnTo>
                <a:lnTo>
                  <a:pt x="62385" y="521418"/>
                </a:lnTo>
                <a:lnTo>
                  <a:pt x="46264" y="563666"/>
                </a:lnTo>
                <a:lnTo>
                  <a:pt x="32426" y="606961"/>
                </a:lnTo>
                <a:lnTo>
                  <a:pt x="20944" y="651233"/>
                </a:lnTo>
                <a:lnTo>
                  <a:pt x="11888" y="696411"/>
                </a:lnTo>
                <a:lnTo>
                  <a:pt x="5331" y="742425"/>
                </a:lnTo>
                <a:lnTo>
                  <a:pt x="1344" y="789203"/>
                </a:lnTo>
                <a:lnTo>
                  <a:pt x="0" y="836676"/>
                </a:lnTo>
                <a:lnTo>
                  <a:pt x="1344" y="884153"/>
                </a:lnTo>
                <a:lnTo>
                  <a:pt x="5331" y="930935"/>
                </a:lnTo>
                <a:lnTo>
                  <a:pt x="11888" y="976952"/>
                </a:lnTo>
                <a:lnTo>
                  <a:pt x="20944" y="1022133"/>
                </a:lnTo>
                <a:lnTo>
                  <a:pt x="32426" y="1066408"/>
                </a:lnTo>
                <a:lnTo>
                  <a:pt x="46264" y="1109705"/>
                </a:lnTo>
                <a:lnTo>
                  <a:pt x="62385" y="1151954"/>
                </a:lnTo>
                <a:lnTo>
                  <a:pt x="80718" y="1193085"/>
                </a:lnTo>
                <a:lnTo>
                  <a:pt x="101191" y="1233027"/>
                </a:lnTo>
                <a:lnTo>
                  <a:pt x="123732" y="1271709"/>
                </a:lnTo>
                <a:lnTo>
                  <a:pt x="148270" y="1309060"/>
                </a:lnTo>
                <a:lnTo>
                  <a:pt x="174732" y="1345010"/>
                </a:lnTo>
                <a:lnTo>
                  <a:pt x="203048" y="1379489"/>
                </a:lnTo>
                <a:lnTo>
                  <a:pt x="233146" y="1412425"/>
                </a:lnTo>
                <a:lnTo>
                  <a:pt x="264953" y="1443748"/>
                </a:lnTo>
                <a:lnTo>
                  <a:pt x="298398" y="1473387"/>
                </a:lnTo>
                <a:lnTo>
                  <a:pt x="333410" y="1501273"/>
                </a:lnTo>
                <a:lnTo>
                  <a:pt x="369916" y="1527333"/>
                </a:lnTo>
                <a:lnTo>
                  <a:pt x="407846" y="1551498"/>
                </a:lnTo>
                <a:lnTo>
                  <a:pt x="447127" y="1573696"/>
                </a:lnTo>
                <a:lnTo>
                  <a:pt x="487687" y="1593858"/>
                </a:lnTo>
                <a:lnTo>
                  <a:pt x="529455" y="1611913"/>
                </a:lnTo>
                <a:lnTo>
                  <a:pt x="572359" y="1627789"/>
                </a:lnTo>
                <a:lnTo>
                  <a:pt x="616328" y="1641416"/>
                </a:lnTo>
                <a:lnTo>
                  <a:pt x="661290" y="1652725"/>
                </a:lnTo>
                <a:lnTo>
                  <a:pt x="707172" y="1661643"/>
                </a:lnTo>
                <a:lnTo>
                  <a:pt x="753904" y="1668101"/>
                </a:lnTo>
                <a:lnTo>
                  <a:pt x="801414" y="1672027"/>
                </a:lnTo>
                <a:lnTo>
                  <a:pt x="849630" y="1673352"/>
                </a:lnTo>
                <a:lnTo>
                  <a:pt x="897845" y="1672027"/>
                </a:lnTo>
                <a:lnTo>
                  <a:pt x="945355" y="1668101"/>
                </a:lnTo>
                <a:lnTo>
                  <a:pt x="992087" y="1661643"/>
                </a:lnTo>
                <a:lnTo>
                  <a:pt x="1037969" y="1652725"/>
                </a:lnTo>
                <a:lnTo>
                  <a:pt x="1082931" y="1641416"/>
                </a:lnTo>
                <a:lnTo>
                  <a:pt x="1126900" y="1627789"/>
                </a:lnTo>
                <a:lnTo>
                  <a:pt x="1169804" y="1611913"/>
                </a:lnTo>
                <a:lnTo>
                  <a:pt x="1211572" y="1593858"/>
                </a:lnTo>
                <a:lnTo>
                  <a:pt x="1252132" y="1573696"/>
                </a:lnTo>
                <a:lnTo>
                  <a:pt x="1291413" y="1551498"/>
                </a:lnTo>
                <a:lnTo>
                  <a:pt x="1329343" y="1527333"/>
                </a:lnTo>
                <a:lnTo>
                  <a:pt x="1365849" y="1501273"/>
                </a:lnTo>
                <a:lnTo>
                  <a:pt x="1400861" y="1473387"/>
                </a:lnTo>
                <a:lnTo>
                  <a:pt x="1434306" y="1443748"/>
                </a:lnTo>
                <a:lnTo>
                  <a:pt x="1466113" y="1412425"/>
                </a:lnTo>
                <a:lnTo>
                  <a:pt x="1496211" y="1379489"/>
                </a:lnTo>
                <a:lnTo>
                  <a:pt x="1524527" y="1345010"/>
                </a:lnTo>
                <a:lnTo>
                  <a:pt x="1550989" y="1309060"/>
                </a:lnTo>
                <a:lnTo>
                  <a:pt x="1575527" y="1271709"/>
                </a:lnTo>
                <a:lnTo>
                  <a:pt x="1598068" y="1233027"/>
                </a:lnTo>
                <a:lnTo>
                  <a:pt x="1618541" y="1193085"/>
                </a:lnTo>
                <a:lnTo>
                  <a:pt x="1636874" y="1151954"/>
                </a:lnTo>
                <a:lnTo>
                  <a:pt x="1652995" y="1109705"/>
                </a:lnTo>
                <a:lnTo>
                  <a:pt x="1666833" y="1066408"/>
                </a:lnTo>
                <a:lnTo>
                  <a:pt x="1678315" y="1022133"/>
                </a:lnTo>
                <a:lnTo>
                  <a:pt x="1687371" y="976952"/>
                </a:lnTo>
                <a:lnTo>
                  <a:pt x="1693928" y="930935"/>
                </a:lnTo>
                <a:lnTo>
                  <a:pt x="1697915" y="884153"/>
                </a:lnTo>
                <a:lnTo>
                  <a:pt x="1699260" y="836676"/>
                </a:lnTo>
                <a:lnTo>
                  <a:pt x="1697915" y="789203"/>
                </a:lnTo>
                <a:lnTo>
                  <a:pt x="1693928" y="742425"/>
                </a:lnTo>
                <a:lnTo>
                  <a:pt x="1687371" y="696411"/>
                </a:lnTo>
                <a:lnTo>
                  <a:pt x="1678315" y="651233"/>
                </a:lnTo>
                <a:lnTo>
                  <a:pt x="1666833" y="606961"/>
                </a:lnTo>
                <a:lnTo>
                  <a:pt x="1652995" y="563666"/>
                </a:lnTo>
                <a:lnTo>
                  <a:pt x="1636874" y="521418"/>
                </a:lnTo>
                <a:lnTo>
                  <a:pt x="1618541" y="480288"/>
                </a:lnTo>
                <a:lnTo>
                  <a:pt x="1598068" y="440347"/>
                </a:lnTo>
                <a:lnTo>
                  <a:pt x="1575527" y="401665"/>
                </a:lnTo>
                <a:lnTo>
                  <a:pt x="1550989" y="364313"/>
                </a:lnTo>
                <a:lnTo>
                  <a:pt x="1524527" y="328363"/>
                </a:lnTo>
                <a:lnTo>
                  <a:pt x="1496211" y="293883"/>
                </a:lnTo>
                <a:lnTo>
                  <a:pt x="1466113" y="260946"/>
                </a:lnTo>
                <a:lnTo>
                  <a:pt x="1434306" y="229622"/>
                </a:lnTo>
                <a:lnTo>
                  <a:pt x="1400861" y="199981"/>
                </a:lnTo>
                <a:lnTo>
                  <a:pt x="1365849" y="172094"/>
                </a:lnTo>
                <a:lnTo>
                  <a:pt x="1329343" y="146032"/>
                </a:lnTo>
                <a:lnTo>
                  <a:pt x="1291413" y="121865"/>
                </a:lnTo>
                <a:lnTo>
                  <a:pt x="1252132" y="99665"/>
                </a:lnTo>
                <a:lnTo>
                  <a:pt x="1211572" y="79501"/>
                </a:lnTo>
                <a:lnTo>
                  <a:pt x="1169804" y="61445"/>
                </a:lnTo>
                <a:lnTo>
                  <a:pt x="1126900" y="45567"/>
                </a:lnTo>
                <a:lnTo>
                  <a:pt x="1082931" y="31938"/>
                </a:lnTo>
                <a:lnTo>
                  <a:pt x="1037969" y="20629"/>
                </a:lnTo>
                <a:lnTo>
                  <a:pt x="992087" y="11709"/>
                </a:lnTo>
                <a:lnTo>
                  <a:pt x="945355" y="5251"/>
                </a:lnTo>
                <a:lnTo>
                  <a:pt x="897845" y="1324"/>
                </a:lnTo>
                <a:lnTo>
                  <a:pt x="849630" y="0"/>
                </a:lnTo>
                <a:close/>
              </a:path>
            </a:pathLst>
          </a:custGeom>
          <a:solidFill>
            <a:srgbClr val="D75600">
              <a:alpha val="8980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833498" y="5330444"/>
            <a:ext cx="10452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数据指导 及时调整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46579" y="1185494"/>
            <a:ext cx="9112885" cy="233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86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PMingLiU"/>
                <a:cs typeface="PMingLiU"/>
              </a:rPr>
              <a:t>数字化灵活发展、缩短周期、定向发展、及时补位</a:t>
            </a:r>
            <a:endParaRPr sz="1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2400">
              <a:latin typeface="PMingLiU"/>
              <a:cs typeface="PMingLiU"/>
            </a:endParaRPr>
          </a:p>
          <a:p>
            <a:pPr marL="12700" marR="807466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高频挑战 高频学习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5542280">
              <a:lnSpc>
                <a:spcPts val="2395"/>
              </a:lnSpc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知识学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转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移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线上—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—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移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学习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黑体" panose="02010609060101010101" charset="-122"/>
              <a:cs typeface="黑体" panose="02010609060101010101" charset="-122"/>
            </a:endParaRPr>
          </a:p>
          <a:p>
            <a:pPr marL="55422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线下引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导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转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移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线上—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—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虚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拟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1605" y="1200911"/>
            <a:ext cx="10780395" cy="5657215"/>
            <a:chOff x="1411605" y="1200911"/>
            <a:chExt cx="10780395" cy="56572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33600" y="1200911"/>
              <a:ext cx="10058400" cy="56570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21130" y="2140458"/>
              <a:ext cx="2303145" cy="2268220"/>
            </a:xfrm>
            <a:custGeom>
              <a:avLst/>
              <a:gdLst/>
              <a:ahLst/>
              <a:cxnLst/>
              <a:rect l="l" t="t" r="r" b="b"/>
              <a:pathLst>
                <a:path w="2303145" h="2268220">
                  <a:moveTo>
                    <a:pt x="0" y="1133855"/>
                  </a:moveTo>
                  <a:lnTo>
                    <a:pt x="1010" y="1085924"/>
                  </a:lnTo>
                  <a:lnTo>
                    <a:pt x="4013" y="1038500"/>
                  </a:lnTo>
                  <a:lnTo>
                    <a:pt x="8970" y="991622"/>
                  </a:lnTo>
                  <a:lnTo>
                    <a:pt x="15841" y="945330"/>
                  </a:lnTo>
                  <a:lnTo>
                    <a:pt x="24586" y="899664"/>
                  </a:lnTo>
                  <a:lnTo>
                    <a:pt x="35164" y="854662"/>
                  </a:lnTo>
                  <a:lnTo>
                    <a:pt x="47536" y="810364"/>
                  </a:lnTo>
                  <a:lnTo>
                    <a:pt x="61661" y="766810"/>
                  </a:lnTo>
                  <a:lnTo>
                    <a:pt x="77501" y="724038"/>
                  </a:lnTo>
                  <a:lnTo>
                    <a:pt x="95014" y="682089"/>
                  </a:lnTo>
                  <a:lnTo>
                    <a:pt x="114161" y="641000"/>
                  </a:lnTo>
                  <a:lnTo>
                    <a:pt x="134902" y="600813"/>
                  </a:lnTo>
                  <a:lnTo>
                    <a:pt x="157197" y="561565"/>
                  </a:lnTo>
                  <a:lnTo>
                    <a:pt x="181006" y="523297"/>
                  </a:lnTo>
                  <a:lnTo>
                    <a:pt x="206289" y="486048"/>
                  </a:lnTo>
                  <a:lnTo>
                    <a:pt x="233006" y="449857"/>
                  </a:lnTo>
                  <a:lnTo>
                    <a:pt x="261117" y="414763"/>
                  </a:lnTo>
                  <a:lnTo>
                    <a:pt x="290583" y="380806"/>
                  </a:lnTo>
                  <a:lnTo>
                    <a:pt x="321362" y="348026"/>
                  </a:lnTo>
                  <a:lnTo>
                    <a:pt x="353416" y="316460"/>
                  </a:lnTo>
                  <a:lnTo>
                    <a:pt x="386704" y="286150"/>
                  </a:lnTo>
                  <a:lnTo>
                    <a:pt x="421186" y="257134"/>
                  </a:lnTo>
                  <a:lnTo>
                    <a:pt x="456822" y="229451"/>
                  </a:lnTo>
                  <a:lnTo>
                    <a:pt x="493573" y="203142"/>
                  </a:lnTo>
                  <a:lnTo>
                    <a:pt x="531398" y="178244"/>
                  </a:lnTo>
                  <a:lnTo>
                    <a:pt x="570258" y="154798"/>
                  </a:lnTo>
                  <a:lnTo>
                    <a:pt x="610112" y="132843"/>
                  </a:lnTo>
                  <a:lnTo>
                    <a:pt x="650920" y="112419"/>
                  </a:lnTo>
                  <a:lnTo>
                    <a:pt x="692643" y="93564"/>
                  </a:lnTo>
                  <a:lnTo>
                    <a:pt x="735241" y="76318"/>
                  </a:lnTo>
                  <a:lnTo>
                    <a:pt x="778673" y="60720"/>
                  </a:lnTo>
                  <a:lnTo>
                    <a:pt x="822900" y="46810"/>
                  </a:lnTo>
                  <a:lnTo>
                    <a:pt x="867882" y="34627"/>
                  </a:lnTo>
                  <a:lnTo>
                    <a:pt x="913578" y="24210"/>
                  </a:lnTo>
                  <a:lnTo>
                    <a:pt x="959949" y="15599"/>
                  </a:lnTo>
                  <a:lnTo>
                    <a:pt x="1006955" y="8833"/>
                  </a:lnTo>
                  <a:lnTo>
                    <a:pt x="1054556" y="3952"/>
                  </a:lnTo>
                  <a:lnTo>
                    <a:pt x="1102711" y="994"/>
                  </a:lnTo>
                  <a:lnTo>
                    <a:pt x="1151382" y="0"/>
                  </a:lnTo>
                  <a:lnTo>
                    <a:pt x="1200052" y="994"/>
                  </a:lnTo>
                  <a:lnTo>
                    <a:pt x="1248207" y="3952"/>
                  </a:lnTo>
                  <a:lnTo>
                    <a:pt x="1295808" y="8833"/>
                  </a:lnTo>
                  <a:lnTo>
                    <a:pt x="1342814" y="15599"/>
                  </a:lnTo>
                  <a:lnTo>
                    <a:pt x="1389185" y="24210"/>
                  </a:lnTo>
                  <a:lnTo>
                    <a:pt x="1434881" y="34627"/>
                  </a:lnTo>
                  <a:lnTo>
                    <a:pt x="1479863" y="46810"/>
                  </a:lnTo>
                  <a:lnTo>
                    <a:pt x="1524090" y="60720"/>
                  </a:lnTo>
                  <a:lnTo>
                    <a:pt x="1567522" y="76318"/>
                  </a:lnTo>
                  <a:lnTo>
                    <a:pt x="1610120" y="93564"/>
                  </a:lnTo>
                  <a:lnTo>
                    <a:pt x="1651843" y="112419"/>
                  </a:lnTo>
                  <a:lnTo>
                    <a:pt x="1692651" y="132843"/>
                  </a:lnTo>
                  <a:lnTo>
                    <a:pt x="1732505" y="154798"/>
                  </a:lnTo>
                  <a:lnTo>
                    <a:pt x="1771365" y="178244"/>
                  </a:lnTo>
                  <a:lnTo>
                    <a:pt x="1809190" y="203142"/>
                  </a:lnTo>
                  <a:lnTo>
                    <a:pt x="1845941" y="229451"/>
                  </a:lnTo>
                  <a:lnTo>
                    <a:pt x="1881577" y="257134"/>
                  </a:lnTo>
                  <a:lnTo>
                    <a:pt x="1916059" y="286150"/>
                  </a:lnTo>
                  <a:lnTo>
                    <a:pt x="1949347" y="316460"/>
                  </a:lnTo>
                  <a:lnTo>
                    <a:pt x="1981401" y="348026"/>
                  </a:lnTo>
                  <a:lnTo>
                    <a:pt x="2012180" y="380806"/>
                  </a:lnTo>
                  <a:lnTo>
                    <a:pt x="2041646" y="414763"/>
                  </a:lnTo>
                  <a:lnTo>
                    <a:pt x="2069757" y="449857"/>
                  </a:lnTo>
                  <a:lnTo>
                    <a:pt x="2096474" y="486048"/>
                  </a:lnTo>
                  <a:lnTo>
                    <a:pt x="2121757" y="523297"/>
                  </a:lnTo>
                  <a:lnTo>
                    <a:pt x="2145566" y="561565"/>
                  </a:lnTo>
                  <a:lnTo>
                    <a:pt x="2167861" y="600813"/>
                  </a:lnTo>
                  <a:lnTo>
                    <a:pt x="2188602" y="641000"/>
                  </a:lnTo>
                  <a:lnTo>
                    <a:pt x="2207749" y="682089"/>
                  </a:lnTo>
                  <a:lnTo>
                    <a:pt x="2225262" y="724038"/>
                  </a:lnTo>
                  <a:lnTo>
                    <a:pt x="2241102" y="766810"/>
                  </a:lnTo>
                  <a:lnTo>
                    <a:pt x="2255227" y="810364"/>
                  </a:lnTo>
                  <a:lnTo>
                    <a:pt x="2267599" y="854662"/>
                  </a:lnTo>
                  <a:lnTo>
                    <a:pt x="2278177" y="899664"/>
                  </a:lnTo>
                  <a:lnTo>
                    <a:pt x="2286922" y="945330"/>
                  </a:lnTo>
                  <a:lnTo>
                    <a:pt x="2293793" y="991622"/>
                  </a:lnTo>
                  <a:lnTo>
                    <a:pt x="2298750" y="1038500"/>
                  </a:lnTo>
                  <a:lnTo>
                    <a:pt x="2301753" y="1085924"/>
                  </a:lnTo>
                  <a:lnTo>
                    <a:pt x="2302764" y="1133855"/>
                  </a:lnTo>
                  <a:lnTo>
                    <a:pt x="2301753" y="1181787"/>
                  </a:lnTo>
                  <a:lnTo>
                    <a:pt x="2298750" y="1229211"/>
                  </a:lnTo>
                  <a:lnTo>
                    <a:pt x="2293793" y="1276089"/>
                  </a:lnTo>
                  <a:lnTo>
                    <a:pt x="2286922" y="1322381"/>
                  </a:lnTo>
                  <a:lnTo>
                    <a:pt x="2278177" y="1368047"/>
                  </a:lnTo>
                  <a:lnTo>
                    <a:pt x="2267599" y="1413049"/>
                  </a:lnTo>
                  <a:lnTo>
                    <a:pt x="2255227" y="1457347"/>
                  </a:lnTo>
                  <a:lnTo>
                    <a:pt x="2241102" y="1500901"/>
                  </a:lnTo>
                  <a:lnTo>
                    <a:pt x="2225262" y="1543673"/>
                  </a:lnTo>
                  <a:lnTo>
                    <a:pt x="2207749" y="1585622"/>
                  </a:lnTo>
                  <a:lnTo>
                    <a:pt x="2188602" y="1626711"/>
                  </a:lnTo>
                  <a:lnTo>
                    <a:pt x="2167861" y="1666898"/>
                  </a:lnTo>
                  <a:lnTo>
                    <a:pt x="2145566" y="1706146"/>
                  </a:lnTo>
                  <a:lnTo>
                    <a:pt x="2121757" y="1744414"/>
                  </a:lnTo>
                  <a:lnTo>
                    <a:pt x="2096474" y="1781663"/>
                  </a:lnTo>
                  <a:lnTo>
                    <a:pt x="2069757" y="1817854"/>
                  </a:lnTo>
                  <a:lnTo>
                    <a:pt x="2041646" y="1852948"/>
                  </a:lnTo>
                  <a:lnTo>
                    <a:pt x="2012180" y="1886905"/>
                  </a:lnTo>
                  <a:lnTo>
                    <a:pt x="1981401" y="1919685"/>
                  </a:lnTo>
                  <a:lnTo>
                    <a:pt x="1949347" y="1951251"/>
                  </a:lnTo>
                  <a:lnTo>
                    <a:pt x="1916059" y="1981561"/>
                  </a:lnTo>
                  <a:lnTo>
                    <a:pt x="1881577" y="2010577"/>
                  </a:lnTo>
                  <a:lnTo>
                    <a:pt x="1845941" y="2038260"/>
                  </a:lnTo>
                  <a:lnTo>
                    <a:pt x="1809190" y="2064569"/>
                  </a:lnTo>
                  <a:lnTo>
                    <a:pt x="1771365" y="2089467"/>
                  </a:lnTo>
                  <a:lnTo>
                    <a:pt x="1732505" y="2112913"/>
                  </a:lnTo>
                  <a:lnTo>
                    <a:pt x="1692651" y="2134868"/>
                  </a:lnTo>
                  <a:lnTo>
                    <a:pt x="1651843" y="2155292"/>
                  </a:lnTo>
                  <a:lnTo>
                    <a:pt x="1610120" y="2174147"/>
                  </a:lnTo>
                  <a:lnTo>
                    <a:pt x="1567522" y="2191393"/>
                  </a:lnTo>
                  <a:lnTo>
                    <a:pt x="1524090" y="2206991"/>
                  </a:lnTo>
                  <a:lnTo>
                    <a:pt x="1479863" y="2220901"/>
                  </a:lnTo>
                  <a:lnTo>
                    <a:pt x="1434881" y="2233084"/>
                  </a:lnTo>
                  <a:lnTo>
                    <a:pt x="1389185" y="2243501"/>
                  </a:lnTo>
                  <a:lnTo>
                    <a:pt x="1342814" y="2252112"/>
                  </a:lnTo>
                  <a:lnTo>
                    <a:pt x="1295808" y="2258878"/>
                  </a:lnTo>
                  <a:lnTo>
                    <a:pt x="1248207" y="2263759"/>
                  </a:lnTo>
                  <a:lnTo>
                    <a:pt x="1200052" y="2266717"/>
                  </a:lnTo>
                  <a:lnTo>
                    <a:pt x="1151382" y="2267711"/>
                  </a:lnTo>
                  <a:lnTo>
                    <a:pt x="1102711" y="2266717"/>
                  </a:lnTo>
                  <a:lnTo>
                    <a:pt x="1054556" y="2263759"/>
                  </a:lnTo>
                  <a:lnTo>
                    <a:pt x="1006955" y="2258878"/>
                  </a:lnTo>
                  <a:lnTo>
                    <a:pt x="959949" y="2252112"/>
                  </a:lnTo>
                  <a:lnTo>
                    <a:pt x="913578" y="2243501"/>
                  </a:lnTo>
                  <a:lnTo>
                    <a:pt x="867882" y="2233084"/>
                  </a:lnTo>
                  <a:lnTo>
                    <a:pt x="822900" y="2220901"/>
                  </a:lnTo>
                  <a:lnTo>
                    <a:pt x="778673" y="2206991"/>
                  </a:lnTo>
                  <a:lnTo>
                    <a:pt x="735241" y="2191393"/>
                  </a:lnTo>
                  <a:lnTo>
                    <a:pt x="692643" y="2174147"/>
                  </a:lnTo>
                  <a:lnTo>
                    <a:pt x="650920" y="2155292"/>
                  </a:lnTo>
                  <a:lnTo>
                    <a:pt x="610112" y="2134868"/>
                  </a:lnTo>
                  <a:lnTo>
                    <a:pt x="570258" y="2112913"/>
                  </a:lnTo>
                  <a:lnTo>
                    <a:pt x="531398" y="2089467"/>
                  </a:lnTo>
                  <a:lnTo>
                    <a:pt x="493573" y="2064569"/>
                  </a:lnTo>
                  <a:lnTo>
                    <a:pt x="456822" y="2038260"/>
                  </a:lnTo>
                  <a:lnTo>
                    <a:pt x="421186" y="2010577"/>
                  </a:lnTo>
                  <a:lnTo>
                    <a:pt x="386704" y="1981561"/>
                  </a:lnTo>
                  <a:lnTo>
                    <a:pt x="353416" y="1951251"/>
                  </a:lnTo>
                  <a:lnTo>
                    <a:pt x="321362" y="1919685"/>
                  </a:lnTo>
                  <a:lnTo>
                    <a:pt x="290583" y="1886905"/>
                  </a:lnTo>
                  <a:lnTo>
                    <a:pt x="261117" y="1852948"/>
                  </a:lnTo>
                  <a:lnTo>
                    <a:pt x="233006" y="1817854"/>
                  </a:lnTo>
                  <a:lnTo>
                    <a:pt x="206289" y="1781663"/>
                  </a:lnTo>
                  <a:lnTo>
                    <a:pt x="181006" y="1744414"/>
                  </a:lnTo>
                  <a:lnTo>
                    <a:pt x="157197" y="1706146"/>
                  </a:lnTo>
                  <a:lnTo>
                    <a:pt x="134902" y="1666898"/>
                  </a:lnTo>
                  <a:lnTo>
                    <a:pt x="114161" y="1626711"/>
                  </a:lnTo>
                  <a:lnTo>
                    <a:pt x="95014" y="1585622"/>
                  </a:lnTo>
                  <a:lnTo>
                    <a:pt x="77501" y="1543673"/>
                  </a:lnTo>
                  <a:lnTo>
                    <a:pt x="61661" y="1500901"/>
                  </a:lnTo>
                  <a:lnTo>
                    <a:pt x="47536" y="1457347"/>
                  </a:lnTo>
                  <a:lnTo>
                    <a:pt x="35164" y="1413049"/>
                  </a:lnTo>
                  <a:lnTo>
                    <a:pt x="24586" y="1368047"/>
                  </a:lnTo>
                  <a:lnTo>
                    <a:pt x="15841" y="1322381"/>
                  </a:lnTo>
                  <a:lnTo>
                    <a:pt x="8970" y="1276089"/>
                  </a:lnTo>
                  <a:lnTo>
                    <a:pt x="4013" y="1229211"/>
                  </a:lnTo>
                  <a:lnTo>
                    <a:pt x="1010" y="1181787"/>
                  </a:lnTo>
                  <a:lnTo>
                    <a:pt x="0" y="1133855"/>
                  </a:lnTo>
                  <a:close/>
                </a:path>
              </a:pathLst>
            </a:custGeom>
            <a:ln w="19050">
              <a:solidFill>
                <a:srgbClr val="F5A01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60576" y="2269236"/>
              <a:ext cx="2040889" cy="2009139"/>
            </a:xfrm>
            <a:custGeom>
              <a:avLst/>
              <a:gdLst/>
              <a:ahLst/>
              <a:cxnLst/>
              <a:rect l="l" t="t" r="r" b="b"/>
              <a:pathLst>
                <a:path w="2040889" h="2009139">
                  <a:moveTo>
                    <a:pt x="1020318" y="0"/>
                  </a:moveTo>
                  <a:lnTo>
                    <a:pt x="972287" y="1093"/>
                  </a:lnTo>
                  <a:lnTo>
                    <a:pt x="924828" y="4340"/>
                  </a:lnTo>
                  <a:lnTo>
                    <a:pt x="877990" y="9694"/>
                  </a:lnTo>
                  <a:lnTo>
                    <a:pt x="831821" y="17106"/>
                  </a:lnTo>
                  <a:lnTo>
                    <a:pt x="786370" y="26527"/>
                  </a:lnTo>
                  <a:lnTo>
                    <a:pt x="741687" y="37910"/>
                  </a:lnTo>
                  <a:lnTo>
                    <a:pt x="697821" y="51206"/>
                  </a:lnTo>
                  <a:lnTo>
                    <a:pt x="654820" y="66367"/>
                  </a:lnTo>
                  <a:lnTo>
                    <a:pt x="612733" y="83344"/>
                  </a:lnTo>
                  <a:lnTo>
                    <a:pt x="571611" y="102090"/>
                  </a:lnTo>
                  <a:lnTo>
                    <a:pt x="531500" y="122556"/>
                  </a:lnTo>
                  <a:lnTo>
                    <a:pt x="492451" y="144693"/>
                  </a:lnTo>
                  <a:lnTo>
                    <a:pt x="454513" y="168455"/>
                  </a:lnTo>
                  <a:lnTo>
                    <a:pt x="417734" y="193791"/>
                  </a:lnTo>
                  <a:lnTo>
                    <a:pt x="382164" y="220655"/>
                  </a:lnTo>
                  <a:lnTo>
                    <a:pt x="347851" y="248998"/>
                  </a:lnTo>
                  <a:lnTo>
                    <a:pt x="314844" y="278771"/>
                  </a:lnTo>
                  <a:lnTo>
                    <a:pt x="283193" y="309927"/>
                  </a:lnTo>
                  <a:lnTo>
                    <a:pt x="252947" y="342416"/>
                  </a:lnTo>
                  <a:lnTo>
                    <a:pt x="224154" y="376192"/>
                  </a:lnTo>
                  <a:lnTo>
                    <a:pt x="196864" y="411205"/>
                  </a:lnTo>
                  <a:lnTo>
                    <a:pt x="171125" y="447408"/>
                  </a:lnTo>
                  <a:lnTo>
                    <a:pt x="146986" y="484751"/>
                  </a:lnTo>
                  <a:lnTo>
                    <a:pt x="124497" y="523188"/>
                  </a:lnTo>
                  <a:lnTo>
                    <a:pt x="103707" y="562669"/>
                  </a:lnTo>
                  <a:lnTo>
                    <a:pt x="84664" y="603146"/>
                  </a:lnTo>
                  <a:lnTo>
                    <a:pt x="67418" y="644572"/>
                  </a:lnTo>
                  <a:lnTo>
                    <a:pt x="52017" y="686897"/>
                  </a:lnTo>
                  <a:lnTo>
                    <a:pt x="38510" y="730074"/>
                  </a:lnTo>
                  <a:lnTo>
                    <a:pt x="26947" y="774054"/>
                  </a:lnTo>
                  <a:lnTo>
                    <a:pt x="17377" y="818789"/>
                  </a:lnTo>
                  <a:lnTo>
                    <a:pt x="9848" y="864231"/>
                  </a:lnTo>
                  <a:lnTo>
                    <a:pt x="4409" y="910332"/>
                  </a:lnTo>
                  <a:lnTo>
                    <a:pt x="1110" y="957043"/>
                  </a:lnTo>
                  <a:lnTo>
                    <a:pt x="0" y="1004315"/>
                  </a:lnTo>
                  <a:lnTo>
                    <a:pt x="1110" y="1051588"/>
                  </a:lnTo>
                  <a:lnTo>
                    <a:pt x="4409" y="1098299"/>
                  </a:lnTo>
                  <a:lnTo>
                    <a:pt x="9848" y="1144400"/>
                  </a:lnTo>
                  <a:lnTo>
                    <a:pt x="17377" y="1189842"/>
                  </a:lnTo>
                  <a:lnTo>
                    <a:pt x="26947" y="1234577"/>
                  </a:lnTo>
                  <a:lnTo>
                    <a:pt x="38510" y="1278557"/>
                  </a:lnTo>
                  <a:lnTo>
                    <a:pt x="52017" y="1321734"/>
                  </a:lnTo>
                  <a:lnTo>
                    <a:pt x="67418" y="1364059"/>
                  </a:lnTo>
                  <a:lnTo>
                    <a:pt x="84664" y="1405485"/>
                  </a:lnTo>
                  <a:lnTo>
                    <a:pt x="103707" y="1445962"/>
                  </a:lnTo>
                  <a:lnTo>
                    <a:pt x="124497" y="1485443"/>
                  </a:lnTo>
                  <a:lnTo>
                    <a:pt x="146986" y="1523880"/>
                  </a:lnTo>
                  <a:lnTo>
                    <a:pt x="171125" y="1561223"/>
                  </a:lnTo>
                  <a:lnTo>
                    <a:pt x="196864" y="1597426"/>
                  </a:lnTo>
                  <a:lnTo>
                    <a:pt x="224154" y="1632439"/>
                  </a:lnTo>
                  <a:lnTo>
                    <a:pt x="252947" y="1666215"/>
                  </a:lnTo>
                  <a:lnTo>
                    <a:pt x="283193" y="1698704"/>
                  </a:lnTo>
                  <a:lnTo>
                    <a:pt x="314844" y="1729860"/>
                  </a:lnTo>
                  <a:lnTo>
                    <a:pt x="347851" y="1759633"/>
                  </a:lnTo>
                  <a:lnTo>
                    <a:pt x="382164" y="1787976"/>
                  </a:lnTo>
                  <a:lnTo>
                    <a:pt x="417734" y="1814840"/>
                  </a:lnTo>
                  <a:lnTo>
                    <a:pt x="454513" y="1840176"/>
                  </a:lnTo>
                  <a:lnTo>
                    <a:pt x="492451" y="1863938"/>
                  </a:lnTo>
                  <a:lnTo>
                    <a:pt x="531500" y="1886075"/>
                  </a:lnTo>
                  <a:lnTo>
                    <a:pt x="571611" y="1906541"/>
                  </a:lnTo>
                  <a:lnTo>
                    <a:pt x="612733" y="1925287"/>
                  </a:lnTo>
                  <a:lnTo>
                    <a:pt x="654820" y="1942264"/>
                  </a:lnTo>
                  <a:lnTo>
                    <a:pt x="697821" y="1957425"/>
                  </a:lnTo>
                  <a:lnTo>
                    <a:pt x="741687" y="1970721"/>
                  </a:lnTo>
                  <a:lnTo>
                    <a:pt x="786370" y="1982104"/>
                  </a:lnTo>
                  <a:lnTo>
                    <a:pt x="831821" y="1991525"/>
                  </a:lnTo>
                  <a:lnTo>
                    <a:pt x="877990" y="1998937"/>
                  </a:lnTo>
                  <a:lnTo>
                    <a:pt x="924828" y="2004291"/>
                  </a:lnTo>
                  <a:lnTo>
                    <a:pt x="972287" y="2007538"/>
                  </a:lnTo>
                  <a:lnTo>
                    <a:pt x="1020318" y="2008632"/>
                  </a:lnTo>
                  <a:lnTo>
                    <a:pt x="1068348" y="2007538"/>
                  </a:lnTo>
                  <a:lnTo>
                    <a:pt x="1115807" y="2004291"/>
                  </a:lnTo>
                  <a:lnTo>
                    <a:pt x="1162645" y="1998937"/>
                  </a:lnTo>
                  <a:lnTo>
                    <a:pt x="1208814" y="1991525"/>
                  </a:lnTo>
                  <a:lnTo>
                    <a:pt x="1254265" y="1982104"/>
                  </a:lnTo>
                  <a:lnTo>
                    <a:pt x="1298948" y="1970721"/>
                  </a:lnTo>
                  <a:lnTo>
                    <a:pt x="1342814" y="1957425"/>
                  </a:lnTo>
                  <a:lnTo>
                    <a:pt x="1385815" y="1942264"/>
                  </a:lnTo>
                  <a:lnTo>
                    <a:pt x="1427902" y="1925287"/>
                  </a:lnTo>
                  <a:lnTo>
                    <a:pt x="1469024" y="1906541"/>
                  </a:lnTo>
                  <a:lnTo>
                    <a:pt x="1509135" y="1886075"/>
                  </a:lnTo>
                  <a:lnTo>
                    <a:pt x="1548184" y="1863938"/>
                  </a:lnTo>
                  <a:lnTo>
                    <a:pt x="1586122" y="1840176"/>
                  </a:lnTo>
                  <a:lnTo>
                    <a:pt x="1622901" y="1814840"/>
                  </a:lnTo>
                  <a:lnTo>
                    <a:pt x="1658471" y="1787976"/>
                  </a:lnTo>
                  <a:lnTo>
                    <a:pt x="1692784" y="1759633"/>
                  </a:lnTo>
                  <a:lnTo>
                    <a:pt x="1725791" y="1729860"/>
                  </a:lnTo>
                  <a:lnTo>
                    <a:pt x="1757442" y="1698704"/>
                  </a:lnTo>
                  <a:lnTo>
                    <a:pt x="1787688" y="1666215"/>
                  </a:lnTo>
                  <a:lnTo>
                    <a:pt x="1816481" y="1632439"/>
                  </a:lnTo>
                  <a:lnTo>
                    <a:pt x="1843771" y="1597426"/>
                  </a:lnTo>
                  <a:lnTo>
                    <a:pt x="1869510" y="1561223"/>
                  </a:lnTo>
                  <a:lnTo>
                    <a:pt x="1893649" y="1523880"/>
                  </a:lnTo>
                  <a:lnTo>
                    <a:pt x="1916138" y="1485443"/>
                  </a:lnTo>
                  <a:lnTo>
                    <a:pt x="1936928" y="1445962"/>
                  </a:lnTo>
                  <a:lnTo>
                    <a:pt x="1955971" y="1405485"/>
                  </a:lnTo>
                  <a:lnTo>
                    <a:pt x="1973217" y="1364059"/>
                  </a:lnTo>
                  <a:lnTo>
                    <a:pt x="1988618" y="1321734"/>
                  </a:lnTo>
                  <a:lnTo>
                    <a:pt x="2002125" y="1278557"/>
                  </a:lnTo>
                  <a:lnTo>
                    <a:pt x="2013688" y="1234577"/>
                  </a:lnTo>
                  <a:lnTo>
                    <a:pt x="2023258" y="1189842"/>
                  </a:lnTo>
                  <a:lnTo>
                    <a:pt x="2030787" y="1144400"/>
                  </a:lnTo>
                  <a:lnTo>
                    <a:pt x="2036226" y="1098299"/>
                  </a:lnTo>
                  <a:lnTo>
                    <a:pt x="2039525" y="1051588"/>
                  </a:lnTo>
                  <a:lnTo>
                    <a:pt x="2040636" y="1004315"/>
                  </a:lnTo>
                  <a:lnTo>
                    <a:pt x="2039525" y="957043"/>
                  </a:lnTo>
                  <a:lnTo>
                    <a:pt x="2036226" y="910332"/>
                  </a:lnTo>
                  <a:lnTo>
                    <a:pt x="2030787" y="864231"/>
                  </a:lnTo>
                  <a:lnTo>
                    <a:pt x="2023258" y="818789"/>
                  </a:lnTo>
                  <a:lnTo>
                    <a:pt x="2013688" y="774054"/>
                  </a:lnTo>
                  <a:lnTo>
                    <a:pt x="2002125" y="730074"/>
                  </a:lnTo>
                  <a:lnTo>
                    <a:pt x="1988618" y="686897"/>
                  </a:lnTo>
                  <a:lnTo>
                    <a:pt x="1973217" y="644572"/>
                  </a:lnTo>
                  <a:lnTo>
                    <a:pt x="1955971" y="603146"/>
                  </a:lnTo>
                  <a:lnTo>
                    <a:pt x="1936928" y="562669"/>
                  </a:lnTo>
                  <a:lnTo>
                    <a:pt x="1916138" y="523188"/>
                  </a:lnTo>
                  <a:lnTo>
                    <a:pt x="1893649" y="484751"/>
                  </a:lnTo>
                  <a:lnTo>
                    <a:pt x="1869510" y="447408"/>
                  </a:lnTo>
                  <a:lnTo>
                    <a:pt x="1843771" y="411205"/>
                  </a:lnTo>
                  <a:lnTo>
                    <a:pt x="1816481" y="376192"/>
                  </a:lnTo>
                  <a:lnTo>
                    <a:pt x="1787688" y="342416"/>
                  </a:lnTo>
                  <a:lnTo>
                    <a:pt x="1757442" y="309927"/>
                  </a:lnTo>
                  <a:lnTo>
                    <a:pt x="1725791" y="278771"/>
                  </a:lnTo>
                  <a:lnTo>
                    <a:pt x="1692784" y="248998"/>
                  </a:lnTo>
                  <a:lnTo>
                    <a:pt x="1658471" y="220655"/>
                  </a:lnTo>
                  <a:lnTo>
                    <a:pt x="1622901" y="193791"/>
                  </a:lnTo>
                  <a:lnTo>
                    <a:pt x="1586122" y="168455"/>
                  </a:lnTo>
                  <a:lnTo>
                    <a:pt x="1548184" y="144693"/>
                  </a:lnTo>
                  <a:lnTo>
                    <a:pt x="1509135" y="122556"/>
                  </a:lnTo>
                  <a:lnTo>
                    <a:pt x="1469024" y="102090"/>
                  </a:lnTo>
                  <a:lnTo>
                    <a:pt x="1427902" y="83344"/>
                  </a:lnTo>
                  <a:lnTo>
                    <a:pt x="1385815" y="66367"/>
                  </a:lnTo>
                  <a:lnTo>
                    <a:pt x="1342814" y="51206"/>
                  </a:lnTo>
                  <a:lnTo>
                    <a:pt x="1298948" y="37910"/>
                  </a:lnTo>
                  <a:lnTo>
                    <a:pt x="1254265" y="26527"/>
                  </a:lnTo>
                  <a:lnTo>
                    <a:pt x="1208814" y="17106"/>
                  </a:lnTo>
                  <a:lnTo>
                    <a:pt x="1162645" y="9694"/>
                  </a:lnTo>
                  <a:lnTo>
                    <a:pt x="1115807" y="4340"/>
                  </a:lnTo>
                  <a:lnTo>
                    <a:pt x="1068348" y="1093"/>
                  </a:lnTo>
                  <a:lnTo>
                    <a:pt x="1020318" y="0"/>
                  </a:lnTo>
                  <a:close/>
                </a:path>
              </a:pathLst>
            </a:custGeom>
            <a:solidFill>
              <a:srgbClr val="F5A01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9239" y="2776727"/>
            <a:ext cx="1974342" cy="10096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10892" y="2926207"/>
            <a:ext cx="1402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建方向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68621" y="2167508"/>
            <a:ext cx="2322195" cy="2285365"/>
            <a:chOff x="4968621" y="2167508"/>
            <a:chExt cx="2322195" cy="2285365"/>
          </a:xfrm>
        </p:grpSpPr>
        <p:sp>
          <p:nvSpPr>
            <p:cNvPr id="9" name="object 9"/>
            <p:cNvSpPr/>
            <p:nvPr/>
          </p:nvSpPr>
          <p:spPr>
            <a:xfrm>
              <a:off x="4978146" y="2177033"/>
              <a:ext cx="2303145" cy="2266315"/>
            </a:xfrm>
            <a:custGeom>
              <a:avLst/>
              <a:gdLst/>
              <a:ahLst/>
              <a:cxnLst/>
              <a:rect l="l" t="t" r="r" b="b"/>
              <a:pathLst>
                <a:path w="2303145" h="2266315">
                  <a:moveTo>
                    <a:pt x="0" y="1133093"/>
                  </a:moveTo>
                  <a:lnTo>
                    <a:pt x="1010" y="1085201"/>
                  </a:lnTo>
                  <a:lnTo>
                    <a:pt x="4013" y="1037814"/>
                  </a:lnTo>
                  <a:lnTo>
                    <a:pt x="8970" y="990973"/>
                  </a:lnTo>
                  <a:lnTo>
                    <a:pt x="15841" y="944717"/>
                  </a:lnTo>
                  <a:lnTo>
                    <a:pt x="24586" y="899085"/>
                  </a:lnTo>
                  <a:lnTo>
                    <a:pt x="35164" y="854117"/>
                  </a:lnTo>
                  <a:lnTo>
                    <a:pt x="47536" y="809851"/>
                  </a:lnTo>
                  <a:lnTo>
                    <a:pt x="61661" y="766328"/>
                  </a:lnTo>
                  <a:lnTo>
                    <a:pt x="77501" y="723587"/>
                  </a:lnTo>
                  <a:lnTo>
                    <a:pt x="95014" y="681667"/>
                  </a:lnTo>
                  <a:lnTo>
                    <a:pt x="114161" y="640608"/>
                  </a:lnTo>
                  <a:lnTo>
                    <a:pt x="134902" y="600448"/>
                  </a:lnTo>
                  <a:lnTo>
                    <a:pt x="157197" y="561227"/>
                  </a:lnTo>
                  <a:lnTo>
                    <a:pt x="181006" y="522984"/>
                  </a:lnTo>
                  <a:lnTo>
                    <a:pt x="206289" y="485759"/>
                  </a:lnTo>
                  <a:lnTo>
                    <a:pt x="233006" y="449592"/>
                  </a:lnTo>
                  <a:lnTo>
                    <a:pt x="261117" y="414521"/>
                  </a:lnTo>
                  <a:lnTo>
                    <a:pt x="290583" y="380585"/>
                  </a:lnTo>
                  <a:lnTo>
                    <a:pt x="321362" y="347825"/>
                  </a:lnTo>
                  <a:lnTo>
                    <a:pt x="353416" y="316280"/>
                  </a:lnTo>
                  <a:lnTo>
                    <a:pt x="386704" y="285988"/>
                  </a:lnTo>
                  <a:lnTo>
                    <a:pt x="421186" y="256989"/>
                  </a:lnTo>
                  <a:lnTo>
                    <a:pt x="456822" y="229323"/>
                  </a:lnTo>
                  <a:lnTo>
                    <a:pt x="493573" y="203029"/>
                  </a:lnTo>
                  <a:lnTo>
                    <a:pt x="531398" y="178146"/>
                  </a:lnTo>
                  <a:lnTo>
                    <a:pt x="570258" y="154714"/>
                  </a:lnTo>
                  <a:lnTo>
                    <a:pt x="610112" y="132771"/>
                  </a:lnTo>
                  <a:lnTo>
                    <a:pt x="650920" y="112358"/>
                  </a:lnTo>
                  <a:lnTo>
                    <a:pt x="692643" y="93514"/>
                  </a:lnTo>
                  <a:lnTo>
                    <a:pt x="735241" y="76277"/>
                  </a:lnTo>
                  <a:lnTo>
                    <a:pt x="778673" y="60688"/>
                  </a:lnTo>
                  <a:lnTo>
                    <a:pt x="822900" y="46785"/>
                  </a:lnTo>
                  <a:lnTo>
                    <a:pt x="867882" y="34609"/>
                  </a:lnTo>
                  <a:lnTo>
                    <a:pt x="913578" y="24198"/>
                  </a:lnTo>
                  <a:lnTo>
                    <a:pt x="959949" y="15591"/>
                  </a:lnTo>
                  <a:lnTo>
                    <a:pt x="1006955" y="8829"/>
                  </a:lnTo>
                  <a:lnTo>
                    <a:pt x="1054556" y="3950"/>
                  </a:lnTo>
                  <a:lnTo>
                    <a:pt x="1102711" y="994"/>
                  </a:lnTo>
                  <a:lnTo>
                    <a:pt x="1151381" y="0"/>
                  </a:lnTo>
                  <a:lnTo>
                    <a:pt x="1200052" y="994"/>
                  </a:lnTo>
                  <a:lnTo>
                    <a:pt x="1248207" y="3950"/>
                  </a:lnTo>
                  <a:lnTo>
                    <a:pt x="1295808" y="8829"/>
                  </a:lnTo>
                  <a:lnTo>
                    <a:pt x="1342814" y="15591"/>
                  </a:lnTo>
                  <a:lnTo>
                    <a:pt x="1389185" y="24198"/>
                  </a:lnTo>
                  <a:lnTo>
                    <a:pt x="1434881" y="34609"/>
                  </a:lnTo>
                  <a:lnTo>
                    <a:pt x="1479863" y="46785"/>
                  </a:lnTo>
                  <a:lnTo>
                    <a:pt x="1524090" y="60688"/>
                  </a:lnTo>
                  <a:lnTo>
                    <a:pt x="1567522" y="76277"/>
                  </a:lnTo>
                  <a:lnTo>
                    <a:pt x="1610120" y="93514"/>
                  </a:lnTo>
                  <a:lnTo>
                    <a:pt x="1651843" y="112358"/>
                  </a:lnTo>
                  <a:lnTo>
                    <a:pt x="1692651" y="132771"/>
                  </a:lnTo>
                  <a:lnTo>
                    <a:pt x="1732505" y="154714"/>
                  </a:lnTo>
                  <a:lnTo>
                    <a:pt x="1771365" y="178146"/>
                  </a:lnTo>
                  <a:lnTo>
                    <a:pt x="1809190" y="203029"/>
                  </a:lnTo>
                  <a:lnTo>
                    <a:pt x="1845941" y="229323"/>
                  </a:lnTo>
                  <a:lnTo>
                    <a:pt x="1881577" y="256989"/>
                  </a:lnTo>
                  <a:lnTo>
                    <a:pt x="1916059" y="285988"/>
                  </a:lnTo>
                  <a:lnTo>
                    <a:pt x="1949347" y="316280"/>
                  </a:lnTo>
                  <a:lnTo>
                    <a:pt x="1981401" y="347825"/>
                  </a:lnTo>
                  <a:lnTo>
                    <a:pt x="2012180" y="380585"/>
                  </a:lnTo>
                  <a:lnTo>
                    <a:pt x="2041646" y="414521"/>
                  </a:lnTo>
                  <a:lnTo>
                    <a:pt x="2069757" y="449592"/>
                  </a:lnTo>
                  <a:lnTo>
                    <a:pt x="2096474" y="485759"/>
                  </a:lnTo>
                  <a:lnTo>
                    <a:pt x="2121757" y="522984"/>
                  </a:lnTo>
                  <a:lnTo>
                    <a:pt x="2145566" y="561227"/>
                  </a:lnTo>
                  <a:lnTo>
                    <a:pt x="2167861" y="600448"/>
                  </a:lnTo>
                  <a:lnTo>
                    <a:pt x="2188602" y="640608"/>
                  </a:lnTo>
                  <a:lnTo>
                    <a:pt x="2207749" y="681667"/>
                  </a:lnTo>
                  <a:lnTo>
                    <a:pt x="2225262" y="723587"/>
                  </a:lnTo>
                  <a:lnTo>
                    <a:pt x="2241102" y="766328"/>
                  </a:lnTo>
                  <a:lnTo>
                    <a:pt x="2255227" y="809851"/>
                  </a:lnTo>
                  <a:lnTo>
                    <a:pt x="2267599" y="854117"/>
                  </a:lnTo>
                  <a:lnTo>
                    <a:pt x="2278177" y="899085"/>
                  </a:lnTo>
                  <a:lnTo>
                    <a:pt x="2286922" y="944717"/>
                  </a:lnTo>
                  <a:lnTo>
                    <a:pt x="2293793" y="990973"/>
                  </a:lnTo>
                  <a:lnTo>
                    <a:pt x="2298750" y="1037814"/>
                  </a:lnTo>
                  <a:lnTo>
                    <a:pt x="2301753" y="1085201"/>
                  </a:lnTo>
                  <a:lnTo>
                    <a:pt x="2302763" y="1133093"/>
                  </a:lnTo>
                  <a:lnTo>
                    <a:pt x="2301753" y="1180986"/>
                  </a:lnTo>
                  <a:lnTo>
                    <a:pt x="2298750" y="1228373"/>
                  </a:lnTo>
                  <a:lnTo>
                    <a:pt x="2293793" y="1275214"/>
                  </a:lnTo>
                  <a:lnTo>
                    <a:pt x="2286922" y="1321470"/>
                  </a:lnTo>
                  <a:lnTo>
                    <a:pt x="2278177" y="1367102"/>
                  </a:lnTo>
                  <a:lnTo>
                    <a:pt x="2267599" y="1412070"/>
                  </a:lnTo>
                  <a:lnTo>
                    <a:pt x="2255227" y="1456336"/>
                  </a:lnTo>
                  <a:lnTo>
                    <a:pt x="2241102" y="1499859"/>
                  </a:lnTo>
                  <a:lnTo>
                    <a:pt x="2225262" y="1542600"/>
                  </a:lnTo>
                  <a:lnTo>
                    <a:pt x="2207749" y="1584520"/>
                  </a:lnTo>
                  <a:lnTo>
                    <a:pt x="2188602" y="1625579"/>
                  </a:lnTo>
                  <a:lnTo>
                    <a:pt x="2167861" y="1665739"/>
                  </a:lnTo>
                  <a:lnTo>
                    <a:pt x="2145566" y="1704960"/>
                  </a:lnTo>
                  <a:lnTo>
                    <a:pt x="2121757" y="1743203"/>
                  </a:lnTo>
                  <a:lnTo>
                    <a:pt x="2096474" y="1780428"/>
                  </a:lnTo>
                  <a:lnTo>
                    <a:pt x="2069757" y="1816595"/>
                  </a:lnTo>
                  <a:lnTo>
                    <a:pt x="2041646" y="1851666"/>
                  </a:lnTo>
                  <a:lnTo>
                    <a:pt x="2012180" y="1885602"/>
                  </a:lnTo>
                  <a:lnTo>
                    <a:pt x="1981401" y="1918362"/>
                  </a:lnTo>
                  <a:lnTo>
                    <a:pt x="1949347" y="1949907"/>
                  </a:lnTo>
                  <a:lnTo>
                    <a:pt x="1916059" y="1980199"/>
                  </a:lnTo>
                  <a:lnTo>
                    <a:pt x="1881577" y="2009198"/>
                  </a:lnTo>
                  <a:lnTo>
                    <a:pt x="1845941" y="2036864"/>
                  </a:lnTo>
                  <a:lnTo>
                    <a:pt x="1809190" y="2063158"/>
                  </a:lnTo>
                  <a:lnTo>
                    <a:pt x="1771365" y="2088041"/>
                  </a:lnTo>
                  <a:lnTo>
                    <a:pt x="1732505" y="2111473"/>
                  </a:lnTo>
                  <a:lnTo>
                    <a:pt x="1692651" y="2133416"/>
                  </a:lnTo>
                  <a:lnTo>
                    <a:pt x="1651843" y="2153829"/>
                  </a:lnTo>
                  <a:lnTo>
                    <a:pt x="1610120" y="2172673"/>
                  </a:lnTo>
                  <a:lnTo>
                    <a:pt x="1567522" y="2189910"/>
                  </a:lnTo>
                  <a:lnTo>
                    <a:pt x="1524090" y="2205499"/>
                  </a:lnTo>
                  <a:lnTo>
                    <a:pt x="1479863" y="2219402"/>
                  </a:lnTo>
                  <a:lnTo>
                    <a:pt x="1434881" y="2231578"/>
                  </a:lnTo>
                  <a:lnTo>
                    <a:pt x="1389185" y="2241989"/>
                  </a:lnTo>
                  <a:lnTo>
                    <a:pt x="1342814" y="2250596"/>
                  </a:lnTo>
                  <a:lnTo>
                    <a:pt x="1295808" y="2257358"/>
                  </a:lnTo>
                  <a:lnTo>
                    <a:pt x="1248207" y="2262237"/>
                  </a:lnTo>
                  <a:lnTo>
                    <a:pt x="1200052" y="2265193"/>
                  </a:lnTo>
                  <a:lnTo>
                    <a:pt x="1151381" y="2266188"/>
                  </a:lnTo>
                  <a:lnTo>
                    <a:pt x="1102711" y="2265193"/>
                  </a:lnTo>
                  <a:lnTo>
                    <a:pt x="1054556" y="2262237"/>
                  </a:lnTo>
                  <a:lnTo>
                    <a:pt x="1006955" y="2257358"/>
                  </a:lnTo>
                  <a:lnTo>
                    <a:pt x="959949" y="2250596"/>
                  </a:lnTo>
                  <a:lnTo>
                    <a:pt x="913578" y="2241989"/>
                  </a:lnTo>
                  <a:lnTo>
                    <a:pt x="867882" y="2231578"/>
                  </a:lnTo>
                  <a:lnTo>
                    <a:pt x="822900" y="2219402"/>
                  </a:lnTo>
                  <a:lnTo>
                    <a:pt x="778673" y="2205499"/>
                  </a:lnTo>
                  <a:lnTo>
                    <a:pt x="735241" y="2189910"/>
                  </a:lnTo>
                  <a:lnTo>
                    <a:pt x="692643" y="2172673"/>
                  </a:lnTo>
                  <a:lnTo>
                    <a:pt x="650920" y="2153829"/>
                  </a:lnTo>
                  <a:lnTo>
                    <a:pt x="610112" y="2133416"/>
                  </a:lnTo>
                  <a:lnTo>
                    <a:pt x="570258" y="2111473"/>
                  </a:lnTo>
                  <a:lnTo>
                    <a:pt x="531398" y="2088041"/>
                  </a:lnTo>
                  <a:lnTo>
                    <a:pt x="493573" y="2063158"/>
                  </a:lnTo>
                  <a:lnTo>
                    <a:pt x="456822" y="2036864"/>
                  </a:lnTo>
                  <a:lnTo>
                    <a:pt x="421186" y="2009198"/>
                  </a:lnTo>
                  <a:lnTo>
                    <a:pt x="386704" y="1980199"/>
                  </a:lnTo>
                  <a:lnTo>
                    <a:pt x="353416" y="1949907"/>
                  </a:lnTo>
                  <a:lnTo>
                    <a:pt x="321362" y="1918362"/>
                  </a:lnTo>
                  <a:lnTo>
                    <a:pt x="290583" y="1885602"/>
                  </a:lnTo>
                  <a:lnTo>
                    <a:pt x="261117" y="1851666"/>
                  </a:lnTo>
                  <a:lnTo>
                    <a:pt x="233006" y="1816595"/>
                  </a:lnTo>
                  <a:lnTo>
                    <a:pt x="206289" y="1780428"/>
                  </a:lnTo>
                  <a:lnTo>
                    <a:pt x="181006" y="1743203"/>
                  </a:lnTo>
                  <a:lnTo>
                    <a:pt x="157197" y="1704960"/>
                  </a:lnTo>
                  <a:lnTo>
                    <a:pt x="134902" y="1665739"/>
                  </a:lnTo>
                  <a:lnTo>
                    <a:pt x="114161" y="1625579"/>
                  </a:lnTo>
                  <a:lnTo>
                    <a:pt x="95014" y="1584520"/>
                  </a:lnTo>
                  <a:lnTo>
                    <a:pt x="77501" y="1542600"/>
                  </a:lnTo>
                  <a:lnTo>
                    <a:pt x="61661" y="1499859"/>
                  </a:lnTo>
                  <a:lnTo>
                    <a:pt x="47536" y="1456336"/>
                  </a:lnTo>
                  <a:lnTo>
                    <a:pt x="35164" y="1412070"/>
                  </a:lnTo>
                  <a:lnTo>
                    <a:pt x="24586" y="1367102"/>
                  </a:lnTo>
                  <a:lnTo>
                    <a:pt x="15841" y="1321470"/>
                  </a:lnTo>
                  <a:lnTo>
                    <a:pt x="8970" y="1275214"/>
                  </a:lnTo>
                  <a:lnTo>
                    <a:pt x="4013" y="1228373"/>
                  </a:lnTo>
                  <a:lnTo>
                    <a:pt x="1010" y="1180986"/>
                  </a:lnTo>
                  <a:lnTo>
                    <a:pt x="0" y="1133093"/>
                  </a:lnTo>
                  <a:close/>
                </a:path>
              </a:pathLst>
            </a:custGeom>
            <a:ln w="19050">
              <a:solidFill>
                <a:srgbClr val="F5A01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17592" y="2304287"/>
              <a:ext cx="2040889" cy="2009139"/>
            </a:xfrm>
            <a:custGeom>
              <a:avLst/>
              <a:gdLst/>
              <a:ahLst/>
              <a:cxnLst/>
              <a:rect l="l" t="t" r="r" b="b"/>
              <a:pathLst>
                <a:path w="2040890" h="2009139">
                  <a:moveTo>
                    <a:pt x="1020318" y="0"/>
                  </a:moveTo>
                  <a:lnTo>
                    <a:pt x="972287" y="1093"/>
                  </a:lnTo>
                  <a:lnTo>
                    <a:pt x="924828" y="4340"/>
                  </a:lnTo>
                  <a:lnTo>
                    <a:pt x="877990" y="9694"/>
                  </a:lnTo>
                  <a:lnTo>
                    <a:pt x="831821" y="17106"/>
                  </a:lnTo>
                  <a:lnTo>
                    <a:pt x="786370" y="26527"/>
                  </a:lnTo>
                  <a:lnTo>
                    <a:pt x="741687" y="37910"/>
                  </a:lnTo>
                  <a:lnTo>
                    <a:pt x="697821" y="51206"/>
                  </a:lnTo>
                  <a:lnTo>
                    <a:pt x="654820" y="66367"/>
                  </a:lnTo>
                  <a:lnTo>
                    <a:pt x="612733" y="83344"/>
                  </a:lnTo>
                  <a:lnTo>
                    <a:pt x="571611" y="102090"/>
                  </a:lnTo>
                  <a:lnTo>
                    <a:pt x="531500" y="122556"/>
                  </a:lnTo>
                  <a:lnTo>
                    <a:pt x="492451" y="144693"/>
                  </a:lnTo>
                  <a:lnTo>
                    <a:pt x="454513" y="168455"/>
                  </a:lnTo>
                  <a:lnTo>
                    <a:pt x="417734" y="193791"/>
                  </a:lnTo>
                  <a:lnTo>
                    <a:pt x="382164" y="220655"/>
                  </a:lnTo>
                  <a:lnTo>
                    <a:pt x="347851" y="248998"/>
                  </a:lnTo>
                  <a:lnTo>
                    <a:pt x="314844" y="278771"/>
                  </a:lnTo>
                  <a:lnTo>
                    <a:pt x="283193" y="309927"/>
                  </a:lnTo>
                  <a:lnTo>
                    <a:pt x="252947" y="342416"/>
                  </a:lnTo>
                  <a:lnTo>
                    <a:pt x="224154" y="376192"/>
                  </a:lnTo>
                  <a:lnTo>
                    <a:pt x="196864" y="411205"/>
                  </a:lnTo>
                  <a:lnTo>
                    <a:pt x="171125" y="447408"/>
                  </a:lnTo>
                  <a:lnTo>
                    <a:pt x="146986" y="484751"/>
                  </a:lnTo>
                  <a:lnTo>
                    <a:pt x="124497" y="523188"/>
                  </a:lnTo>
                  <a:lnTo>
                    <a:pt x="103707" y="562669"/>
                  </a:lnTo>
                  <a:lnTo>
                    <a:pt x="84664" y="603146"/>
                  </a:lnTo>
                  <a:lnTo>
                    <a:pt x="67418" y="644572"/>
                  </a:lnTo>
                  <a:lnTo>
                    <a:pt x="52017" y="686897"/>
                  </a:lnTo>
                  <a:lnTo>
                    <a:pt x="38510" y="730074"/>
                  </a:lnTo>
                  <a:lnTo>
                    <a:pt x="26947" y="774054"/>
                  </a:lnTo>
                  <a:lnTo>
                    <a:pt x="17377" y="818789"/>
                  </a:lnTo>
                  <a:lnTo>
                    <a:pt x="9848" y="864231"/>
                  </a:lnTo>
                  <a:lnTo>
                    <a:pt x="4409" y="910332"/>
                  </a:lnTo>
                  <a:lnTo>
                    <a:pt x="1110" y="957043"/>
                  </a:lnTo>
                  <a:lnTo>
                    <a:pt x="0" y="1004315"/>
                  </a:lnTo>
                  <a:lnTo>
                    <a:pt x="1110" y="1051588"/>
                  </a:lnTo>
                  <a:lnTo>
                    <a:pt x="4409" y="1098299"/>
                  </a:lnTo>
                  <a:lnTo>
                    <a:pt x="9848" y="1144400"/>
                  </a:lnTo>
                  <a:lnTo>
                    <a:pt x="17377" y="1189842"/>
                  </a:lnTo>
                  <a:lnTo>
                    <a:pt x="26947" y="1234577"/>
                  </a:lnTo>
                  <a:lnTo>
                    <a:pt x="38510" y="1278557"/>
                  </a:lnTo>
                  <a:lnTo>
                    <a:pt x="52017" y="1321734"/>
                  </a:lnTo>
                  <a:lnTo>
                    <a:pt x="67418" y="1364059"/>
                  </a:lnTo>
                  <a:lnTo>
                    <a:pt x="84664" y="1405485"/>
                  </a:lnTo>
                  <a:lnTo>
                    <a:pt x="103707" y="1445962"/>
                  </a:lnTo>
                  <a:lnTo>
                    <a:pt x="124497" y="1485443"/>
                  </a:lnTo>
                  <a:lnTo>
                    <a:pt x="146986" y="1523880"/>
                  </a:lnTo>
                  <a:lnTo>
                    <a:pt x="171125" y="1561223"/>
                  </a:lnTo>
                  <a:lnTo>
                    <a:pt x="196864" y="1597426"/>
                  </a:lnTo>
                  <a:lnTo>
                    <a:pt x="224154" y="1632439"/>
                  </a:lnTo>
                  <a:lnTo>
                    <a:pt x="252947" y="1666215"/>
                  </a:lnTo>
                  <a:lnTo>
                    <a:pt x="283193" y="1698704"/>
                  </a:lnTo>
                  <a:lnTo>
                    <a:pt x="314844" y="1729860"/>
                  </a:lnTo>
                  <a:lnTo>
                    <a:pt x="347851" y="1759633"/>
                  </a:lnTo>
                  <a:lnTo>
                    <a:pt x="382164" y="1787976"/>
                  </a:lnTo>
                  <a:lnTo>
                    <a:pt x="417734" y="1814840"/>
                  </a:lnTo>
                  <a:lnTo>
                    <a:pt x="454513" y="1840176"/>
                  </a:lnTo>
                  <a:lnTo>
                    <a:pt x="492451" y="1863938"/>
                  </a:lnTo>
                  <a:lnTo>
                    <a:pt x="531500" y="1886075"/>
                  </a:lnTo>
                  <a:lnTo>
                    <a:pt x="571611" y="1906541"/>
                  </a:lnTo>
                  <a:lnTo>
                    <a:pt x="612733" y="1925287"/>
                  </a:lnTo>
                  <a:lnTo>
                    <a:pt x="654820" y="1942264"/>
                  </a:lnTo>
                  <a:lnTo>
                    <a:pt x="697821" y="1957425"/>
                  </a:lnTo>
                  <a:lnTo>
                    <a:pt x="741687" y="1970721"/>
                  </a:lnTo>
                  <a:lnTo>
                    <a:pt x="786370" y="1982104"/>
                  </a:lnTo>
                  <a:lnTo>
                    <a:pt x="831821" y="1991525"/>
                  </a:lnTo>
                  <a:lnTo>
                    <a:pt x="877990" y="1998937"/>
                  </a:lnTo>
                  <a:lnTo>
                    <a:pt x="924828" y="2004291"/>
                  </a:lnTo>
                  <a:lnTo>
                    <a:pt x="972287" y="2007538"/>
                  </a:lnTo>
                  <a:lnTo>
                    <a:pt x="1020318" y="2008632"/>
                  </a:lnTo>
                  <a:lnTo>
                    <a:pt x="1068348" y="2007538"/>
                  </a:lnTo>
                  <a:lnTo>
                    <a:pt x="1115807" y="2004291"/>
                  </a:lnTo>
                  <a:lnTo>
                    <a:pt x="1162645" y="1998937"/>
                  </a:lnTo>
                  <a:lnTo>
                    <a:pt x="1208814" y="1991525"/>
                  </a:lnTo>
                  <a:lnTo>
                    <a:pt x="1254265" y="1982104"/>
                  </a:lnTo>
                  <a:lnTo>
                    <a:pt x="1298948" y="1970721"/>
                  </a:lnTo>
                  <a:lnTo>
                    <a:pt x="1342814" y="1957425"/>
                  </a:lnTo>
                  <a:lnTo>
                    <a:pt x="1385815" y="1942264"/>
                  </a:lnTo>
                  <a:lnTo>
                    <a:pt x="1427902" y="1925287"/>
                  </a:lnTo>
                  <a:lnTo>
                    <a:pt x="1469024" y="1906541"/>
                  </a:lnTo>
                  <a:lnTo>
                    <a:pt x="1509135" y="1886075"/>
                  </a:lnTo>
                  <a:lnTo>
                    <a:pt x="1548184" y="1863938"/>
                  </a:lnTo>
                  <a:lnTo>
                    <a:pt x="1586122" y="1840176"/>
                  </a:lnTo>
                  <a:lnTo>
                    <a:pt x="1622901" y="1814840"/>
                  </a:lnTo>
                  <a:lnTo>
                    <a:pt x="1658471" y="1787976"/>
                  </a:lnTo>
                  <a:lnTo>
                    <a:pt x="1692784" y="1759633"/>
                  </a:lnTo>
                  <a:lnTo>
                    <a:pt x="1725791" y="1729860"/>
                  </a:lnTo>
                  <a:lnTo>
                    <a:pt x="1757442" y="1698704"/>
                  </a:lnTo>
                  <a:lnTo>
                    <a:pt x="1787688" y="1666215"/>
                  </a:lnTo>
                  <a:lnTo>
                    <a:pt x="1816481" y="1632439"/>
                  </a:lnTo>
                  <a:lnTo>
                    <a:pt x="1843771" y="1597426"/>
                  </a:lnTo>
                  <a:lnTo>
                    <a:pt x="1869510" y="1561223"/>
                  </a:lnTo>
                  <a:lnTo>
                    <a:pt x="1893649" y="1523880"/>
                  </a:lnTo>
                  <a:lnTo>
                    <a:pt x="1916138" y="1485443"/>
                  </a:lnTo>
                  <a:lnTo>
                    <a:pt x="1936928" y="1445962"/>
                  </a:lnTo>
                  <a:lnTo>
                    <a:pt x="1955971" y="1405485"/>
                  </a:lnTo>
                  <a:lnTo>
                    <a:pt x="1973217" y="1364059"/>
                  </a:lnTo>
                  <a:lnTo>
                    <a:pt x="1988618" y="1321734"/>
                  </a:lnTo>
                  <a:lnTo>
                    <a:pt x="2002125" y="1278557"/>
                  </a:lnTo>
                  <a:lnTo>
                    <a:pt x="2013688" y="1234577"/>
                  </a:lnTo>
                  <a:lnTo>
                    <a:pt x="2023258" y="1189842"/>
                  </a:lnTo>
                  <a:lnTo>
                    <a:pt x="2030787" y="1144400"/>
                  </a:lnTo>
                  <a:lnTo>
                    <a:pt x="2036226" y="1098299"/>
                  </a:lnTo>
                  <a:lnTo>
                    <a:pt x="2039525" y="1051588"/>
                  </a:lnTo>
                  <a:lnTo>
                    <a:pt x="2040636" y="1004315"/>
                  </a:lnTo>
                  <a:lnTo>
                    <a:pt x="2039525" y="957043"/>
                  </a:lnTo>
                  <a:lnTo>
                    <a:pt x="2036226" y="910332"/>
                  </a:lnTo>
                  <a:lnTo>
                    <a:pt x="2030787" y="864231"/>
                  </a:lnTo>
                  <a:lnTo>
                    <a:pt x="2023258" y="818789"/>
                  </a:lnTo>
                  <a:lnTo>
                    <a:pt x="2013688" y="774054"/>
                  </a:lnTo>
                  <a:lnTo>
                    <a:pt x="2002125" y="730074"/>
                  </a:lnTo>
                  <a:lnTo>
                    <a:pt x="1988618" y="686897"/>
                  </a:lnTo>
                  <a:lnTo>
                    <a:pt x="1973217" y="644572"/>
                  </a:lnTo>
                  <a:lnTo>
                    <a:pt x="1955971" y="603146"/>
                  </a:lnTo>
                  <a:lnTo>
                    <a:pt x="1936928" y="562669"/>
                  </a:lnTo>
                  <a:lnTo>
                    <a:pt x="1916138" y="523188"/>
                  </a:lnTo>
                  <a:lnTo>
                    <a:pt x="1893649" y="484751"/>
                  </a:lnTo>
                  <a:lnTo>
                    <a:pt x="1869510" y="447408"/>
                  </a:lnTo>
                  <a:lnTo>
                    <a:pt x="1843771" y="411205"/>
                  </a:lnTo>
                  <a:lnTo>
                    <a:pt x="1816481" y="376192"/>
                  </a:lnTo>
                  <a:lnTo>
                    <a:pt x="1787688" y="342416"/>
                  </a:lnTo>
                  <a:lnTo>
                    <a:pt x="1757442" y="309927"/>
                  </a:lnTo>
                  <a:lnTo>
                    <a:pt x="1725791" y="278771"/>
                  </a:lnTo>
                  <a:lnTo>
                    <a:pt x="1692784" y="248998"/>
                  </a:lnTo>
                  <a:lnTo>
                    <a:pt x="1658471" y="220655"/>
                  </a:lnTo>
                  <a:lnTo>
                    <a:pt x="1622901" y="193791"/>
                  </a:lnTo>
                  <a:lnTo>
                    <a:pt x="1586122" y="168455"/>
                  </a:lnTo>
                  <a:lnTo>
                    <a:pt x="1548184" y="144693"/>
                  </a:lnTo>
                  <a:lnTo>
                    <a:pt x="1509135" y="122556"/>
                  </a:lnTo>
                  <a:lnTo>
                    <a:pt x="1469024" y="102090"/>
                  </a:lnTo>
                  <a:lnTo>
                    <a:pt x="1427902" y="83344"/>
                  </a:lnTo>
                  <a:lnTo>
                    <a:pt x="1385815" y="66367"/>
                  </a:lnTo>
                  <a:lnTo>
                    <a:pt x="1342814" y="51206"/>
                  </a:lnTo>
                  <a:lnTo>
                    <a:pt x="1298948" y="37910"/>
                  </a:lnTo>
                  <a:lnTo>
                    <a:pt x="1254265" y="26527"/>
                  </a:lnTo>
                  <a:lnTo>
                    <a:pt x="1208814" y="17106"/>
                  </a:lnTo>
                  <a:lnTo>
                    <a:pt x="1162645" y="9694"/>
                  </a:lnTo>
                  <a:lnTo>
                    <a:pt x="1115807" y="4340"/>
                  </a:lnTo>
                  <a:lnTo>
                    <a:pt x="1068348" y="1093"/>
                  </a:lnTo>
                  <a:lnTo>
                    <a:pt x="1020318" y="0"/>
                  </a:lnTo>
                  <a:close/>
                </a:path>
              </a:pathLst>
            </a:custGeom>
            <a:solidFill>
              <a:srgbClr val="F5A01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5880" y="2811779"/>
              <a:ext cx="1974342" cy="10096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407278" y="2961894"/>
            <a:ext cx="1402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定旅程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25636" y="2144648"/>
            <a:ext cx="2322195" cy="2285365"/>
            <a:chOff x="8525636" y="2144648"/>
            <a:chExt cx="2322195" cy="2285365"/>
          </a:xfrm>
        </p:grpSpPr>
        <p:sp>
          <p:nvSpPr>
            <p:cNvPr id="14" name="object 14"/>
            <p:cNvSpPr/>
            <p:nvPr/>
          </p:nvSpPr>
          <p:spPr>
            <a:xfrm>
              <a:off x="8535161" y="2154173"/>
              <a:ext cx="2303145" cy="2266315"/>
            </a:xfrm>
            <a:custGeom>
              <a:avLst/>
              <a:gdLst/>
              <a:ahLst/>
              <a:cxnLst/>
              <a:rect l="l" t="t" r="r" b="b"/>
              <a:pathLst>
                <a:path w="2303145" h="2266315">
                  <a:moveTo>
                    <a:pt x="0" y="1133093"/>
                  </a:moveTo>
                  <a:lnTo>
                    <a:pt x="1010" y="1085201"/>
                  </a:lnTo>
                  <a:lnTo>
                    <a:pt x="4013" y="1037814"/>
                  </a:lnTo>
                  <a:lnTo>
                    <a:pt x="8970" y="990973"/>
                  </a:lnTo>
                  <a:lnTo>
                    <a:pt x="15841" y="944717"/>
                  </a:lnTo>
                  <a:lnTo>
                    <a:pt x="24586" y="899085"/>
                  </a:lnTo>
                  <a:lnTo>
                    <a:pt x="35164" y="854117"/>
                  </a:lnTo>
                  <a:lnTo>
                    <a:pt x="47536" y="809851"/>
                  </a:lnTo>
                  <a:lnTo>
                    <a:pt x="61661" y="766328"/>
                  </a:lnTo>
                  <a:lnTo>
                    <a:pt x="77501" y="723587"/>
                  </a:lnTo>
                  <a:lnTo>
                    <a:pt x="95014" y="681667"/>
                  </a:lnTo>
                  <a:lnTo>
                    <a:pt x="114161" y="640608"/>
                  </a:lnTo>
                  <a:lnTo>
                    <a:pt x="134902" y="600448"/>
                  </a:lnTo>
                  <a:lnTo>
                    <a:pt x="157197" y="561227"/>
                  </a:lnTo>
                  <a:lnTo>
                    <a:pt x="181006" y="522984"/>
                  </a:lnTo>
                  <a:lnTo>
                    <a:pt x="206289" y="485759"/>
                  </a:lnTo>
                  <a:lnTo>
                    <a:pt x="233006" y="449592"/>
                  </a:lnTo>
                  <a:lnTo>
                    <a:pt x="261117" y="414521"/>
                  </a:lnTo>
                  <a:lnTo>
                    <a:pt x="290583" y="380585"/>
                  </a:lnTo>
                  <a:lnTo>
                    <a:pt x="321362" y="347825"/>
                  </a:lnTo>
                  <a:lnTo>
                    <a:pt x="353416" y="316280"/>
                  </a:lnTo>
                  <a:lnTo>
                    <a:pt x="386704" y="285988"/>
                  </a:lnTo>
                  <a:lnTo>
                    <a:pt x="421186" y="256989"/>
                  </a:lnTo>
                  <a:lnTo>
                    <a:pt x="456822" y="229323"/>
                  </a:lnTo>
                  <a:lnTo>
                    <a:pt x="493573" y="203029"/>
                  </a:lnTo>
                  <a:lnTo>
                    <a:pt x="531398" y="178146"/>
                  </a:lnTo>
                  <a:lnTo>
                    <a:pt x="570258" y="154714"/>
                  </a:lnTo>
                  <a:lnTo>
                    <a:pt x="610112" y="132771"/>
                  </a:lnTo>
                  <a:lnTo>
                    <a:pt x="650920" y="112358"/>
                  </a:lnTo>
                  <a:lnTo>
                    <a:pt x="692643" y="93514"/>
                  </a:lnTo>
                  <a:lnTo>
                    <a:pt x="735241" y="76277"/>
                  </a:lnTo>
                  <a:lnTo>
                    <a:pt x="778673" y="60688"/>
                  </a:lnTo>
                  <a:lnTo>
                    <a:pt x="822900" y="46785"/>
                  </a:lnTo>
                  <a:lnTo>
                    <a:pt x="867882" y="34609"/>
                  </a:lnTo>
                  <a:lnTo>
                    <a:pt x="913578" y="24198"/>
                  </a:lnTo>
                  <a:lnTo>
                    <a:pt x="959949" y="15591"/>
                  </a:lnTo>
                  <a:lnTo>
                    <a:pt x="1006955" y="8829"/>
                  </a:lnTo>
                  <a:lnTo>
                    <a:pt x="1054556" y="3950"/>
                  </a:lnTo>
                  <a:lnTo>
                    <a:pt x="1102711" y="994"/>
                  </a:lnTo>
                  <a:lnTo>
                    <a:pt x="1151382" y="0"/>
                  </a:lnTo>
                  <a:lnTo>
                    <a:pt x="1200052" y="994"/>
                  </a:lnTo>
                  <a:lnTo>
                    <a:pt x="1248207" y="3950"/>
                  </a:lnTo>
                  <a:lnTo>
                    <a:pt x="1295808" y="8829"/>
                  </a:lnTo>
                  <a:lnTo>
                    <a:pt x="1342814" y="15591"/>
                  </a:lnTo>
                  <a:lnTo>
                    <a:pt x="1389185" y="24198"/>
                  </a:lnTo>
                  <a:lnTo>
                    <a:pt x="1434881" y="34609"/>
                  </a:lnTo>
                  <a:lnTo>
                    <a:pt x="1479863" y="46785"/>
                  </a:lnTo>
                  <a:lnTo>
                    <a:pt x="1524090" y="60688"/>
                  </a:lnTo>
                  <a:lnTo>
                    <a:pt x="1567522" y="76277"/>
                  </a:lnTo>
                  <a:lnTo>
                    <a:pt x="1610120" y="93514"/>
                  </a:lnTo>
                  <a:lnTo>
                    <a:pt x="1651843" y="112358"/>
                  </a:lnTo>
                  <a:lnTo>
                    <a:pt x="1692651" y="132771"/>
                  </a:lnTo>
                  <a:lnTo>
                    <a:pt x="1732505" y="154714"/>
                  </a:lnTo>
                  <a:lnTo>
                    <a:pt x="1771365" y="178146"/>
                  </a:lnTo>
                  <a:lnTo>
                    <a:pt x="1809190" y="203029"/>
                  </a:lnTo>
                  <a:lnTo>
                    <a:pt x="1845941" y="229323"/>
                  </a:lnTo>
                  <a:lnTo>
                    <a:pt x="1881577" y="256989"/>
                  </a:lnTo>
                  <a:lnTo>
                    <a:pt x="1916059" y="285988"/>
                  </a:lnTo>
                  <a:lnTo>
                    <a:pt x="1949347" y="316280"/>
                  </a:lnTo>
                  <a:lnTo>
                    <a:pt x="1981401" y="347825"/>
                  </a:lnTo>
                  <a:lnTo>
                    <a:pt x="2012180" y="380585"/>
                  </a:lnTo>
                  <a:lnTo>
                    <a:pt x="2041646" y="414521"/>
                  </a:lnTo>
                  <a:lnTo>
                    <a:pt x="2069757" y="449592"/>
                  </a:lnTo>
                  <a:lnTo>
                    <a:pt x="2096474" y="485759"/>
                  </a:lnTo>
                  <a:lnTo>
                    <a:pt x="2121757" y="522984"/>
                  </a:lnTo>
                  <a:lnTo>
                    <a:pt x="2145566" y="561227"/>
                  </a:lnTo>
                  <a:lnTo>
                    <a:pt x="2167861" y="600448"/>
                  </a:lnTo>
                  <a:lnTo>
                    <a:pt x="2188602" y="640608"/>
                  </a:lnTo>
                  <a:lnTo>
                    <a:pt x="2207749" y="681667"/>
                  </a:lnTo>
                  <a:lnTo>
                    <a:pt x="2225262" y="723587"/>
                  </a:lnTo>
                  <a:lnTo>
                    <a:pt x="2241102" y="766328"/>
                  </a:lnTo>
                  <a:lnTo>
                    <a:pt x="2255227" y="809851"/>
                  </a:lnTo>
                  <a:lnTo>
                    <a:pt x="2267599" y="854117"/>
                  </a:lnTo>
                  <a:lnTo>
                    <a:pt x="2278177" y="899085"/>
                  </a:lnTo>
                  <a:lnTo>
                    <a:pt x="2286922" y="944717"/>
                  </a:lnTo>
                  <a:lnTo>
                    <a:pt x="2293793" y="990973"/>
                  </a:lnTo>
                  <a:lnTo>
                    <a:pt x="2298750" y="1037814"/>
                  </a:lnTo>
                  <a:lnTo>
                    <a:pt x="2301753" y="1085201"/>
                  </a:lnTo>
                  <a:lnTo>
                    <a:pt x="2302764" y="1133093"/>
                  </a:lnTo>
                  <a:lnTo>
                    <a:pt x="2301753" y="1180986"/>
                  </a:lnTo>
                  <a:lnTo>
                    <a:pt x="2298750" y="1228373"/>
                  </a:lnTo>
                  <a:lnTo>
                    <a:pt x="2293793" y="1275214"/>
                  </a:lnTo>
                  <a:lnTo>
                    <a:pt x="2286922" y="1321470"/>
                  </a:lnTo>
                  <a:lnTo>
                    <a:pt x="2278177" y="1367102"/>
                  </a:lnTo>
                  <a:lnTo>
                    <a:pt x="2267599" y="1412070"/>
                  </a:lnTo>
                  <a:lnTo>
                    <a:pt x="2255227" y="1456336"/>
                  </a:lnTo>
                  <a:lnTo>
                    <a:pt x="2241102" y="1499859"/>
                  </a:lnTo>
                  <a:lnTo>
                    <a:pt x="2225262" y="1542600"/>
                  </a:lnTo>
                  <a:lnTo>
                    <a:pt x="2207749" y="1584520"/>
                  </a:lnTo>
                  <a:lnTo>
                    <a:pt x="2188602" y="1625579"/>
                  </a:lnTo>
                  <a:lnTo>
                    <a:pt x="2167861" y="1665739"/>
                  </a:lnTo>
                  <a:lnTo>
                    <a:pt x="2145566" y="1704960"/>
                  </a:lnTo>
                  <a:lnTo>
                    <a:pt x="2121757" y="1743203"/>
                  </a:lnTo>
                  <a:lnTo>
                    <a:pt x="2096474" y="1780428"/>
                  </a:lnTo>
                  <a:lnTo>
                    <a:pt x="2069757" y="1816595"/>
                  </a:lnTo>
                  <a:lnTo>
                    <a:pt x="2041646" y="1851666"/>
                  </a:lnTo>
                  <a:lnTo>
                    <a:pt x="2012180" y="1885602"/>
                  </a:lnTo>
                  <a:lnTo>
                    <a:pt x="1981401" y="1918362"/>
                  </a:lnTo>
                  <a:lnTo>
                    <a:pt x="1949347" y="1949907"/>
                  </a:lnTo>
                  <a:lnTo>
                    <a:pt x="1916059" y="1980199"/>
                  </a:lnTo>
                  <a:lnTo>
                    <a:pt x="1881577" y="2009198"/>
                  </a:lnTo>
                  <a:lnTo>
                    <a:pt x="1845941" y="2036864"/>
                  </a:lnTo>
                  <a:lnTo>
                    <a:pt x="1809190" y="2063158"/>
                  </a:lnTo>
                  <a:lnTo>
                    <a:pt x="1771365" y="2088041"/>
                  </a:lnTo>
                  <a:lnTo>
                    <a:pt x="1732505" y="2111473"/>
                  </a:lnTo>
                  <a:lnTo>
                    <a:pt x="1692651" y="2133416"/>
                  </a:lnTo>
                  <a:lnTo>
                    <a:pt x="1651843" y="2153829"/>
                  </a:lnTo>
                  <a:lnTo>
                    <a:pt x="1610120" y="2172673"/>
                  </a:lnTo>
                  <a:lnTo>
                    <a:pt x="1567522" y="2189910"/>
                  </a:lnTo>
                  <a:lnTo>
                    <a:pt x="1524090" y="2205499"/>
                  </a:lnTo>
                  <a:lnTo>
                    <a:pt x="1479863" y="2219402"/>
                  </a:lnTo>
                  <a:lnTo>
                    <a:pt x="1434881" y="2231578"/>
                  </a:lnTo>
                  <a:lnTo>
                    <a:pt x="1389185" y="2241989"/>
                  </a:lnTo>
                  <a:lnTo>
                    <a:pt x="1342814" y="2250596"/>
                  </a:lnTo>
                  <a:lnTo>
                    <a:pt x="1295808" y="2257358"/>
                  </a:lnTo>
                  <a:lnTo>
                    <a:pt x="1248207" y="2262237"/>
                  </a:lnTo>
                  <a:lnTo>
                    <a:pt x="1200052" y="2265193"/>
                  </a:lnTo>
                  <a:lnTo>
                    <a:pt x="1151382" y="2266188"/>
                  </a:lnTo>
                  <a:lnTo>
                    <a:pt x="1102711" y="2265193"/>
                  </a:lnTo>
                  <a:lnTo>
                    <a:pt x="1054556" y="2262237"/>
                  </a:lnTo>
                  <a:lnTo>
                    <a:pt x="1006955" y="2257358"/>
                  </a:lnTo>
                  <a:lnTo>
                    <a:pt x="959949" y="2250596"/>
                  </a:lnTo>
                  <a:lnTo>
                    <a:pt x="913578" y="2241989"/>
                  </a:lnTo>
                  <a:lnTo>
                    <a:pt x="867882" y="2231578"/>
                  </a:lnTo>
                  <a:lnTo>
                    <a:pt x="822900" y="2219402"/>
                  </a:lnTo>
                  <a:lnTo>
                    <a:pt x="778673" y="2205499"/>
                  </a:lnTo>
                  <a:lnTo>
                    <a:pt x="735241" y="2189910"/>
                  </a:lnTo>
                  <a:lnTo>
                    <a:pt x="692643" y="2172673"/>
                  </a:lnTo>
                  <a:lnTo>
                    <a:pt x="650920" y="2153829"/>
                  </a:lnTo>
                  <a:lnTo>
                    <a:pt x="610112" y="2133416"/>
                  </a:lnTo>
                  <a:lnTo>
                    <a:pt x="570258" y="2111473"/>
                  </a:lnTo>
                  <a:lnTo>
                    <a:pt x="531398" y="2088041"/>
                  </a:lnTo>
                  <a:lnTo>
                    <a:pt x="493573" y="2063158"/>
                  </a:lnTo>
                  <a:lnTo>
                    <a:pt x="456822" y="2036864"/>
                  </a:lnTo>
                  <a:lnTo>
                    <a:pt x="421186" y="2009198"/>
                  </a:lnTo>
                  <a:lnTo>
                    <a:pt x="386704" y="1980199"/>
                  </a:lnTo>
                  <a:lnTo>
                    <a:pt x="353416" y="1949907"/>
                  </a:lnTo>
                  <a:lnTo>
                    <a:pt x="321362" y="1918362"/>
                  </a:lnTo>
                  <a:lnTo>
                    <a:pt x="290583" y="1885602"/>
                  </a:lnTo>
                  <a:lnTo>
                    <a:pt x="261117" y="1851666"/>
                  </a:lnTo>
                  <a:lnTo>
                    <a:pt x="233006" y="1816595"/>
                  </a:lnTo>
                  <a:lnTo>
                    <a:pt x="206289" y="1780428"/>
                  </a:lnTo>
                  <a:lnTo>
                    <a:pt x="181006" y="1743203"/>
                  </a:lnTo>
                  <a:lnTo>
                    <a:pt x="157197" y="1704960"/>
                  </a:lnTo>
                  <a:lnTo>
                    <a:pt x="134902" y="1665739"/>
                  </a:lnTo>
                  <a:lnTo>
                    <a:pt x="114161" y="1625579"/>
                  </a:lnTo>
                  <a:lnTo>
                    <a:pt x="95014" y="1584520"/>
                  </a:lnTo>
                  <a:lnTo>
                    <a:pt x="77501" y="1542600"/>
                  </a:lnTo>
                  <a:lnTo>
                    <a:pt x="61661" y="1499859"/>
                  </a:lnTo>
                  <a:lnTo>
                    <a:pt x="47536" y="1456336"/>
                  </a:lnTo>
                  <a:lnTo>
                    <a:pt x="35164" y="1412070"/>
                  </a:lnTo>
                  <a:lnTo>
                    <a:pt x="24586" y="1367102"/>
                  </a:lnTo>
                  <a:lnTo>
                    <a:pt x="15841" y="1321470"/>
                  </a:lnTo>
                  <a:lnTo>
                    <a:pt x="8970" y="1275214"/>
                  </a:lnTo>
                  <a:lnTo>
                    <a:pt x="4013" y="1228373"/>
                  </a:lnTo>
                  <a:lnTo>
                    <a:pt x="1010" y="1180986"/>
                  </a:lnTo>
                  <a:lnTo>
                    <a:pt x="0" y="1133093"/>
                  </a:lnTo>
                  <a:close/>
                </a:path>
              </a:pathLst>
            </a:custGeom>
            <a:ln w="19050">
              <a:solidFill>
                <a:srgbClr val="F5A01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674607" y="2282951"/>
              <a:ext cx="2040889" cy="2009139"/>
            </a:xfrm>
            <a:custGeom>
              <a:avLst/>
              <a:gdLst/>
              <a:ahLst/>
              <a:cxnLst/>
              <a:rect l="l" t="t" r="r" b="b"/>
              <a:pathLst>
                <a:path w="2040890" h="2009139">
                  <a:moveTo>
                    <a:pt x="1020318" y="0"/>
                  </a:moveTo>
                  <a:lnTo>
                    <a:pt x="972287" y="1093"/>
                  </a:lnTo>
                  <a:lnTo>
                    <a:pt x="924828" y="4340"/>
                  </a:lnTo>
                  <a:lnTo>
                    <a:pt x="877990" y="9694"/>
                  </a:lnTo>
                  <a:lnTo>
                    <a:pt x="831821" y="17106"/>
                  </a:lnTo>
                  <a:lnTo>
                    <a:pt x="786370" y="26527"/>
                  </a:lnTo>
                  <a:lnTo>
                    <a:pt x="741687" y="37910"/>
                  </a:lnTo>
                  <a:lnTo>
                    <a:pt x="697821" y="51206"/>
                  </a:lnTo>
                  <a:lnTo>
                    <a:pt x="654820" y="66367"/>
                  </a:lnTo>
                  <a:lnTo>
                    <a:pt x="612733" y="83344"/>
                  </a:lnTo>
                  <a:lnTo>
                    <a:pt x="571611" y="102090"/>
                  </a:lnTo>
                  <a:lnTo>
                    <a:pt x="531500" y="122556"/>
                  </a:lnTo>
                  <a:lnTo>
                    <a:pt x="492451" y="144693"/>
                  </a:lnTo>
                  <a:lnTo>
                    <a:pt x="454513" y="168455"/>
                  </a:lnTo>
                  <a:lnTo>
                    <a:pt x="417734" y="193791"/>
                  </a:lnTo>
                  <a:lnTo>
                    <a:pt x="382164" y="220655"/>
                  </a:lnTo>
                  <a:lnTo>
                    <a:pt x="347851" y="248998"/>
                  </a:lnTo>
                  <a:lnTo>
                    <a:pt x="314844" y="278771"/>
                  </a:lnTo>
                  <a:lnTo>
                    <a:pt x="283193" y="309927"/>
                  </a:lnTo>
                  <a:lnTo>
                    <a:pt x="252947" y="342416"/>
                  </a:lnTo>
                  <a:lnTo>
                    <a:pt x="224154" y="376192"/>
                  </a:lnTo>
                  <a:lnTo>
                    <a:pt x="196864" y="411205"/>
                  </a:lnTo>
                  <a:lnTo>
                    <a:pt x="171125" y="447408"/>
                  </a:lnTo>
                  <a:lnTo>
                    <a:pt x="146986" y="484751"/>
                  </a:lnTo>
                  <a:lnTo>
                    <a:pt x="124497" y="523188"/>
                  </a:lnTo>
                  <a:lnTo>
                    <a:pt x="103707" y="562669"/>
                  </a:lnTo>
                  <a:lnTo>
                    <a:pt x="84664" y="603146"/>
                  </a:lnTo>
                  <a:lnTo>
                    <a:pt x="67418" y="644572"/>
                  </a:lnTo>
                  <a:lnTo>
                    <a:pt x="52017" y="686897"/>
                  </a:lnTo>
                  <a:lnTo>
                    <a:pt x="38510" y="730074"/>
                  </a:lnTo>
                  <a:lnTo>
                    <a:pt x="26947" y="774054"/>
                  </a:lnTo>
                  <a:lnTo>
                    <a:pt x="17377" y="818789"/>
                  </a:lnTo>
                  <a:lnTo>
                    <a:pt x="9848" y="864231"/>
                  </a:lnTo>
                  <a:lnTo>
                    <a:pt x="4409" y="910332"/>
                  </a:lnTo>
                  <a:lnTo>
                    <a:pt x="1110" y="957043"/>
                  </a:lnTo>
                  <a:lnTo>
                    <a:pt x="0" y="1004315"/>
                  </a:lnTo>
                  <a:lnTo>
                    <a:pt x="1110" y="1051588"/>
                  </a:lnTo>
                  <a:lnTo>
                    <a:pt x="4409" y="1098299"/>
                  </a:lnTo>
                  <a:lnTo>
                    <a:pt x="9848" y="1144400"/>
                  </a:lnTo>
                  <a:lnTo>
                    <a:pt x="17377" y="1189842"/>
                  </a:lnTo>
                  <a:lnTo>
                    <a:pt x="26947" y="1234577"/>
                  </a:lnTo>
                  <a:lnTo>
                    <a:pt x="38510" y="1278557"/>
                  </a:lnTo>
                  <a:lnTo>
                    <a:pt x="52017" y="1321734"/>
                  </a:lnTo>
                  <a:lnTo>
                    <a:pt x="67418" y="1364059"/>
                  </a:lnTo>
                  <a:lnTo>
                    <a:pt x="84664" y="1405485"/>
                  </a:lnTo>
                  <a:lnTo>
                    <a:pt x="103707" y="1445962"/>
                  </a:lnTo>
                  <a:lnTo>
                    <a:pt x="124497" y="1485443"/>
                  </a:lnTo>
                  <a:lnTo>
                    <a:pt x="146986" y="1523880"/>
                  </a:lnTo>
                  <a:lnTo>
                    <a:pt x="171125" y="1561223"/>
                  </a:lnTo>
                  <a:lnTo>
                    <a:pt x="196864" y="1597426"/>
                  </a:lnTo>
                  <a:lnTo>
                    <a:pt x="224154" y="1632439"/>
                  </a:lnTo>
                  <a:lnTo>
                    <a:pt x="252947" y="1666215"/>
                  </a:lnTo>
                  <a:lnTo>
                    <a:pt x="283193" y="1698704"/>
                  </a:lnTo>
                  <a:lnTo>
                    <a:pt x="314844" y="1729860"/>
                  </a:lnTo>
                  <a:lnTo>
                    <a:pt x="347851" y="1759633"/>
                  </a:lnTo>
                  <a:lnTo>
                    <a:pt x="382164" y="1787976"/>
                  </a:lnTo>
                  <a:lnTo>
                    <a:pt x="417734" y="1814840"/>
                  </a:lnTo>
                  <a:lnTo>
                    <a:pt x="454513" y="1840176"/>
                  </a:lnTo>
                  <a:lnTo>
                    <a:pt x="492451" y="1863938"/>
                  </a:lnTo>
                  <a:lnTo>
                    <a:pt x="531500" y="1886075"/>
                  </a:lnTo>
                  <a:lnTo>
                    <a:pt x="571611" y="1906541"/>
                  </a:lnTo>
                  <a:lnTo>
                    <a:pt x="612733" y="1925287"/>
                  </a:lnTo>
                  <a:lnTo>
                    <a:pt x="654820" y="1942264"/>
                  </a:lnTo>
                  <a:lnTo>
                    <a:pt x="697821" y="1957425"/>
                  </a:lnTo>
                  <a:lnTo>
                    <a:pt x="741687" y="1970721"/>
                  </a:lnTo>
                  <a:lnTo>
                    <a:pt x="786370" y="1982104"/>
                  </a:lnTo>
                  <a:lnTo>
                    <a:pt x="831821" y="1991525"/>
                  </a:lnTo>
                  <a:lnTo>
                    <a:pt x="877990" y="1998937"/>
                  </a:lnTo>
                  <a:lnTo>
                    <a:pt x="924828" y="2004291"/>
                  </a:lnTo>
                  <a:lnTo>
                    <a:pt x="972287" y="2007538"/>
                  </a:lnTo>
                  <a:lnTo>
                    <a:pt x="1020318" y="2008632"/>
                  </a:lnTo>
                  <a:lnTo>
                    <a:pt x="1068348" y="2007538"/>
                  </a:lnTo>
                  <a:lnTo>
                    <a:pt x="1115807" y="2004291"/>
                  </a:lnTo>
                  <a:lnTo>
                    <a:pt x="1162645" y="1998937"/>
                  </a:lnTo>
                  <a:lnTo>
                    <a:pt x="1208814" y="1991525"/>
                  </a:lnTo>
                  <a:lnTo>
                    <a:pt x="1254265" y="1982104"/>
                  </a:lnTo>
                  <a:lnTo>
                    <a:pt x="1298948" y="1970721"/>
                  </a:lnTo>
                  <a:lnTo>
                    <a:pt x="1342814" y="1957425"/>
                  </a:lnTo>
                  <a:lnTo>
                    <a:pt x="1385815" y="1942264"/>
                  </a:lnTo>
                  <a:lnTo>
                    <a:pt x="1427902" y="1925287"/>
                  </a:lnTo>
                  <a:lnTo>
                    <a:pt x="1469024" y="1906541"/>
                  </a:lnTo>
                  <a:lnTo>
                    <a:pt x="1509135" y="1886075"/>
                  </a:lnTo>
                  <a:lnTo>
                    <a:pt x="1548184" y="1863938"/>
                  </a:lnTo>
                  <a:lnTo>
                    <a:pt x="1586122" y="1840176"/>
                  </a:lnTo>
                  <a:lnTo>
                    <a:pt x="1622901" y="1814840"/>
                  </a:lnTo>
                  <a:lnTo>
                    <a:pt x="1658471" y="1787976"/>
                  </a:lnTo>
                  <a:lnTo>
                    <a:pt x="1692784" y="1759633"/>
                  </a:lnTo>
                  <a:lnTo>
                    <a:pt x="1725791" y="1729860"/>
                  </a:lnTo>
                  <a:lnTo>
                    <a:pt x="1757442" y="1698704"/>
                  </a:lnTo>
                  <a:lnTo>
                    <a:pt x="1787688" y="1666215"/>
                  </a:lnTo>
                  <a:lnTo>
                    <a:pt x="1816481" y="1632439"/>
                  </a:lnTo>
                  <a:lnTo>
                    <a:pt x="1843771" y="1597426"/>
                  </a:lnTo>
                  <a:lnTo>
                    <a:pt x="1869510" y="1561223"/>
                  </a:lnTo>
                  <a:lnTo>
                    <a:pt x="1893649" y="1523880"/>
                  </a:lnTo>
                  <a:lnTo>
                    <a:pt x="1916138" y="1485443"/>
                  </a:lnTo>
                  <a:lnTo>
                    <a:pt x="1936928" y="1445962"/>
                  </a:lnTo>
                  <a:lnTo>
                    <a:pt x="1955971" y="1405485"/>
                  </a:lnTo>
                  <a:lnTo>
                    <a:pt x="1973217" y="1364059"/>
                  </a:lnTo>
                  <a:lnTo>
                    <a:pt x="1988618" y="1321734"/>
                  </a:lnTo>
                  <a:lnTo>
                    <a:pt x="2002125" y="1278557"/>
                  </a:lnTo>
                  <a:lnTo>
                    <a:pt x="2013688" y="1234577"/>
                  </a:lnTo>
                  <a:lnTo>
                    <a:pt x="2023258" y="1189842"/>
                  </a:lnTo>
                  <a:lnTo>
                    <a:pt x="2030787" y="1144400"/>
                  </a:lnTo>
                  <a:lnTo>
                    <a:pt x="2036226" y="1098299"/>
                  </a:lnTo>
                  <a:lnTo>
                    <a:pt x="2039525" y="1051588"/>
                  </a:lnTo>
                  <a:lnTo>
                    <a:pt x="2040636" y="1004315"/>
                  </a:lnTo>
                  <a:lnTo>
                    <a:pt x="2039525" y="957043"/>
                  </a:lnTo>
                  <a:lnTo>
                    <a:pt x="2036226" y="910332"/>
                  </a:lnTo>
                  <a:lnTo>
                    <a:pt x="2030787" y="864231"/>
                  </a:lnTo>
                  <a:lnTo>
                    <a:pt x="2023258" y="818789"/>
                  </a:lnTo>
                  <a:lnTo>
                    <a:pt x="2013688" y="774054"/>
                  </a:lnTo>
                  <a:lnTo>
                    <a:pt x="2002125" y="730074"/>
                  </a:lnTo>
                  <a:lnTo>
                    <a:pt x="1988618" y="686897"/>
                  </a:lnTo>
                  <a:lnTo>
                    <a:pt x="1973217" y="644572"/>
                  </a:lnTo>
                  <a:lnTo>
                    <a:pt x="1955971" y="603146"/>
                  </a:lnTo>
                  <a:lnTo>
                    <a:pt x="1936928" y="562669"/>
                  </a:lnTo>
                  <a:lnTo>
                    <a:pt x="1916138" y="523188"/>
                  </a:lnTo>
                  <a:lnTo>
                    <a:pt x="1893649" y="484751"/>
                  </a:lnTo>
                  <a:lnTo>
                    <a:pt x="1869510" y="447408"/>
                  </a:lnTo>
                  <a:lnTo>
                    <a:pt x="1843771" y="411205"/>
                  </a:lnTo>
                  <a:lnTo>
                    <a:pt x="1816481" y="376192"/>
                  </a:lnTo>
                  <a:lnTo>
                    <a:pt x="1787688" y="342416"/>
                  </a:lnTo>
                  <a:lnTo>
                    <a:pt x="1757442" y="309927"/>
                  </a:lnTo>
                  <a:lnTo>
                    <a:pt x="1725791" y="278771"/>
                  </a:lnTo>
                  <a:lnTo>
                    <a:pt x="1692784" y="248998"/>
                  </a:lnTo>
                  <a:lnTo>
                    <a:pt x="1658471" y="220655"/>
                  </a:lnTo>
                  <a:lnTo>
                    <a:pt x="1622901" y="193791"/>
                  </a:lnTo>
                  <a:lnTo>
                    <a:pt x="1586122" y="168455"/>
                  </a:lnTo>
                  <a:lnTo>
                    <a:pt x="1548184" y="144693"/>
                  </a:lnTo>
                  <a:lnTo>
                    <a:pt x="1509135" y="122556"/>
                  </a:lnTo>
                  <a:lnTo>
                    <a:pt x="1469024" y="102090"/>
                  </a:lnTo>
                  <a:lnTo>
                    <a:pt x="1427902" y="83344"/>
                  </a:lnTo>
                  <a:lnTo>
                    <a:pt x="1385815" y="66367"/>
                  </a:lnTo>
                  <a:lnTo>
                    <a:pt x="1342814" y="51206"/>
                  </a:lnTo>
                  <a:lnTo>
                    <a:pt x="1298948" y="37910"/>
                  </a:lnTo>
                  <a:lnTo>
                    <a:pt x="1254265" y="26527"/>
                  </a:lnTo>
                  <a:lnTo>
                    <a:pt x="1208814" y="17106"/>
                  </a:lnTo>
                  <a:lnTo>
                    <a:pt x="1162645" y="9694"/>
                  </a:lnTo>
                  <a:lnTo>
                    <a:pt x="1115807" y="4340"/>
                  </a:lnTo>
                  <a:lnTo>
                    <a:pt x="1068348" y="1093"/>
                  </a:lnTo>
                  <a:lnTo>
                    <a:pt x="1020318" y="0"/>
                  </a:lnTo>
                  <a:close/>
                </a:path>
              </a:pathLst>
            </a:custGeom>
            <a:solidFill>
              <a:srgbClr val="F5A01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2707" y="2828543"/>
              <a:ext cx="1974342" cy="100964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984360" y="2977718"/>
            <a:ext cx="14020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快复盘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63421" y="4634560"/>
            <a:ext cx="21590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联系业务需要，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明确成长大方向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53483" y="4768037"/>
            <a:ext cx="2768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敏捷高效的培养旅程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13217" y="4757369"/>
            <a:ext cx="3378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有跟踪、有回顾、有后续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189431" y="541782"/>
            <a:ext cx="461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中基层发展</a:t>
            </a:r>
            <a:r>
              <a:rPr spc="-5" dirty="0"/>
              <a:t>三步走战略</a:t>
            </a:r>
            <a:endParaRPr spc="-5" dirty="0"/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87440" y="2417064"/>
            <a:ext cx="3509771" cy="33299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57009" y="2930144"/>
            <a:ext cx="63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知识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4250" y="2930144"/>
            <a:ext cx="63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能力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1233" y="4745228"/>
            <a:ext cx="63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经验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607" y="4527930"/>
            <a:ext cx="638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个人 特质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3873" y="3389122"/>
            <a:ext cx="838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BEBEBE"/>
                </a:solidFill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1600" b="1" spc="-15" dirty="0">
                <a:solidFill>
                  <a:srgbClr val="BEBEBE"/>
                </a:solidFill>
                <a:latin typeface="黑体" panose="02010609060101010101" charset="-122"/>
                <a:cs typeface="黑体" panose="02010609060101010101" charset="-122"/>
              </a:rPr>
              <a:t>功典范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0459" y="2823972"/>
            <a:ext cx="441959" cy="2402205"/>
          </a:xfrm>
          <a:custGeom>
            <a:avLst/>
            <a:gdLst/>
            <a:ahLst/>
            <a:cxnLst/>
            <a:rect l="l" t="t" r="r" b="b"/>
            <a:pathLst>
              <a:path w="441960" h="2402204">
                <a:moveTo>
                  <a:pt x="220979" y="0"/>
                </a:moveTo>
                <a:lnTo>
                  <a:pt x="0" y="0"/>
                </a:lnTo>
                <a:lnTo>
                  <a:pt x="0" y="2401823"/>
                </a:lnTo>
                <a:lnTo>
                  <a:pt x="220979" y="2401823"/>
                </a:lnTo>
                <a:lnTo>
                  <a:pt x="441960" y="1200911"/>
                </a:lnTo>
                <a:lnTo>
                  <a:pt x="22097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7680" y="4370832"/>
            <a:ext cx="3108960" cy="1560830"/>
          </a:xfrm>
          <a:custGeom>
            <a:avLst/>
            <a:gdLst/>
            <a:ahLst/>
            <a:cxnLst/>
            <a:rect l="l" t="t" r="r" b="b"/>
            <a:pathLst>
              <a:path w="3108960" h="1560829">
                <a:moveTo>
                  <a:pt x="2848864" y="0"/>
                </a:moveTo>
                <a:lnTo>
                  <a:pt x="260096" y="0"/>
                </a:lnTo>
                <a:lnTo>
                  <a:pt x="213342" y="4190"/>
                </a:lnTo>
                <a:lnTo>
                  <a:pt x="169339" y="16273"/>
                </a:lnTo>
                <a:lnTo>
                  <a:pt x="128819" y="35512"/>
                </a:lnTo>
                <a:lnTo>
                  <a:pt x="92518" y="61174"/>
                </a:lnTo>
                <a:lnTo>
                  <a:pt x="61170" y="92523"/>
                </a:lnTo>
                <a:lnTo>
                  <a:pt x="35510" y="128825"/>
                </a:lnTo>
                <a:lnTo>
                  <a:pt x="16271" y="169344"/>
                </a:lnTo>
                <a:lnTo>
                  <a:pt x="4190" y="213346"/>
                </a:lnTo>
                <a:lnTo>
                  <a:pt x="0" y="260096"/>
                </a:lnTo>
                <a:lnTo>
                  <a:pt x="0" y="1300480"/>
                </a:lnTo>
                <a:lnTo>
                  <a:pt x="4190" y="1347233"/>
                </a:lnTo>
                <a:lnTo>
                  <a:pt x="16271" y="1391236"/>
                </a:lnTo>
                <a:lnTo>
                  <a:pt x="35510" y="1431756"/>
                </a:lnTo>
                <a:lnTo>
                  <a:pt x="61170" y="1468057"/>
                </a:lnTo>
                <a:lnTo>
                  <a:pt x="92518" y="1499405"/>
                </a:lnTo>
                <a:lnTo>
                  <a:pt x="128819" y="1525065"/>
                </a:lnTo>
                <a:lnTo>
                  <a:pt x="169339" y="1544304"/>
                </a:lnTo>
                <a:lnTo>
                  <a:pt x="213342" y="1556385"/>
                </a:lnTo>
                <a:lnTo>
                  <a:pt x="260096" y="1560576"/>
                </a:lnTo>
                <a:lnTo>
                  <a:pt x="2848864" y="1560576"/>
                </a:lnTo>
                <a:lnTo>
                  <a:pt x="2895613" y="1556385"/>
                </a:lnTo>
                <a:lnTo>
                  <a:pt x="2939615" y="1544304"/>
                </a:lnTo>
                <a:lnTo>
                  <a:pt x="2980134" y="1525065"/>
                </a:lnTo>
                <a:lnTo>
                  <a:pt x="3016436" y="1499405"/>
                </a:lnTo>
                <a:lnTo>
                  <a:pt x="3047785" y="1468057"/>
                </a:lnTo>
                <a:lnTo>
                  <a:pt x="3073447" y="1431756"/>
                </a:lnTo>
                <a:lnTo>
                  <a:pt x="3092686" y="1391236"/>
                </a:lnTo>
                <a:lnTo>
                  <a:pt x="3104769" y="1347233"/>
                </a:lnTo>
                <a:lnTo>
                  <a:pt x="3108960" y="1300480"/>
                </a:lnTo>
                <a:lnTo>
                  <a:pt x="3108960" y="260096"/>
                </a:lnTo>
                <a:lnTo>
                  <a:pt x="3104769" y="213346"/>
                </a:lnTo>
                <a:lnTo>
                  <a:pt x="3092686" y="169344"/>
                </a:lnTo>
                <a:lnTo>
                  <a:pt x="3073447" y="128825"/>
                </a:lnTo>
                <a:lnTo>
                  <a:pt x="3047785" y="92523"/>
                </a:lnTo>
                <a:lnTo>
                  <a:pt x="3016436" y="61174"/>
                </a:lnTo>
                <a:lnTo>
                  <a:pt x="2980134" y="35512"/>
                </a:lnTo>
                <a:lnTo>
                  <a:pt x="2939615" y="16273"/>
                </a:lnTo>
                <a:lnTo>
                  <a:pt x="2895613" y="4190"/>
                </a:lnTo>
                <a:lnTo>
                  <a:pt x="284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481330" y="4364482"/>
            <a:ext cx="3121660" cy="1573530"/>
            <a:chOff x="481330" y="4364482"/>
            <a:chExt cx="3121660" cy="1573530"/>
          </a:xfrm>
        </p:grpSpPr>
        <p:sp>
          <p:nvSpPr>
            <p:cNvPr id="11" name="object 11"/>
            <p:cNvSpPr/>
            <p:nvPr/>
          </p:nvSpPr>
          <p:spPr>
            <a:xfrm>
              <a:off x="487680" y="4370832"/>
              <a:ext cx="3108960" cy="1560830"/>
            </a:xfrm>
            <a:custGeom>
              <a:avLst/>
              <a:gdLst/>
              <a:ahLst/>
              <a:cxnLst/>
              <a:rect l="l" t="t" r="r" b="b"/>
              <a:pathLst>
                <a:path w="3108960" h="1560829">
                  <a:moveTo>
                    <a:pt x="0" y="260096"/>
                  </a:moveTo>
                  <a:lnTo>
                    <a:pt x="4190" y="213346"/>
                  </a:lnTo>
                  <a:lnTo>
                    <a:pt x="16271" y="169344"/>
                  </a:lnTo>
                  <a:lnTo>
                    <a:pt x="35510" y="128825"/>
                  </a:lnTo>
                  <a:lnTo>
                    <a:pt x="61170" y="92523"/>
                  </a:lnTo>
                  <a:lnTo>
                    <a:pt x="92518" y="61174"/>
                  </a:lnTo>
                  <a:lnTo>
                    <a:pt x="128819" y="35512"/>
                  </a:lnTo>
                  <a:lnTo>
                    <a:pt x="169339" y="16273"/>
                  </a:lnTo>
                  <a:lnTo>
                    <a:pt x="213342" y="4190"/>
                  </a:lnTo>
                  <a:lnTo>
                    <a:pt x="260096" y="0"/>
                  </a:lnTo>
                  <a:lnTo>
                    <a:pt x="2848864" y="0"/>
                  </a:lnTo>
                  <a:lnTo>
                    <a:pt x="2895613" y="4190"/>
                  </a:lnTo>
                  <a:lnTo>
                    <a:pt x="2939615" y="16273"/>
                  </a:lnTo>
                  <a:lnTo>
                    <a:pt x="2980134" y="35512"/>
                  </a:lnTo>
                  <a:lnTo>
                    <a:pt x="3016436" y="61174"/>
                  </a:lnTo>
                  <a:lnTo>
                    <a:pt x="3047785" y="92523"/>
                  </a:lnTo>
                  <a:lnTo>
                    <a:pt x="3073447" y="128825"/>
                  </a:lnTo>
                  <a:lnTo>
                    <a:pt x="3092686" y="169344"/>
                  </a:lnTo>
                  <a:lnTo>
                    <a:pt x="3104769" y="213346"/>
                  </a:lnTo>
                  <a:lnTo>
                    <a:pt x="3108960" y="260096"/>
                  </a:lnTo>
                  <a:lnTo>
                    <a:pt x="3108960" y="1300480"/>
                  </a:lnTo>
                  <a:lnTo>
                    <a:pt x="3104769" y="1347233"/>
                  </a:lnTo>
                  <a:lnTo>
                    <a:pt x="3092686" y="1391236"/>
                  </a:lnTo>
                  <a:lnTo>
                    <a:pt x="3073447" y="1431756"/>
                  </a:lnTo>
                  <a:lnTo>
                    <a:pt x="3047785" y="1468057"/>
                  </a:lnTo>
                  <a:lnTo>
                    <a:pt x="3016436" y="1499405"/>
                  </a:lnTo>
                  <a:lnTo>
                    <a:pt x="2980134" y="1525065"/>
                  </a:lnTo>
                  <a:lnTo>
                    <a:pt x="2939615" y="1544304"/>
                  </a:lnTo>
                  <a:lnTo>
                    <a:pt x="2895613" y="1556385"/>
                  </a:lnTo>
                  <a:lnTo>
                    <a:pt x="2848864" y="1560576"/>
                  </a:lnTo>
                  <a:lnTo>
                    <a:pt x="260096" y="1560576"/>
                  </a:lnTo>
                  <a:lnTo>
                    <a:pt x="213342" y="1556385"/>
                  </a:lnTo>
                  <a:lnTo>
                    <a:pt x="169339" y="1544304"/>
                  </a:lnTo>
                  <a:lnTo>
                    <a:pt x="128819" y="1525065"/>
                  </a:lnTo>
                  <a:lnTo>
                    <a:pt x="92518" y="1499405"/>
                  </a:lnTo>
                  <a:lnTo>
                    <a:pt x="61170" y="1468057"/>
                  </a:lnTo>
                  <a:lnTo>
                    <a:pt x="35510" y="1431756"/>
                  </a:lnTo>
                  <a:lnTo>
                    <a:pt x="16271" y="1391236"/>
                  </a:lnTo>
                  <a:lnTo>
                    <a:pt x="4190" y="1347233"/>
                  </a:lnTo>
                  <a:lnTo>
                    <a:pt x="0" y="1300480"/>
                  </a:lnTo>
                  <a:lnTo>
                    <a:pt x="0" y="260096"/>
                  </a:lnTo>
                  <a:close/>
                </a:path>
              </a:pathLst>
            </a:custGeom>
            <a:ln w="12699">
              <a:solidFill>
                <a:srgbClr val="F9A1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1792" y="4902708"/>
              <a:ext cx="2824480" cy="1016635"/>
            </a:xfrm>
            <a:custGeom>
              <a:avLst/>
              <a:gdLst/>
              <a:ahLst/>
              <a:cxnLst/>
              <a:rect l="l" t="t" r="r" b="b"/>
              <a:pathLst>
                <a:path w="2824479" h="1016635">
                  <a:moveTo>
                    <a:pt x="2823972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2823972" y="1016508"/>
                  </a:lnTo>
                  <a:lnTo>
                    <a:pt x="28239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253744" y="4934203"/>
            <a:ext cx="15595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需要做什么 </a:t>
            </a:r>
            <a:r>
              <a:rPr sz="2000" b="1" spc="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职务范围</a:t>
            </a:r>
            <a:r>
              <a:rPr sz="20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内的 </a:t>
            </a:r>
            <a:r>
              <a:rPr sz="2000" b="1" spc="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主要工作</a:t>
            </a:r>
            <a:r>
              <a:rPr sz="20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内容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2875" y="4427220"/>
            <a:ext cx="2143125" cy="524510"/>
          </a:xfrm>
          <a:custGeom>
            <a:avLst/>
            <a:gdLst/>
            <a:ahLst/>
            <a:cxnLst/>
            <a:rect l="l" t="t" r="r" b="b"/>
            <a:pathLst>
              <a:path w="2143125" h="524510">
                <a:moveTo>
                  <a:pt x="2142744" y="0"/>
                </a:moveTo>
                <a:lnTo>
                  <a:pt x="0" y="0"/>
                </a:lnTo>
                <a:lnTo>
                  <a:pt x="0" y="524255"/>
                </a:lnTo>
                <a:lnTo>
                  <a:pt x="2142744" y="524255"/>
                </a:lnTo>
                <a:lnTo>
                  <a:pt x="21427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304925" y="4458970"/>
            <a:ext cx="145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关键任务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45102" y="4153707"/>
            <a:ext cx="1447800" cy="1186180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555"/>
              </a:spcBef>
            </a:pPr>
            <a:r>
              <a:rPr sz="2400" b="1" dirty="0">
                <a:solidFill>
                  <a:srgbClr val="00AF50"/>
                </a:solidFill>
                <a:latin typeface="黑体" panose="02010609060101010101" charset="-122"/>
                <a:cs typeface="黑体" panose="02010609060101010101" charset="-122"/>
              </a:rPr>
              <a:t>经验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b="1" spc="-5" dirty="0">
                <a:solidFill>
                  <a:srgbClr val="00AF50"/>
                </a:solidFill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1600" b="1" spc="-15" dirty="0">
                <a:solidFill>
                  <a:srgbClr val="00AF50"/>
                </a:solidFill>
                <a:latin typeface="黑体" panose="02010609060101010101" charset="-122"/>
                <a:cs typeface="黑体" panose="02010609060101010101" charset="-122"/>
              </a:rPr>
              <a:t>要做</a:t>
            </a:r>
            <a:r>
              <a:rPr sz="1600" b="1" spc="-5" dirty="0">
                <a:solidFill>
                  <a:srgbClr val="00AF50"/>
                </a:solidFill>
                <a:latin typeface="黑体" panose="02010609060101010101" charset="-122"/>
                <a:cs typeface="黑体" panose="02010609060101010101" charset="-122"/>
              </a:rPr>
              <a:t>过</a:t>
            </a:r>
            <a:r>
              <a:rPr sz="1600" b="1" spc="-15" dirty="0">
                <a:solidFill>
                  <a:srgbClr val="00AF50"/>
                </a:solidFill>
                <a:latin typeface="黑体" panose="02010609060101010101" charset="-122"/>
                <a:cs typeface="黑体" panose="02010609060101010101" charset="-122"/>
              </a:rPr>
              <a:t>什么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工</a:t>
            </a:r>
            <a:r>
              <a:rPr sz="1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作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或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经</a:t>
            </a:r>
            <a:r>
              <a:rPr sz="1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验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挑</a:t>
            </a:r>
            <a:r>
              <a:rPr sz="1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战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62515" y="2228467"/>
            <a:ext cx="2105660" cy="1461135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40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行为能力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61595">
              <a:lnSpc>
                <a:spcPct val="100000"/>
              </a:lnSpc>
              <a:spcBef>
                <a:spcPts val="1065"/>
              </a:spcBef>
            </a:pPr>
            <a:r>
              <a:rPr sz="16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1600" b="1" spc="-1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要具</a:t>
            </a:r>
            <a:r>
              <a:rPr sz="16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备</a:t>
            </a:r>
            <a:r>
              <a:rPr sz="1600" b="1" spc="-1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的能力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61595" marR="5080">
              <a:lnSpc>
                <a:spcPts val="1860"/>
              </a:lnSpc>
              <a:spcBef>
                <a:spcPts val="170"/>
              </a:spcBef>
            </a:pP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与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工作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功或失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败</a:t>
            </a:r>
            <a:r>
              <a:rPr sz="1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相关 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领导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行为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11536" y="4458970"/>
            <a:ext cx="1875789" cy="1023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个人特质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31750" marR="5080">
              <a:lnSpc>
                <a:spcPct val="100000"/>
              </a:lnSpc>
              <a:spcBef>
                <a:spcPts val="1135"/>
              </a:spcBef>
            </a:pPr>
            <a:r>
              <a:rPr sz="16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1600" b="1" spc="-1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要具</a:t>
            </a:r>
            <a:r>
              <a:rPr sz="16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备</a:t>
            </a:r>
            <a:r>
              <a:rPr sz="1600" b="1" spc="-1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的个人</a:t>
            </a:r>
            <a:r>
              <a:rPr sz="16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特质 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促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使成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功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或导致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失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败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0078" y="2447366"/>
            <a:ext cx="1854200" cy="128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B6622"/>
                </a:solidFill>
                <a:latin typeface="黑体" panose="02010609060101010101" charset="-122"/>
                <a:cs typeface="黑体" panose="02010609060101010101" charset="-122"/>
              </a:rPr>
              <a:t>知识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600" b="1" spc="-5" dirty="0">
                <a:solidFill>
                  <a:srgbClr val="EB6622"/>
                </a:solidFill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1600" b="1" spc="-15" dirty="0">
                <a:solidFill>
                  <a:srgbClr val="EB6622"/>
                </a:solidFill>
                <a:latin typeface="黑体" panose="02010609060101010101" charset="-122"/>
                <a:cs typeface="黑体" panose="02010609060101010101" charset="-122"/>
              </a:rPr>
              <a:t>要知</a:t>
            </a:r>
            <a:r>
              <a:rPr sz="1600" b="1" spc="-5" dirty="0">
                <a:solidFill>
                  <a:srgbClr val="EB6622"/>
                </a:solidFill>
                <a:latin typeface="黑体" panose="02010609060101010101" charset="-122"/>
                <a:cs typeface="黑体" panose="02010609060101010101" charset="-122"/>
              </a:rPr>
              <a:t>道</a:t>
            </a:r>
            <a:r>
              <a:rPr sz="1600" b="1" spc="-15" dirty="0">
                <a:solidFill>
                  <a:srgbClr val="EB6622"/>
                </a:solidFill>
                <a:latin typeface="黑体" panose="02010609060101010101" charset="-122"/>
                <a:cs typeface="黑体" panose="02010609060101010101" charset="-122"/>
              </a:rPr>
              <a:t>什么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ts val="1860"/>
              </a:lnSpc>
              <a:spcBef>
                <a:spcPts val="170"/>
              </a:spcBef>
            </a:pP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组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织知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识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，如系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统</a:t>
            </a:r>
            <a:r>
              <a:rPr sz="1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流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程以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及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服务等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81330" y="2214117"/>
            <a:ext cx="3121660" cy="1553845"/>
            <a:chOff x="481330" y="2214117"/>
            <a:chExt cx="3121660" cy="1553845"/>
          </a:xfrm>
        </p:grpSpPr>
        <p:sp>
          <p:nvSpPr>
            <p:cNvPr id="21" name="object 21"/>
            <p:cNvSpPr/>
            <p:nvPr/>
          </p:nvSpPr>
          <p:spPr>
            <a:xfrm>
              <a:off x="487680" y="2220467"/>
              <a:ext cx="3108960" cy="1541145"/>
            </a:xfrm>
            <a:custGeom>
              <a:avLst/>
              <a:gdLst/>
              <a:ahLst/>
              <a:cxnLst/>
              <a:rect l="l" t="t" r="r" b="b"/>
              <a:pathLst>
                <a:path w="3108960" h="1541145">
                  <a:moveTo>
                    <a:pt x="2852166" y="0"/>
                  </a:moveTo>
                  <a:lnTo>
                    <a:pt x="256794" y="0"/>
                  </a:lnTo>
                  <a:lnTo>
                    <a:pt x="210635" y="4136"/>
                  </a:lnTo>
                  <a:lnTo>
                    <a:pt x="167191" y="16061"/>
                  </a:lnTo>
                  <a:lnTo>
                    <a:pt x="127186" y="35051"/>
                  </a:lnTo>
                  <a:lnTo>
                    <a:pt x="91345" y="60383"/>
                  </a:lnTo>
                  <a:lnTo>
                    <a:pt x="60395" y="91330"/>
                  </a:lnTo>
                  <a:lnTo>
                    <a:pt x="35060" y="127169"/>
                  </a:lnTo>
                  <a:lnTo>
                    <a:pt x="16065" y="167175"/>
                  </a:lnTo>
                  <a:lnTo>
                    <a:pt x="4137" y="210625"/>
                  </a:lnTo>
                  <a:lnTo>
                    <a:pt x="0" y="256794"/>
                  </a:lnTo>
                  <a:lnTo>
                    <a:pt x="0" y="1283970"/>
                  </a:lnTo>
                  <a:lnTo>
                    <a:pt x="4137" y="1330138"/>
                  </a:lnTo>
                  <a:lnTo>
                    <a:pt x="16065" y="1373588"/>
                  </a:lnTo>
                  <a:lnTo>
                    <a:pt x="35060" y="1413594"/>
                  </a:lnTo>
                  <a:lnTo>
                    <a:pt x="60395" y="1449433"/>
                  </a:lnTo>
                  <a:lnTo>
                    <a:pt x="91345" y="1480380"/>
                  </a:lnTo>
                  <a:lnTo>
                    <a:pt x="127186" y="1505712"/>
                  </a:lnTo>
                  <a:lnTo>
                    <a:pt x="167191" y="1524702"/>
                  </a:lnTo>
                  <a:lnTo>
                    <a:pt x="210635" y="1536627"/>
                  </a:lnTo>
                  <a:lnTo>
                    <a:pt x="256794" y="1540764"/>
                  </a:lnTo>
                  <a:lnTo>
                    <a:pt x="2852166" y="1540764"/>
                  </a:lnTo>
                  <a:lnTo>
                    <a:pt x="2898334" y="1536627"/>
                  </a:lnTo>
                  <a:lnTo>
                    <a:pt x="2941784" y="1524702"/>
                  </a:lnTo>
                  <a:lnTo>
                    <a:pt x="2981790" y="1505712"/>
                  </a:lnTo>
                  <a:lnTo>
                    <a:pt x="3017629" y="1480380"/>
                  </a:lnTo>
                  <a:lnTo>
                    <a:pt x="3048576" y="1449433"/>
                  </a:lnTo>
                  <a:lnTo>
                    <a:pt x="3073907" y="1413594"/>
                  </a:lnTo>
                  <a:lnTo>
                    <a:pt x="3092898" y="1373588"/>
                  </a:lnTo>
                  <a:lnTo>
                    <a:pt x="3104823" y="1330138"/>
                  </a:lnTo>
                  <a:lnTo>
                    <a:pt x="3108960" y="1283970"/>
                  </a:lnTo>
                  <a:lnTo>
                    <a:pt x="3108960" y="256794"/>
                  </a:lnTo>
                  <a:lnTo>
                    <a:pt x="3104823" y="210625"/>
                  </a:lnTo>
                  <a:lnTo>
                    <a:pt x="3092898" y="167175"/>
                  </a:lnTo>
                  <a:lnTo>
                    <a:pt x="3073908" y="127169"/>
                  </a:lnTo>
                  <a:lnTo>
                    <a:pt x="3048576" y="91330"/>
                  </a:lnTo>
                  <a:lnTo>
                    <a:pt x="3017629" y="60383"/>
                  </a:lnTo>
                  <a:lnTo>
                    <a:pt x="2981790" y="35052"/>
                  </a:lnTo>
                  <a:lnTo>
                    <a:pt x="2941784" y="16061"/>
                  </a:lnTo>
                  <a:lnTo>
                    <a:pt x="2898334" y="4136"/>
                  </a:lnTo>
                  <a:lnTo>
                    <a:pt x="28521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87680" y="2220467"/>
              <a:ext cx="3108960" cy="1541145"/>
            </a:xfrm>
            <a:custGeom>
              <a:avLst/>
              <a:gdLst/>
              <a:ahLst/>
              <a:cxnLst/>
              <a:rect l="l" t="t" r="r" b="b"/>
              <a:pathLst>
                <a:path w="3108960" h="1541145">
                  <a:moveTo>
                    <a:pt x="0" y="256794"/>
                  </a:moveTo>
                  <a:lnTo>
                    <a:pt x="4137" y="210625"/>
                  </a:lnTo>
                  <a:lnTo>
                    <a:pt x="16065" y="167175"/>
                  </a:lnTo>
                  <a:lnTo>
                    <a:pt x="35060" y="127169"/>
                  </a:lnTo>
                  <a:lnTo>
                    <a:pt x="60395" y="91330"/>
                  </a:lnTo>
                  <a:lnTo>
                    <a:pt x="91345" y="60383"/>
                  </a:lnTo>
                  <a:lnTo>
                    <a:pt x="127186" y="35051"/>
                  </a:lnTo>
                  <a:lnTo>
                    <a:pt x="167191" y="16061"/>
                  </a:lnTo>
                  <a:lnTo>
                    <a:pt x="210635" y="4136"/>
                  </a:lnTo>
                  <a:lnTo>
                    <a:pt x="256794" y="0"/>
                  </a:lnTo>
                  <a:lnTo>
                    <a:pt x="2852166" y="0"/>
                  </a:lnTo>
                  <a:lnTo>
                    <a:pt x="2898334" y="4136"/>
                  </a:lnTo>
                  <a:lnTo>
                    <a:pt x="2941784" y="16061"/>
                  </a:lnTo>
                  <a:lnTo>
                    <a:pt x="2981790" y="35052"/>
                  </a:lnTo>
                  <a:lnTo>
                    <a:pt x="3017629" y="60383"/>
                  </a:lnTo>
                  <a:lnTo>
                    <a:pt x="3048576" y="91330"/>
                  </a:lnTo>
                  <a:lnTo>
                    <a:pt x="3073908" y="127169"/>
                  </a:lnTo>
                  <a:lnTo>
                    <a:pt x="3092898" y="167175"/>
                  </a:lnTo>
                  <a:lnTo>
                    <a:pt x="3104823" y="210625"/>
                  </a:lnTo>
                  <a:lnTo>
                    <a:pt x="3108960" y="256794"/>
                  </a:lnTo>
                  <a:lnTo>
                    <a:pt x="3108960" y="1283970"/>
                  </a:lnTo>
                  <a:lnTo>
                    <a:pt x="3104823" y="1330138"/>
                  </a:lnTo>
                  <a:lnTo>
                    <a:pt x="3092898" y="1373588"/>
                  </a:lnTo>
                  <a:lnTo>
                    <a:pt x="3073907" y="1413594"/>
                  </a:lnTo>
                  <a:lnTo>
                    <a:pt x="3048576" y="1449433"/>
                  </a:lnTo>
                  <a:lnTo>
                    <a:pt x="3017629" y="1480380"/>
                  </a:lnTo>
                  <a:lnTo>
                    <a:pt x="2981790" y="1505712"/>
                  </a:lnTo>
                  <a:lnTo>
                    <a:pt x="2941784" y="1524702"/>
                  </a:lnTo>
                  <a:lnTo>
                    <a:pt x="2898334" y="1536627"/>
                  </a:lnTo>
                  <a:lnTo>
                    <a:pt x="2852166" y="1540764"/>
                  </a:lnTo>
                  <a:lnTo>
                    <a:pt x="256794" y="1540764"/>
                  </a:lnTo>
                  <a:lnTo>
                    <a:pt x="210635" y="1536627"/>
                  </a:lnTo>
                  <a:lnTo>
                    <a:pt x="167191" y="1524702"/>
                  </a:lnTo>
                  <a:lnTo>
                    <a:pt x="127186" y="1505712"/>
                  </a:lnTo>
                  <a:lnTo>
                    <a:pt x="91345" y="1480380"/>
                  </a:lnTo>
                  <a:lnTo>
                    <a:pt x="60395" y="1449433"/>
                  </a:lnTo>
                  <a:lnTo>
                    <a:pt x="35060" y="1413594"/>
                  </a:lnTo>
                  <a:lnTo>
                    <a:pt x="16065" y="1373588"/>
                  </a:lnTo>
                  <a:lnTo>
                    <a:pt x="4137" y="1330138"/>
                  </a:lnTo>
                  <a:lnTo>
                    <a:pt x="0" y="1283970"/>
                  </a:lnTo>
                  <a:lnTo>
                    <a:pt x="0" y="256794"/>
                  </a:lnTo>
                  <a:close/>
                </a:path>
              </a:pathLst>
            </a:custGeom>
            <a:ln w="12700">
              <a:solidFill>
                <a:srgbClr val="F9A1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1505711" y="3861815"/>
            <a:ext cx="949960" cy="445134"/>
          </a:xfrm>
          <a:custGeom>
            <a:avLst/>
            <a:gdLst/>
            <a:ahLst/>
            <a:cxnLst/>
            <a:rect l="l" t="t" r="r" b="b"/>
            <a:pathLst>
              <a:path w="949960" h="445135">
                <a:moveTo>
                  <a:pt x="949451" y="0"/>
                </a:moveTo>
                <a:lnTo>
                  <a:pt x="0" y="0"/>
                </a:lnTo>
                <a:lnTo>
                  <a:pt x="0" y="222503"/>
                </a:lnTo>
                <a:lnTo>
                  <a:pt x="474725" y="445007"/>
                </a:lnTo>
                <a:lnTo>
                  <a:pt x="949451" y="222503"/>
                </a:lnTo>
                <a:lnTo>
                  <a:pt x="94945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79170" y="2565603"/>
            <a:ext cx="25266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marR="5080" indent="-3098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面向未来的</a:t>
            </a:r>
            <a:r>
              <a:rPr sz="2800" b="1" spc="-1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战</a:t>
            </a:r>
            <a:r>
              <a:rPr sz="2800" b="1" spc="-1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略 </a:t>
            </a:r>
            <a:r>
              <a:rPr sz="2800" b="1" spc="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和</a:t>
            </a:r>
            <a:r>
              <a:rPr sz="2800" b="1" spc="-1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文化要</a:t>
            </a:r>
            <a:r>
              <a:rPr sz="2800" b="1" spc="-1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14424" y="390220"/>
            <a:ext cx="777684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</a:rPr>
              <a:t>中</a:t>
            </a:r>
            <a:r>
              <a:rPr sz="3200" spc="5" dirty="0">
                <a:solidFill>
                  <a:srgbClr val="FFFFFF"/>
                </a:solidFill>
              </a:rPr>
              <a:t>基</a:t>
            </a:r>
            <a:r>
              <a:rPr sz="3200" spc="-10" dirty="0">
                <a:solidFill>
                  <a:srgbClr val="FFFFFF"/>
                </a:solidFill>
              </a:rPr>
              <a:t>层领</a:t>
            </a:r>
            <a:r>
              <a:rPr sz="3200" dirty="0">
                <a:solidFill>
                  <a:srgbClr val="FFFFFF"/>
                </a:solidFill>
              </a:rPr>
              <a:t>导</a:t>
            </a:r>
            <a:r>
              <a:rPr sz="3200" spc="-10" dirty="0">
                <a:solidFill>
                  <a:srgbClr val="FFFFFF"/>
                </a:solidFill>
              </a:rPr>
              <a:t>者画</a:t>
            </a:r>
            <a:r>
              <a:rPr sz="3200" dirty="0">
                <a:solidFill>
                  <a:srgbClr val="FFFFFF"/>
                </a:solidFill>
              </a:rPr>
              <a:t>像：</a:t>
            </a:r>
            <a:r>
              <a:rPr sz="3200" spc="-5" dirty="0">
                <a:solidFill>
                  <a:srgbClr val="FFFFFF"/>
                </a:solidFill>
              </a:rPr>
              <a:t>立足</a:t>
            </a:r>
            <a:r>
              <a:rPr sz="3200" spc="-10" dirty="0">
                <a:solidFill>
                  <a:srgbClr val="FFFFFF"/>
                </a:solidFill>
              </a:rPr>
              <a:t>当</a:t>
            </a:r>
            <a:r>
              <a:rPr sz="3200" spc="-5" dirty="0">
                <a:solidFill>
                  <a:srgbClr val="FFFFFF"/>
                </a:solidFill>
              </a:rPr>
              <a:t>下，</a:t>
            </a:r>
            <a:r>
              <a:rPr sz="3200" spc="-10" dirty="0">
                <a:solidFill>
                  <a:srgbClr val="FFFFFF"/>
                </a:solidFill>
              </a:rPr>
              <a:t>面</a:t>
            </a:r>
            <a:r>
              <a:rPr sz="3200" spc="-5" dirty="0">
                <a:solidFill>
                  <a:srgbClr val="FFFFFF"/>
                </a:solidFill>
              </a:rPr>
              <a:t>向未</a:t>
            </a:r>
            <a:r>
              <a:rPr sz="3200" spc="-10" dirty="0">
                <a:solidFill>
                  <a:srgbClr val="FFFFFF"/>
                </a:solidFill>
              </a:rPr>
              <a:t>来，  </a:t>
            </a:r>
            <a:r>
              <a:rPr sz="3200" spc="-5" dirty="0">
                <a:solidFill>
                  <a:srgbClr val="FFFFFF"/>
                </a:solidFill>
              </a:rPr>
              <a:t>是企</a:t>
            </a:r>
            <a:r>
              <a:rPr sz="3200" spc="-10" dirty="0">
                <a:solidFill>
                  <a:srgbClr val="FFFFFF"/>
                </a:solidFill>
              </a:rPr>
              <a:t>业</a:t>
            </a:r>
            <a:r>
              <a:rPr sz="3200" spc="-5" dirty="0">
                <a:solidFill>
                  <a:srgbClr val="FFFFFF"/>
                </a:solidFill>
              </a:rPr>
              <a:t>提炼</a:t>
            </a:r>
            <a:r>
              <a:rPr sz="3200" spc="-10" dirty="0">
                <a:solidFill>
                  <a:srgbClr val="FFFFFF"/>
                </a:solidFill>
              </a:rPr>
              <a:t>和</a:t>
            </a:r>
            <a:r>
              <a:rPr sz="3200" spc="-5" dirty="0">
                <a:solidFill>
                  <a:srgbClr val="FFFFFF"/>
                </a:solidFill>
              </a:rPr>
              <a:t>复制</a:t>
            </a:r>
            <a:r>
              <a:rPr sz="3200" spc="-10" dirty="0">
                <a:solidFill>
                  <a:srgbClr val="FFFFFF"/>
                </a:solidFill>
              </a:rPr>
              <a:t>成</a:t>
            </a:r>
            <a:r>
              <a:rPr sz="3200" spc="-5" dirty="0">
                <a:solidFill>
                  <a:srgbClr val="FFFFFF"/>
                </a:solidFill>
              </a:rPr>
              <a:t>功因</a:t>
            </a:r>
            <a:r>
              <a:rPr sz="3200" spc="-10" dirty="0">
                <a:solidFill>
                  <a:srgbClr val="FFFFFF"/>
                </a:solidFill>
              </a:rPr>
              <a:t>子</a:t>
            </a:r>
            <a:r>
              <a:rPr sz="3200" spc="-5" dirty="0">
                <a:solidFill>
                  <a:srgbClr val="FFFFFF"/>
                </a:solidFill>
              </a:rPr>
              <a:t>的关</a:t>
            </a:r>
            <a:r>
              <a:rPr sz="3200" spc="-10" dirty="0">
                <a:solidFill>
                  <a:srgbClr val="FFFFFF"/>
                </a:solidFill>
              </a:rPr>
              <a:t>键</a:t>
            </a:r>
            <a:r>
              <a:rPr sz="3200" spc="-5" dirty="0">
                <a:solidFill>
                  <a:srgbClr val="FFFFFF"/>
                </a:solidFill>
              </a:rPr>
              <a:t>所</a:t>
            </a:r>
            <a:r>
              <a:rPr sz="3200" spc="-10" dirty="0">
                <a:solidFill>
                  <a:srgbClr val="FFFFFF"/>
                </a:solidFill>
              </a:rPr>
              <a:t>在</a:t>
            </a:r>
            <a:endParaRPr sz="3200"/>
          </a:p>
        </p:txBody>
      </p:sp>
      <p:sp>
        <p:nvSpPr>
          <p:cNvPr id="26" name="object 26"/>
          <p:cNvSpPr/>
          <p:nvPr/>
        </p:nvSpPr>
        <p:spPr>
          <a:xfrm>
            <a:off x="4273296" y="1504188"/>
            <a:ext cx="7074534" cy="789305"/>
          </a:xfrm>
          <a:custGeom>
            <a:avLst/>
            <a:gdLst/>
            <a:ahLst/>
            <a:cxnLst/>
            <a:rect l="l" t="t" r="r" b="b"/>
            <a:pathLst>
              <a:path w="7074534" h="789305">
                <a:moveTo>
                  <a:pt x="7074408" y="0"/>
                </a:moveTo>
                <a:lnTo>
                  <a:pt x="0" y="0"/>
                </a:lnTo>
                <a:lnTo>
                  <a:pt x="0" y="416051"/>
                </a:lnTo>
                <a:lnTo>
                  <a:pt x="4126737" y="416051"/>
                </a:lnTo>
                <a:lnTo>
                  <a:pt x="6009132" y="788924"/>
                </a:lnTo>
                <a:lnTo>
                  <a:pt x="5895339" y="416051"/>
                </a:lnTo>
                <a:lnTo>
                  <a:pt x="7074408" y="416051"/>
                </a:lnTo>
                <a:lnTo>
                  <a:pt x="7074408" y="0"/>
                </a:lnTo>
                <a:close/>
              </a:path>
            </a:pathLst>
          </a:custGeom>
          <a:solidFill>
            <a:srgbClr val="F9A1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983607" y="1534795"/>
            <a:ext cx="5648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" dirty="0">
                <a:latin typeface="黑体" panose="02010609060101010101" charset="-122"/>
                <a:cs typeface="黑体" panose="02010609060101010101" charset="-122"/>
              </a:rPr>
              <a:t>越能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细致的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拆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解发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展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路径就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越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能让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功“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可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复制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”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3116" y="2997707"/>
            <a:ext cx="2491739" cy="185623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344795" y="5963513"/>
            <a:ext cx="5548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从知识、经验、能力、个性四个方面刻画优秀干部画像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84201" y="6210680"/>
            <a:ext cx="2805430" cy="447675"/>
            <a:chOff x="84201" y="6210680"/>
            <a:chExt cx="2805430" cy="447675"/>
          </a:xfrm>
        </p:grpSpPr>
        <p:sp>
          <p:nvSpPr>
            <p:cNvPr id="32" name="object 32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6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6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6928" y="413131"/>
            <a:ext cx="8184515" cy="9848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3710"/>
              </a:lnSpc>
              <a:spcBef>
                <a:spcPts val="335"/>
              </a:spcBef>
            </a:pPr>
            <a:r>
              <a:rPr sz="3200" spc="-5" dirty="0">
                <a:solidFill>
                  <a:srgbClr val="FFFFFF"/>
                </a:solidFill>
              </a:rPr>
              <a:t>好的</a:t>
            </a:r>
            <a:r>
              <a:rPr sz="3200" spc="-10" dirty="0">
                <a:solidFill>
                  <a:srgbClr val="FFFFFF"/>
                </a:solidFill>
              </a:rPr>
              <a:t>能</a:t>
            </a:r>
            <a:r>
              <a:rPr sz="3200" spc="-5" dirty="0">
                <a:solidFill>
                  <a:srgbClr val="FFFFFF"/>
                </a:solidFill>
              </a:rPr>
              <a:t>力模</a:t>
            </a:r>
            <a:r>
              <a:rPr sz="3200" spc="-10" dirty="0">
                <a:solidFill>
                  <a:srgbClr val="FFFFFF"/>
                </a:solidFill>
              </a:rPr>
              <a:t>型</a:t>
            </a:r>
            <a:r>
              <a:rPr sz="3200" spc="-5" dirty="0">
                <a:solidFill>
                  <a:srgbClr val="FFFFFF"/>
                </a:solidFill>
              </a:rPr>
              <a:t>具</a:t>
            </a:r>
            <a:r>
              <a:rPr sz="3200" spc="15" dirty="0">
                <a:solidFill>
                  <a:srgbClr val="FFFFFF"/>
                </a:solidFill>
              </a:rPr>
              <a:t>备</a:t>
            </a:r>
            <a:r>
              <a:rPr sz="3200" spc="-10" dirty="0"/>
              <a:t>可</a:t>
            </a:r>
            <a:r>
              <a:rPr sz="3200" spc="-5" dirty="0"/>
              <a:t>展</a:t>
            </a:r>
            <a:r>
              <a:rPr sz="3200" dirty="0"/>
              <a:t>现</a:t>
            </a:r>
            <a:r>
              <a:rPr sz="3200" spc="-10" dirty="0">
                <a:solidFill>
                  <a:srgbClr val="FFFFFF"/>
                </a:solidFill>
              </a:rPr>
              <a:t>、</a:t>
            </a:r>
            <a:r>
              <a:rPr sz="3200" dirty="0"/>
              <a:t>可观</a:t>
            </a:r>
            <a:r>
              <a:rPr sz="3200" spc="-10" dirty="0"/>
              <a:t>察</a:t>
            </a:r>
            <a:r>
              <a:rPr sz="3200" dirty="0">
                <a:solidFill>
                  <a:srgbClr val="FFFFFF"/>
                </a:solidFill>
              </a:rPr>
              <a:t>、</a:t>
            </a:r>
            <a:r>
              <a:rPr sz="3200" spc="-5" dirty="0"/>
              <a:t>可</a:t>
            </a:r>
            <a:r>
              <a:rPr sz="3200" spc="-10" dirty="0"/>
              <a:t>衡</a:t>
            </a:r>
            <a:r>
              <a:rPr sz="3200" spc="5" dirty="0"/>
              <a:t>量</a:t>
            </a:r>
            <a:r>
              <a:rPr sz="3200" spc="-10" dirty="0">
                <a:solidFill>
                  <a:srgbClr val="FFFFFF"/>
                </a:solidFill>
              </a:rPr>
              <a:t>、 </a:t>
            </a:r>
            <a:r>
              <a:rPr sz="3200" dirty="0"/>
              <a:t>可发</a:t>
            </a:r>
            <a:r>
              <a:rPr sz="3200" spc="-10" dirty="0"/>
              <a:t>展</a:t>
            </a:r>
            <a:r>
              <a:rPr sz="3200" spc="-5" dirty="0">
                <a:solidFill>
                  <a:srgbClr val="FFFFFF"/>
                </a:solidFill>
              </a:rPr>
              <a:t>、行</a:t>
            </a:r>
            <a:r>
              <a:rPr sz="3200" spc="-10" dirty="0">
                <a:solidFill>
                  <a:srgbClr val="FFFFFF"/>
                </a:solidFill>
              </a:rPr>
              <a:t>为</a:t>
            </a:r>
            <a:r>
              <a:rPr sz="3200" spc="-5" dirty="0">
                <a:solidFill>
                  <a:srgbClr val="FFFFFF"/>
                </a:solidFill>
              </a:rPr>
              <a:t>具有</a:t>
            </a:r>
            <a:r>
              <a:rPr sz="3200" spc="-10" dirty="0">
                <a:solidFill>
                  <a:srgbClr val="FFFFFF"/>
                </a:solidFill>
              </a:rPr>
              <a:t>逻</a:t>
            </a:r>
            <a:r>
              <a:rPr sz="3200" spc="-5" dirty="0">
                <a:solidFill>
                  <a:srgbClr val="FFFFFF"/>
                </a:solidFill>
              </a:rPr>
              <a:t>辑性</a:t>
            </a:r>
            <a:r>
              <a:rPr sz="3200" spc="-10" dirty="0">
                <a:solidFill>
                  <a:srgbClr val="FFFFFF"/>
                </a:solidFill>
              </a:rPr>
              <a:t>的</a:t>
            </a:r>
            <a:r>
              <a:rPr sz="3200" spc="-5" dirty="0">
                <a:solidFill>
                  <a:srgbClr val="FFFFFF"/>
                </a:solidFill>
              </a:rPr>
              <a:t>特</a:t>
            </a:r>
            <a:r>
              <a:rPr sz="3200" spc="-10" dirty="0">
                <a:solidFill>
                  <a:srgbClr val="FFFFFF"/>
                </a:solidFill>
              </a:rPr>
              <a:t>点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791461" y="4609338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69" y="0"/>
                </a:lnTo>
              </a:path>
            </a:pathLst>
          </a:custGeom>
          <a:ln w="19050">
            <a:solidFill>
              <a:srgbClr val="FFA2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38477" y="3441953"/>
            <a:ext cx="139700" cy="1143000"/>
          </a:xfrm>
          <a:custGeom>
            <a:avLst/>
            <a:gdLst/>
            <a:ahLst/>
            <a:cxnLst/>
            <a:rect l="l" t="t" r="r" b="b"/>
            <a:pathLst>
              <a:path w="139700" h="1143000">
                <a:moveTo>
                  <a:pt x="139446" y="0"/>
                </a:moveTo>
                <a:lnTo>
                  <a:pt x="0" y="1143000"/>
                </a:lnTo>
              </a:path>
            </a:pathLst>
          </a:custGeom>
          <a:ln w="19050">
            <a:solidFill>
              <a:srgbClr val="FFA2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368808" y="2756916"/>
            <a:ext cx="2616835" cy="727710"/>
            <a:chOff x="368808" y="2756916"/>
            <a:chExt cx="2616835" cy="727710"/>
          </a:xfrm>
        </p:grpSpPr>
        <p:sp>
          <p:nvSpPr>
            <p:cNvPr id="7" name="object 7"/>
            <p:cNvSpPr/>
            <p:nvPr/>
          </p:nvSpPr>
          <p:spPr>
            <a:xfrm>
              <a:off x="368808" y="2756916"/>
              <a:ext cx="2616835" cy="684530"/>
            </a:xfrm>
            <a:custGeom>
              <a:avLst/>
              <a:gdLst/>
              <a:ahLst/>
              <a:cxnLst/>
              <a:rect l="l" t="t" r="r" b="b"/>
              <a:pathLst>
                <a:path w="2616835" h="684529">
                  <a:moveTo>
                    <a:pt x="2616708" y="0"/>
                  </a:moveTo>
                  <a:lnTo>
                    <a:pt x="171069" y="0"/>
                  </a:lnTo>
                  <a:lnTo>
                    <a:pt x="0" y="684276"/>
                  </a:lnTo>
                  <a:lnTo>
                    <a:pt x="2445639" y="684276"/>
                  </a:lnTo>
                  <a:lnTo>
                    <a:pt x="2616708" y="0"/>
                  </a:lnTo>
                  <a:close/>
                </a:path>
              </a:pathLst>
            </a:custGeom>
            <a:solidFill>
              <a:srgbClr val="FFA2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452" y="2807208"/>
              <a:ext cx="2241042" cy="6774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45947" y="2886160"/>
            <a:ext cx="186372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-10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达至最佳绩效</a:t>
            </a:r>
            <a:endParaRPr sz="25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25142" y="4161790"/>
            <a:ext cx="1920875" cy="819150"/>
            <a:chOff x="2025142" y="4161790"/>
            <a:chExt cx="1920875" cy="819150"/>
          </a:xfrm>
        </p:grpSpPr>
        <p:sp>
          <p:nvSpPr>
            <p:cNvPr id="11" name="object 11"/>
            <p:cNvSpPr/>
            <p:nvPr/>
          </p:nvSpPr>
          <p:spPr>
            <a:xfrm>
              <a:off x="2031492" y="4168140"/>
              <a:ext cx="1908175" cy="806450"/>
            </a:xfrm>
            <a:custGeom>
              <a:avLst/>
              <a:gdLst/>
              <a:ahLst/>
              <a:cxnLst/>
              <a:rect l="l" t="t" r="r" b="b"/>
              <a:pathLst>
                <a:path w="1908175" h="806450">
                  <a:moveTo>
                    <a:pt x="1908047" y="0"/>
                  </a:moveTo>
                  <a:lnTo>
                    <a:pt x="201549" y="0"/>
                  </a:lnTo>
                  <a:lnTo>
                    <a:pt x="0" y="806196"/>
                  </a:lnTo>
                  <a:lnTo>
                    <a:pt x="1706498" y="806196"/>
                  </a:lnTo>
                  <a:lnTo>
                    <a:pt x="1908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31492" y="4168140"/>
              <a:ext cx="1908175" cy="806450"/>
            </a:xfrm>
            <a:custGeom>
              <a:avLst/>
              <a:gdLst/>
              <a:ahLst/>
              <a:cxnLst/>
              <a:rect l="l" t="t" r="r" b="b"/>
              <a:pathLst>
                <a:path w="1908175" h="806450">
                  <a:moveTo>
                    <a:pt x="0" y="806196"/>
                  </a:moveTo>
                  <a:lnTo>
                    <a:pt x="201549" y="0"/>
                  </a:lnTo>
                  <a:lnTo>
                    <a:pt x="1908047" y="0"/>
                  </a:lnTo>
                  <a:lnTo>
                    <a:pt x="1706498" y="806196"/>
                  </a:lnTo>
                  <a:lnTo>
                    <a:pt x="0" y="806196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5220" y="4444746"/>
            <a:ext cx="1242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icrosoft JhengHei" panose="020B0604030504040204" charset="-120"/>
                <a:cs typeface="Microsoft JhengHei" panose="020B0604030504040204" charset="-120"/>
              </a:rPr>
              <a:t>设定绩效目标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01058" y="4187697"/>
            <a:ext cx="1920875" cy="817880"/>
            <a:chOff x="4401058" y="4187697"/>
            <a:chExt cx="1920875" cy="817880"/>
          </a:xfrm>
        </p:grpSpPr>
        <p:sp>
          <p:nvSpPr>
            <p:cNvPr id="15" name="object 15"/>
            <p:cNvSpPr/>
            <p:nvPr/>
          </p:nvSpPr>
          <p:spPr>
            <a:xfrm>
              <a:off x="4407408" y="4194047"/>
              <a:ext cx="1908175" cy="805180"/>
            </a:xfrm>
            <a:custGeom>
              <a:avLst/>
              <a:gdLst/>
              <a:ahLst/>
              <a:cxnLst/>
              <a:rect l="l" t="t" r="r" b="b"/>
              <a:pathLst>
                <a:path w="1908175" h="805179">
                  <a:moveTo>
                    <a:pt x="1908047" y="0"/>
                  </a:moveTo>
                  <a:lnTo>
                    <a:pt x="201167" y="0"/>
                  </a:lnTo>
                  <a:lnTo>
                    <a:pt x="0" y="804671"/>
                  </a:lnTo>
                  <a:lnTo>
                    <a:pt x="1706879" y="804671"/>
                  </a:lnTo>
                  <a:lnTo>
                    <a:pt x="1908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07408" y="4194047"/>
              <a:ext cx="1908175" cy="805180"/>
            </a:xfrm>
            <a:custGeom>
              <a:avLst/>
              <a:gdLst/>
              <a:ahLst/>
              <a:cxnLst/>
              <a:rect l="l" t="t" r="r" b="b"/>
              <a:pathLst>
                <a:path w="1908175" h="805179">
                  <a:moveTo>
                    <a:pt x="0" y="804671"/>
                  </a:moveTo>
                  <a:lnTo>
                    <a:pt x="201167" y="0"/>
                  </a:lnTo>
                  <a:lnTo>
                    <a:pt x="1908047" y="0"/>
                  </a:lnTo>
                  <a:lnTo>
                    <a:pt x="1706879" y="804671"/>
                  </a:lnTo>
                  <a:lnTo>
                    <a:pt x="0" y="804671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750689" y="4371288"/>
            <a:ext cx="1242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icrosoft JhengHei" panose="020B0604030504040204" charset="-120"/>
                <a:cs typeface="Microsoft JhengHei" panose="020B0604030504040204" charset="-120"/>
              </a:rPr>
              <a:t>制定达成绩效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53965" y="4618735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icrosoft JhengHei" panose="020B0604030504040204" charset="-120"/>
                <a:cs typeface="Microsoft JhengHei" panose="020B0604030504040204" charset="-120"/>
              </a:rPr>
              <a:t>的方法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778497" y="4199890"/>
            <a:ext cx="1920875" cy="819150"/>
            <a:chOff x="6778497" y="4199890"/>
            <a:chExt cx="1920875" cy="819150"/>
          </a:xfrm>
        </p:grpSpPr>
        <p:sp>
          <p:nvSpPr>
            <p:cNvPr id="20" name="object 20"/>
            <p:cNvSpPr/>
            <p:nvPr/>
          </p:nvSpPr>
          <p:spPr>
            <a:xfrm>
              <a:off x="6784847" y="4206240"/>
              <a:ext cx="1908175" cy="806450"/>
            </a:xfrm>
            <a:custGeom>
              <a:avLst/>
              <a:gdLst/>
              <a:ahLst/>
              <a:cxnLst/>
              <a:rect l="l" t="t" r="r" b="b"/>
              <a:pathLst>
                <a:path w="1908175" h="806450">
                  <a:moveTo>
                    <a:pt x="1908048" y="0"/>
                  </a:moveTo>
                  <a:lnTo>
                    <a:pt x="201549" y="0"/>
                  </a:lnTo>
                  <a:lnTo>
                    <a:pt x="0" y="806196"/>
                  </a:lnTo>
                  <a:lnTo>
                    <a:pt x="1706499" y="806196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784847" y="4206240"/>
              <a:ext cx="1908175" cy="806450"/>
            </a:xfrm>
            <a:custGeom>
              <a:avLst/>
              <a:gdLst/>
              <a:ahLst/>
              <a:cxnLst/>
              <a:rect l="l" t="t" r="r" b="b"/>
              <a:pathLst>
                <a:path w="1908175" h="806450">
                  <a:moveTo>
                    <a:pt x="0" y="806196"/>
                  </a:moveTo>
                  <a:lnTo>
                    <a:pt x="201549" y="0"/>
                  </a:lnTo>
                  <a:lnTo>
                    <a:pt x="1908048" y="0"/>
                  </a:lnTo>
                  <a:lnTo>
                    <a:pt x="1706499" y="806196"/>
                  </a:lnTo>
                  <a:lnTo>
                    <a:pt x="0" y="806196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7119366" y="4428235"/>
            <a:ext cx="1242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icrosoft JhengHei" panose="020B0604030504040204" charset="-120"/>
                <a:cs typeface="Microsoft JhengHei" panose="020B0604030504040204" charset="-120"/>
              </a:rPr>
              <a:t>设定发展计划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154414" y="4204461"/>
            <a:ext cx="1920875" cy="817880"/>
            <a:chOff x="9154414" y="4204461"/>
            <a:chExt cx="1920875" cy="817880"/>
          </a:xfrm>
        </p:grpSpPr>
        <p:sp>
          <p:nvSpPr>
            <p:cNvPr id="24" name="object 24"/>
            <p:cNvSpPr/>
            <p:nvPr/>
          </p:nvSpPr>
          <p:spPr>
            <a:xfrm>
              <a:off x="9160764" y="4210811"/>
              <a:ext cx="1908175" cy="805180"/>
            </a:xfrm>
            <a:custGeom>
              <a:avLst/>
              <a:gdLst/>
              <a:ahLst/>
              <a:cxnLst/>
              <a:rect l="l" t="t" r="r" b="b"/>
              <a:pathLst>
                <a:path w="1908175" h="805179">
                  <a:moveTo>
                    <a:pt x="1908047" y="0"/>
                  </a:moveTo>
                  <a:lnTo>
                    <a:pt x="201167" y="0"/>
                  </a:lnTo>
                  <a:lnTo>
                    <a:pt x="0" y="804671"/>
                  </a:lnTo>
                  <a:lnTo>
                    <a:pt x="1706879" y="804671"/>
                  </a:lnTo>
                  <a:lnTo>
                    <a:pt x="1908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160764" y="4210811"/>
              <a:ext cx="1908175" cy="805180"/>
            </a:xfrm>
            <a:custGeom>
              <a:avLst/>
              <a:gdLst/>
              <a:ahLst/>
              <a:cxnLst/>
              <a:rect l="l" t="t" r="r" b="b"/>
              <a:pathLst>
                <a:path w="1908175" h="805179">
                  <a:moveTo>
                    <a:pt x="0" y="804671"/>
                  </a:moveTo>
                  <a:lnTo>
                    <a:pt x="201167" y="0"/>
                  </a:lnTo>
                  <a:lnTo>
                    <a:pt x="1908047" y="0"/>
                  </a:lnTo>
                  <a:lnTo>
                    <a:pt x="1706879" y="804671"/>
                  </a:lnTo>
                  <a:lnTo>
                    <a:pt x="0" y="804671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9678161" y="4455033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icrosoft JhengHei" panose="020B0604030504040204" charset="-120"/>
                <a:cs typeface="Microsoft JhengHei" panose="020B0604030504040204" charset="-120"/>
              </a:rPr>
              <a:t>追踪绩效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18788" y="4448555"/>
            <a:ext cx="323215" cy="325120"/>
          </a:xfrm>
          <a:custGeom>
            <a:avLst/>
            <a:gdLst/>
            <a:ahLst/>
            <a:cxnLst/>
            <a:rect l="l" t="t" r="r" b="b"/>
            <a:pathLst>
              <a:path w="323214" h="325120">
                <a:moveTo>
                  <a:pt x="161544" y="0"/>
                </a:moveTo>
                <a:lnTo>
                  <a:pt x="161544" y="81153"/>
                </a:lnTo>
                <a:lnTo>
                  <a:pt x="0" y="81153"/>
                </a:lnTo>
                <a:lnTo>
                  <a:pt x="80772" y="162306"/>
                </a:lnTo>
                <a:lnTo>
                  <a:pt x="0" y="243459"/>
                </a:lnTo>
                <a:lnTo>
                  <a:pt x="161544" y="243459"/>
                </a:lnTo>
                <a:lnTo>
                  <a:pt x="161544" y="324612"/>
                </a:lnTo>
                <a:lnTo>
                  <a:pt x="323088" y="162306"/>
                </a:lnTo>
                <a:lnTo>
                  <a:pt x="161544" y="0"/>
                </a:lnTo>
                <a:close/>
              </a:path>
            </a:pathLst>
          </a:custGeom>
          <a:solidFill>
            <a:srgbClr val="FFC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168395" y="2766060"/>
            <a:ext cx="8486140" cy="7575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0955" rIns="0" bIns="0" rtlCol="0">
            <a:spAutoFit/>
          </a:bodyPr>
          <a:lstStyle/>
          <a:p>
            <a:pPr marL="92075" marR="130810">
              <a:lnSpc>
                <a:spcPct val="120000"/>
              </a:lnSpc>
              <a:spcBef>
                <a:spcPts val="165"/>
              </a:spcBef>
            </a:pPr>
            <a:r>
              <a:rPr sz="1800" dirty="0">
                <a:latin typeface="PMingLiU"/>
                <a:cs typeface="PMingLiU"/>
              </a:rPr>
              <a:t>关注并管理下属的绩效表现，协助下属制</a:t>
            </a:r>
            <a:r>
              <a:rPr sz="1800" spc="5" dirty="0">
                <a:latin typeface="PMingLiU"/>
                <a:cs typeface="PMingLiU"/>
              </a:rPr>
              <a:t>定</a:t>
            </a:r>
            <a:r>
              <a:rPr sz="1800" spc="-40" dirty="0">
                <a:latin typeface="PMingLiU"/>
                <a:cs typeface="PMingLiU"/>
              </a:rPr>
              <a:t>SMA</a:t>
            </a:r>
            <a:r>
              <a:rPr sz="1800" spc="-40" dirty="0">
                <a:latin typeface="PMingLiU"/>
                <a:cs typeface="PMingLiU"/>
              </a:rPr>
              <a:t>R</a:t>
            </a:r>
            <a:r>
              <a:rPr sz="1800" spc="-105" dirty="0">
                <a:latin typeface="PMingLiU"/>
                <a:cs typeface="PMingLiU"/>
              </a:rPr>
              <a:t>T</a:t>
            </a:r>
            <a:r>
              <a:rPr sz="1800" dirty="0">
                <a:latin typeface="PMingLiU"/>
                <a:cs typeface="PMingLiU"/>
              </a:rPr>
              <a:t>的绩效目标，根据目标确定达成 所需的能力并制定个人发展计划，追踪成果，评估绩效表现。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88608" y="4430267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4">
                <a:moveTo>
                  <a:pt x="161543" y="0"/>
                </a:moveTo>
                <a:lnTo>
                  <a:pt x="161543" y="80771"/>
                </a:lnTo>
                <a:lnTo>
                  <a:pt x="0" y="80771"/>
                </a:lnTo>
                <a:lnTo>
                  <a:pt x="80771" y="161543"/>
                </a:lnTo>
                <a:lnTo>
                  <a:pt x="0" y="242315"/>
                </a:lnTo>
                <a:lnTo>
                  <a:pt x="161543" y="242315"/>
                </a:lnTo>
                <a:lnTo>
                  <a:pt x="161543" y="323087"/>
                </a:lnTo>
                <a:lnTo>
                  <a:pt x="323088" y="161543"/>
                </a:lnTo>
                <a:lnTo>
                  <a:pt x="161543" y="0"/>
                </a:lnTo>
                <a:close/>
              </a:path>
            </a:pathLst>
          </a:custGeom>
          <a:solidFill>
            <a:srgbClr val="FFC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49808" y="2095500"/>
            <a:ext cx="1562100" cy="565785"/>
          </a:xfrm>
          <a:custGeom>
            <a:avLst/>
            <a:gdLst/>
            <a:ahLst/>
            <a:cxnLst/>
            <a:rect l="l" t="t" r="r" b="b"/>
            <a:pathLst>
              <a:path w="1562100" h="565785">
                <a:moveTo>
                  <a:pt x="1562100" y="0"/>
                </a:moveTo>
                <a:lnTo>
                  <a:pt x="0" y="0"/>
                </a:lnTo>
                <a:lnTo>
                  <a:pt x="0" y="367411"/>
                </a:lnTo>
                <a:lnTo>
                  <a:pt x="710311" y="367411"/>
                </a:lnTo>
                <a:lnTo>
                  <a:pt x="710311" y="424052"/>
                </a:lnTo>
                <a:lnTo>
                  <a:pt x="639699" y="424052"/>
                </a:lnTo>
                <a:lnTo>
                  <a:pt x="781050" y="565403"/>
                </a:lnTo>
                <a:lnTo>
                  <a:pt x="922401" y="424052"/>
                </a:lnTo>
                <a:lnTo>
                  <a:pt x="851662" y="424052"/>
                </a:lnTo>
                <a:lnTo>
                  <a:pt x="851662" y="367411"/>
                </a:lnTo>
                <a:lnTo>
                  <a:pt x="1562100" y="367411"/>
                </a:lnTo>
                <a:lnTo>
                  <a:pt x="15621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837676" y="4433315"/>
            <a:ext cx="2520950" cy="376555"/>
          </a:xfrm>
          <a:custGeom>
            <a:avLst/>
            <a:gdLst/>
            <a:ahLst/>
            <a:cxnLst/>
            <a:rect l="l" t="t" r="r" b="b"/>
            <a:pathLst>
              <a:path w="2520950" h="376554">
                <a:moveTo>
                  <a:pt x="324612" y="162306"/>
                </a:moveTo>
                <a:lnTo>
                  <a:pt x="162306" y="0"/>
                </a:lnTo>
                <a:lnTo>
                  <a:pt x="162306" y="81153"/>
                </a:lnTo>
                <a:lnTo>
                  <a:pt x="0" y="81153"/>
                </a:lnTo>
                <a:lnTo>
                  <a:pt x="81153" y="162306"/>
                </a:lnTo>
                <a:lnTo>
                  <a:pt x="0" y="243459"/>
                </a:lnTo>
                <a:lnTo>
                  <a:pt x="162306" y="243459"/>
                </a:lnTo>
                <a:lnTo>
                  <a:pt x="162306" y="324612"/>
                </a:lnTo>
                <a:lnTo>
                  <a:pt x="324612" y="162306"/>
                </a:lnTo>
                <a:close/>
              </a:path>
              <a:path w="2520950" h="376554">
                <a:moveTo>
                  <a:pt x="2520696" y="214884"/>
                </a:moveTo>
                <a:lnTo>
                  <a:pt x="2359152" y="53340"/>
                </a:lnTo>
                <a:lnTo>
                  <a:pt x="2359152" y="134112"/>
                </a:lnTo>
                <a:lnTo>
                  <a:pt x="2196084" y="134112"/>
                </a:lnTo>
                <a:lnTo>
                  <a:pt x="2276856" y="214884"/>
                </a:lnTo>
                <a:lnTo>
                  <a:pt x="2196084" y="295656"/>
                </a:lnTo>
                <a:lnTo>
                  <a:pt x="2359152" y="295656"/>
                </a:lnTo>
                <a:lnTo>
                  <a:pt x="2359152" y="376428"/>
                </a:lnTo>
                <a:lnTo>
                  <a:pt x="2520696" y="214884"/>
                </a:lnTo>
                <a:close/>
              </a:path>
            </a:pathLst>
          </a:custGeom>
          <a:solidFill>
            <a:srgbClr val="FFC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057452" y="2127630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核心内涵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36976" y="2080260"/>
            <a:ext cx="1702435" cy="565785"/>
          </a:xfrm>
          <a:custGeom>
            <a:avLst/>
            <a:gdLst/>
            <a:ahLst/>
            <a:cxnLst/>
            <a:rect l="l" t="t" r="r" b="b"/>
            <a:pathLst>
              <a:path w="1702435" h="565785">
                <a:moveTo>
                  <a:pt x="1702308" y="0"/>
                </a:moveTo>
                <a:lnTo>
                  <a:pt x="0" y="0"/>
                </a:lnTo>
                <a:lnTo>
                  <a:pt x="0" y="367411"/>
                </a:lnTo>
                <a:lnTo>
                  <a:pt x="780541" y="367411"/>
                </a:lnTo>
                <a:lnTo>
                  <a:pt x="780541" y="424052"/>
                </a:lnTo>
                <a:lnTo>
                  <a:pt x="709802" y="424052"/>
                </a:lnTo>
                <a:lnTo>
                  <a:pt x="851153" y="565403"/>
                </a:lnTo>
                <a:lnTo>
                  <a:pt x="992504" y="424052"/>
                </a:lnTo>
                <a:lnTo>
                  <a:pt x="921893" y="424052"/>
                </a:lnTo>
                <a:lnTo>
                  <a:pt x="921893" y="367411"/>
                </a:lnTo>
                <a:lnTo>
                  <a:pt x="1702308" y="367411"/>
                </a:lnTo>
                <a:lnTo>
                  <a:pt x="17023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615944" y="2111755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带来影响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7991" y="3886200"/>
            <a:ext cx="966469" cy="1201420"/>
          </a:xfrm>
          <a:custGeom>
            <a:avLst/>
            <a:gdLst/>
            <a:ahLst/>
            <a:cxnLst/>
            <a:rect l="l" t="t" r="r" b="b"/>
            <a:pathLst>
              <a:path w="966469" h="1201420">
                <a:moveTo>
                  <a:pt x="627761" y="0"/>
                </a:moveTo>
                <a:lnTo>
                  <a:pt x="0" y="0"/>
                </a:lnTo>
                <a:lnTo>
                  <a:pt x="0" y="1200912"/>
                </a:lnTo>
                <a:lnTo>
                  <a:pt x="627761" y="1200912"/>
                </a:lnTo>
                <a:lnTo>
                  <a:pt x="627761" y="721232"/>
                </a:lnTo>
                <a:lnTo>
                  <a:pt x="724661" y="721232"/>
                </a:lnTo>
                <a:lnTo>
                  <a:pt x="724661" y="842010"/>
                </a:lnTo>
                <a:lnTo>
                  <a:pt x="966215" y="600456"/>
                </a:lnTo>
                <a:lnTo>
                  <a:pt x="724661" y="358901"/>
                </a:lnTo>
                <a:lnTo>
                  <a:pt x="724661" y="479679"/>
                </a:lnTo>
                <a:lnTo>
                  <a:pt x="627761" y="479679"/>
                </a:lnTo>
                <a:lnTo>
                  <a:pt x="62776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884631" y="3927424"/>
            <a:ext cx="254635" cy="1114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25"/>
              </a:spcBef>
            </a:pPr>
            <a:r>
              <a:rPr sz="18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 </a:t>
            </a:r>
            <a:r>
              <a:rPr sz="1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为 路 径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588622" y="4422140"/>
            <a:ext cx="34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45" dirty="0">
                <a:solidFill>
                  <a:srgbClr val="FFFFFF"/>
                </a:solidFill>
                <a:latin typeface="PMingLiU"/>
                <a:cs typeface="PMingLiU"/>
              </a:rPr>
              <a:t>……</a:t>
            </a:r>
            <a:endParaRPr sz="1800">
              <a:latin typeface="PMingLiU"/>
              <a:cs typeface="PMingLiU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4201" y="6210680"/>
            <a:ext cx="2805430" cy="447675"/>
            <a:chOff x="84201" y="6210680"/>
            <a:chExt cx="2805430" cy="447675"/>
          </a:xfrm>
        </p:grpSpPr>
        <p:sp>
          <p:nvSpPr>
            <p:cNvPr id="39" name="object 39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6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6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9684" y="1002791"/>
            <a:ext cx="7821295" cy="5469890"/>
            <a:chOff x="4329684" y="1002791"/>
            <a:chExt cx="7821295" cy="546989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9684" y="1002791"/>
              <a:ext cx="7668767" cy="5469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29684" y="1002791"/>
              <a:ext cx="7821295" cy="5469890"/>
            </a:xfrm>
            <a:custGeom>
              <a:avLst/>
              <a:gdLst/>
              <a:ahLst/>
              <a:cxnLst/>
              <a:rect l="l" t="t" r="r" b="b"/>
              <a:pathLst>
                <a:path w="7821295" h="5469890">
                  <a:moveTo>
                    <a:pt x="7821167" y="0"/>
                  </a:moveTo>
                  <a:lnTo>
                    <a:pt x="0" y="0"/>
                  </a:lnTo>
                  <a:lnTo>
                    <a:pt x="0" y="5469636"/>
                  </a:lnTo>
                  <a:lnTo>
                    <a:pt x="7821167" y="5469636"/>
                  </a:lnTo>
                  <a:lnTo>
                    <a:pt x="7821167" y="0"/>
                  </a:lnTo>
                  <a:close/>
                </a:path>
              </a:pathLst>
            </a:custGeom>
            <a:solidFill>
              <a:srgbClr val="000000">
                <a:alpha val="8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72072" y="2750819"/>
              <a:ext cx="3040380" cy="1960245"/>
            </a:xfrm>
            <a:custGeom>
              <a:avLst/>
              <a:gdLst/>
              <a:ahLst/>
              <a:cxnLst/>
              <a:rect l="l" t="t" r="r" b="b"/>
              <a:pathLst>
                <a:path w="3040379" h="1960245">
                  <a:moveTo>
                    <a:pt x="1520189" y="0"/>
                  </a:moveTo>
                  <a:lnTo>
                    <a:pt x="1461878" y="707"/>
                  </a:lnTo>
                  <a:lnTo>
                    <a:pt x="1404121" y="2813"/>
                  </a:lnTo>
                  <a:lnTo>
                    <a:pt x="1346959" y="6293"/>
                  </a:lnTo>
                  <a:lnTo>
                    <a:pt x="1290431" y="11120"/>
                  </a:lnTo>
                  <a:lnTo>
                    <a:pt x="1234576" y="17269"/>
                  </a:lnTo>
                  <a:lnTo>
                    <a:pt x="1179435" y="24715"/>
                  </a:lnTo>
                  <a:lnTo>
                    <a:pt x="1125045" y="33433"/>
                  </a:lnTo>
                  <a:lnTo>
                    <a:pt x="1071447" y="43396"/>
                  </a:lnTo>
                  <a:lnTo>
                    <a:pt x="1018680" y="54581"/>
                  </a:lnTo>
                  <a:lnTo>
                    <a:pt x="966783" y="66961"/>
                  </a:lnTo>
                  <a:lnTo>
                    <a:pt x="915795" y="80511"/>
                  </a:lnTo>
                  <a:lnTo>
                    <a:pt x="865757" y="95205"/>
                  </a:lnTo>
                  <a:lnTo>
                    <a:pt x="816707" y="111019"/>
                  </a:lnTo>
                  <a:lnTo>
                    <a:pt x="768684" y="127927"/>
                  </a:lnTo>
                  <a:lnTo>
                    <a:pt x="721729" y="145902"/>
                  </a:lnTo>
                  <a:lnTo>
                    <a:pt x="675880" y="164921"/>
                  </a:lnTo>
                  <a:lnTo>
                    <a:pt x="631176" y="184958"/>
                  </a:lnTo>
                  <a:lnTo>
                    <a:pt x="587658" y="205987"/>
                  </a:lnTo>
                  <a:lnTo>
                    <a:pt x="545365" y="227983"/>
                  </a:lnTo>
                  <a:lnTo>
                    <a:pt x="504335" y="250920"/>
                  </a:lnTo>
                  <a:lnTo>
                    <a:pt x="464608" y="274773"/>
                  </a:lnTo>
                  <a:lnTo>
                    <a:pt x="426224" y="299517"/>
                  </a:lnTo>
                  <a:lnTo>
                    <a:pt x="389222" y="325126"/>
                  </a:lnTo>
                  <a:lnTo>
                    <a:pt x="353641" y="351576"/>
                  </a:lnTo>
                  <a:lnTo>
                    <a:pt x="319521" y="378839"/>
                  </a:lnTo>
                  <a:lnTo>
                    <a:pt x="286900" y="406892"/>
                  </a:lnTo>
                  <a:lnTo>
                    <a:pt x="255819" y="435709"/>
                  </a:lnTo>
                  <a:lnTo>
                    <a:pt x="226317" y="465264"/>
                  </a:lnTo>
                  <a:lnTo>
                    <a:pt x="198433" y="495532"/>
                  </a:lnTo>
                  <a:lnTo>
                    <a:pt x="172207" y="526488"/>
                  </a:lnTo>
                  <a:lnTo>
                    <a:pt x="147677" y="558106"/>
                  </a:lnTo>
                  <a:lnTo>
                    <a:pt x="124883" y="590361"/>
                  </a:lnTo>
                  <a:lnTo>
                    <a:pt x="103865" y="623227"/>
                  </a:lnTo>
                  <a:lnTo>
                    <a:pt x="84662" y="656679"/>
                  </a:lnTo>
                  <a:lnTo>
                    <a:pt x="67313" y="690692"/>
                  </a:lnTo>
                  <a:lnTo>
                    <a:pt x="38336" y="760298"/>
                  </a:lnTo>
                  <a:lnTo>
                    <a:pt x="17248" y="831842"/>
                  </a:lnTo>
                  <a:lnTo>
                    <a:pt x="4364" y="905121"/>
                  </a:lnTo>
                  <a:lnTo>
                    <a:pt x="0" y="979931"/>
                  </a:lnTo>
                  <a:lnTo>
                    <a:pt x="1097" y="1017516"/>
                  </a:lnTo>
                  <a:lnTo>
                    <a:pt x="9761" y="1091586"/>
                  </a:lnTo>
                  <a:lnTo>
                    <a:pt x="26786" y="1164023"/>
                  </a:lnTo>
                  <a:lnTo>
                    <a:pt x="51858" y="1234623"/>
                  </a:lnTo>
                  <a:lnTo>
                    <a:pt x="84662" y="1303184"/>
                  </a:lnTo>
                  <a:lnTo>
                    <a:pt x="103865" y="1336636"/>
                  </a:lnTo>
                  <a:lnTo>
                    <a:pt x="124883" y="1369502"/>
                  </a:lnTo>
                  <a:lnTo>
                    <a:pt x="147677" y="1401757"/>
                  </a:lnTo>
                  <a:lnTo>
                    <a:pt x="172207" y="1433375"/>
                  </a:lnTo>
                  <a:lnTo>
                    <a:pt x="198433" y="1464331"/>
                  </a:lnTo>
                  <a:lnTo>
                    <a:pt x="226317" y="1494599"/>
                  </a:lnTo>
                  <a:lnTo>
                    <a:pt x="255819" y="1524154"/>
                  </a:lnTo>
                  <a:lnTo>
                    <a:pt x="286900" y="1552971"/>
                  </a:lnTo>
                  <a:lnTo>
                    <a:pt x="319521" y="1581024"/>
                  </a:lnTo>
                  <a:lnTo>
                    <a:pt x="353641" y="1608287"/>
                  </a:lnTo>
                  <a:lnTo>
                    <a:pt x="389222" y="1634737"/>
                  </a:lnTo>
                  <a:lnTo>
                    <a:pt x="426224" y="1660346"/>
                  </a:lnTo>
                  <a:lnTo>
                    <a:pt x="464608" y="1685090"/>
                  </a:lnTo>
                  <a:lnTo>
                    <a:pt x="504335" y="1708943"/>
                  </a:lnTo>
                  <a:lnTo>
                    <a:pt x="545365" y="1731880"/>
                  </a:lnTo>
                  <a:lnTo>
                    <a:pt x="587658" y="1753876"/>
                  </a:lnTo>
                  <a:lnTo>
                    <a:pt x="631176" y="1774905"/>
                  </a:lnTo>
                  <a:lnTo>
                    <a:pt x="675880" y="1794942"/>
                  </a:lnTo>
                  <a:lnTo>
                    <a:pt x="721729" y="1813961"/>
                  </a:lnTo>
                  <a:lnTo>
                    <a:pt x="768684" y="1831936"/>
                  </a:lnTo>
                  <a:lnTo>
                    <a:pt x="816707" y="1848844"/>
                  </a:lnTo>
                  <a:lnTo>
                    <a:pt x="865757" y="1864658"/>
                  </a:lnTo>
                  <a:lnTo>
                    <a:pt x="915795" y="1879352"/>
                  </a:lnTo>
                  <a:lnTo>
                    <a:pt x="966783" y="1892902"/>
                  </a:lnTo>
                  <a:lnTo>
                    <a:pt x="1018680" y="1905282"/>
                  </a:lnTo>
                  <a:lnTo>
                    <a:pt x="1071447" y="1916467"/>
                  </a:lnTo>
                  <a:lnTo>
                    <a:pt x="1125045" y="1926430"/>
                  </a:lnTo>
                  <a:lnTo>
                    <a:pt x="1179435" y="1935148"/>
                  </a:lnTo>
                  <a:lnTo>
                    <a:pt x="1234576" y="1942594"/>
                  </a:lnTo>
                  <a:lnTo>
                    <a:pt x="1290431" y="1948743"/>
                  </a:lnTo>
                  <a:lnTo>
                    <a:pt x="1346959" y="1953570"/>
                  </a:lnTo>
                  <a:lnTo>
                    <a:pt x="1404121" y="1957050"/>
                  </a:lnTo>
                  <a:lnTo>
                    <a:pt x="1461878" y="1959156"/>
                  </a:lnTo>
                  <a:lnTo>
                    <a:pt x="1520189" y="1959863"/>
                  </a:lnTo>
                  <a:lnTo>
                    <a:pt x="1578501" y="1959156"/>
                  </a:lnTo>
                  <a:lnTo>
                    <a:pt x="1636258" y="1957050"/>
                  </a:lnTo>
                  <a:lnTo>
                    <a:pt x="1693420" y="1953570"/>
                  </a:lnTo>
                  <a:lnTo>
                    <a:pt x="1749948" y="1948743"/>
                  </a:lnTo>
                  <a:lnTo>
                    <a:pt x="1805803" y="1942594"/>
                  </a:lnTo>
                  <a:lnTo>
                    <a:pt x="1860944" y="1935148"/>
                  </a:lnTo>
                  <a:lnTo>
                    <a:pt x="1915334" y="1926430"/>
                  </a:lnTo>
                  <a:lnTo>
                    <a:pt x="1968932" y="1916467"/>
                  </a:lnTo>
                  <a:lnTo>
                    <a:pt x="2021699" y="1905282"/>
                  </a:lnTo>
                  <a:lnTo>
                    <a:pt x="2073596" y="1892902"/>
                  </a:lnTo>
                  <a:lnTo>
                    <a:pt x="2124584" y="1879352"/>
                  </a:lnTo>
                  <a:lnTo>
                    <a:pt x="2174622" y="1864658"/>
                  </a:lnTo>
                  <a:lnTo>
                    <a:pt x="2223672" y="1848844"/>
                  </a:lnTo>
                  <a:lnTo>
                    <a:pt x="2271695" y="1831936"/>
                  </a:lnTo>
                  <a:lnTo>
                    <a:pt x="2318650" y="1813961"/>
                  </a:lnTo>
                  <a:lnTo>
                    <a:pt x="2364499" y="1794942"/>
                  </a:lnTo>
                  <a:lnTo>
                    <a:pt x="2409203" y="1774905"/>
                  </a:lnTo>
                  <a:lnTo>
                    <a:pt x="2452721" y="1753876"/>
                  </a:lnTo>
                  <a:lnTo>
                    <a:pt x="2495014" y="1731880"/>
                  </a:lnTo>
                  <a:lnTo>
                    <a:pt x="2536044" y="1708943"/>
                  </a:lnTo>
                  <a:lnTo>
                    <a:pt x="2575771" y="1685090"/>
                  </a:lnTo>
                  <a:lnTo>
                    <a:pt x="2614155" y="1660346"/>
                  </a:lnTo>
                  <a:lnTo>
                    <a:pt x="2651157" y="1634737"/>
                  </a:lnTo>
                  <a:lnTo>
                    <a:pt x="2686738" y="1608287"/>
                  </a:lnTo>
                  <a:lnTo>
                    <a:pt x="2720858" y="1581024"/>
                  </a:lnTo>
                  <a:lnTo>
                    <a:pt x="2753479" y="1552971"/>
                  </a:lnTo>
                  <a:lnTo>
                    <a:pt x="2784560" y="1524154"/>
                  </a:lnTo>
                  <a:lnTo>
                    <a:pt x="2814062" y="1494599"/>
                  </a:lnTo>
                  <a:lnTo>
                    <a:pt x="2841946" y="1464331"/>
                  </a:lnTo>
                  <a:lnTo>
                    <a:pt x="2868172" y="1433375"/>
                  </a:lnTo>
                  <a:lnTo>
                    <a:pt x="2892702" y="1401757"/>
                  </a:lnTo>
                  <a:lnTo>
                    <a:pt x="2915496" y="1369502"/>
                  </a:lnTo>
                  <a:lnTo>
                    <a:pt x="2936514" y="1336636"/>
                  </a:lnTo>
                  <a:lnTo>
                    <a:pt x="2955717" y="1303184"/>
                  </a:lnTo>
                  <a:lnTo>
                    <a:pt x="2973066" y="1269171"/>
                  </a:lnTo>
                  <a:lnTo>
                    <a:pt x="3002043" y="1199565"/>
                  </a:lnTo>
                  <a:lnTo>
                    <a:pt x="3023131" y="1128021"/>
                  </a:lnTo>
                  <a:lnTo>
                    <a:pt x="3036015" y="1054742"/>
                  </a:lnTo>
                  <a:lnTo>
                    <a:pt x="3040379" y="979931"/>
                  </a:lnTo>
                  <a:lnTo>
                    <a:pt x="3039282" y="942347"/>
                  </a:lnTo>
                  <a:lnTo>
                    <a:pt x="3030618" y="868277"/>
                  </a:lnTo>
                  <a:lnTo>
                    <a:pt x="3013593" y="795840"/>
                  </a:lnTo>
                  <a:lnTo>
                    <a:pt x="2988521" y="725240"/>
                  </a:lnTo>
                  <a:lnTo>
                    <a:pt x="2955717" y="656679"/>
                  </a:lnTo>
                  <a:lnTo>
                    <a:pt x="2936514" y="623227"/>
                  </a:lnTo>
                  <a:lnTo>
                    <a:pt x="2915496" y="590361"/>
                  </a:lnTo>
                  <a:lnTo>
                    <a:pt x="2892702" y="558106"/>
                  </a:lnTo>
                  <a:lnTo>
                    <a:pt x="2868172" y="526488"/>
                  </a:lnTo>
                  <a:lnTo>
                    <a:pt x="2841946" y="495532"/>
                  </a:lnTo>
                  <a:lnTo>
                    <a:pt x="2814062" y="465264"/>
                  </a:lnTo>
                  <a:lnTo>
                    <a:pt x="2784560" y="435709"/>
                  </a:lnTo>
                  <a:lnTo>
                    <a:pt x="2753479" y="406892"/>
                  </a:lnTo>
                  <a:lnTo>
                    <a:pt x="2720858" y="378839"/>
                  </a:lnTo>
                  <a:lnTo>
                    <a:pt x="2686738" y="351576"/>
                  </a:lnTo>
                  <a:lnTo>
                    <a:pt x="2651157" y="325126"/>
                  </a:lnTo>
                  <a:lnTo>
                    <a:pt x="2614155" y="299517"/>
                  </a:lnTo>
                  <a:lnTo>
                    <a:pt x="2575771" y="274773"/>
                  </a:lnTo>
                  <a:lnTo>
                    <a:pt x="2536044" y="250920"/>
                  </a:lnTo>
                  <a:lnTo>
                    <a:pt x="2495014" y="227983"/>
                  </a:lnTo>
                  <a:lnTo>
                    <a:pt x="2452721" y="205987"/>
                  </a:lnTo>
                  <a:lnTo>
                    <a:pt x="2409203" y="184958"/>
                  </a:lnTo>
                  <a:lnTo>
                    <a:pt x="2364499" y="164921"/>
                  </a:lnTo>
                  <a:lnTo>
                    <a:pt x="2318650" y="145902"/>
                  </a:lnTo>
                  <a:lnTo>
                    <a:pt x="2271695" y="127927"/>
                  </a:lnTo>
                  <a:lnTo>
                    <a:pt x="2223672" y="111019"/>
                  </a:lnTo>
                  <a:lnTo>
                    <a:pt x="2174622" y="95205"/>
                  </a:lnTo>
                  <a:lnTo>
                    <a:pt x="2124584" y="80511"/>
                  </a:lnTo>
                  <a:lnTo>
                    <a:pt x="2073596" y="66961"/>
                  </a:lnTo>
                  <a:lnTo>
                    <a:pt x="2021699" y="54581"/>
                  </a:lnTo>
                  <a:lnTo>
                    <a:pt x="1968932" y="43396"/>
                  </a:lnTo>
                  <a:lnTo>
                    <a:pt x="1915334" y="33433"/>
                  </a:lnTo>
                  <a:lnTo>
                    <a:pt x="1860944" y="24715"/>
                  </a:lnTo>
                  <a:lnTo>
                    <a:pt x="1805803" y="17269"/>
                  </a:lnTo>
                  <a:lnTo>
                    <a:pt x="1749948" y="11120"/>
                  </a:lnTo>
                  <a:lnTo>
                    <a:pt x="1693420" y="6293"/>
                  </a:lnTo>
                  <a:lnTo>
                    <a:pt x="1636258" y="2813"/>
                  </a:lnTo>
                  <a:lnTo>
                    <a:pt x="1578501" y="707"/>
                  </a:lnTo>
                  <a:lnTo>
                    <a:pt x="15201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4400550" y="1053846"/>
            <a:ext cx="3693160" cy="2575560"/>
          </a:xfrm>
          <a:custGeom>
            <a:avLst/>
            <a:gdLst/>
            <a:ahLst/>
            <a:cxnLst/>
            <a:rect l="l" t="t" r="r" b="b"/>
            <a:pathLst>
              <a:path w="3693159" h="2575560">
                <a:moveTo>
                  <a:pt x="0" y="429259"/>
                </a:moveTo>
                <a:lnTo>
                  <a:pt x="2518" y="382481"/>
                </a:lnTo>
                <a:lnTo>
                  <a:pt x="9899" y="337163"/>
                </a:lnTo>
                <a:lnTo>
                  <a:pt x="21880" y="293567"/>
                </a:lnTo>
                <a:lnTo>
                  <a:pt x="38200" y="251955"/>
                </a:lnTo>
                <a:lnTo>
                  <a:pt x="58598" y="212588"/>
                </a:lnTo>
                <a:lnTo>
                  <a:pt x="82812" y="175729"/>
                </a:lnTo>
                <a:lnTo>
                  <a:pt x="110579" y="141639"/>
                </a:lnTo>
                <a:lnTo>
                  <a:pt x="141639" y="110579"/>
                </a:lnTo>
                <a:lnTo>
                  <a:pt x="175729" y="82812"/>
                </a:lnTo>
                <a:lnTo>
                  <a:pt x="212588" y="58598"/>
                </a:lnTo>
                <a:lnTo>
                  <a:pt x="251955" y="38200"/>
                </a:lnTo>
                <a:lnTo>
                  <a:pt x="293567" y="21880"/>
                </a:lnTo>
                <a:lnTo>
                  <a:pt x="337163" y="9899"/>
                </a:lnTo>
                <a:lnTo>
                  <a:pt x="382481" y="2518"/>
                </a:lnTo>
                <a:lnTo>
                  <a:pt x="429260" y="0"/>
                </a:lnTo>
                <a:lnTo>
                  <a:pt x="3263392" y="0"/>
                </a:lnTo>
                <a:lnTo>
                  <a:pt x="3310170" y="2518"/>
                </a:lnTo>
                <a:lnTo>
                  <a:pt x="3355488" y="9899"/>
                </a:lnTo>
                <a:lnTo>
                  <a:pt x="3399084" y="21880"/>
                </a:lnTo>
                <a:lnTo>
                  <a:pt x="3440696" y="38200"/>
                </a:lnTo>
                <a:lnTo>
                  <a:pt x="3480063" y="58598"/>
                </a:lnTo>
                <a:lnTo>
                  <a:pt x="3516922" y="82812"/>
                </a:lnTo>
                <a:lnTo>
                  <a:pt x="3551012" y="110579"/>
                </a:lnTo>
                <a:lnTo>
                  <a:pt x="3582072" y="141639"/>
                </a:lnTo>
                <a:lnTo>
                  <a:pt x="3609839" y="175729"/>
                </a:lnTo>
                <a:lnTo>
                  <a:pt x="3634053" y="212588"/>
                </a:lnTo>
                <a:lnTo>
                  <a:pt x="3654451" y="251955"/>
                </a:lnTo>
                <a:lnTo>
                  <a:pt x="3670771" y="293567"/>
                </a:lnTo>
                <a:lnTo>
                  <a:pt x="3682752" y="337163"/>
                </a:lnTo>
                <a:lnTo>
                  <a:pt x="3690133" y="382481"/>
                </a:lnTo>
                <a:lnTo>
                  <a:pt x="3692652" y="429259"/>
                </a:lnTo>
                <a:lnTo>
                  <a:pt x="3692652" y="2146300"/>
                </a:lnTo>
                <a:lnTo>
                  <a:pt x="3690133" y="2193078"/>
                </a:lnTo>
                <a:lnTo>
                  <a:pt x="3682752" y="2238396"/>
                </a:lnTo>
                <a:lnTo>
                  <a:pt x="3670771" y="2281992"/>
                </a:lnTo>
                <a:lnTo>
                  <a:pt x="3654451" y="2323604"/>
                </a:lnTo>
                <a:lnTo>
                  <a:pt x="3634053" y="2362971"/>
                </a:lnTo>
                <a:lnTo>
                  <a:pt x="3609839" y="2399830"/>
                </a:lnTo>
                <a:lnTo>
                  <a:pt x="3582072" y="2433920"/>
                </a:lnTo>
                <a:lnTo>
                  <a:pt x="3551012" y="2464980"/>
                </a:lnTo>
                <a:lnTo>
                  <a:pt x="3516922" y="2492747"/>
                </a:lnTo>
                <a:lnTo>
                  <a:pt x="3480063" y="2516961"/>
                </a:lnTo>
                <a:lnTo>
                  <a:pt x="3440696" y="2537359"/>
                </a:lnTo>
                <a:lnTo>
                  <a:pt x="3399084" y="2553679"/>
                </a:lnTo>
                <a:lnTo>
                  <a:pt x="3355488" y="2565660"/>
                </a:lnTo>
                <a:lnTo>
                  <a:pt x="3310170" y="2573041"/>
                </a:lnTo>
                <a:lnTo>
                  <a:pt x="3263392" y="2575560"/>
                </a:lnTo>
                <a:lnTo>
                  <a:pt x="429260" y="2575560"/>
                </a:lnTo>
                <a:lnTo>
                  <a:pt x="382481" y="2573041"/>
                </a:lnTo>
                <a:lnTo>
                  <a:pt x="337163" y="2565660"/>
                </a:lnTo>
                <a:lnTo>
                  <a:pt x="293567" y="2553679"/>
                </a:lnTo>
                <a:lnTo>
                  <a:pt x="251955" y="2537359"/>
                </a:lnTo>
                <a:lnTo>
                  <a:pt x="212588" y="2516961"/>
                </a:lnTo>
                <a:lnTo>
                  <a:pt x="175729" y="2492747"/>
                </a:lnTo>
                <a:lnTo>
                  <a:pt x="141639" y="2464980"/>
                </a:lnTo>
                <a:lnTo>
                  <a:pt x="110579" y="2433920"/>
                </a:lnTo>
                <a:lnTo>
                  <a:pt x="82812" y="2399830"/>
                </a:lnTo>
                <a:lnTo>
                  <a:pt x="58598" y="2362971"/>
                </a:lnTo>
                <a:lnTo>
                  <a:pt x="38200" y="2323604"/>
                </a:lnTo>
                <a:lnTo>
                  <a:pt x="21880" y="2281992"/>
                </a:lnTo>
                <a:lnTo>
                  <a:pt x="9899" y="2238396"/>
                </a:lnTo>
                <a:lnTo>
                  <a:pt x="2518" y="2193078"/>
                </a:lnTo>
                <a:lnTo>
                  <a:pt x="0" y="2146300"/>
                </a:lnTo>
                <a:lnTo>
                  <a:pt x="0" y="429259"/>
                </a:lnTo>
                <a:close/>
              </a:path>
            </a:pathLst>
          </a:custGeom>
          <a:ln w="19050">
            <a:solidFill>
              <a:srgbClr val="9DC3E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05273" y="1320165"/>
            <a:ext cx="1167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【商业</a:t>
            </a:r>
            <a:r>
              <a:rPr sz="1200" b="1" spc="-280" dirty="0">
                <a:solidFill>
                  <a:srgbClr val="00AFEF"/>
                </a:solidFill>
                <a:latin typeface="Verdana" panose="020B0604030504040204"/>
                <a:cs typeface="Verdana" panose="020B0604030504040204"/>
              </a:rPr>
              <a:t>/</a:t>
            </a:r>
            <a:r>
              <a:rPr sz="12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市场面】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5020" y="1501775"/>
            <a:ext cx="216535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ts val="1435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200" spc="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OO</a:t>
            </a:r>
            <a:r>
              <a:rPr sz="1200" spc="9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行业趋势和新技术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000">
              <a:lnSpc>
                <a:spcPts val="1435"/>
              </a:lnSpc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竞争者分析的知识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000">
              <a:lnSpc>
                <a:spcPct val="100000"/>
              </a:lnSpc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客戶管理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05273" y="2051684"/>
            <a:ext cx="1167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【运营</a:t>
            </a:r>
            <a:r>
              <a:rPr sz="1200" b="1" spc="-280" dirty="0">
                <a:solidFill>
                  <a:srgbClr val="00AFEF"/>
                </a:solidFill>
                <a:latin typeface="Verdana" panose="020B0604030504040204"/>
                <a:cs typeface="Verdana" panose="020B0604030504040204"/>
              </a:rPr>
              <a:t>/</a:t>
            </a:r>
            <a:r>
              <a:rPr sz="12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业务面】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5273" y="2231897"/>
            <a:ext cx="2844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理解公司战略方向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000">
              <a:lnSpc>
                <a:spcPct val="100000"/>
              </a:lnSpc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公司的产品与服务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000">
              <a:lnSpc>
                <a:spcPct val="100000"/>
              </a:lnSpc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公司财务相关管理报表的阅读与应用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5273" y="2783585"/>
            <a:ext cx="1471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【组织</a:t>
            </a:r>
            <a:r>
              <a:rPr sz="1200" b="1" spc="-280" dirty="0">
                <a:solidFill>
                  <a:srgbClr val="00AFEF"/>
                </a:solidFill>
                <a:latin typeface="Verdana" panose="020B0604030504040204"/>
                <a:cs typeface="Verdana" panose="020B0604030504040204"/>
              </a:rPr>
              <a:t>/</a:t>
            </a:r>
            <a:r>
              <a:rPr sz="12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带领团队面】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05273" y="2964941"/>
            <a:ext cx="176022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ts val="1435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组织文化</a:t>
            </a:r>
            <a:r>
              <a:rPr sz="1200" spc="-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/</a:t>
            </a:r>
            <a:r>
              <a:rPr sz="1200" spc="-2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价值</a:t>
            </a:r>
            <a:r>
              <a:rPr sz="1200" spc="-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/</a:t>
            </a:r>
            <a:r>
              <a:rPr sz="1200" spc="-2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愿景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000">
              <a:lnSpc>
                <a:spcPts val="1435"/>
              </a:lnSpc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人才的培育与发展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41030" y="1053846"/>
            <a:ext cx="3694429" cy="2575560"/>
          </a:xfrm>
          <a:custGeom>
            <a:avLst/>
            <a:gdLst/>
            <a:ahLst/>
            <a:cxnLst/>
            <a:rect l="l" t="t" r="r" b="b"/>
            <a:pathLst>
              <a:path w="3694429" h="2575560">
                <a:moveTo>
                  <a:pt x="0" y="429259"/>
                </a:moveTo>
                <a:lnTo>
                  <a:pt x="2518" y="382481"/>
                </a:lnTo>
                <a:lnTo>
                  <a:pt x="9899" y="337163"/>
                </a:lnTo>
                <a:lnTo>
                  <a:pt x="21880" y="293567"/>
                </a:lnTo>
                <a:lnTo>
                  <a:pt x="38200" y="251955"/>
                </a:lnTo>
                <a:lnTo>
                  <a:pt x="58598" y="212588"/>
                </a:lnTo>
                <a:lnTo>
                  <a:pt x="82812" y="175729"/>
                </a:lnTo>
                <a:lnTo>
                  <a:pt x="110579" y="141639"/>
                </a:lnTo>
                <a:lnTo>
                  <a:pt x="141639" y="110579"/>
                </a:lnTo>
                <a:lnTo>
                  <a:pt x="175729" y="82812"/>
                </a:lnTo>
                <a:lnTo>
                  <a:pt x="212588" y="58598"/>
                </a:lnTo>
                <a:lnTo>
                  <a:pt x="251955" y="38200"/>
                </a:lnTo>
                <a:lnTo>
                  <a:pt x="293567" y="21880"/>
                </a:lnTo>
                <a:lnTo>
                  <a:pt x="337163" y="9899"/>
                </a:lnTo>
                <a:lnTo>
                  <a:pt x="382481" y="2518"/>
                </a:lnTo>
                <a:lnTo>
                  <a:pt x="429260" y="0"/>
                </a:lnTo>
                <a:lnTo>
                  <a:pt x="3264916" y="0"/>
                </a:lnTo>
                <a:lnTo>
                  <a:pt x="3311694" y="2518"/>
                </a:lnTo>
                <a:lnTo>
                  <a:pt x="3357012" y="9899"/>
                </a:lnTo>
                <a:lnTo>
                  <a:pt x="3400608" y="21880"/>
                </a:lnTo>
                <a:lnTo>
                  <a:pt x="3442220" y="38200"/>
                </a:lnTo>
                <a:lnTo>
                  <a:pt x="3481587" y="58598"/>
                </a:lnTo>
                <a:lnTo>
                  <a:pt x="3518446" y="82812"/>
                </a:lnTo>
                <a:lnTo>
                  <a:pt x="3552536" y="110579"/>
                </a:lnTo>
                <a:lnTo>
                  <a:pt x="3583596" y="141639"/>
                </a:lnTo>
                <a:lnTo>
                  <a:pt x="3611363" y="175729"/>
                </a:lnTo>
                <a:lnTo>
                  <a:pt x="3635577" y="212588"/>
                </a:lnTo>
                <a:lnTo>
                  <a:pt x="3655975" y="251955"/>
                </a:lnTo>
                <a:lnTo>
                  <a:pt x="3672295" y="293567"/>
                </a:lnTo>
                <a:lnTo>
                  <a:pt x="3684276" y="337163"/>
                </a:lnTo>
                <a:lnTo>
                  <a:pt x="3691657" y="382481"/>
                </a:lnTo>
                <a:lnTo>
                  <a:pt x="3694176" y="429259"/>
                </a:lnTo>
                <a:lnTo>
                  <a:pt x="3694176" y="2146300"/>
                </a:lnTo>
                <a:lnTo>
                  <a:pt x="3691657" y="2193078"/>
                </a:lnTo>
                <a:lnTo>
                  <a:pt x="3684276" y="2238396"/>
                </a:lnTo>
                <a:lnTo>
                  <a:pt x="3672295" y="2281992"/>
                </a:lnTo>
                <a:lnTo>
                  <a:pt x="3655975" y="2323604"/>
                </a:lnTo>
                <a:lnTo>
                  <a:pt x="3635577" y="2362971"/>
                </a:lnTo>
                <a:lnTo>
                  <a:pt x="3611363" y="2399830"/>
                </a:lnTo>
                <a:lnTo>
                  <a:pt x="3583596" y="2433920"/>
                </a:lnTo>
                <a:lnTo>
                  <a:pt x="3552536" y="2464980"/>
                </a:lnTo>
                <a:lnTo>
                  <a:pt x="3518446" y="2492747"/>
                </a:lnTo>
                <a:lnTo>
                  <a:pt x="3481587" y="2516961"/>
                </a:lnTo>
                <a:lnTo>
                  <a:pt x="3442220" y="2537359"/>
                </a:lnTo>
                <a:lnTo>
                  <a:pt x="3400608" y="2553679"/>
                </a:lnTo>
                <a:lnTo>
                  <a:pt x="3357012" y="2565660"/>
                </a:lnTo>
                <a:lnTo>
                  <a:pt x="3311694" y="2573041"/>
                </a:lnTo>
                <a:lnTo>
                  <a:pt x="3264916" y="2575560"/>
                </a:lnTo>
                <a:lnTo>
                  <a:pt x="429260" y="2575560"/>
                </a:lnTo>
                <a:lnTo>
                  <a:pt x="382481" y="2573041"/>
                </a:lnTo>
                <a:lnTo>
                  <a:pt x="337163" y="2565660"/>
                </a:lnTo>
                <a:lnTo>
                  <a:pt x="293567" y="2553679"/>
                </a:lnTo>
                <a:lnTo>
                  <a:pt x="251955" y="2537359"/>
                </a:lnTo>
                <a:lnTo>
                  <a:pt x="212588" y="2516961"/>
                </a:lnTo>
                <a:lnTo>
                  <a:pt x="175729" y="2492747"/>
                </a:lnTo>
                <a:lnTo>
                  <a:pt x="141639" y="2464980"/>
                </a:lnTo>
                <a:lnTo>
                  <a:pt x="110579" y="2433920"/>
                </a:lnTo>
                <a:lnTo>
                  <a:pt x="82812" y="2399830"/>
                </a:lnTo>
                <a:lnTo>
                  <a:pt x="58598" y="2362971"/>
                </a:lnTo>
                <a:lnTo>
                  <a:pt x="38200" y="2323604"/>
                </a:lnTo>
                <a:lnTo>
                  <a:pt x="21880" y="2281992"/>
                </a:lnTo>
                <a:lnTo>
                  <a:pt x="9899" y="2238396"/>
                </a:lnTo>
                <a:lnTo>
                  <a:pt x="2518" y="2193078"/>
                </a:lnTo>
                <a:lnTo>
                  <a:pt x="0" y="2146300"/>
                </a:lnTo>
                <a:lnTo>
                  <a:pt x="0" y="429259"/>
                </a:lnTo>
                <a:close/>
              </a:path>
            </a:pathLst>
          </a:custGeom>
          <a:ln w="19050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746742" y="1230248"/>
            <a:ext cx="940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【领导业务】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746742" y="1413128"/>
            <a:ext cx="11690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市场敏锐度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635">
              <a:lnSpc>
                <a:spcPct val="100000"/>
              </a:lnSpc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制定决策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635">
              <a:lnSpc>
                <a:spcPct val="100000"/>
              </a:lnSpc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计划与组织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635">
              <a:lnSpc>
                <a:spcPct val="100000"/>
              </a:lnSpc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客户至上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46742" y="2144344"/>
            <a:ext cx="940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【领导团队</a:t>
            </a:r>
            <a:r>
              <a:rPr sz="12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】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46742" y="2327909"/>
            <a:ext cx="1016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绩效管理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635">
              <a:lnSpc>
                <a:spcPct val="100000"/>
              </a:lnSpc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授权赋能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635">
              <a:lnSpc>
                <a:spcPct val="100000"/>
              </a:lnSpc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辅导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46742" y="2876550"/>
            <a:ext cx="940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【领导协作】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46742" y="3059429"/>
            <a:ext cx="1321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建立伙伴关系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635">
              <a:lnSpc>
                <a:spcPct val="100000"/>
              </a:lnSpc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影响力</a:t>
            </a:r>
            <a:endParaRPr sz="1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41030" y="3763517"/>
            <a:ext cx="3694429" cy="2577465"/>
          </a:xfrm>
          <a:custGeom>
            <a:avLst/>
            <a:gdLst/>
            <a:ahLst/>
            <a:cxnLst/>
            <a:rect l="l" t="t" r="r" b="b"/>
            <a:pathLst>
              <a:path w="3694429" h="2577465">
                <a:moveTo>
                  <a:pt x="0" y="429513"/>
                </a:moveTo>
                <a:lnTo>
                  <a:pt x="2520" y="382709"/>
                </a:lnTo>
                <a:lnTo>
                  <a:pt x="9905" y="337366"/>
                </a:lnTo>
                <a:lnTo>
                  <a:pt x="21894" y="293745"/>
                </a:lnTo>
                <a:lnTo>
                  <a:pt x="38225" y="252109"/>
                </a:lnTo>
                <a:lnTo>
                  <a:pt x="58636" y="212720"/>
                </a:lnTo>
                <a:lnTo>
                  <a:pt x="82864" y="175839"/>
                </a:lnTo>
                <a:lnTo>
                  <a:pt x="110649" y="141728"/>
                </a:lnTo>
                <a:lnTo>
                  <a:pt x="141728" y="110649"/>
                </a:lnTo>
                <a:lnTo>
                  <a:pt x="175839" y="82864"/>
                </a:lnTo>
                <a:lnTo>
                  <a:pt x="212720" y="58636"/>
                </a:lnTo>
                <a:lnTo>
                  <a:pt x="252109" y="38225"/>
                </a:lnTo>
                <a:lnTo>
                  <a:pt x="293745" y="21894"/>
                </a:lnTo>
                <a:lnTo>
                  <a:pt x="337366" y="9905"/>
                </a:lnTo>
                <a:lnTo>
                  <a:pt x="382709" y="2520"/>
                </a:lnTo>
                <a:lnTo>
                  <a:pt x="429514" y="0"/>
                </a:lnTo>
                <a:lnTo>
                  <a:pt x="3264662" y="0"/>
                </a:lnTo>
                <a:lnTo>
                  <a:pt x="3311466" y="2520"/>
                </a:lnTo>
                <a:lnTo>
                  <a:pt x="3356809" y="9905"/>
                </a:lnTo>
                <a:lnTo>
                  <a:pt x="3400430" y="21894"/>
                </a:lnTo>
                <a:lnTo>
                  <a:pt x="3442066" y="38225"/>
                </a:lnTo>
                <a:lnTo>
                  <a:pt x="3481455" y="58636"/>
                </a:lnTo>
                <a:lnTo>
                  <a:pt x="3518336" y="82864"/>
                </a:lnTo>
                <a:lnTo>
                  <a:pt x="3552447" y="110649"/>
                </a:lnTo>
                <a:lnTo>
                  <a:pt x="3583526" y="141728"/>
                </a:lnTo>
                <a:lnTo>
                  <a:pt x="3611311" y="175839"/>
                </a:lnTo>
                <a:lnTo>
                  <a:pt x="3635539" y="212720"/>
                </a:lnTo>
                <a:lnTo>
                  <a:pt x="3655950" y="252109"/>
                </a:lnTo>
                <a:lnTo>
                  <a:pt x="3672281" y="293745"/>
                </a:lnTo>
                <a:lnTo>
                  <a:pt x="3684270" y="337366"/>
                </a:lnTo>
                <a:lnTo>
                  <a:pt x="3691655" y="382709"/>
                </a:lnTo>
                <a:lnTo>
                  <a:pt x="3694176" y="429513"/>
                </a:lnTo>
                <a:lnTo>
                  <a:pt x="3694176" y="2147557"/>
                </a:lnTo>
                <a:lnTo>
                  <a:pt x="3691655" y="2194359"/>
                </a:lnTo>
                <a:lnTo>
                  <a:pt x="3684270" y="2239701"/>
                </a:lnTo>
                <a:lnTo>
                  <a:pt x="3672281" y="2283321"/>
                </a:lnTo>
                <a:lnTo>
                  <a:pt x="3655950" y="2324958"/>
                </a:lnTo>
                <a:lnTo>
                  <a:pt x="3635539" y="2364348"/>
                </a:lnTo>
                <a:lnTo>
                  <a:pt x="3611311" y="2401231"/>
                </a:lnTo>
                <a:lnTo>
                  <a:pt x="3583526" y="2435343"/>
                </a:lnTo>
                <a:lnTo>
                  <a:pt x="3552447" y="2466424"/>
                </a:lnTo>
                <a:lnTo>
                  <a:pt x="3518336" y="2494210"/>
                </a:lnTo>
                <a:lnTo>
                  <a:pt x="3481455" y="2518441"/>
                </a:lnTo>
                <a:lnTo>
                  <a:pt x="3442066" y="2538854"/>
                </a:lnTo>
                <a:lnTo>
                  <a:pt x="3400430" y="2555186"/>
                </a:lnTo>
                <a:lnTo>
                  <a:pt x="3356809" y="2567177"/>
                </a:lnTo>
                <a:lnTo>
                  <a:pt x="3311466" y="2574563"/>
                </a:lnTo>
                <a:lnTo>
                  <a:pt x="3264662" y="2577083"/>
                </a:lnTo>
                <a:lnTo>
                  <a:pt x="429514" y="2577083"/>
                </a:lnTo>
                <a:lnTo>
                  <a:pt x="382709" y="2574563"/>
                </a:lnTo>
                <a:lnTo>
                  <a:pt x="337366" y="2567177"/>
                </a:lnTo>
                <a:lnTo>
                  <a:pt x="293745" y="2555186"/>
                </a:lnTo>
                <a:lnTo>
                  <a:pt x="252109" y="2538854"/>
                </a:lnTo>
                <a:lnTo>
                  <a:pt x="212720" y="2518441"/>
                </a:lnTo>
                <a:lnTo>
                  <a:pt x="175839" y="2494210"/>
                </a:lnTo>
                <a:lnTo>
                  <a:pt x="141728" y="2466424"/>
                </a:lnTo>
                <a:lnTo>
                  <a:pt x="110649" y="2435343"/>
                </a:lnTo>
                <a:lnTo>
                  <a:pt x="82864" y="2401231"/>
                </a:lnTo>
                <a:lnTo>
                  <a:pt x="58636" y="2364348"/>
                </a:lnTo>
                <a:lnTo>
                  <a:pt x="38225" y="2324958"/>
                </a:lnTo>
                <a:lnTo>
                  <a:pt x="21894" y="2283321"/>
                </a:lnTo>
                <a:lnTo>
                  <a:pt x="9905" y="2239701"/>
                </a:lnTo>
                <a:lnTo>
                  <a:pt x="2520" y="2194359"/>
                </a:lnTo>
                <a:lnTo>
                  <a:pt x="0" y="2147557"/>
                </a:lnTo>
                <a:lnTo>
                  <a:pt x="0" y="429513"/>
                </a:lnTo>
                <a:close/>
              </a:path>
            </a:pathLst>
          </a:custGeom>
          <a:ln w="19050">
            <a:solidFill>
              <a:srgbClr val="336699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746742" y="4558029"/>
            <a:ext cx="12192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包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容开放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635">
              <a:lnSpc>
                <a:spcPct val="100000"/>
              </a:lnSpc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就他人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635">
              <a:lnSpc>
                <a:spcPct val="100000"/>
              </a:lnSpc>
              <a:buFont typeface="Arial" panose="020B0604020202020204"/>
              <a:buChar char="•"/>
              <a:tabLst>
                <a:tab pos="393700" algn="l"/>
                <a:tab pos="394335" algn="l"/>
              </a:tabLst>
            </a:pP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结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果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导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向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95978" y="3763517"/>
            <a:ext cx="3693160" cy="2577465"/>
          </a:xfrm>
          <a:custGeom>
            <a:avLst/>
            <a:gdLst/>
            <a:ahLst/>
            <a:cxnLst/>
            <a:rect l="l" t="t" r="r" b="b"/>
            <a:pathLst>
              <a:path w="3693159" h="2577465">
                <a:moveTo>
                  <a:pt x="0" y="429513"/>
                </a:moveTo>
                <a:lnTo>
                  <a:pt x="2520" y="382709"/>
                </a:lnTo>
                <a:lnTo>
                  <a:pt x="9905" y="337366"/>
                </a:lnTo>
                <a:lnTo>
                  <a:pt x="21894" y="293745"/>
                </a:lnTo>
                <a:lnTo>
                  <a:pt x="38225" y="252109"/>
                </a:lnTo>
                <a:lnTo>
                  <a:pt x="58636" y="212720"/>
                </a:lnTo>
                <a:lnTo>
                  <a:pt x="82864" y="175839"/>
                </a:lnTo>
                <a:lnTo>
                  <a:pt x="110649" y="141728"/>
                </a:lnTo>
                <a:lnTo>
                  <a:pt x="141728" y="110649"/>
                </a:lnTo>
                <a:lnTo>
                  <a:pt x="175839" y="82864"/>
                </a:lnTo>
                <a:lnTo>
                  <a:pt x="212720" y="58636"/>
                </a:lnTo>
                <a:lnTo>
                  <a:pt x="252109" y="38225"/>
                </a:lnTo>
                <a:lnTo>
                  <a:pt x="293745" y="21894"/>
                </a:lnTo>
                <a:lnTo>
                  <a:pt x="337366" y="9905"/>
                </a:lnTo>
                <a:lnTo>
                  <a:pt x="382709" y="2520"/>
                </a:lnTo>
                <a:lnTo>
                  <a:pt x="429513" y="0"/>
                </a:lnTo>
                <a:lnTo>
                  <a:pt x="3263138" y="0"/>
                </a:lnTo>
                <a:lnTo>
                  <a:pt x="3309942" y="2520"/>
                </a:lnTo>
                <a:lnTo>
                  <a:pt x="3355285" y="9905"/>
                </a:lnTo>
                <a:lnTo>
                  <a:pt x="3398906" y="21894"/>
                </a:lnTo>
                <a:lnTo>
                  <a:pt x="3440542" y="38225"/>
                </a:lnTo>
                <a:lnTo>
                  <a:pt x="3479931" y="58636"/>
                </a:lnTo>
                <a:lnTo>
                  <a:pt x="3516812" y="82864"/>
                </a:lnTo>
                <a:lnTo>
                  <a:pt x="3550923" y="110649"/>
                </a:lnTo>
                <a:lnTo>
                  <a:pt x="3582002" y="141728"/>
                </a:lnTo>
                <a:lnTo>
                  <a:pt x="3609787" y="175839"/>
                </a:lnTo>
                <a:lnTo>
                  <a:pt x="3634015" y="212720"/>
                </a:lnTo>
                <a:lnTo>
                  <a:pt x="3654426" y="252109"/>
                </a:lnTo>
                <a:lnTo>
                  <a:pt x="3670757" y="293745"/>
                </a:lnTo>
                <a:lnTo>
                  <a:pt x="3682746" y="337366"/>
                </a:lnTo>
                <a:lnTo>
                  <a:pt x="3690131" y="382709"/>
                </a:lnTo>
                <a:lnTo>
                  <a:pt x="3692652" y="429513"/>
                </a:lnTo>
                <a:lnTo>
                  <a:pt x="3692652" y="2147557"/>
                </a:lnTo>
                <a:lnTo>
                  <a:pt x="3690131" y="2194359"/>
                </a:lnTo>
                <a:lnTo>
                  <a:pt x="3682746" y="2239701"/>
                </a:lnTo>
                <a:lnTo>
                  <a:pt x="3670757" y="2283321"/>
                </a:lnTo>
                <a:lnTo>
                  <a:pt x="3654426" y="2324958"/>
                </a:lnTo>
                <a:lnTo>
                  <a:pt x="3634015" y="2364348"/>
                </a:lnTo>
                <a:lnTo>
                  <a:pt x="3609787" y="2401231"/>
                </a:lnTo>
                <a:lnTo>
                  <a:pt x="3582002" y="2435343"/>
                </a:lnTo>
                <a:lnTo>
                  <a:pt x="3550923" y="2466424"/>
                </a:lnTo>
                <a:lnTo>
                  <a:pt x="3516812" y="2494210"/>
                </a:lnTo>
                <a:lnTo>
                  <a:pt x="3479931" y="2518441"/>
                </a:lnTo>
                <a:lnTo>
                  <a:pt x="3440542" y="2538854"/>
                </a:lnTo>
                <a:lnTo>
                  <a:pt x="3398906" y="2555186"/>
                </a:lnTo>
                <a:lnTo>
                  <a:pt x="3355285" y="2567177"/>
                </a:lnTo>
                <a:lnTo>
                  <a:pt x="3309942" y="2574563"/>
                </a:lnTo>
                <a:lnTo>
                  <a:pt x="3263138" y="2577083"/>
                </a:lnTo>
                <a:lnTo>
                  <a:pt x="429513" y="2577083"/>
                </a:lnTo>
                <a:lnTo>
                  <a:pt x="382709" y="2574563"/>
                </a:lnTo>
                <a:lnTo>
                  <a:pt x="337366" y="2567177"/>
                </a:lnTo>
                <a:lnTo>
                  <a:pt x="293745" y="2555186"/>
                </a:lnTo>
                <a:lnTo>
                  <a:pt x="252109" y="2538854"/>
                </a:lnTo>
                <a:lnTo>
                  <a:pt x="212720" y="2518441"/>
                </a:lnTo>
                <a:lnTo>
                  <a:pt x="175839" y="2494210"/>
                </a:lnTo>
                <a:lnTo>
                  <a:pt x="141728" y="2466424"/>
                </a:lnTo>
                <a:lnTo>
                  <a:pt x="110649" y="2435343"/>
                </a:lnTo>
                <a:lnTo>
                  <a:pt x="82864" y="2401231"/>
                </a:lnTo>
                <a:lnTo>
                  <a:pt x="58636" y="2364348"/>
                </a:lnTo>
                <a:lnTo>
                  <a:pt x="38225" y="2324958"/>
                </a:lnTo>
                <a:lnTo>
                  <a:pt x="21894" y="2283321"/>
                </a:lnTo>
                <a:lnTo>
                  <a:pt x="9905" y="2239701"/>
                </a:lnTo>
                <a:lnTo>
                  <a:pt x="2520" y="2194359"/>
                </a:lnTo>
                <a:lnTo>
                  <a:pt x="0" y="2147557"/>
                </a:lnTo>
                <a:lnTo>
                  <a:pt x="0" y="429513"/>
                </a:lnTo>
                <a:close/>
              </a:path>
            </a:pathLst>
          </a:custGeom>
          <a:ln w="19050">
            <a:solidFill>
              <a:srgbClr val="92D05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600194" y="4184650"/>
            <a:ext cx="1272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92D050"/>
                </a:solidFill>
                <a:latin typeface="黑体" panose="02010609060101010101" charset="-122"/>
                <a:cs typeface="黑体" panose="02010609060101010101" charset="-122"/>
              </a:rPr>
              <a:t>【挑战</a:t>
            </a:r>
            <a:r>
              <a:rPr sz="1400" b="1" spc="-20" dirty="0">
                <a:solidFill>
                  <a:srgbClr val="92D050"/>
                </a:solidFill>
                <a:latin typeface="黑体" panose="02010609060101010101" charset="-122"/>
                <a:cs typeface="黑体" panose="02010609060101010101" charset="-122"/>
              </a:rPr>
              <a:t>性</a:t>
            </a:r>
            <a:r>
              <a:rPr sz="1400" b="1" spc="-5" dirty="0">
                <a:solidFill>
                  <a:srgbClr val="92D050"/>
                </a:solidFill>
                <a:latin typeface="黑体" panose="02010609060101010101" charset="-122"/>
                <a:cs typeface="黑体" panose="02010609060101010101" charset="-122"/>
              </a:rPr>
              <a:t>任务】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00194" y="4396485"/>
            <a:ext cx="29794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4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制定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与执</a:t>
            </a:r>
            <a:r>
              <a:rPr sz="14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新产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品</a:t>
            </a:r>
            <a:r>
              <a:rPr sz="1400" spc="-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/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市场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开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发计划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000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开发并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维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护大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客户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关系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000">
              <a:lnSpc>
                <a:spcPct val="100000"/>
              </a:lnSpc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主导跨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部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门合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作项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0194" y="5251830"/>
            <a:ext cx="2896870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spc="-5" dirty="0">
                <a:solidFill>
                  <a:srgbClr val="92D050"/>
                </a:solidFill>
                <a:latin typeface="黑体" panose="02010609060101010101" charset="-122"/>
                <a:cs typeface="黑体" panose="02010609060101010101" charset="-122"/>
              </a:rPr>
              <a:t>【带领</a:t>
            </a:r>
            <a:r>
              <a:rPr sz="1400" b="1" spc="-20" dirty="0">
                <a:solidFill>
                  <a:srgbClr val="92D050"/>
                </a:solidFill>
                <a:latin typeface="黑体" panose="02010609060101010101" charset="-122"/>
                <a:cs typeface="黑体" panose="02010609060101010101" charset="-122"/>
              </a:rPr>
              <a:t>团</a:t>
            </a:r>
            <a:r>
              <a:rPr sz="1400" b="1" spc="-5" dirty="0">
                <a:solidFill>
                  <a:srgbClr val="92D050"/>
                </a:solidFill>
                <a:latin typeface="黑体" panose="02010609060101010101" charset="-122"/>
                <a:cs typeface="黑体" panose="02010609060101010101" charset="-122"/>
              </a:rPr>
              <a:t>队】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000">
              <a:lnSpc>
                <a:spcPts val="1675"/>
              </a:lnSpc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运用绩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效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管理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支</a:t>
            </a:r>
            <a:r>
              <a:rPr sz="14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持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达成业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务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目标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393700" indent="-381000">
              <a:lnSpc>
                <a:spcPct val="100000"/>
              </a:lnSpc>
              <a:buFont typeface="Arial" panose="020B0604020202020204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发展人才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4752" y="2049779"/>
            <a:ext cx="1418082" cy="592074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7254620" y="1894332"/>
            <a:ext cx="1831339" cy="3665220"/>
            <a:chOff x="7254620" y="1894332"/>
            <a:chExt cx="1831339" cy="3665220"/>
          </a:xfrm>
        </p:grpSpPr>
        <p:sp>
          <p:nvSpPr>
            <p:cNvPr id="29" name="object 29"/>
            <p:cNvSpPr/>
            <p:nvPr/>
          </p:nvSpPr>
          <p:spPr>
            <a:xfrm>
              <a:off x="7264145" y="2864358"/>
              <a:ext cx="1812289" cy="1647825"/>
            </a:xfrm>
            <a:custGeom>
              <a:avLst/>
              <a:gdLst/>
              <a:ahLst/>
              <a:cxnLst/>
              <a:rect l="l" t="t" r="r" b="b"/>
              <a:pathLst>
                <a:path w="1812290" h="1647825">
                  <a:moveTo>
                    <a:pt x="906018" y="0"/>
                  </a:moveTo>
                  <a:lnTo>
                    <a:pt x="856307" y="1218"/>
                  </a:lnTo>
                  <a:lnTo>
                    <a:pt x="807297" y="4833"/>
                  </a:lnTo>
                  <a:lnTo>
                    <a:pt x="759057" y="10781"/>
                  </a:lnTo>
                  <a:lnTo>
                    <a:pt x="711655" y="18999"/>
                  </a:lnTo>
                  <a:lnTo>
                    <a:pt x="665162" y="29425"/>
                  </a:lnTo>
                  <a:lnTo>
                    <a:pt x="619646" y="41995"/>
                  </a:lnTo>
                  <a:lnTo>
                    <a:pt x="575176" y="56647"/>
                  </a:lnTo>
                  <a:lnTo>
                    <a:pt x="531821" y="73318"/>
                  </a:lnTo>
                  <a:lnTo>
                    <a:pt x="489650" y="91945"/>
                  </a:lnTo>
                  <a:lnTo>
                    <a:pt x="448733" y="112465"/>
                  </a:lnTo>
                  <a:lnTo>
                    <a:pt x="409138" y="134816"/>
                  </a:lnTo>
                  <a:lnTo>
                    <a:pt x="370935" y="158934"/>
                  </a:lnTo>
                  <a:lnTo>
                    <a:pt x="334193" y="184758"/>
                  </a:lnTo>
                  <a:lnTo>
                    <a:pt x="298980" y="212223"/>
                  </a:lnTo>
                  <a:lnTo>
                    <a:pt x="265366" y="241268"/>
                  </a:lnTo>
                  <a:lnTo>
                    <a:pt x="233420" y="271829"/>
                  </a:lnTo>
                  <a:lnTo>
                    <a:pt x="203211" y="303843"/>
                  </a:lnTo>
                  <a:lnTo>
                    <a:pt x="174808" y="337249"/>
                  </a:lnTo>
                  <a:lnTo>
                    <a:pt x="148281" y="371982"/>
                  </a:lnTo>
                  <a:lnTo>
                    <a:pt x="123697" y="407980"/>
                  </a:lnTo>
                  <a:lnTo>
                    <a:pt x="101128" y="445180"/>
                  </a:lnTo>
                  <a:lnTo>
                    <a:pt x="80640" y="483520"/>
                  </a:lnTo>
                  <a:lnTo>
                    <a:pt x="62304" y="522937"/>
                  </a:lnTo>
                  <a:lnTo>
                    <a:pt x="46189" y="563367"/>
                  </a:lnTo>
                  <a:lnTo>
                    <a:pt x="32363" y="604749"/>
                  </a:lnTo>
                  <a:lnTo>
                    <a:pt x="20897" y="647018"/>
                  </a:lnTo>
                  <a:lnTo>
                    <a:pt x="11858" y="690113"/>
                  </a:lnTo>
                  <a:lnTo>
                    <a:pt x="5316" y="733971"/>
                  </a:lnTo>
                  <a:lnTo>
                    <a:pt x="1340" y="778528"/>
                  </a:lnTo>
                  <a:lnTo>
                    <a:pt x="0" y="823721"/>
                  </a:lnTo>
                  <a:lnTo>
                    <a:pt x="1340" y="868915"/>
                  </a:lnTo>
                  <a:lnTo>
                    <a:pt x="5316" y="913472"/>
                  </a:lnTo>
                  <a:lnTo>
                    <a:pt x="11858" y="957330"/>
                  </a:lnTo>
                  <a:lnTo>
                    <a:pt x="20897" y="1000425"/>
                  </a:lnTo>
                  <a:lnTo>
                    <a:pt x="32363" y="1042694"/>
                  </a:lnTo>
                  <a:lnTo>
                    <a:pt x="46189" y="1084076"/>
                  </a:lnTo>
                  <a:lnTo>
                    <a:pt x="62304" y="1124506"/>
                  </a:lnTo>
                  <a:lnTo>
                    <a:pt x="80640" y="1163923"/>
                  </a:lnTo>
                  <a:lnTo>
                    <a:pt x="101128" y="1202263"/>
                  </a:lnTo>
                  <a:lnTo>
                    <a:pt x="123698" y="1239463"/>
                  </a:lnTo>
                  <a:lnTo>
                    <a:pt x="148281" y="1275461"/>
                  </a:lnTo>
                  <a:lnTo>
                    <a:pt x="174808" y="1310194"/>
                  </a:lnTo>
                  <a:lnTo>
                    <a:pt x="203211" y="1343600"/>
                  </a:lnTo>
                  <a:lnTo>
                    <a:pt x="233420" y="1375614"/>
                  </a:lnTo>
                  <a:lnTo>
                    <a:pt x="265366" y="1406175"/>
                  </a:lnTo>
                  <a:lnTo>
                    <a:pt x="298980" y="1435220"/>
                  </a:lnTo>
                  <a:lnTo>
                    <a:pt x="334193" y="1462685"/>
                  </a:lnTo>
                  <a:lnTo>
                    <a:pt x="370935" y="1488509"/>
                  </a:lnTo>
                  <a:lnTo>
                    <a:pt x="409138" y="1512627"/>
                  </a:lnTo>
                  <a:lnTo>
                    <a:pt x="448733" y="1534978"/>
                  </a:lnTo>
                  <a:lnTo>
                    <a:pt x="489650" y="1555498"/>
                  </a:lnTo>
                  <a:lnTo>
                    <a:pt x="531821" y="1574125"/>
                  </a:lnTo>
                  <a:lnTo>
                    <a:pt x="575176" y="1590796"/>
                  </a:lnTo>
                  <a:lnTo>
                    <a:pt x="619646" y="1605448"/>
                  </a:lnTo>
                  <a:lnTo>
                    <a:pt x="665162" y="1618018"/>
                  </a:lnTo>
                  <a:lnTo>
                    <a:pt x="711655" y="1628444"/>
                  </a:lnTo>
                  <a:lnTo>
                    <a:pt x="759057" y="1636662"/>
                  </a:lnTo>
                  <a:lnTo>
                    <a:pt x="807297" y="1642610"/>
                  </a:lnTo>
                  <a:lnTo>
                    <a:pt x="856307" y="1646225"/>
                  </a:lnTo>
                  <a:lnTo>
                    <a:pt x="906018" y="1647443"/>
                  </a:lnTo>
                  <a:lnTo>
                    <a:pt x="955728" y="1646225"/>
                  </a:lnTo>
                  <a:lnTo>
                    <a:pt x="1004738" y="1642610"/>
                  </a:lnTo>
                  <a:lnTo>
                    <a:pt x="1052978" y="1636662"/>
                  </a:lnTo>
                  <a:lnTo>
                    <a:pt x="1100380" y="1628444"/>
                  </a:lnTo>
                  <a:lnTo>
                    <a:pt x="1146873" y="1618018"/>
                  </a:lnTo>
                  <a:lnTo>
                    <a:pt x="1192389" y="1605448"/>
                  </a:lnTo>
                  <a:lnTo>
                    <a:pt x="1236859" y="1590796"/>
                  </a:lnTo>
                  <a:lnTo>
                    <a:pt x="1280214" y="1574125"/>
                  </a:lnTo>
                  <a:lnTo>
                    <a:pt x="1322385" y="1555498"/>
                  </a:lnTo>
                  <a:lnTo>
                    <a:pt x="1363302" y="1534978"/>
                  </a:lnTo>
                  <a:lnTo>
                    <a:pt x="1402897" y="1512627"/>
                  </a:lnTo>
                  <a:lnTo>
                    <a:pt x="1441100" y="1488509"/>
                  </a:lnTo>
                  <a:lnTo>
                    <a:pt x="1477842" y="1462685"/>
                  </a:lnTo>
                  <a:lnTo>
                    <a:pt x="1513055" y="1435220"/>
                  </a:lnTo>
                  <a:lnTo>
                    <a:pt x="1546669" y="1406175"/>
                  </a:lnTo>
                  <a:lnTo>
                    <a:pt x="1578615" y="1375614"/>
                  </a:lnTo>
                  <a:lnTo>
                    <a:pt x="1608824" y="1343600"/>
                  </a:lnTo>
                  <a:lnTo>
                    <a:pt x="1637227" y="1310194"/>
                  </a:lnTo>
                  <a:lnTo>
                    <a:pt x="1663754" y="1275461"/>
                  </a:lnTo>
                  <a:lnTo>
                    <a:pt x="1688338" y="1239463"/>
                  </a:lnTo>
                  <a:lnTo>
                    <a:pt x="1710907" y="1202263"/>
                  </a:lnTo>
                  <a:lnTo>
                    <a:pt x="1731395" y="1163923"/>
                  </a:lnTo>
                  <a:lnTo>
                    <a:pt x="1749731" y="1124506"/>
                  </a:lnTo>
                  <a:lnTo>
                    <a:pt x="1765846" y="1084076"/>
                  </a:lnTo>
                  <a:lnTo>
                    <a:pt x="1779672" y="1042694"/>
                  </a:lnTo>
                  <a:lnTo>
                    <a:pt x="1791138" y="1000425"/>
                  </a:lnTo>
                  <a:lnTo>
                    <a:pt x="1800177" y="957330"/>
                  </a:lnTo>
                  <a:lnTo>
                    <a:pt x="1806719" y="913472"/>
                  </a:lnTo>
                  <a:lnTo>
                    <a:pt x="1810695" y="868915"/>
                  </a:lnTo>
                  <a:lnTo>
                    <a:pt x="1812035" y="823721"/>
                  </a:lnTo>
                  <a:lnTo>
                    <a:pt x="1810695" y="778528"/>
                  </a:lnTo>
                  <a:lnTo>
                    <a:pt x="1806719" y="733971"/>
                  </a:lnTo>
                  <a:lnTo>
                    <a:pt x="1800177" y="690113"/>
                  </a:lnTo>
                  <a:lnTo>
                    <a:pt x="1791138" y="647018"/>
                  </a:lnTo>
                  <a:lnTo>
                    <a:pt x="1779672" y="604749"/>
                  </a:lnTo>
                  <a:lnTo>
                    <a:pt x="1765846" y="563367"/>
                  </a:lnTo>
                  <a:lnTo>
                    <a:pt x="1749731" y="522937"/>
                  </a:lnTo>
                  <a:lnTo>
                    <a:pt x="1731395" y="483520"/>
                  </a:lnTo>
                  <a:lnTo>
                    <a:pt x="1710907" y="445180"/>
                  </a:lnTo>
                  <a:lnTo>
                    <a:pt x="1688338" y="407980"/>
                  </a:lnTo>
                  <a:lnTo>
                    <a:pt x="1663754" y="371982"/>
                  </a:lnTo>
                  <a:lnTo>
                    <a:pt x="1637227" y="337249"/>
                  </a:lnTo>
                  <a:lnTo>
                    <a:pt x="1608824" y="303843"/>
                  </a:lnTo>
                  <a:lnTo>
                    <a:pt x="1578615" y="271829"/>
                  </a:lnTo>
                  <a:lnTo>
                    <a:pt x="1546669" y="241268"/>
                  </a:lnTo>
                  <a:lnTo>
                    <a:pt x="1513055" y="212223"/>
                  </a:lnTo>
                  <a:lnTo>
                    <a:pt x="1477842" y="184758"/>
                  </a:lnTo>
                  <a:lnTo>
                    <a:pt x="1441100" y="158934"/>
                  </a:lnTo>
                  <a:lnTo>
                    <a:pt x="1402897" y="134816"/>
                  </a:lnTo>
                  <a:lnTo>
                    <a:pt x="1363302" y="112465"/>
                  </a:lnTo>
                  <a:lnTo>
                    <a:pt x="1322385" y="91945"/>
                  </a:lnTo>
                  <a:lnTo>
                    <a:pt x="1280214" y="73318"/>
                  </a:lnTo>
                  <a:lnTo>
                    <a:pt x="1236859" y="56647"/>
                  </a:lnTo>
                  <a:lnTo>
                    <a:pt x="1192389" y="41995"/>
                  </a:lnTo>
                  <a:lnTo>
                    <a:pt x="1146873" y="29425"/>
                  </a:lnTo>
                  <a:lnTo>
                    <a:pt x="1100380" y="18999"/>
                  </a:lnTo>
                  <a:lnTo>
                    <a:pt x="1052978" y="10781"/>
                  </a:lnTo>
                  <a:lnTo>
                    <a:pt x="1004738" y="4833"/>
                  </a:lnTo>
                  <a:lnTo>
                    <a:pt x="955728" y="1218"/>
                  </a:lnTo>
                  <a:lnTo>
                    <a:pt x="906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264145" y="2864358"/>
              <a:ext cx="1812289" cy="1647825"/>
            </a:xfrm>
            <a:custGeom>
              <a:avLst/>
              <a:gdLst/>
              <a:ahLst/>
              <a:cxnLst/>
              <a:rect l="l" t="t" r="r" b="b"/>
              <a:pathLst>
                <a:path w="1812290" h="1647825">
                  <a:moveTo>
                    <a:pt x="0" y="823721"/>
                  </a:moveTo>
                  <a:lnTo>
                    <a:pt x="1340" y="778528"/>
                  </a:lnTo>
                  <a:lnTo>
                    <a:pt x="5316" y="733971"/>
                  </a:lnTo>
                  <a:lnTo>
                    <a:pt x="11858" y="690113"/>
                  </a:lnTo>
                  <a:lnTo>
                    <a:pt x="20897" y="647018"/>
                  </a:lnTo>
                  <a:lnTo>
                    <a:pt x="32363" y="604749"/>
                  </a:lnTo>
                  <a:lnTo>
                    <a:pt x="46189" y="563367"/>
                  </a:lnTo>
                  <a:lnTo>
                    <a:pt x="62304" y="522937"/>
                  </a:lnTo>
                  <a:lnTo>
                    <a:pt x="80640" y="483520"/>
                  </a:lnTo>
                  <a:lnTo>
                    <a:pt x="101128" y="445180"/>
                  </a:lnTo>
                  <a:lnTo>
                    <a:pt x="123697" y="407980"/>
                  </a:lnTo>
                  <a:lnTo>
                    <a:pt x="148281" y="371982"/>
                  </a:lnTo>
                  <a:lnTo>
                    <a:pt x="174808" y="337249"/>
                  </a:lnTo>
                  <a:lnTo>
                    <a:pt x="203211" y="303843"/>
                  </a:lnTo>
                  <a:lnTo>
                    <a:pt x="233420" y="271829"/>
                  </a:lnTo>
                  <a:lnTo>
                    <a:pt x="265366" y="241268"/>
                  </a:lnTo>
                  <a:lnTo>
                    <a:pt x="298980" y="212223"/>
                  </a:lnTo>
                  <a:lnTo>
                    <a:pt x="334193" y="184758"/>
                  </a:lnTo>
                  <a:lnTo>
                    <a:pt x="370935" y="158934"/>
                  </a:lnTo>
                  <a:lnTo>
                    <a:pt x="409138" y="134816"/>
                  </a:lnTo>
                  <a:lnTo>
                    <a:pt x="448733" y="112465"/>
                  </a:lnTo>
                  <a:lnTo>
                    <a:pt x="489650" y="91945"/>
                  </a:lnTo>
                  <a:lnTo>
                    <a:pt x="531821" y="73318"/>
                  </a:lnTo>
                  <a:lnTo>
                    <a:pt x="575176" y="56647"/>
                  </a:lnTo>
                  <a:lnTo>
                    <a:pt x="619646" y="41995"/>
                  </a:lnTo>
                  <a:lnTo>
                    <a:pt x="665162" y="29425"/>
                  </a:lnTo>
                  <a:lnTo>
                    <a:pt x="711655" y="18999"/>
                  </a:lnTo>
                  <a:lnTo>
                    <a:pt x="759057" y="10781"/>
                  </a:lnTo>
                  <a:lnTo>
                    <a:pt x="807297" y="4833"/>
                  </a:lnTo>
                  <a:lnTo>
                    <a:pt x="856307" y="1218"/>
                  </a:lnTo>
                  <a:lnTo>
                    <a:pt x="906018" y="0"/>
                  </a:lnTo>
                  <a:lnTo>
                    <a:pt x="955728" y="1218"/>
                  </a:lnTo>
                  <a:lnTo>
                    <a:pt x="1004738" y="4833"/>
                  </a:lnTo>
                  <a:lnTo>
                    <a:pt x="1052978" y="10781"/>
                  </a:lnTo>
                  <a:lnTo>
                    <a:pt x="1100380" y="18999"/>
                  </a:lnTo>
                  <a:lnTo>
                    <a:pt x="1146873" y="29425"/>
                  </a:lnTo>
                  <a:lnTo>
                    <a:pt x="1192389" y="41995"/>
                  </a:lnTo>
                  <a:lnTo>
                    <a:pt x="1236859" y="56647"/>
                  </a:lnTo>
                  <a:lnTo>
                    <a:pt x="1280214" y="73318"/>
                  </a:lnTo>
                  <a:lnTo>
                    <a:pt x="1322385" y="91945"/>
                  </a:lnTo>
                  <a:lnTo>
                    <a:pt x="1363302" y="112465"/>
                  </a:lnTo>
                  <a:lnTo>
                    <a:pt x="1402897" y="134816"/>
                  </a:lnTo>
                  <a:lnTo>
                    <a:pt x="1441100" y="158934"/>
                  </a:lnTo>
                  <a:lnTo>
                    <a:pt x="1477842" y="184758"/>
                  </a:lnTo>
                  <a:lnTo>
                    <a:pt x="1513055" y="212223"/>
                  </a:lnTo>
                  <a:lnTo>
                    <a:pt x="1546669" y="241268"/>
                  </a:lnTo>
                  <a:lnTo>
                    <a:pt x="1578615" y="271829"/>
                  </a:lnTo>
                  <a:lnTo>
                    <a:pt x="1608824" y="303843"/>
                  </a:lnTo>
                  <a:lnTo>
                    <a:pt x="1637227" y="337249"/>
                  </a:lnTo>
                  <a:lnTo>
                    <a:pt x="1663754" y="371982"/>
                  </a:lnTo>
                  <a:lnTo>
                    <a:pt x="1688338" y="407980"/>
                  </a:lnTo>
                  <a:lnTo>
                    <a:pt x="1710907" y="445180"/>
                  </a:lnTo>
                  <a:lnTo>
                    <a:pt x="1731395" y="483520"/>
                  </a:lnTo>
                  <a:lnTo>
                    <a:pt x="1749731" y="522937"/>
                  </a:lnTo>
                  <a:lnTo>
                    <a:pt x="1765846" y="563367"/>
                  </a:lnTo>
                  <a:lnTo>
                    <a:pt x="1779672" y="604749"/>
                  </a:lnTo>
                  <a:lnTo>
                    <a:pt x="1791138" y="647018"/>
                  </a:lnTo>
                  <a:lnTo>
                    <a:pt x="1800177" y="690113"/>
                  </a:lnTo>
                  <a:lnTo>
                    <a:pt x="1806719" y="733971"/>
                  </a:lnTo>
                  <a:lnTo>
                    <a:pt x="1810695" y="778528"/>
                  </a:lnTo>
                  <a:lnTo>
                    <a:pt x="1812035" y="823721"/>
                  </a:lnTo>
                  <a:lnTo>
                    <a:pt x="1810695" y="868915"/>
                  </a:lnTo>
                  <a:lnTo>
                    <a:pt x="1806719" y="913472"/>
                  </a:lnTo>
                  <a:lnTo>
                    <a:pt x="1800177" y="957330"/>
                  </a:lnTo>
                  <a:lnTo>
                    <a:pt x="1791138" y="1000425"/>
                  </a:lnTo>
                  <a:lnTo>
                    <a:pt x="1779672" y="1042694"/>
                  </a:lnTo>
                  <a:lnTo>
                    <a:pt x="1765846" y="1084076"/>
                  </a:lnTo>
                  <a:lnTo>
                    <a:pt x="1749731" y="1124506"/>
                  </a:lnTo>
                  <a:lnTo>
                    <a:pt x="1731395" y="1163923"/>
                  </a:lnTo>
                  <a:lnTo>
                    <a:pt x="1710907" y="1202263"/>
                  </a:lnTo>
                  <a:lnTo>
                    <a:pt x="1688338" y="1239463"/>
                  </a:lnTo>
                  <a:lnTo>
                    <a:pt x="1663754" y="1275461"/>
                  </a:lnTo>
                  <a:lnTo>
                    <a:pt x="1637227" y="1310194"/>
                  </a:lnTo>
                  <a:lnTo>
                    <a:pt x="1608824" y="1343600"/>
                  </a:lnTo>
                  <a:lnTo>
                    <a:pt x="1578615" y="1375614"/>
                  </a:lnTo>
                  <a:lnTo>
                    <a:pt x="1546669" y="1406175"/>
                  </a:lnTo>
                  <a:lnTo>
                    <a:pt x="1513055" y="1435220"/>
                  </a:lnTo>
                  <a:lnTo>
                    <a:pt x="1477842" y="1462685"/>
                  </a:lnTo>
                  <a:lnTo>
                    <a:pt x="1441100" y="1488509"/>
                  </a:lnTo>
                  <a:lnTo>
                    <a:pt x="1402897" y="1512627"/>
                  </a:lnTo>
                  <a:lnTo>
                    <a:pt x="1363302" y="1534978"/>
                  </a:lnTo>
                  <a:lnTo>
                    <a:pt x="1322385" y="1555498"/>
                  </a:lnTo>
                  <a:lnTo>
                    <a:pt x="1280214" y="1574125"/>
                  </a:lnTo>
                  <a:lnTo>
                    <a:pt x="1236859" y="1590796"/>
                  </a:lnTo>
                  <a:lnTo>
                    <a:pt x="1192389" y="1605448"/>
                  </a:lnTo>
                  <a:lnTo>
                    <a:pt x="1146873" y="1618018"/>
                  </a:lnTo>
                  <a:lnTo>
                    <a:pt x="1100380" y="1628444"/>
                  </a:lnTo>
                  <a:lnTo>
                    <a:pt x="1052978" y="1636662"/>
                  </a:lnTo>
                  <a:lnTo>
                    <a:pt x="1004738" y="1642610"/>
                  </a:lnTo>
                  <a:lnTo>
                    <a:pt x="955728" y="1646225"/>
                  </a:lnTo>
                  <a:lnTo>
                    <a:pt x="906018" y="1647443"/>
                  </a:lnTo>
                  <a:lnTo>
                    <a:pt x="856307" y="1646225"/>
                  </a:lnTo>
                  <a:lnTo>
                    <a:pt x="807297" y="1642610"/>
                  </a:lnTo>
                  <a:lnTo>
                    <a:pt x="759057" y="1636662"/>
                  </a:lnTo>
                  <a:lnTo>
                    <a:pt x="711655" y="1628444"/>
                  </a:lnTo>
                  <a:lnTo>
                    <a:pt x="665162" y="1618018"/>
                  </a:lnTo>
                  <a:lnTo>
                    <a:pt x="619646" y="1605448"/>
                  </a:lnTo>
                  <a:lnTo>
                    <a:pt x="575176" y="1590796"/>
                  </a:lnTo>
                  <a:lnTo>
                    <a:pt x="531821" y="1574125"/>
                  </a:lnTo>
                  <a:lnTo>
                    <a:pt x="489650" y="1555498"/>
                  </a:lnTo>
                  <a:lnTo>
                    <a:pt x="448733" y="1534978"/>
                  </a:lnTo>
                  <a:lnTo>
                    <a:pt x="409138" y="1512627"/>
                  </a:lnTo>
                  <a:lnTo>
                    <a:pt x="370935" y="1488509"/>
                  </a:lnTo>
                  <a:lnTo>
                    <a:pt x="334193" y="1462685"/>
                  </a:lnTo>
                  <a:lnTo>
                    <a:pt x="298980" y="1435220"/>
                  </a:lnTo>
                  <a:lnTo>
                    <a:pt x="265366" y="1406175"/>
                  </a:lnTo>
                  <a:lnTo>
                    <a:pt x="233420" y="1375614"/>
                  </a:lnTo>
                  <a:lnTo>
                    <a:pt x="203211" y="1343600"/>
                  </a:lnTo>
                  <a:lnTo>
                    <a:pt x="174808" y="1310194"/>
                  </a:lnTo>
                  <a:lnTo>
                    <a:pt x="148281" y="1275461"/>
                  </a:lnTo>
                  <a:lnTo>
                    <a:pt x="123698" y="1239463"/>
                  </a:lnTo>
                  <a:lnTo>
                    <a:pt x="101128" y="1202263"/>
                  </a:lnTo>
                  <a:lnTo>
                    <a:pt x="80640" y="1163923"/>
                  </a:lnTo>
                  <a:lnTo>
                    <a:pt x="62304" y="1124506"/>
                  </a:lnTo>
                  <a:lnTo>
                    <a:pt x="46189" y="1084076"/>
                  </a:lnTo>
                  <a:lnTo>
                    <a:pt x="32363" y="1042694"/>
                  </a:lnTo>
                  <a:lnTo>
                    <a:pt x="20897" y="1000425"/>
                  </a:lnTo>
                  <a:lnTo>
                    <a:pt x="11858" y="957330"/>
                  </a:lnTo>
                  <a:lnTo>
                    <a:pt x="5316" y="913472"/>
                  </a:lnTo>
                  <a:lnTo>
                    <a:pt x="1340" y="868915"/>
                  </a:lnTo>
                  <a:lnTo>
                    <a:pt x="0" y="823721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0459" y="1894332"/>
              <a:ext cx="1374648" cy="3665220"/>
            </a:xfrm>
            <a:prstGeom prst="rect">
              <a:avLst/>
            </a:prstGeom>
          </p:spPr>
        </p:pic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690613" y="2076704"/>
          <a:ext cx="2922905" cy="331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725"/>
              </a:tblGrid>
              <a:tr h="436245"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关键任务</a:t>
                      </a:r>
                      <a:endParaRPr sz="2100">
                        <a:latin typeface="Microsoft JhengHei" panose="020B0604030504040204" charset="-120"/>
                        <a:cs typeface="Microsoft JhengHei" panose="020B0604030504040204" charset="-120"/>
                      </a:endParaRPr>
                    </a:p>
                  </a:txBody>
                  <a:tcPr marL="0" marR="0" marT="31750" marB="0">
                    <a:solidFill>
                      <a:srgbClr val="ABAEB8"/>
                    </a:solidFill>
                  </a:tcPr>
                </a:tc>
              </a:tr>
              <a:tr h="716279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770"/>
                        </a:spcBef>
                      </a:pPr>
                      <a:r>
                        <a:rPr sz="2700" baseline="8000" dirty="0">
                          <a:solidFill>
                            <a:srgbClr val="FFC0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o</a:t>
                      </a:r>
                      <a:r>
                        <a:rPr sz="2700" spc="772" baseline="8000" dirty="0">
                          <a:solidFill>
                            <a:srgbClr val="FFC0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新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市场的开拓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24790" marB="0">
                    <a:lnL w="28575">
                      <a:solidFill>
                        <a:srgbClr val="ABAEB8"/>
                      </a:solidFill>
                      <a:prstDash val="solid"/>
                    </a:lnL>
                    <a:lnR w="28575">
                      <a:solidFill>
                        <a:srgbClr val="ABAEB8"/>
                      </a:solidFill>
                      <a:prstDash val="solid"/>
                    </a:lnR>
                    <a:lnT w="28575">
                      <a:solidFill>
                        <a:srgbClr val="ABAEB8"/>
                      </a:solidFill>
                      <a:prstDash val="solid"/>
                    </a:lnT>
                    <a:lnB w="28575">
                      <a:solidFill>
                        <a:srgbClr val="ABAEB8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16153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770"/>
                        </a:spcBef>
                      </a:pPr>
                      <a:r>
                        <a:rPr sz="2700" baseline="8000" dirty="0">
                          <a:solidFill>
                            <a:srgbClr val="FFC0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o</a:t>
                      </a:r>
                      <a:r>
                        <a:rPr sz="2700" spc="772" baseline="8000" dirty="0">
                          <a:solidFill>
                            <a:srgbClr val="FFC0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强化客户经营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24790" marB="0">
                    <a:lnL w="28575">
                      <a:solidFill>
                        <a:srgbClr val="ABAEB8"/>
                      </a:solidFill>
                      <a:prstDash val="solid"/>
                    </a:lnL>
                    <a:lnR w="28575">
                      <a:solidFill>
                        <a:srgbClr val="ABAEB8"/>
                      </a:solidFill>
                      <a:prstDash val="solid"/>
                    </a:lnR>
                    <a:lnT w="28575">
                      <a:solidFill>
                        <a:srgbClr val="ABAEB8"/>
                      </a:solidFill>
                      <a:prstDash val="solid"/>
                    </a:lnT>
                    <a:lnB w="28575">
                      <a:solidFill>
                        <a:srgbClr val="ABAEB8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sz="2700" baseline="8000" dirty="0">
                          <a:solidFill>
                            <a:srgbClr val="FFC0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o</a:t>
                      </a:r>
                      <a:r>
                        <a:rPr sz="2700" spc="780" baseline="8000" dirty="0">
                          <a:solidFill>
                            <a:srgbClr val="FFC0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跨部門協作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25425" marB="0">
                    <a:lnL w="28575">
                      <a:solidFill>
                        <a:srgbClr val="ABAEB8"/>
                      </a:solidFill>
                      <a:prstDash val="solid"/>
                    </a:lnL>
                    <a:lnR w="28575">
                      <a:solidFill>
                        <a:srgbClr val="ABAEB8"/>
                      </a:solidFill>
                      <a:prstDash val="solid"/>
                    </a:lnR>
                    <a:lnT w="28575">
                      <a:solidFill>
                        <a:srgbClr val="ABAEB8"/>
                      </a:solidFill>
                      <a:prstDash val="solid"/>
                    </a:lnT>
                    <a:lnB w="28575">
                      <a:solidFill>
                        <a:srgbClr val="ABAEB8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16153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sz="2700" baseline="8000" dirty="0">
                          <a:solidFill>
                            <a:srgbClr val="FFC0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o</a:t>
                      </a:r>
                      <a:r>
                        <a:rPr sz="2700" spc="780" baseline="8000" dirty="0">
                          <a:solidFill>
                            <a:srgbClr val="FFC0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发展人才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25425" marB="0">
                    <a:lnL w="28575">
                      <a:solidFill>
                        <a:srgbClr val="ABAEB8"/>
                      </a:solidFill>
                      <a:prstDash val="solid"/>
                    </a:lnL>
                    <a:lnR w="28575">
                      <a:solidFill>
                        <a:srgbClr val="ABAEB8"/>
                      </a:solidFill>
                      <a:prstDash val="solid"/>
                    </a:lnR>
                    <a:lnT w="28575">
                      <a:solidFill>
                        <a:srgbClr val="ABAEB8"/>
                      </a:solidFill>
                      <a:prstDash val="solid"/>
                    </a:lnT>
                    <a:lnB w="28575">
                      <a:solidFill>
                        <a:srgbClr val="ABAEB8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3791711" y="2756916"/>
            <a:ext cx="384175" cy="2496820"/>
          </a:xfrm>
          <a:custGeom>
            <a:avLst/>
            <a:gdLst/>
            <a:ahLst/>
            <a:cxnLst/>
            <a:rect l="l" t="t" r="r" b="b"/>
            <a:pathLst>
              <a:path w="384175" h="2496820">
                <a:moveTo>
                  <a:pt x="192024" y="0"/>
                </a:moveTo>
                <a:lnTo>
                  <a:pt x="0" y="0"/>
                </a:lnTo>
                <a:lnTo>
                  <a:pt x="0" y="2496312"/>
                </a:lnTo>
                <a:lnTo>
                  <a:pt x="192024" y="2496312"/>
                </a:lnTo>
                <a:lnTo>
                  <a:pt x="384048" y="1248156"/>
                </a:lnTo>
                <a:lnTo>
                  <a:pt x="192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/>
          <p:cNvGrpSpPr/>
          <p:nvPr/>
        </p:nvGrpSpPr>
        <p:grpSpPr>
          <a:xfrm>
            <a:off x="84201" y="6210680"/>
            <a:ext cx="2805430" cy="447675"/>
            <a:chOff x="84201" y="6210680"/>
            <a:chExt cx="2805430" cy="447675"/>
          </a:xfrm>
        </p:grpSpPr>
        <p:sp>
          <p:nvSpPr>
            <p:cNvPr id="35" name="object 35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6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6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194003" y="418846"/>
            <a:ext cx="5530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关键任务与基中层画像示例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6227" y="2580132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60" h="559435">
                <a:moveTo>
                  <a:pt x="0" y="279653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4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3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2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7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2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6842" y="2626868"/>
            <a:ext cx="3829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解决 冲突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2711" y="3564635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3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13579" y="3717416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辅导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60520" y="1636776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12741" y="1789302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影响力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8859" y="1636776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5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1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5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59473" y="1789302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6523" y="2593848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57391" y="2639313"/>
            <a:ext cx="3822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驱动 变革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2179" y="1636776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42413" y="1789302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决策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320" y="3563111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3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4273" y="3715639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授权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15883" y="3563111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3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469248" y="3608959"/>
            <a:ext cx="560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打造高 效团队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45123" y="4727447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59" h="559435">
                <a:moveTo>
                  <a:pt x="0" y="279653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4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3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2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7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3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97600" y="4774819"/>
            <a:ext cx="560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达至最 佳绩效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3563873" y="3030473"/>
            <a:ext cx="765175" cy="616585"/>
          </a:xfrm>
          <a:custGeom>
            <a:avLst/>
            <a:gdLst/>
            <a:ahLst/>
            <a:cxnLst/>
            <a:rect l="l" t="t" r="r" b="b"/>
            <a:pathLst>
              <a:path w="765175" h="616585">
                <a:moveTo>
                  <a:pt x="0" y="0"/>
                </a:moveTo>
                <a:lnTo>
                  <a:pt x="765175" y="616203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84201" y="1902142"/>
            <a:ext cx="8679815" cy="4756150"/>
            <a:chOff x="84201" y="1902142"/>
            <a:chExt cx="8679815" cy="4756150"/>
          </a:xfrm>
        </p:grpSpPr>
        <p:sp>
          <p:nvSpPr>
            <p:cNvPr id="23" name="object 23"/>
            <p:cNvSpPr/>
            <p:nvPr/>
          </p:nvSpPr>
          <p:spPr>
            <a:xfrm>
              <a:off x="5081778" y="3152393"/>
              <a:ext cx="1167765" cy="494665"/>
            </a:xfrm>
            <a:custGeom>
              <a:avLst/>
              <a:gdLst/>
              <a:ahLst/>
              <a:cxnLst/>
              <a:rect l="l" t="t" r="r" b="b"/>
              <a:pathLst>
                <a:path w="1167764" h="494664">
                  <a:moveTo>
                    <a:pt x="1167511" y="0"/>
                  </a:moveTo>
                  <a:lnTo>
                    <a:pt x="0" y="494664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237226" y="1916429"/>
              <a:ext cx="3512820" cy="1928495"/>
            </a:xfrm>
            <a:custGeom>
              <a:avLst/>
              <a:gdLst/>
              <a:ahLst/>
              <a:cxnLst/>
              <a:rect l="l" t="t" r="r" b="b"/>
              <a:pathLst>
                <a:path w="3512820" h="1928495">
                  <a:moveTo>
                    <a:pt x="0" y="1928241"/>
                  </a:moveTo>
                  <a:lnTo>
                    <a:pt x="2980054" y="1926336"/>
                  </a:lnTo>
                </a:path>
                <a:path w="3512820" h="1928495">
                  <a:moveTo>
                    <a:pt x="3136392" y="1728216"/>
                  </a:moveTo>
                  <a:lnTo>
                    <a:pt x="1388364" y="1153668"/>
                  </a:lnTo>
                </a:path>
                <a:path w="3512820" h="1928495">
                  <a:moveTo>
                    <a:pt x="1946148" y="0"/>
                  </a:moveTo>
                  <a:lnTo>
                    <a:pt x="3512439" y="1646682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081778" y="4042409"/>
              <a:ext cx="3667760" cy="965835"/>
            </a:xfrm>
            <a:custGeom>
              <a:avLst/>
              <a:gdLst/>
              <a:ahLst/>
              <a:cxnLst/>
              <a:rect l="l" t="t" r="r" b="b"/>
              <a:pathLst>
                <a:path w="3667759" h="965835">
                  <a:moveTo>
                    <a:pt x="0" y="0"/>
                  </a:moveTo>
                  <a:lnTo>
                    <a:pt x="1396111" y="687069"/>
                  </a:lnTo>
                </a:path>
                <a:path w="3667759" h="965835">
                  <a:moveTo>
                    <a:pt x="3667632" y="79247"/>
                  </a:moveTo>
                  <a:lnTo>
                    <a:pt x="1927860" y="965581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38834" y="3842765"/>
              <a:ext cx="2835275" cy="1905"/>
            </a:xfrm>
            <a:custGeom>
              <a:avLst/>
              <a:gdLst/>
              <a:ahLst/>
              <a:cxnLst/>
              <a:rect l="l" t="t" r="r" b="b"/>
              <a:pathLst>
                <a:path w="2835275" h="1904">
                  <a:moveTo>
                    <a:pt x="2835275" y="1904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181862" y="4039361"/>
              <a:ext cx="4763770" cy="968375"/>
            </a:xfrm>
            <a:custGeom>
              <a:avLst/>
              <a:gdLst/>
              <a:ahLst/>
              <a:cxnLst/>
              <a:rect l="l" t="t" r="r" b="b"/>
              <a:pathLst>
                <a:path w="4763770" h="968375">
                  <a:moveTo>
                    <a:pt x="4763262" y="96812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183379" y="5696711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0" y="278891"/>
                  </a:moveTo>
                  <a:lnTo>
                    <a:pt x="14047" y="214945"/>
                  </a:lnTo>
                  <a:lnTo>
                    <a:pt x="54059" y="156243"/>
                  </a:lnTo>
                  <a:lnTo>
                    <a:pt x="82805" y="129382"/>
                  </a:lnTo>
                  <a:lnTo>
                    <a:pt x="116845" y="104460"/>
                  </a:lnTo>
                  <a:lnTo>
                    <a:pt x="155781" y="81686"/>
                  </a:lnTo>
                  <a:lnTo>
                    <a:pt x="199213" y="61270"/>
                  </a:lnTo>
                  <a:lnTo>
                    <a:pt x="246741" y="43420"/>
                  </a:lnTo>
                  <a:lnTo>
                    <a:pt x="297968" y="28347"/>
                  </a:lnTo>
                  <a:lnTo>
                    <a:pt x="352494" y="16259"/>
                  </a:lnTo>
                  <a:lnTo>
                    <a:pt x="409920" y="7365"/>
                  </a:lnTo>
                  <a:lnTo>
                    <a:pt x="469847" y="1876"/>
                  </a:lnTo>
                  <a:lnTo>
                    <a:pt x="531876" y="0"/>
                  </a:lnTo>
                  <a:lnTo>
                    <a:pt x="593904" y="1876"/>
                  </a:lnTo>
                  <a:lnTo>
                    <a:pt x="653831" y="7365"/>
                  </a:lnTo>
                  <a:lnTo>
                    <a:pt x="711257" y="16259"/>
                  </a:lnTo>
                  <a:lnTo>
                    <a:pt x="765783" y="28347"/>
                  </a:lnTo>
                  <a:lnTo>
                    <a:pt x="817010" y="43420"/>
                  </a:lnTo>
                  <a:lnTo>
                    <a:pt x="864538" y="61270"/>
                  </a:lnTo>
                  <a:lnTo>
                    <a:pt x="907970" y="81686"/>
                  </a:lnTo>
                  <a:lnTo>
                    <a:pt x="946906" y="104460"/>
                  </a:lnTo>
                  <a:lnTo>
                    <a:pt x="980946" y="129382"/>
                  </a:lnTo>
                  <a:lnTo>
                    <a:pt x="1009692" y="156243"/>
                  </a:lnTo>
                  <a:lnTo>
                    <a:pt x="1049704" y="214945"/>
                  </a:lnTo>
                  <a:lnTo>
                    <a:pt x="1063752" y="278891"/>
                  </a:lnTo>
                  <a:lnTo>
                    <a:pt x="1060173" y="311416"/>
                  </a:lnTo>
                  <a:lnTo>
                    <a:pt x="1032744" y="372949"/>
                  </a:lnTo>
                  <a:lnTo>
                    <a:pt x="980946" y="428401"/>
                  </a:lnTo>
                  <a:lnTo>
                    <a:pt x="946906" y="453323"/>
                  </a:lnTo>
                  <a:lnTo>
                    <a:pt x="907970" y="476097"/>
                  </a:lnTo>
                  <a:lnTo>
                    <a:pt x="864538" y="496513"/>
                  </a:lnTo>
                  <a:lnTo>
                    <a:pt x="817010" y="514363"/>
                  </a:lnTo>
                  <a:lnTo>
                    <a:pt x="765783" y="529436"/>
                  </a:lnTo>
                  <a:lnTo>
                    <a:pt x="711257" y="541524"/>
                  </a:lnTo>
                  <a:lnTo>
                    <a:pt x="653831" y="550418"/>
                  </a:lnTo>
                  <a:lnTo>
                    <a:pt x="593904" y="555907"/>
                  </a:lnTo>
                  <a:lnTo>
                    <a:pt x="531876" y="557783"/>
                  </a:lnTo>
                  <a:lnTo>
                    <a:pt x="469847" y="555907"/>
                  </a:lnTo>
                  <a:lnTo>
                    <a:pt x="409920" y="550418"/>
                  </a:lnTo>
                  <a:lnTo>
                    <a:pt x="352494" y="541524"/>
                  </a:lnTo>
                  <a:lnTo>
                    <a:pt x="297968" y="529436"/>
                  </a:lnTo>
                  <a:lnTo>
                    <a:pt x="246741" y="514363"/>
                  </a:lnTo>
                  <a:lnTo>
                    <a:pt x="199213" y="496513"/>
                  </a:lnTo>
                  <a:lnTo>
                    <a:pt x="155781" y="476097"/>
                  </a:lnTo>
                  <a:lnTo>
                    <a:pt x="116845" y="453323"/>
                  </a:lnTo>
                  <a:lnTo>
                    <a:pt x="82805" y="428401"/>
                  </a:lnTo>
                  <a:lnTo>
                    <a:pt x="54059" y="401540"/>
                  </a:lnTo>
                  <a:lnTo>
                    <a:pt x="14047" y="342838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30530" y="1916429"/>
              <a:ext cx="6047740" cy="4060190"/>
            </a:xfrm>
            <a:custGeom>
              <a:avLst/>
              <a:gdLst/>
              <a:ahLst/>
              <a:cxnLst/>
              <a:rect l="l" t="t" r="r" b="b"/>
              <a:pathLst>
                <a:path w="6047740" h="4060190">
                  <a:moveTo>
                    <a:pt x="6047486" y="3371088"/>
                  </a:moveTo>
                  <a:lnTo>
                    <a:pt x="4817364" y="4059986"/>
                  </a:lnTo>
                </a:path>
                <a:path w="6047740" h="4060190">
                  <a:moveTo>
                    <a:pt x="1772412" y="0"/>
                  </a:moveTo>
                  <a:lnTo>
                    <a:pt x="0" y="1728470"/>
                  </a:lnTo>
                </a:path>
                <a:path w="6047740" h="4060190">
                  <a:moveTo>
                    <a:pt x="0" y="2122932"/>
                  </a:moveTo>
                  <a:lnTo>
                    <a:pt x="3753358" y="4059110"/>
                  </a:lnTo>
                </a:path>
                <a:path w="6047740" h="4060190">
                  <a:moveTo>
                    <a:pt x="2304288" y="278892"/>
                  </a:moveTo>
                  <a:lnTo>
                    <a:pt x="2688590" y="664591"/>
                  </a:lnTo>
                </a:path>
                <a:path w="6047740" h="4060190">
                  <a:moveTo>
                    <a:pt x="4275201" y="1648333"/>
                  </a:moveTo>
                  <a:lnTo>
                    <a:pt x="4262628" y="278892"/>
                  </a:lnTo>
                </a:path>
                <a:path w="6047740" h="4060190">
                  <a:moveTo>
                    <a:pt x="5280279" y="879602"/>
                  </a:moveTo>
                  <a:lnTo>
                    <a:pt x="2680716" y="198120"/>
                  </a:lnTo>
                </a:path>
                <a:path w="6047740" h="4060190">
                  <a:moveTo>
                    <a:pt x="2836164" y="0"/>
                  </a:moveTo>
                  <a:lnTo>
                    <a:pt x="3730752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225034" y="1916429"/>
              <a:ext cx="894715" cy="0"/>
            </a:xfrm>
            <a:custGeom>
              <a:avLst/>
              <a:gdLst/>
              <a:ahLst/>
              <a:cxnLst/>
              <a:rect l="l" t="t" r="r" b="b"/>
              <a:pathLst>
                <a:path w="894714">
                  <a:moveTo>
                    <a:pt x="0" y="0"/>
                  </a:moveTo>
                  <a:lnTo>
                    <a:pt x="894588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6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6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9561321" y="918717"/>
            <a:ext cx="2084070" cy="47498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89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海星组织必备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35221" y="5732782"/>
            <a:ext cx="560705" cy="4743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计划与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组织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61321" y="1393189"/>
            <a:ext cx="2084070" cy="463550"/>
          </a:xfrm>
          <a:prstGeom prst="rect">
            <a:avLst/>
          </a:prstGeom>
          <a:solidFill>
            <a:srgbClr val="F8D6CD">
              <a:alpha val="90194"/>
            </a:srgbClr>
          </a:solidFill>
        </p:spPr>
        <p:txBody>
          <a:bodyPr vert="horz" wrap="square" lIns="0" tIns="40640" rIns="0" bIns="0" rtlCol="0">
            <a:spAutoFit/>
          </a:bodyPr>
          <a:lstStyle/>
          <a:p>
            <a:pPr marL="196215" indent="-114935">
              <a:lnSpc>
                <a:spcPct val="100000"/>
              </a:lnSpc>
              <a:spcBef>
                <a:spcPts val="320"/>
              </a:spcBef>
              <a:buChar char="•"/>
              <a:tabLst>
                <a:tab pos="19685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决策、影响力、协作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9561321" y="1901698"/>
          <a:ext cx="2084070" cy="480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4070"/>
              </a:tblGrid>
              <a:tr h="570484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转型企业/团队必备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1925" marB="0">
                    <a:solidFill>
                      <a:srgbClr val="A4A4A4"/>
                    </a:solidFill>
                  </a:tcPr>
                </a:tc>
              </a:tr>
              <a:tr h="581913">
                <a:tc>
                  <a:txBody>
                    <a:bodyPr/>
                    <a:lstStyle/>
                    <a:p>
                      <a:pPr marL="196215" marR="97155" indent="-114300">
                        <a:lnSpc>
                          <a:spcPts val="1510"/>
                        </a:lnSpc>
                        <a:spcBef>
                          <a:spcPts val="515"/>
                        </a:spcBef>
                        <a:buChar char="•"/>
                        <a:tabLst>
                          <a:tab pos="196850" algn="l"/>
                        </a:tabLst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驱动变革、解决冲突、 </a:t>
                      </a: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辅导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5405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</a:tr>
              <a:tr h="5687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初创企业/新团队必备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2085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</a:tr>
              <a:tr h="545338">
                <a:tc>
                  <a:txBody>
                    <a:bodyPr/>
                    <a:lstStyle/>
                    <a:p>
                      <a:pPr marL="196215" marR="97155" indent="-114300">
                        <a:lnSpc>
                          <a:spcPts val="1510"/>
                        </a:lnSpc>
                        <a:spcBef>
                          <a:spcPts val="510"/>
                        </a:spcBef>
                        <a:buChar char="•"/>
                        <a:tabLst>
                          <a:tab pos="196850" algn="l"/>
                        </a:tabLst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协作、打造高效团队、 </a:t>
                      </a: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达至最佳绩效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4769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EACF"/>
                    </a:solidFill>
                  </a:tcPr>
                </a:tc>
              </a:tr>
              <a:tr h="71501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从新手到胜任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0-3岁经理人必备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</a:tr>
              <a:tr h="562101">
                <a:tc>
                  <a:txBody>
                    <a:bodyPr/>
                    <a:lstStyle/>
                    <a:p>
                      <a:pPr marL="196215" marR="97155" indent="-114300">
                        <a:lnSpc>
                          <a:spcPts val="1510"/>
                        </a:lnSpc>
                        <a:spcBef>
                          <a:spcPts val="515"/>
                        </a:spcBef>
                        <a:buChar char="•"/>
                        <a:tabLst>
                          <a:tab pos="196850" algn="l"/>
                        </a:tabLst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打造高效团队、辅导、 </a:t>
                      </a: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授权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540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8E4D3"/>
                    </a:solidFill>
                  </a:tcPr>
                </a:tc>
              </a:tr>
              <a:tr h="716534">
                <a:tc>
                  <a:txBody>
                    <a:bodyPr/>
                    <a:lstStyle/>
                    <a:p>
                      <a:pPr marL="41783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快速上升期企业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080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敏捷发展必备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985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</a:tr>
              <a:tr h="545591">
                <a:tc>
                  <a:txBody>
                    <a:bodyPr/>
                    <a:lstStyle/>
                    <a:p>
                      <a:pPr marL="196215" indent="-114935">
                        <a:lnSpc>
                          <a:spcPts val="1595"/>
                        </a:lnSpc>
                        <a:spcBef>
                          <a:spcPts val="320"/>
                        </a:spcBef>
                        <a:buChar char="•"/>
                        <a:tabLst>
                          <a:tab pos="196850" algn="l"/>
                        </a:tabLst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辅导、授权、达至最佳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6215">
                        <a:lnSpc>
                          <a:spcPts val="1595"/>
                        </a:lnSpc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绩效、计划与组织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640" marB="0">
                    <a:solidFill>
                      <a:srgbClr val="D6E1EF"/>
                    </a:solidFill>
                  </a:tcPr>
                </a:tc>
              </a:tr>
            </a:tbl>
          </a:graphicData>
        </a:graphic>
      </p:graphicFrame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46708" y="297941"/>
            <a:ext cx="41541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中基层管理者胜任力</a:t>
            </a:r>
            <a:endParaRPr spc="-5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solidFill>
                  <a:srgbClr val="FFFFFF"/>
                </a:solidFill>
              </a:rPr>
              <a:t>不</a:t>
            </a:r>
            <a:r>
              <a:rPr sz="2800" spc="-10" dirty="0">
                <a:solidFill>
                  <a:srgbClr val="FFFFFF"/>
                </a:solidFill>
              </a:rPr>
              <a:t>同场景</a:t>
            </a:r>
            <a:r>
              <a:rPr sz="2800" spc="5" dirty="0">
                <a:solidFill>
                  <a:srgbClr val="FFFFFF"/>
                </a:solidFill>
              </a:rPr>
              <a:t>快</a:t>
            </a:r>
            <a:r>
              <a:rPr sz="2800" spc="-10" dirty="0">
                <a:solidFill>
                  <a:srgbClr val="FFFFFF"/>
                </a:solidFill>
              </a:rPr>
              <a:t>速套用</a:t>
            </a:r>
            <a:r>
              <a:rPr sz="2800" spc="5" dirty="0">
                <a:solidFill>
                  <a:srgbClr val="FFFFFF"/>
                </a:solidFill>
              </a:rPr>
              <a:t>模</a:t>
            </a:r>
            <a:r>
              <a:rPr sz="2800" spc="-15" dirty="0">
                <a:solidFill>
                  <a:srgbClr val="FFFFFF"/>
                </a:solidFill>
              </a:rPr>
              <a:t>型</a:t>
            </a:r>
            <a:endParaRPr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0132" y="2577083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3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20110" y="2622931"/>
            <a:ext cx="3822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解决 冲突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66615" y="3560064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60" h="559435">
                <a:moveTo>
                  <a:pt x="0" y="279654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5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4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3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8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3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06848" y="3713479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辅导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46550" y="1625854"/>
            <a:ext cx="1076960" cy="572135"/>
            <a:chOff x="4146550" y="1625854"/>
            <a:chExt cx="1076960" cy="572135"/>
          </a:xfrm>
        </p:grpSpPr>
        <p:sp>
          <p:nvSpPr>
            <p:cNvPr id="8" name="object 8"/>
            <p:cNvSpPr/>
            <p:nvPr/>
          </p:nvSpPr>
          <p:spPr>
            <a:xfrm>
              <a:off x="4152900" y="1632204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60" h="559435">
                  <a:moveTo>
                    <a:pt x="531876" y="0"/>
                  </a:moveTo>
                  <a:lnTo>
                    <a:pt x="469847" y="1881"/>
                  </a:lnTo>
                  <a:lnTo>
                    <a:pt x="409920" y="7386"/>
                  </a:lnTo>
                  <a:lnTo>
                    <a:pt x="352494" y="16305"/>
                  </a:lnTo>
                  <a:lnTo>
                    <a:pt x="297968" y="28427"/>
                  </a:lnTo>
                  <a:lnTo>
                    <a:pt x="246741" y="43542"/>
                  </a:lnTo>
                  <a:lnTo>
                    <a:pt x="199213" y="61442"/>
                  </a:lnTo>
                  <a:lnTo>
                    <a:pt x="155781" y="81914"/>
                  </a:lnTo>
                  <a:lnTo>
                    <a:pt x="116845" y="104751"/>
                  </a:lnTo>
                  <a:lnTo>
                    <a:pt x="82805" y="129742"/>
                  </a:lnTo>
                  <a:lnTo>
                    <a:pt x="54059" y="156676"/>
                  </a:lnTo>
                  <a:lnTo>
                    <a:pt x="14047" y="215537"/>
                  </a:lnTo>
                  <a:lnTo>
                    <a:pt x="0" y="279654"/>
                  </a:lnTo>
                  <a:lnTo>
                    <a:pt x="3578" y="312264"/>
                  </a:lnTo>
                  <a:lnTo>
                    <a:pt x="31007" y="373963"/>
                  </a:lnTo>
                  <a:lnTo>
                    <a:pt x="82805" y="429565"/>
                  </a:lnTo>
                  <a:lnTo>
                    <a:pt x="116845" y="454556"/>
                  </a:lnTo>
                  <a:lnTo>
                    <a:pt x="155781" y="477392"/>
                  </a:lnTo>
                  <a:lnTo>
                    <a:pt x="199213" y="497865"/>
                  </a:lnTo>
                  <a:lnTo>
                    <a:pt x="246741" y="515765"/>
                  </a:lnTo>
                  <a:lnTo>
                    <a:pt x="297968" y="530880"/>
                  </a:lnTo>
                  <a:lnTo>
                    <a:pt x="352494" y="543002"/>
                  </a:lnTo>
                  <a:lnTo>
                    <a:pt x="409920" y="551921"/>
                  </a:lnTo>
                  <a:lnTo>
                    <a:pt x="469847" y="557426"/>
                  </a:lnTo>
                  <a:lnTo>
                    <a:pt x="531876" y="559308"/>
                  </a:lnTo>
                  <a:lnTo>
                    <a:pt x="593904" y="557426"/>
                  </a:lnTo>
                  <a:lnTo>
                    <a:pt x="653831" y="551921"/>
                  </a:lnTo>
                  <a:lnTo>
                    <a:pt x="711257" y="543002"/>
                  </a:lnTo>
                  <a:lnTo>
                    <a:pt x="765783" y="530880"/>
                  </a:lnTo>
                  <a:lnTo>
                    <a:pt x="817010" y="515765"/>
                  </a:lnTo>
                  <a:lnTo>
                    <a:pt x="864538" y="497865"/>
                  </a:lnTo>
                  <a:lnTo>
                    <a:pt x="907970" y="477393"/>
                  </a:lnTo>
                  <a:lnTo>
                    <a:pt x="946906" y="454556"/>
                  </a:lnTo>
                  <a:lnTo>
                    <a:pt x="980946" y="429565"/>
                  </a:lnTo>
                  <a:lnTo>
                    <a:pt x="1009692" y="402631"/>
                  </a:lnTo>
                  <a:lnTo>
                    <a:pt x="1049704" y="343770"/>
                  </a:lnTo>
                  <a:lnTo>
                    <a:pt x="1063752" y="279654"/>
                  </a:lnTo>
                  <a:lnTo>
                    <a:pt x="1060173" y="247043"/>
                  </a:lnTo>
                  <a:lnTo>
                    <a:pt x="1032744" y="185344"/>
                  </a:lnTo>
                  <a:lnTo>
                    <a:pt x="980946" y="129742"/>
                  </a:lnTo>
                  <a:lnTo>
                    <a:pt x="946906" y="104751"/>
                  </a:lnTo>
                  <a:lnTo>
                    <a:pt x="907970" y="81915"/>
                  </a:lnTo>
                  <a:lnTo>
                    <a:pt x="864538" y="61442"/>
                  </a:lnTo>
                  <a:lnTo>
                    <a:pt x="817010" y="43542"/>
                  </a:lnTo>
                  <a:lnTo>
                    <a:pt x="765783" y="28427"/>
                  </a:lnTo>
                  <a:lnTo>
                    <a:pt x="711257" y="16305"/>
                  </a:lnTo>
                  <a:lnTo>
                    <a:pt x="653831" y="7386"/>
                  </a:lnTo>
                  <a:lnTo>
                    <a:pt x="593904" y="1881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52900" y="1632204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60" h="559435">
                  <a:moveTo>
                    <a:pt x="0" y="279654"/>
                  </a:moveTo>
                  <a:lnTo>
                    <a:pt x="14047" y="215537"/>
                  </a:lnTo>
                  <a:lnTo>
                    <a:pt x="54059" y="156676"/>
                  </a:lnTo>
                  <a:lnTo>
                    <a:pt x="82805" y="129742"/>
                  </a:lnTo>
                  <a:lnTo>
                    <a:pt x="116845" y="104751"/>
                  </a:lnTo>
                  <a:lnTo>
                    <a:pt x="155781" y="81914"/>
                  </a:lnTo>
                  <a:lnTo>
                    <a:pt x="199213" y="61442"/>
                  </a:lnTo>
                  <a:lnTo>
                    <a:pt x="246741" y="43542"/>
                  </a:lnTo>
                  <a:lnTo>
                    <a:pt x="297968" y="28427"/>
                  </a:lnTo>
                  <a:lnTo>
                    <a:pt x="352494" y="16305"/>
                  </a:lnTo>
                  <a:lnTo>
                    <a:pt x="409920" y="7386"/>
                  </a:lnTo>
                  <a:lnTo>
                    <a:pt x="469847" y="1881"/>
                  </a:lnTo>
                  <a:lnTo>
                    <a:pt x="531876" y="0"/>
                  </a:lnTo>
                  <a:lnTo>
                    <a:pt x="593904" y="1881"/>
                  </a:lnTo>
                  <a:lnTo>
                    <a:pt x="653831" y="7386"/>
                  </a:lnTo>
                  <a:lnTo>
                    <a:pt x="711257" y="16305"/>
                  </a:lnTo>
                  <a:lnTo>
                    <a:pt x="765783" y="28427"/>
                  </a:lnTo>
                  <a:lnTo>
                    <a:pt x="817010" y="43542"/>
                  </a:lnTo>
                  <a:lnTo>
                    <a:pt x="864538" y="61442"/>
                  </a:lnTo>
                  <a:lnTo>
                    <a:pt x="907970" y="81915"/>
                  </a:lnTo>
                  <a:lnTo>
                    <a:pt x="946906" y="104751"/>
                  </a:lnTo>
                  <a:lnTo>
                    <a:pt x="980946" y="129742"/>
                  </a:lnTo>
                  <a:lnTo>
                    <a:pt x="1009692" y="156676"/>
                  </a:lnTo>
                  <a:lnTo>
                    <a:pt x="1049704" y="215537"/>
                  </a:lnTo>
                  <a:lnTo>
                    <a:pt x="1063752" y="279654"/>
                  </a:lnTo>
                  <a:lnTo>
                    <a:pt x="1060173" y="312264"/>
                  </a:lnTo>
                  <a:lnTo>
                    <a:pt x="1032744" y="373963"/>
                  </a:lnTo>
                  <a:lnTo>
                    <a:pt x="980946" y="429565"/>
                  </a:lnTo>
                  <a:lnTo>
                    <a:pt x="946906" y="454556"/>
                  </a:lnTo>
                  <a:lnTo>
                    <a:pt x="907970" y="477393"/>
                  </a:lnTo>
                  <a:lnTo>
                    <a:pt x="864538" y="497865"/>
                  </a:lnTo>
                  <a:lnTo>
                    <a:pt x="817010" y="515765"/>
                  </a:lnTo>
                  <a:lnTo>
                    <a:pt x="765783" y="530880"/>
                  </a:lnTo>
                  <a:lnTo>
                    <a:pt x="711257" y="543002"/>
                  </a:lnTo>
                  <a:lnTo>
                    <a:pt x="653831" y="551921"/>
                  </a:lnTo>
                  <a:lnTo>
                    <a:pt x="593904" y="557426"/>
                  </a:lnTo>
                  <a:lnTo>
                    <a:pt x="531876" y="559308"/>
                  </a:lnTo>
                  <a:lnTo>
                    <a:pt x="469847" y="557426"/>
                  </a:lnTo>
                  <a:lnTo>
                    <a:pt x="409920" y="551921"/>
                  </a:lnTo>
                  <a:lnTo>
                    <a:pt x="352494" y="543002"/>
                  </a:lnTo>
                  <a:lnTo>
                    <a:pt x="297968" y="530880"/>
                  </a:lnTo>
                  <a:lnTo>
                    <a:pt x="246741" y="515765"/>
                  </a:lnTo>
                  <a:lnTo>
                    <a:pt x="199213" y="497865"/>
                  </a:lnTo>
                  <a:lnTo>
                    <a:pt x="155781" y="477392"/>
                  </a:lnTo>
                  <a:lnTo>
                    <a:pt x="116845" y="454556"/>
                  </a:lnTo>
                  <a:lnTo>
                    <a:pt x="82805" y="429565"/>
                  </a:lnTo>
                  <a:lnTo>
                    <a:pt x="54059" y="402631"/>
                  </a:lnTo>
                  <a:lnTo>
                    <a:pt x="14047" y="343770"/>
                  </a:lnTo>
                  <a:lnTo>
                    <a:pt x="0" y="279654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405629" y="1785366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影响力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04890" y="1625854"/>
            <a:ext cx="1076960" cy="572135"/>
            <a:chOff x="6104890" y="1625854"/>
            <a:chExt cx="1076960" cy="572135"/>
          </a:xfrm>
        </p:grpSpPr>
        <p:sp>
          <p:nvSpPr>
            <p:cNvPr id="12" name="object 12"/>
            <p:cNvSpPr/>
            <p:nvPr/>
          </p:nvSpPr>
          <p:spPr>
            <a:xfrm>
              <a:off x="6111240" y="1632204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59" h="559435">
                  <a:moveTo>
                    <a:pt x="531876" y="0"/>
                  </a:moveTo>
                  <a:lnTo>
                    <a:pt x="469847" y="1881"/>
                  </a:lnTo>
                  <a:lnTo>
                    <a:pt x="409920" y="7386"/>
                  </a:lnTo>
                  <a:lnTo>
                    <a:pt x="352494" y="16305"/>
                  </a:lnTo>
                  <a:lnTo>
                    <a:pt x="297968" y="28427"/>
                  </a:lnTo>
                  <a:lnTo>
                    <a:pt x="246741" y="43542"/>
                  </a:lnTo>
                  <a:lnTo>
                    <a:pt x="199213" y="61442"/>
                  </a:lnTo>
                  <a:lnTo>
                    <a:pt x="155781" y="81914"/>
                  </a:lnTo>
                  <a:lnTo>
                    <a:pt x="116845" y="104751"/>
                  </a:lnTo>
                  <a:lnTo>
                    <a:pt x="82805" y="129742"/>
                  </a:lnTo>
                  <a:lnTo>
                    <a:pt x="54059" y="156676"/>
                  </a:lnTo>
                  <a:lnTo>
                    <a:pt x="14047" y="215537"/>
                  </a:lnTo>
                  <a:lnTo>
                    <a:pt x="0" y="279654"/>
                  </a:lnTo>
                  <a:lnTo>
                    <a:pt x="3578" y="312264"/>
                  </a:lnTo>
                  <a:lnTo>
                    <a:pt x="31007" y="373963"/>
                  </a:lnTo>
                  <a:lnTo>
                    <a:pt x="82805" y="429565"/>
                  </a:lnTo>
                  <a:lnTo>
                    <a:pt x="116845" y="454556"/>
                  </a:lnTo>
                  <a:lnTo>
                    <a:pt x="155781" y="477392"/>
                  </a:lnTo>
                  <a:lnTo>
                    <a:pt x="199213" y="497865"/>
                  </a:lnTo>
                  <a:lnTo>
                    <a:pt x="246741" y="515765"/>
                  </a:lnTo>
                  <a:lnTo>
                    <a:pt x="297968" y="530880"/>
                  </a:lnTo>
                  <a:lnTo>
                    <a:pt x="352494" y="543002"/>
                  </a:lnTo>
                  <a:lnTo>
                    <a:pt x="409920" y="551921"/>
                  </a:lnTo>
                  <a:lnTo>
                    <a:pt x="469847" y="557426"/>
                  </a:lnTo>
                  <a:lnTo>
                    <a:pt x="531876" y="559308"/>
                  </a:lnTo>
                  <a:lnTo>
                    <a:pt x="593904" y="557426"/>
                  </a:lnTo>
                  <a:lnTo>
                    <a:pt x="653831" y="551921"/>
                  </a:lnTo>
                  <a:lnTo>
                    <a:pt x="711257" y="543002"/>
                  </a:lnTo>
                  <a:lnTo>
                    <a:pt x="765783" y="530880"/>
                  </a:lnTo>
                  <a:lnTo>
                    <a:pt x="817010" y="515765"/>
                  </a:lnTo>
                  <a:lnTo>
                    <a:pt x="864538" y="497865"/>
                  </a:lnTo>
                  <a:lnTo>
                    <a:pt x="907970" y="477393"/>
                  </a:lnTo>
                  <a:lnTo>
                    <a:pt x="946906" y="454556"/>
                  </a:lnTo>
                  <a:lnTo>
                    <a:pt x="980946" y="429565"/>
                  </a:lnTo>
                  <a:lnTo>
                    <a:pt x="1009692" y="402631"/>
                  </a:lnTo>
                  <a:lnTo>
                    <a:pt x="1049704" y="343770"/>
                  </a:lnTo>
                  <a:lnTo>
                    <a:pt x="1063752" y="279654"/>
                  </a:lnTo>
                  <a:lnTo>
                    <a:pt x="1060173" y="247043"/>
                  </a:lnTo>
                  <a:lnTo>
                    <a:pt x="1032744" y="185344"/>
                  </a:lnTo>
                  <a:lnTo>
                    <a:pt x="980946" y="129742"/>
                  </a:lnTo>
                  <a:lnTo>
                    <a:pt x="946906" y="104751"/>
                  </a:lnTo>
                  <a:lnTo>
                    <a:pt x="907970" y="81915"/>
                  </a:lnTo>
                  <a:lnTo>
                    <a:pt x="864538" y="61442"/>
                  </a:lnTo>
                  <a:lnTo>
                    <a:pt x="817010" y="43542"/>
                  </a:lnTo>
                  <a:lnTo>
                    <a:pt x="765783" y="28427"/>
                  </a:lnTo>
                  <a:lnTo>
                    <a:pt x="711257" y="16305"/>
                  </a:lnTo>
                  <a:lnTo>
                    <a:pt x="653831" y="7386"/>
                  </a:lnTo>
                  <a:lnTo>
                    <a:pt x="593904" y="1881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111240" y="1632204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59" h="559435">
                  <a:moveTo>
                    <a:pt x="0" y="279654"/>
                  </a:moveTo>
                  <a:lnTo>
                    <a:pt x="14047" y="215537"/>
                  </a:lnTo>
                  <a:lnTo>
                    <a:pt x="54059" y="156676"/>
                  </a:lnTo>
                  <a:lnTo>
                    <a:pt x="82805" y="129742"/>
                  </a:lnTo>
                  <a:lnTo>
                    <a:pt x="116845" y="104751"/>
                  </a:lnTo>
                  <a:lnTo>
                    <a:pt x="155781" y="81914"/>
                  </a:lnTo>
                  <a:lnTo>
                    <a:pt x="199213" y="61442"/>
                  </a:lnTo>
                  <a:lnTo>
                    <a:pt x="246741" y="43542"/>
                  </a:lnTo>
                  <a:lnTo>
                    <a:pt x="297968" y="28427"/>
                  </a:lnTo>
                  <a:lnTo>
                    <a:pt x="352494" y="16305"/>
                  </a:lnTo>
                  <a:lnTo>
                    <a:pt x="409920" y="7386"/>
                  </a:lnTo>
                  <a:lnTo>
                    <a:pt x="469847" y="1881"/>
                  </a:lnTo>
                  <a:lnTo>
                    <a:pt x="531876" y="0"/>
                  </a:lnTo>
                  <a:lnTo>
                    <a:pt x="593904" y="1881"/>
                  </a:lnTo>
                  <a:lnTo>
                    <a:pt x="653831" y="7386"/>
                  </a:lnTo>
                  <a:lnTo>
                    <a:pt x="711257" y="16305"/>
                  </a:lnTo>
                  <a:lnTo>
                    <a:pt x="765783" y="28427"/>
                  </a:lnTo>
                  <a:lnTo>
                    <a:pt x="817010" y="43542"/>
                  </a:lnTo>
                  <a:lnTo>
                    <a:pt x="864538" y="61442"/>
                  </a:lnTo>
                  <a:lnTo>
                    <a:pt x="907970" y="81915"/>
                  </a:lnTo>
                  <a:lnTo>
                    <a:pt x="946906" y="104751"/>
                  </a:lnTo>
                  <a:lnTo>
                    <a:pt x="980946" y="129742"/>
                  </a:lnTo>
                  <a:lnTo>
                    <a:pt x="1009692" y="156676"/>
                  </a:lnTo>
                  <a:lnTo>
                    <a:pt x="1049704" y="215537"/>
                  </a:lnTo>
                  <a:lnTo>
                    <a:pt x="1063752" y="279654"/>
                  </a:lnTo>
                  <a:lnTo>
                    <a:pt x="1060173" y="312264"/>
                  </a:lnTo>
                  <a:lnTo>
                    <a:pt x="1032744" y="373963"/>
                  </a:lnTo>
                  <a:lnTo>
                    <a:pt x="980946" y="429565"/>
                  </a:lnTo>
                  <a:lnTo>
                    <a:pt x="946906" y="454556"/>
                  </a:lnTo>
                  <a:lnTo>
                    <a:pt x="907970" y="477393"/>
                  </a:lnTo>
                  <a:lnTo>
                    <a:pt x="864538" y="497865"/>
                  </a:lnTo>
                  <a:lnTo>
                    <a:pt x="817010" y="515765"/>
                  </a:lnTo>
                  <a:lnTo>
                    <a:pt x="765783" y="530880"/>
                  </a:lnTo>
                  <a:lnTo>
                    <a:pt x="711257" y="543002"/>
                  </a:lnTo>
                  <a:lnTo>
                    <a:pt x="653831" y="551921"/>
                  </a:lnTo>
                  <a:lnTo>
                    <a:pt x="593904" y="557426"/>
                  </a:lnTo>
                  <a:lnTo>
                    <a:pt x="531876" y="559308"/>
                  </a:lnTo>
                  <a:lnTo>
                    <a:pt x="469847" y="557426"/>
                  </a:lnTo>
                  <a:lnTo>
                    <a:pt x="409920" y="551921"/>
                  </a:lnTo>
                  <a:lnTo>
                    <a:pt x="352494" y="543002"/>
                  </a:lnTo>
                  <a:lnTo>
                    <a:pt x="297968" y="530880"/>
                  </a:lnTo>
                  <a:lnTo>
                    <a:pt x="246741" y="515765"/>
                  </a:lnTo>
                  <a:lnTo>
                    <a:pt x="199213" y="497865"/>
                  </a:lnTo>
                  <a:lnTo>
                    <a:pt x="155781" y="477392"/>
                  </a:lnTo>
                  <a:lnTo>
                    <a:pt x="116845" y="454556"/>
                  </a:lnTo>
                  <a:lnTo>
                    <a:pt x="82805" y="429565"/>
                  </a:lnTo>
                  <a:lnTo>
                    <a:pt x="54059" y="402631"/>
                  </a:lnTo>
                  <a:lnTo>
                    <a:pt x="14047" y="343770"/>
                  </a:lnTo>
                  <a:lnTo>
                    <a:pt x="0" y="279654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452742" y="1785366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08903" y="2589276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050407" y="2635376"/>
            <a:ext cx="3822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驱动 变革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89733" y="1625854"/>
            <a:ext cx="1075055" cy="572135"/>
            <a:chOff x="2189733" y="1625854"/>
            <a:chExt cx="1075055" cy="572135"/>
          </a:xfrm>
        </p:grpSpPr>
        <p:sp>
          <p:nvSpPr>
            <p:cNvPr id="18" name="object 18"/>
            <p:cNvSpPr/>
            <p:nvPr/>
          </p:nvSpPr>
          <p:spPr>
            <a:xfrm>
              <a:off x="2196083" y="1632204"/>
              <a:ext cx="1062355" cy="559435"/>
            </a:xfrm>
            <a:custGeom>
              <a:avLst/>
              <a:gdLst/>
              <a:ahLst/>
              <a:cxnLst/>
              <a:rect l="l" t="t" r="r" b="b"/>
              <a:pathLst>
                <a:path w="1062354" h="559435">
                  <a:moveTo>
                    <a:pt x="531114" y="0"/>
                  </a:moveTo>
                  <a:lnTo>
                    <a:pt x="469166" y="1881"/>
                  </a:lnTo>
                  <a:lnTo>
                    <a:pt x="409320" y="7386"/>
                  </a:lnTo>
                  <a:lnTo>
                    <a:pt x="351973" y="16305"/>
                  </a:lnTo>
                  <a:lnTo>
                    <a:pt x="297524" y="28427"/>
                  </a:lnTo>
                  <a:lnTo>
                    <a:pt x="246370" y="43542"/>
                  </a:lnTo>
                  <a:lnTo>
                    <a:pt x="198910" y="61442"/>
                  </a:lnTo>
                  <a:lnTo>
                    <a:pt x="155543" y="81914"/>
                  </a:lnTo>
                  <a:lnTo>
                    <a:pt x="116665" y="104751"/>
                  </a:lnTo>
                  <a:lnTo>
                    <a:pt x="82677" y="129742"/>
                  </a:lnTo>
                  <a:lnTo>
                    <a:pt x="53975" y="156676"/>
                  </a:lnTo>
                  <a:lnTo>
                    <a:pt x="14024" y="215537"/>
                  </a:lnTo>
                  <a:lnTo>
                    <a:pt x="0" y="279654"/>
                  </a:lnTo>
                  <a:lnTo>
                    <a:pt x="3572" y="312264"/>
                  </a:lnTo>
                  <a:lnTo>
                    <a:pt x="30958" y="373963"/>
                  </a:lnTo>
                  <a:lnTo>
                    <a:pt x="82677" y="429565"/>
                  </a:lnTo>
                  <a:lnTo>
                    <a:pt x="116665" y="454556"/>
                  </a:lnTo>
                  <a:lnTo>
                    <a:pt x="155543" y="477392"/>
                  </a:lnTo>
                  <a:lnTo>
                    <a:pt x="198910" y="497865"/>
                  </a:lnTo>
                  <a:lnTo>
                    <a:pt x="246370" y="515765"/>
                  </a:lnTo>
                  <a:lnTo>
                    <a:pt x="297524" y="530880"/>
                  </a:lnTo>
                  <a:lnTo>
                    <a:pt x="351973" y="543002"/>
                  </a:lnTo>
                  <a:lnTo>
                    <a:pt x="409320" y="551921"/>
                  </a:lnTo>
                  <a:lnTo>
                    <a:pt x="469166" y="557426"/>
                  </a:lnTo>
                  <a:lnTo>
                    <a:pt x="531114" y="559308"/>
                  </a:lnTo>
                  <a:lnTo>
                    <a:pt x="593061" y="557426"/>
                  </a:lnTo>
                  <a:lnTo>
                    <a:pt x="652907" y="551921"/>
                  </a:lnTo>
                  <a:lnTo>
                    <a:pt x="710254" y="543002"/>
                  </a:lnTo>
                  <a:lnTo>
                    <a:pt x="764703" y="530880"/>
                  </a:lnTo>
                  <a:lnTo>
                    <a:pt x="815857" y="515765"/>
                  </a:lnTo>
                  <a:lnTo>
                    <a:pt x="863317" y="497865"/>
                  </a:lnTo>
                  <a:lnTo>
                    <a:pt x="906684" y="477393"/>
                  </a:lnTo>
                  <a:lnTo>
                    <a:pt x="945562" y="454556"/>
                  </a:lnTo>
                  <a:lnTo>
                    <a:pt x="979550" y="429565"/>
                  </a:lnTo>
                  <a:lnTo>
                    <a:pt x="1008252" y="402631"/>
                  </a:lnTo>
                  <a:lnTo>
                    <a:pt x="1048203" y="343770"/>
                  </a:lnTo>
                  <a:lnTo>
                    <a:pt x="1062228" y="279654"/>
                  </a:lnTo>
                  <a:lnTo>
                    <a:pt x="1058655" y="247043"/>
                  </a:lnTo>
                  <a:lnTo>
                    <a:pt x="1031269" y="185344"/>
                  </a:lnTo>
                  <a:lnTo>
                    <a:pt x="979550" y="129742"/>
                  </a:lnTo>
                  <a:lnTo>
                    <a:pt x="945562" y="104751"/>
                  </a:lnTo>
                  <a:lnTo>
                    <a:pt x="906684" y="81915"/>
                  </a:lnTo>
                  <a:lnTo>
                    <a:pt x="863317" y="61442"/>
                  </a:lnTo>
                  <a:lnTo>
                    <a:pt x="815857" y="43542"/>
                  </a:lnTo>
                  <a:lnTo>
                    <a:pt x="764703" y="28427"/>
                  </a:lnTo>
                  <a:lnTo>
                    <a:pt x="710254" y="16305"/>
                  </a:lnTo>
                  <a:lnTo>
                    <a:pt x="652907" y="7386"/>
                  </a:lnTo>
                  <a:lnTo>
                    <a:pt x="593061" y="1881"/>
                  </a:lnTo>
                  <a:lnTo>
                    <a:pt x="53111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96083" y="1632204"/>
              <a:ext cx="1062355" cy="559435"/>
            </a:xfrm>
            <a:custGeom>
              <a:avLst/>
              <a:gdLst/>
              <a:ahLst/>
              <a:cxnLst/>
              <a:rect l="l" t="t" r="r" b="b"/>
              <a:pathLst>
                <a:path w="1062354" h="559435">
                  <a:moveTo>
                    <a:pt x="0" y="279654"/>
                  </a:moveTo>
                  <a:lnTo>
                    <a:pt x="14024" y="215537"/>
                  </a:lnTo>
                  <a:lnTo>
                    <a:pt x="53975" y="156676"/>
                  </a:lnTo>
                  <a:lnTo>
                    <a:pt x="82677" y="129742"/>
                  </a:lnTo>
                  <a:lnTo>
                    <a:pt x="116665" y="104751"/>
                  </a:lnTo>
                  <a:lnTo>
                    <a:pt x="155543" y="81914"/>
                  </a:lnTo>
                  <a:lnTo>
                    <a:pt x="198910" y="61442"/>
                  </a:lnTo>
                  <a:lnTo>
                    <a:pt x="246370" y="43542"/>
                  </a:lnTo>
                  <a:lnTo>
                    <a:pt x="297524" y="28427"/>
                  </a:lnTo>
                  <a:lnTo>
                    <a:pt x="351973" y="16305"/>
                  </a:lnTo>
                  <a:lnTo>
                    <a:pt x="409320" y="7386"/>
                  </a:lnTo>
                  <a:lnTo>
                    <a:pt x="469166" y="1881"/>
                  </a:lnTo>
                  <a:lnTo>
                    <a:pt x="531114" y="0"/>
                  </a:lnTo>
                  <a:lnTo>
                    <a:pt x="593061" y="1881"/>
                  </a:lnTo>
                  <a:lnTo>
                    <a:pt x="652907" y="7386"/>
                  </a:lnTo>
                  <a:lnTo>
                    <a:pt x="710254" y="16305"/>
                  </a:lnTo>
                  <a:lnTo>
                    <a:pt x="764703" y="28427"/>
                  </a:lnTo>
                  <a:lnTo>
                    <a:pt x="815857" y="43542"/>
                  </a:lnTo>
                  <a:lnTo>
                    <a:pt x="863317" y="61442"/>
                  </a:lnTo>
                  <a:lnTo>
                    <a:pt x="906684" y="81915"/>
                  </a:lnTo>
                  <a:lnTo>
                    <a:pt x="945562" y="104751"/>
                  </a:lnTo>
                  <a:lnTo>
                    <a:pt x="979550" y="129742"/>
                  </a:lnTo>
                  <a:lnTo>
                    <a:pt x="1008252" y="156676"/>
                  </a:lnTo>
                  <a:lnTo>
                    <a:pt x="1048203" y="215537"/>
                  </a:lnTo>
                  <a:lnTo>
                    <a:pt x="1062228" y="279654"/>
                  </a:lnTo>
                  <a:lnTo>
                    <a:pt x="1058655" y="312264"/>
                  </a:lnTo>
                  <a:lnTo>
                    <a:pt x="1031269" y="373963"/>
                  </a:lnTo>
                  <a:lnTo>
                    <a:pt x="979550" y="429565"/>
                  </a:lnTo>
                  <a:lnTo>
                    <a:pt x="945562" y="454556"/>
                  </a:lnTo>
                  <a:lnTo>
                    <a:pt x="906684" y="477393"/>
                  </a:lnTo>
                  <a:lnTo>
                    <a:pt x="863317" y="497865"/>
                  </a:lnTo>
                  <a:lnTo>
                    <a:pt x="815857" y="515765"/>
                  </a:lnTo>
                  <a:lnTo>
                    <a:pt x="764703" y="530880"/>
                  </a:lnTo>
                  <a:lnTo>
                    <a:pt x="710254" y="543002"/>
                  </a:lnTo>
                  <a:lnTo>
                    <a:pt x="652907" y="551921"/>
                  </a:lnTo>
                  <a:lnTo>
                    <a:pt x="593061" y="557426"/>
                  </a:lnTo>
                  <a:lnTo>
                    <a:pt x="531114" y="559308"/>
                  </a:lnTo>
                  <a:lnTo>
                    <a:pt x="469166" y="557426"/>
                  </a:lnTo>
                  <a:lnTo>
                    <a:pt x="409320" y="551921"/>
                  </a:lnTo>
                  <a:lnTo>
                    <a:pt x="351973" y="543002"/>
                  </a:lnTo>
                  <a:lnTo>
                    <a:pt x="297524" y="530880"/>
                  </a:lnTo>
                  <a:lnTo>
                    <a:pt x="246370" y="515765"/>
                  </a:lnTo>
                  <a:lnTo>
                    <a:pt x="198910" y="497865"/>
                  </a:lnTo>
                  <a:lnTo>
                    <a:pt x="155543" y="477392"/>
                  </a:lnTo>
                  <a:lnTo>
                    <a:pt x="116665" y="454556"/>
                  </a:lnTo>
                  <a:lnTo>
                    <a:pt x="82677" y="429565"/>
                  </a:lnTo>
                  <a:lnTo>
                    <a:pt x="53975" y="402631"/>
                  </a:lnTo>
                  <a:lnTo>
                    <a:pt x="14024" y="343770"/>
                  </a:lnTo>
                  <a:lnTo>
                    <a:pt x="0" y="279654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535682" y="1785366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决策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6700" y="3558540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07263" y="3711702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授权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09788" y="3558540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462518" y="3605021"/>
            <a:ext cx="560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打造高 效团队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37503" y="4724400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190615" y="4770882"/>
            <a:ext cx="560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达至最 佳绩效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57778" y="3027426"/>
            <a:ext cx="765175" cy="616585"/>
          </a:xfrm>
          <a:custGeom>
            <a:avLst/>
            <a:gdLst/>
            <a:ahLst/>
            <a:cxnLst/>
            <a:rect l="l" t="t" r="r" b="b"/>
            <a:pathLst>
              <a:path w="765175" h="616585">
                <a:moveTo>
                  <a:pt x="0" y="0"/>
                </a:moveTo>
                <a:lnTo>
                  <a:pt x="765175" y="616204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84201" y="1897570"/>
            <a:ext cx="8672195" cy="4760595"/>
            <a:chOff x="84201" y="1897570"/>
            <a:chExt cx="8672195" cy="4760595"/>
          </a:xfrm>
        </p:grpSpPr>
        <p:sp>
          <p:nvSpPr>
            <p:cNvPr id="29" name="object 29"/>
            <p:cNvSpPr/>
            <p:nvPr/>
          </p:nvSpPr>
          <p:spPr>
            <a:xfrm>
              <a:off x="4685537" y="2192273"/>
              <a:ext cx="12700" cy="1369695"/>
            </a:xfrm>
            <a:custGeom>
              <a:avLst/>
              <a:gdLst/>
              <a:ahLst/>
              <a:cxnLst/>
              <a:rect l="l" t="t" r="r" b="b"/>
              <a:pathLst>
                <a:path w="12700" h="1369695">
                  <a:moveTo>
                    <a:pt x="12573" y="1369440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074158" y="3147821"/>
              <a:ext cx="1167765" cy="494665"/>
            </a:xfrm>
            <a:custGeom>
              <a:avLst/>
              <a:gdLst/>
              <a:ahLst/>
              <a:cxnLst/>
              <a:rect l="l" t="t" r="r" b="b"/>
              <a:pathLst>
                <a:path w="1167764" h="494664">
                  <a:moveTo>
                    <a:pt x="1167511" y="0"/>
                  </a:moveTo>
                  <a:lnTo>
                    <a:pt x="0" y="494664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231129" y="1911857"/>
              <a:ext cx="3510915" cy="1928495"/>
            </a:xfrm>
            <a:custGeom>
              <a:avLst/>
              <a:gdLst/>
              <a:ahLst/>
              <a:cxnLst/>
              <a:rect l="l" t="t" r="r" b="b"/>
              <a:pathLst>
                <a:path w="3510915" h="1928495">
                  <a:moveTo>
                    <a:pt x="0" y="1928240"/>
                  </a:moveTo>
                  <a:lnTo>
                    <a:pt x="2980054" y="1926335"/>
                  </a:lnTo>
                </a:path>
                <a:path w="3510915" h="1928495">
                  <a:moveTo>
                    <a:pt x="3134868" y="1729739"/>
                  </a:moveTo>
                  <a:lnTo>
                    <a:pt x="1386840" y="1155191"/>
                  </a:lnTo>
                </a:path>
                <a:path w="3510915" h="1928495">
                  <a:moveTo>
                    <a:pt x="1944624" y="0"/>
                  </a:moveTo>
                  <a:lnTo>
                    <a:pt x="3510915" y="1646681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074158" y="4037837"/>
              <a:ext cx="3667760" cy="965835"/>
            </a:xfrm>
            <a:custGeom>
              <a:avLst/>
              <a:gdLst/>
              <a:ahLst/>
              <a:cxnLst/>
              <a:rect l="l" t="t" r="r" b="b"/>
              <a:pathLst>
                <a:path w="3667759" h="965835">
                  <a:moveTo>
                    <a:pt x="0" y="0"/>
                  </a:moveTo>
                  <a:lnTo>
                    <a:pt x="1396111" y="687069"/>
                  </a:lnTo>
                </a:path>
                <a:path w="3667759" h="965835">
                  <a:moveTo>
                    <a:pt x="3667633" y="79248"/>
                  </a:moveTo>
                  <a:lnTo>
                    <a:pt x="1927860" y="965581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31214" y="3838193"/>
              <a:ext cx="2835275" cy="1905"/>
            </a:xfrm>
            <a:custGeom>
              <a:avLst/>
              <a:gdLst/>
              <a:ahLst/>
              <a:cxnLst/>
              <a:rect l="l" t="t" r="r" b="b"/>
              <a:pathLst>
                <a:path w="2835275" h="1904">
                  <a:moveTo>
                    <a:pt x="2835275" y="1904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75765" y="4036313"/>
              <a:ext cx="4763770" cy="968375"/>
            </a:xfrm>
            <a:custGeom>
              <a:avLst/>
              <a:gdLst/>
              <a:ahLst/>
              <a:cxnLst/>
              <a:rect l="l" t="t" r="r" b="b"/>
              <a:pathLst>
                <a:path w="4763770" h="968375">
                  <a:moveTo>
                    <a:pt x="4763262" y="96812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175760" y="5692139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0" y="278892"/>
                  </a:moveTo>
                  <a:lnTo>
                    <a:pt x="14047" y="214945"/>
                  </a:lnTo>
                  <a:lnTo>
                    <a:pt x="54059" y="156243"/>
                  </a:lnTo>
                  <a:lnTo>
                    <a:pt x="82805" y="129382"/>
                  </a:lnTo>
                  <a:lnTo>
                    <a:pt x="116845" y="104460"/>
                  </a:lnTo>
                  <a:lnTo>
                    <a:pt x="155781" y="81686"/>
                  </a:lnTo>
                  <a:lnTo>
                    <a:pt x="199213" y="61270"/>
                  </a:lnTo>
                  <a:lnTo>
                    <a:pt x="246741" y="43420"/>
                  </a:lnTo>
                  <a:lnTo>
                    <a:pt x="297968" y="28347"/>
                  </a:lnTo>
                  <a:lnTo>
                    <a:pt x="352494" y="16259"/>
                  </a:lnTo>
                  <a:lnTo>
                    <a:pt x="409920" y="7365"/>
                  </a:lnTo>
                  <a:lnTo>
                    <a:pt x="469847" y="1876"/>
                  </a:lnTo>
                  <a:lnTo>
                    <a:pt x="531876" y="0"/>
                  </a:lnTo>
                  <a:lnTo>
                    <a:pt x="593904" y="1876"/>
                  </a:lnTo>
                  <a:lnTo>
                    <a:pt x="653831" y="7365"/>
                  </a:lnTo>
                  <a:lnTo>
                    <a:pt x="711257" y="16259"/>
                  </a:lnTo>
                  <a:lnTo>
                    <a:pt x="765783" y="28347"/>
                  </a:lnTo>
                  <a:lnTo>
                    <a:pt x="817010" y="43420"/>
                  </a:lnTo>
                  <a:lnTo>
                    <a:pt x="864538" y="61270"/>
                  </a:lnTo>
                  <a:lnTo>
                    <a:pt x="907970" y="81686"/>
                  </a:lnTo>
                  <a:lnTo>
                    <a:pt x="946906" y="104460"/>
                  </a:lnTo>
                  <a:lnTo>
                    <a:pt x="980946" y="129382"/>
                  </a:lnTo>
                  <a:lnTo>
                    <a:pt x="1009692" y="156243"/>
                  </a:lnTo>
                  <a:lnTo>
                    <a:pt x="1049704" y="214945"/>
                  </a:lnTo>
                  <a:lnTo>
                    <a:pt x="1063752" y="278892"/>
                  </a:lnTo>
                  <a:lnTo>
                    <a:pt x="1060173" y="311416"/>
                  </a:lnTo>
                  <a:lnTo>
                    <a:pt x="1032744" y="372949"/>
                  </a:lnTo>
                  <a:lnTo>
                    <a:pt x="980946" y="428401"/>
                  </a:lnTo>
                  <a:lnTo>
                    <a:pt x="946906" y="453323"/>
                  </a:lnTo>
                  <a:lnTo>
                    <a:pt x="907970" y="476097"/>
                  </a:lnTo>
                  <a:lnTo>
                    <a:pt x="864538" y="496513"/>
                  </a:lnTo>
                  <a:lnTo>
                    <a:pt x="817010" y="514363"/>
                  </a:lnTo>
                  <a:lnTo>
                    <a:pt x="765783" y="529436"/>
                  </a:lnTo>
                  <a:lnTo>
                    <a:pt x="711257" y="541524"/>
                  </a:lnTo>
                  <a:lnTo>
                    <a:pt x="653831" y="550418"/>
                  </a:lnTo>
                  <a:lnTo>
                    <a:pt x="593904" y="555907"/>
                  </a:lnTo>
                  <a:lnTo>
                    <a:pt x="531876" y="557784"/>
                  </a:lnTo>
                  <a:lnTo>
                    <a:pt x="469847" y="555907"/>
                  </a:lnTo>
                  <a:lnTo>
                    <a:pt x="409920" y="550418"/>
                  </a:lnTo>
                  <a:lnTo>
                    <a:pt x="352494" y="541524"/>
                  </a:lnTo>
                  <a:lnTo>
                    <a:pt x="297968" y="529436"/>
                  </a:lnTo>
                  <a:lnTo>
                    <a:pt x="246741" y="514363"/>
                  </a:lnTo>
                  <a:lnTo>
                    <a:pt x="199213" y="496513"/>
                  </a:lnTo>
                  <a:lnTo>
                    <a:pt x="155781" y="476097"/>
                  </a:lnTo>
                  <a:lnTo>
                    <a:pt x="116845" y="453323"/>
                  </a:lnTo>
                  <a:lnTo>
                    <a:pt x="82805" y="428401"/>
                  </a:lnTo>
                  <a:lnTo>
                    <a:pt x="54059" y="401540"/>
                  </a:lnTo>
                  <a:lnTo>
                    <a:pt x="14047" y="342838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24434" y="1911857"/>
              <a:ext cx="6046470" cy="4060825"/>
            </a:xfrm>
            <a:custGeom>
              <a:avLst/>
              <a:gdLst/>
              <a:ahLst/>
              <a:cxnLst/>
              <a:rect l="l" t="t" r="r" b="b"/>
              <a:pathLst>
                <a:path w="6046470" h="4060825">
                  <a:moveTo>
                    <a:pt x="6045962" y="3371088"/>
                  </a:moveTo>
                  <a:lnTo>
                    <a:pt x="4815840" y="4059986"/>
                  </a:lnTo>
                </a:path>
                <a:path w="6046470" h="4060825">
                  <a:moveTo>
                    <a:pt x="1772412" y="0"/>
                  </a:moveTo>
                  <a:lnTo>
                    <a:pt x="0" y="1728469"/>
                  </a:lnTo>
                </a:path>
                <a:path w="6046470" h="4060825">
                  <a:moveTo>
                    <a:pt x="0" y="2124455"/>
                  </a:moveTo>
                  <a:lnTo>
                    <a:pt x="3753357" y="4060634"/>
                  </a:lnTo>
                </a:path>
                <a:path w="6046470" h="4060825">
                  <a:moveTo>
                    <a:pt x="2302764" y="280415"/>
                  </a:moveTo>
                  <a:lnTo>
                    <a:pt x="2687066" y="666114"/>
                  </a:lnTo>
                </a:path>
                <a:path w="6046470" h="4060825">
                  <a:moveTo>
                    <a:pt x="5278755" y="879601"/>
                  </a:moveTo>
                  <a:lnTo>
                    <a:pt x="2679191" y="198119"/>
                  </a:lnTo>
                </a:path>
                <a:path w="6046470" h="4060825">
                  <a:moveTo>
                    <a:pt x="2834640" y="0"/>
                  </a:moveTo>
                  <a:lnTo>
                    <a:pt x="3729228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217414" y="1911857"/>
              <a:ext cx="894715" cy="0"/>
            </a:xfrm>
            <a:custGeom>
              <a:avLst/>
              <a:gdLst/>
              <a:ahLst/>
              <a:cxnLst/>
              <a:rect l="l" t="t" r="r" b="b"/>
              <a:pathLst>
                <a:path w="894714">
                  <a:moveTo>
                    <a:pt x="0" y="0"/>
                  </a:moveTo>
                  <a:lnTo>
                    <a:pt x="894588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6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6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9451593" y="1964182"/>
            <a:ext cx="2084070" cy="70929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19558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54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海星组织必备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35221" y="5732782"/>
            <a:ext cx="560705" cy="4743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计划与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组织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51593" y="2673350"/>
            <a:ext cx="2084070" cy="698500"/>
          </a:xfrm>
          <a:prstGeom prst="rect">
            <a:avLst/>
          </a:prstGeom>
          <a:solidFill>
            <a:srgbClr val="F8D6CD">
              <a:alpha val="90194"/>
            </a:srgbClr>
          </a:solidFill>
        </p:spPr>
        <p:txBody>
          <a:bodyPr vert="horz" wrap="square" lIns="0" tIns="40640" rIns="0" bIns="0" rtlCol="0">
            <a:spAutoFit/>
          </a:bodyPr>
          <a:lstStyle/>
          <a:p>
            <a:pPr marL="196215" indent="-114935">
              <a:lnSpc>
                <a:spcPct val="100000"/>
              </a:lnSpc>
              <a:spcBef>
                <a:spcPts val="320"/>
              </a:spcBef>
              <a:buChar char="•"/>
              <a:tabLst>
                <a:tab pos="19685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决策、影响力、协作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346708" y="297941"/>
            <a:ext cx="41541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中基层管理者胜任力</a:t>
            </a:r>
            <a:endParaRPr spc="-5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solidFill>
                  <a:srgbClr val="FFFFFF"/>
                </a:solidFill>
              </a:rPr>
              <a:t>不</a:t>
            </a:r>
            <a:r>
              <a:rPr sz="2800" spc="-10" dirty="0">
                <a:solidFill>
                  <a:srgbClr val="FFFFFF"/>
                </a:solidFill>
              </a:rPr>
              <a:t>同场景</a:t>
            </a:r>
            <a:r>
              <a:rPr sz="2800" spc="5" dirty="0">
                <a:solidFill>
                  <a:srgbClr val="FFFFFF"/>
                </a:solidFill>
              </a:rPr>
              <a:t>快</a:t>
            </a:r>
            <a:r>
              <a:rPr sz="2800" spc="-10" dirty="0">
                <a:solidFill>
                  <a:srgbClr val="FFFFFF"/>
                </a:solidFill>
              </a:rPr>
              <a:t>速套用</a:t>
            </a:r>
            <a:r>
              <a:rPr sz="2800" spc="5" dirty="0">
                <a:solidFill>
                  <a:srgbClr val="FFFFFF"/>
                </a:solidFill>
              </a:rPr>
              <a:t>模</a:t>
            </a:r>
            <a:r>
              <a:rPr sz="2800" spc="-15" dirty="0">
                <a:solidFill>
                  <a:srgbClr val="FFFFFF"/>
                </a:solidFill>
              </a:rPr>
              <a:t>型</a:t>
            </a: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3594" y="2587498"/>
            <a:ext cx="1076960" cy="572135"/>
            <a:chOff x="2593594" y="2587498"/>
            <a:chExt cx="1076960" cy="572135"/>
          </a:xfrm>
        </p:grpSpPr>
        <p:sp>
          <p:nvSpPr>
            <p:cNvPr id="3" name="object 3"/>
            <p:cNvSpPr/>
            <p:nvPr/>
          </p:nvSpPr>
          <p:spPr>
            <a:xfrm>
              <a:off x="2599944" y="2593848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60" h="559435">
                  <a:moveTo>
                    <a:pt x="531876" y="0"/>
                  </a:moveTo>
                  <a:lnTo>
                    <a:pt x="469847" y="1881"/>
                  </a:lnTo>
                  <a:lnTo>
                    <a:pt x="409920" y="7386"/>
                  </a:lnTo>
                  <a:lnTo>
                    <a:pt x="352494" y="16305"/>
                  </a:lnTo>
                  <a:lnTo>
                    <a:pt x="297968" y="28427"/>
                  </a:lnTo>
                  <a:lnTo>
                    <a:pt x="246741" y="43542"/>
                  </a:lnTo>
                  <a:lnTo>
                    <a:pt x="199213" y="61442"/>
                  </a:lnTo>
                  <a:lnTo>
                    <a:pt x="155781" y="81914"/>
                  </a:lnTo>
                  <a:lnTo>
                    <a:pt x="116845" y="104751"/>
                  </a:lnTo>
                  <a:lnTo>
                    <a:pt x="82805" y="129742"/>
                  </a:lnTo>
                  <a:lnTo>
                    <a:pt x="54059" y="156676"/>
                  </a:lnTo>
                  <a:lnTo>
                    <a:pt x="14047" y="215537"/>
                  </a:lnTo>
                  <a:lnTo>
                    <a:pt x="0" y="279653"/>
                  </a:lnTo>
                  <a:lnTo>
                    <a:pt x="3578" y="312264"/>
                  </a:lnTo>
                  <a:lnTo>
                    <a:pt x="31007" y="373963"/>
                  </a:lnTo>
                  <a:lnTo>
                    <a:pt x="82805" y="429565"/>
                  </a:lnTo>
                  <a:lnTo>
                    <a:pt x="116845" y="454556"/>
                  </a:lnTo>
                  <a:lnTo>
                    <a:pt x="155781" y="477392"/>
                  </a:lnTo>
                  <a:lnTo>
                    <a:pt x="199213" y="497865"/>
                  </a:lnTo>
                  <a:lnTo>
                    <a:pt x="246741" y="515765"/>
                  </a:lnTo>
                  <a:lnTo>
                    <a:pt x="297968" y="530880"/>
                  </a:lnTo>
                  <a:lnTo>
                    <a:pt x="352494" y="543002"/>
                  </a:lnTo>
                  <a:lnTo>
                    <a:pt x="409920" y="551921"/>
                  </a:lnTo>
                  <a:lnTo>
                    <a:pt x="469847" y="557426"/>
                  </a:lnTo>
                  <a:lnTo>
                    <a:pt x="531876" y="559307"/>
                  </a:lnTo>
                  <a:lnTo>
                    <a:pt x="593904" y="557426"/>
                  </a:lnTo>
                  <a:lnTo>
                    <a:pt x="653831" y="551921"/>
                  </a:lnTo>
                  <a:lnTo>
                    <a:pt x="711257" y="543002"/>
                  </a:lnTo>
                  <a:lnTo>
                    <a:pt x="765783" y="530880"/>
                  </a:lnTo>
                  <a:lnTo>
                    <a:pt x="817010" y="515765"/>
                  </a:lnTo>
                  <a:lnTo>
                    <a:pt x="864538" y="497865"/>
                  </a:lnTo>
                  <a:lnTo>
                    <a:pt x="907970" y="477392"/>
                  </a:lnTo>
                  <a:lnTo>
                    <a:pt x="946906" y="454556"/>
                  </a:lnTo>
                  <a:lnTo>
                    <a:pt x="980946" y="429565"/>
                  </a:lnTo>
                  <a:lnTo>
                    <a:pt x="1009692" y="402631"/>
                  </a:lnTo>
                  <a:lnTo>
                    <a:pt x="1049704" y="343770"/>
                  </a:lnTo>
                  <a:lnTo>
                    <a:pt x="1063752" y="279653"/>
                  </a:lnTo>
                  <a:lnTo>
                    <a:pt x="1060173" y="247043"/>
                  </a:lnTo>
                  <a:lnTo>
                    <a:pt x="1032744" y="185344"/>
                  </a:lnTo>
                  <a:lnTo>
                    <a:pt x="980946" y="129742"/>
                  </a:lnTo>
                  <a:lnTo>
                    <a:pt x="946906" y="104751"/>
                  </a:lnTo>
                  <a:lnTo>
                    <a:pt x="907970" y="81915"/>
                  </a:lnTo>
                  <a:lnTo>
                    <a:pt x="864538" y="61442"/>
                  </a:lnTo>
                  <a:lnTo>
                    <a:pt x="817010" y="43542"/>
                  </a:lnTo>
                  <a:lnTo>
                    <a:pt x="765783" y="28427"/>
                  </a:lnTo>
                  <a:lnTo>
                    <a:pt x="711257" y="16305"/>
                  </a:lnTo>
                  <a:lnTo>
                    <a:pt x="653831" y="7386"/>
                  </a:lnTo>
                  <a:lnTo>
                    <a:pt x="593904" y="1881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99944" y="2593848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60" h="559435">
                  <a:moveTo>
                    <a:pt x="0" y="279653"/>
                  </a:moveTo>
                  <a:lnTo>
                    <a:pt x="14047" y="215537"/>
                  </a:lnTo>
                  <a:lnTo>
                    <a:pt x="54059" y="156676"/>
                  </a:lnTo>
                  <a:lnTo>
                    <a:pt x="82805" y="129742"/>
                  </a:lnTo>
                  <a:lnTo>
                    <a:pt x="116845" y="104751"/>
                  </a:lnTo>
                  <a:lnTo>
                    <a:pt x="155781" y="81914"/>
                  </a:lnTo>
                  <a:lnTo>
                    <a:pt x="199213" y="61442"/>
                  </a:lnTo>
                  <a:lnTo>
                    <a:pt x="246741" y="43542"/>
                  </a:lnTo>
                  <a:lnTo>
                    <a:pt x="297968" y="28427"/>
                  </a:lnTo>
                  <a:lnTo>
                    <a:pt x="352494" y="16305"/>
                  </a:lnTo>
                  <a:lnTo>
                    <a:pt x="409920" y="7386"/>
                  </a:lnTo>
                  <a:lnTo>
                    <a:pt x="469847" y="1881"/>
                  </a:lnTo>
                  <a:lnTo>
                    <a:pt x="531876" y="0"/>
                  </a:lnTo>
                  <a:lnTo>
                    <a:pt x="593904" y="1881"/>
                  </a:lnTo>
                  <a:lnTo>
                    <a:pt x="653831" y="7386"/>
                  </a:lnTo>
                  <a:lnTo>
                    <a:pt x="711257" y="16305"/>
                  </a:lnTo>
                  <a:lnTo>
                    <a:pt x="765783" y="28427"/>
                  </a:lnTo>
                  <a:lnTo>
                    <a:pt x="817010" y="43542"/>
                  </a:lnTo>
                  <a:lnTo>
                    <a:pt x="864538" y="61442"/>
                  </a:lnTo>
                  <a:lnTo>
                    <a:pt x="907970" y="81915"/>
                  </a:lnTo>
                  <a:lnTo>
                    <a:pt x="946906" y="104751"/>
                  </a:lnTo>
                  <a:lnTo>
                    <a:pt x="980946" y="129742"/>
                  </a:lnTo>
                  <a:lnTo>
                    <a:pt x="1009692" y="156676"/>
                  </a:lnTo>
                  <a:lnTo>
                    <a:pt x="1049704" y="215537"/>
                  </a:lnTo>
                  <a:lnTo>
                    <a:pt x="1063752" y="279653"/>
                  </a:lnTo>
                  <a:lnTo>
                    <a:pt x="1060173" y="312264"/>
                  </a:lnTo>
                  <a:lnTo>
                    <a:pt x="1032744" y="373963"/>
                  </a:lnTo>
                  <a:lnTo>
                    <a:pt x="980946" y="429565"/>
                  </a:lnTo>
                  <a:lnTo>
                    <a:pt x="946906" y="454556"/>
                  </a:lnTo>
                  <a:lnTo>
                    <a:pt x="907970" y="477392"/>
                  </a:lnTo>
                  <a:lnTo>
                    <a:pt x="864538" y="497865"/>
                  </a:lnTo>
                  <a:lnTo>
                    <a:pt x="817010" y="515765"/>
                  </a:lnTo>
                  <a:lnTo>
                    <a:pt x="765783" y="530880"/>
                  </a:lnTo>
                  <a:lnTo>
                    <a:pt x="711257" y="543002"/>
                  </a:lnTo>
                  <a:lnTo>
                    <a:pt x="653831" y="551921"/>
                  </a:lnTo>
                  <a:lnTo>
                    <a:pt x="593904" y="557426"/>
                  </a:lnTo>
                  <a:lnTo>
                    <a:pt x="531876" y="559307"/>
                  </a:lnTo>
                  <a:lnTo>
                    <a:pt x="469847" y="557426"/>
                  </a:lnTo>
                  <a:lnTo>
                    <a:pt x="409920" y="551921"/>
                  </a:lnTo>
                  <a:lnTo>
                    <a:pt x="352494" y="543002"/>
                  </a:lnTo>
                  <a:lnTo>
                    <a:pt x="297968" y="530880"/>
                  </a:lnTo>
                  <a:lnTo>
                    <a:pt x="246741" y="515765"/>
                  </a:lnTo>
                  <a:lnTo>
                    <a:pt x="199213" y="497865"/>
                  </a:lnTo>
                  <a:lnTo>
                    <a:pt x="155781" y="477392"/>
                  </a:lnTo>
                  <a:lnTo>
                    <a:pt x="116845" y="454556"/>
                  </a:lnTo>
                  <a:lnTo>
                    <a:pt x="82805" y="429565"/>
                  </a:lnTo>
                  <a:lnTo>
                    <a:pt x="54059" y="402631"/>
                  </a:lnTo>
                  <a:lnTo>
                    <a:pt x="14047" y="343770"/>
                  </a:lnTo>
                  <a:lnTo>
                    <a:pt x="0" y="279653"/>
                  </a:lnTo>
                  <a:close/>
                </a:path>
              </a:pathLst>
            </a:custGeom>
            <a:ln w="12700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940557" y="2640583"/>
            <a:ext cx="3822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解决 冲突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180078" y="3572002"/>
            <a:ext cx="1076960" cy="570865"/>
            <a:chOff x="4180078" y="3572002"/>
            <a:chExt cx="1076960" cy="570865"/>
          </a:xfrm>
        </p:grpSpPr>
        <p:sp>
          <p:nvSpPr>
            <p:cNvPr id="8" name="object 8"/>
            <p:cNvSpPr/>
            <p:nvPr/>
          </p:nvSpPr>
          <p:spPr>
            <a:xfrm>
              <a:off x="4186428" y="3578352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531876" y="0"/>
                  </a:moveTo>
                  <a:lnTo>
                    <a:pt x="469847" y="1875"/>
                  </a:lnTo>
                  <a:lnTo>
                    <a:pt x="409920" y="7364"/>
                  </a:lnTo>
                  <a:lnTo>
                    <a:pt x="352494" y="16256"/>
                  </a:lnTo>
                  <a:lnTo>
                    <a:pt x="297968" y="28342"/>
                  </a:lnTo>
                  <a:lnTo>
                    <a:pt x="246741" y="43414"/>
                  </a:lnTo>
                  <a:lnTo>
                    <a:pt x="199213" y="61262"/>
                  </a:lnTo>
                  <a:lnTo>
                    <a:pt x="155781" y="81676"/>
                  </a:lnTo>
                  <a:lnTo>
                    <a:pt x="116845" y="104449"/>
                  </a:lnTo>
                  <a:lnTo>
                    <a:pt x="82805" y="129371"/>
                  </a:lnTo>
                  <a:lnTo>
                    <a:pt x="54059" y="156232"/>
                  </a:lnTo>
                  <a:lnTo>
                    <a:pt x="14047" y="214937"/>
                  </a:lnTo>
                  <a:lnTo>
                    <a:pt x="0" y="278892"/>
                  </a:lnTo>
                  <a:lnTo>
                    <a:pt x="3578" y="311420"/>
                  </a:lnTo>
                  <a:lnTo>
                    <a:pt x="31007" y="372959"/>
                  </a:lnTo>
                  <a:lnTo>
                    <a:pt x="82805" y="428412"/>
                  </a:lnTo>
                  <a:lnTo>
                    <a:pt x="116845" y="453334"/>
                  </a:lnTo>
                  <a:lnTo>
                    <a:pt x="155781" y="476107"/>
                  </a:lnTo>
                  <a:lnTo>
                    <a:pt x="199213" y="496521"/>
                  </a:lnTo>
                  <a:lnTo>
                    <a:pt x="246741" y="514369"/>
                  </a:lnTo>
                  <a:lnTo>
                    <a:pt x="297968" y="529441"/>
                  </a:lnTo>
                  <a:lnTo>
                    <a:pt x="352494" y="541527"/>
                  </a:lnTo>
                  <a:lnTo>
                    <a:pt x="409920" y="550419"/>
                  </a:lnTo>
                  <a:lnTo>
                    <a:pt x="469847" y="555908"/>
                  </a:lnTo>
                  <a:lnTo>
                    <a:pt x="531876" y="557784"/>
                  </a:lnTo>
                  <a:lnTo>
                    <a:pt x="593904" y="555908"/>
                  </a:lnTo>
                  <a:lnTo>
                    <a:pt x="653831" y="550419"/>
                  </a:lnTo>
                  <a:lnTo>
                    <a:pt x="711257" y="541527"/>
                  </a:lnTo>
                  <a:lnTo>
                    <a:pt x="765783" y="529441"/>
                  </a:lnTo>
                  <a:lnTo>
                    <a:pt x="817010" y="514369"/>
                  </a:lnTo>
                  <a:lnTo>
                    <a:pt x="864538" y="496521"/>
                  </a:lnTo>
                  <a:lnTo>
                    <a:pt x="907970" y="476107"/>
                  </a:lnTo>
                  <a:lnTo>
                    <a:pt x="946906" y="453334"/>
                  </a:lnTo>
                  <a:lnTo>
                    <a:pt x="980946" y="428412"/>
                  </a:lnTo>
                  <a:lnTo>
                    <a:pt x="1009692" y="401551"/>
                  </a:lnTo>
                  <a:lnTo>
                    <a:pt x="1049704" y="342846"/>
                  </a:lnTo>
                  <a:lnTo>
                    <a:pt x="1063752" y="278892"/>
                  </a:lnTo>
                  <a:lnTo>
                    <a:pt x="1060173" y="246363"/>
                  </a:lnTo>
                  <a:lnTo>
                    <a:pt x="1032744" y="184824"/>
                  </a:lnTo>
                  <a:lnTo>
                    <a:pt x="980946" y="129371"/>
                  </a:lnTo>
                  <a:lnTo>
                    <a:pt x="946906" y="104449"/>
                  </a:lnTo>
                  <a:lnTo>
                    <a:pt x="907970" y="81676"/>
                  </a:lnTo>
                  <a:lnTo>
                    <a:pt x="864538" y="61262"/>
                  </a:lnTo>
                  <a:lnTo>
                    <a:pt x="817010" y="43414"/>
                  </a:lnTo>
                  <a:lnTo>
                    <a:pt x="765783" y="28342"/>
                  </a:lnTo>
                  <a:lnTo>
                    <a:pt x="711257" y="16256"/>
                  </a:lnTo>
                  <a:lnTo>
                    <a:pt x="653831" y="7364"/>
                  </a:lnTo>
                  <a:lnTo>
                    <a:pt x="593904" y="1875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86428" y="3578352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0" y="278892"/>
                  </a:moveTo>
                  <a:lnTo>
                    <a:pt x="14047" y="214937"/>
                  </a:lnTo>
                  <a:lnTo>
                    <a:pt x="54059" y="156232"/>
                  </a:lnTo>
                  <a:lnTo>
                    <a:pt x="82805" y="129371"/>
                  </a:lnTo>
                  <a:lnTo>
                    <a:pt x="116845" y="104449"/>
                  </a:lnTo>
                  <a:lnTo>
                    <a:pt x="155781" y="81676"/>
                  </a:lnTo>
                  <a:lnTo>
                    <a:pt x="199213" y="61262"/>
                  </a:lnTo>
                  <a:lnTo>
                    <a:pt x="246741" y="43414"/>
                  </a:lnTo>
                  <a:lnTo>
                    <a:pt x="297968" y="28342"/>
                  </a:lnTo>
                  <a:lnTo>
                    <a:pt x="352494" y="16256"/>
                  </a:lnTo>
                  <a:lnTo>
                    <a:pt x="409920" y="7364"/>
                  </a:lnTo>
                  <a:lnTo>
                    <a:pt x="469847" y="1875"/>
                  </a:lnTo>
                  <a:lnTo>
                    <a:pt x="531876" y="0"/>
                  </a:lnTo>
                  <a:lnTo>
                    <a:pt x="593904" y="1875"/>
                  </a:lnTo>
                  <a:lnTo>
                    <a:pt x="653831" y="7364"/>
                  </a:lnTo>
                  <a:lnTo>
                    <a:pt x="711257" y="16256"/>
                  </a:lnTo>
                  <a:lnTo>
                    <a:pt x="765783" y="28342"/>
                  </a:lnTo>
                  <a:lnTo>
                    <a:pt x="817010" y="43414"/>
                  </a:lnTo>
                  <a:lnTo>
                    <a:pt x="864538" y="61262"/>
                  </a:lnTo>
                  <a:lnTo>
                    <a:pt x="907970" y="81676"/>
                  </a:lnTo>
                  <a:lnTo>
                    <a:pt x="946906" y="104449"/>
                  </a:lnTo>
                  <a:lnTo>
                    <a:pt x="980946" y="129371"/>
                  </a:lnTo>
                  <a:lnTo>
                    <a:pt x="1009692" y="156232"/>
                  </a:lnTo>
                  <a:lnTo>
                    <a:pt x="1049704" y="214937"/>
                  </a:lnTo>
                  <a:lnTo>
                    <a:pt x="1063752" y="278892"/>
                  </a:lnTo>
                  <a:lnTo>
                    <a:pt x="1060173" y="311420"/>
                  </a:lnTo>
                  <a:lnTo>
                    <a:pt x="1032744" y="372959"/>
                  </a:lnTo>
                  <a:lnTo>
                    <a:pt x="980946" y="428412"/>
                  </a:lnTo>
                  <a:lnTo>
                    <a:pt x="946906" y="453334"/>
                  </a:lnTo>
                  <a:lnTo>
                    <a:pt x="907970" y="476107"/>
                  </a:lnTo>
                  <a:lnTo>
                    <a:pt x="864538" y="496521"/>
                  </a:lnTo>
                  <a:lnTo>
                    <a:pt x="817010" y="514369"/>
                  </a:lnTo>
                  <a:lnTo>
                    <a:pt x="765783" y="529441"/>
                  </a:lnTo>
                  <a:lnTo>
                    <a:pt x="711257" y="541527"/>
                  </a:lnTo>
                  <a:lnTo>
                    <a:pt x="653831" y="550419"/>
                  </a:lnTo>
                  <a:lnTo>
                    <a:pt x="593904" y="555908"/>
                  </a:lnTo>
                  <a:lnTo>
                    <a:pt x="531876" y="557784"/>
                  </a:lnTo>
                  <a:lnTo>
                    <a:pt x="469847" y="555908"/>
                  </a:lnTo>
                  <a:lnTo>
                    <a:pt x="409920" y="550419"/>
                  </a:lnTo>
                  <a:lnTo>
                    <a:pt x="352494" y="541527"/>
                  </a:lnTo>
                  <a:lnTo>
                    <a:pt x="297968" y="529441"/>
                  </a:lnTo>
                  <a:lnTo>
                    <a:pt x="246741" y="514369"/>
                  </a:lnTo>
                  <a:lnTo>
                    <a:pt x="199213" y="496521"/>
                  </a:lnTo>
                  <a:lnTo>
                    <a:pt x="155781" y="476107"/>
                  </a:lnTo>
                  <a:lnTo>
                    <a:pt x="116845" y="453334"/>
                  </a:lnTo>
                  <a:lnTo>
                    <a:pt x="82805" y="428412"/>
                  </a:lnTo>
                  <a:lnTo>
                    <a:pt x="54059" y="401551"/>
                  </a:lnTo>
                  <a:lnTo>
                    <a:pt x="14047" y="342846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527296" y="3731133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辅导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74235" y="1650492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26077" y="1803019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影响力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32576" y="1650492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473190" y="1803019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23890" y="2599689"/>
            <a:ext cx="1076960" cy="572135"/>
            <a:chOff x="5723890" y="2599689"/>
            <a:chExt cx="1076960" cy="572135"/>
          </a:xfrm>
        </p:grpSpPr>
        <p:sp>
          <p:nvSpPr>
            <p:cNvPr id="16" name="object 16"/>
            <p:cNvSpPr/>
            <p:nvPr/>
          </p:nvSpPr>
          <p:spPr>
            <a:xfrm>
              <a:off x="5730240" y="2606039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59" h="559435">
                  <a:moveTo>
                    <a:pt x="531876" y="0"/>
                  </a:moveTo>
                  <a:lnTo>
                    <a:pt x="469847" y="1881"/>
                  </a:lnTo>
                  <a:lnTo>
                    <a:pt x="409920" y="7386"/>
                  </a:lnTo>
                  <a:lnTo>
                    <a:pt x="352494" y="16305"/>
                  </a:lnTo>
                  <a:lnTo>
                    <a:pt x="297968" y="28427"/>
                  </a:lnTo>
                  <a:lnTo>
                    <a:pt x="246741" y="43542"/>
                  </a:lnTo>
                  <a:lnTo>
                    <a:pt x="199213" y="61442"/>
                  </a:lnTo>
                  <a:lnTo>
                    <a:pt x="155781" y="81914"/>
                  </a:lnTo>
                  <a:lnTo>
                    <a:pt x="116845" y="104751"/>
                  </a:lnTo>
                  <a:lnTo>
                    <a:pt x="82805" y="129742"/>
                  </a:lnTo>
                  <a:lnTo>
                    <a:pt x="54059" y="156676"/>
                  </a:lnTo>
                  <a:lnTo>
                    <a:pt x="14047" y="215537"/>
                  </a:lnTo>
                  <a:lnTo>
                    <a:pt x="0" y="279654"/>
                  </a:lnTo>
                  <a:lnTo>
                    <a:pt x="3578" y="312264"/>
                  </a:lnTo>
                  <a:lnTo>
                    <a:pt x="31007" y="373963"/>
                  </a:lnTo>
                  <a:lnTo>
                    <a:pt x="82805" y="429565"/>
                  </a:lnTo>
                  <a:lnTo>
                    <a:pt x="116845" y="454556"/>
                  </a:lnTo>
                  <a:lnTo>
                    <a:pt x="155781" y="477392"/>
                  </a:lnTo>
                  <a:lnTo>
                    <a:pt x="199213" y="497865"/>
                  </a:lnTo>
                  <a:lnTo>
                    <a:pt x="246741" y="515765"/>
                  </a:lnTo>
                  <a:lnTo>
                    <a:pt x="297968" y="530880"/>
                  </a:lnTo>
                  <a:lnTo>
                    <a:pt x="352494" y="543002"/>
                  </a:lnTo>
                  <a:lnTo>
                    <a:pt x="409920" y="551921"/>
                  </a:lnTo>
                  <a:lnTo>
                    <a:pt x="469847" y="557426"/>
                  </a:lnTo>
                  <a:lnTo>
                    <a:pt x="531876" y="559308"/>
                  </a:lnTo>
                  <a:lnTo>
                    <a:pt x="593904" y="557426"/>
                  </a:lnTo>
                  <a:lnTo>
                    <a:pt x="653831" y="551921"/>
                  </a:lnTo>
                  <a:lnTo>
                    <a:pt x="711257" y="543002"/>
                  </a:lnTo>
                  <a:lnTo>
                    <a:pt x="765783" y="530880"/>
                  </a:lnTo>
                  <a:lnTo>
                    <a:pt x="817010" y="515765"/>
                  </a:lnTo>
                  <a:lnTo>
                    <a:pt x="864538" y="497865"/>
                  </a:lnTo>
                  <a:lnTo>
                    <a:pt x="907970" y="477393"/>
                  </a:lnTo>
                  <a:lnTo>
                    <a:pt x="946906" y="454556"/>
                  </a:lnTo>
                  <a:lnTo>
                    <a:pt x="980946" y="429565"/>
                  </a:lnTo>
                  <a:lnTo>
                    <a:pt x="1009692" y="402631"/>
                  </a:lnTo>
                  <a:lnTo>
                    <a:pt x="1049704" y="343770"/>
                  </a:lnTo>
                  <a:lnTo>
                    <a:pt x="1063752" y="279654"/>
                  </a:lnTo>
                  <a:lnTo>
                    <a:pt x="1060173" y="247043"/>
                  </a:lnTo>
                  <a:lnTo>
                    <a:pt x="1032744" y="185344"/>
                  </a:lnTo>
                  <a:lnTo>
                    <a:pt x="980946" y="129742"/>
                  </a:lnTo>
                  <a:lnTo>
                    <a:pt x="946906" y="104751"/>
                  </a:lnTo>
                  <a:lnTo>
                    <a:pt x="907970" y="81915"/>
                  </a:lnTo>
                  <a:lnTo>
                    <a:pt x="864538" y="61442"/>
                  </a:lnTo>
                  <a:lnTo>
                    <a:pt x="817010" y="43542"/>
                  </a:lnTo>
                  <a:lnTo>
                    <a:pt x="765783" y="28427"/>
                  </a:lnTo>
                  <a:lnTo>
                    <a:pt x="711257" y="16305"/>
                  </a:lnTo>
                  <a:lnTo>
                    <a:pt x="653831" y="7386"/>
                  </a:lnTo>
                  <a:lnTo>
                    <a:pt x="593904" y="1881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730240" y="2606039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59" h="559435">
                  <a:moveTo>
                    <a:pt x="0" y="279654"/>
                  </a:moveTo>
                  <a:lnTo>
                    <a:pt x="14047" y="215537"/>
                  </a:lnTo>
                  <a:lnTo>
                    <a:pt x="54059" y="156676"/>
                  </a:lnTo>
                  <a:lnTo>
                    <a:pt x="82805" y="129742"/>
                  </a:lnTo>
                  <a:lnTo>
                    <a:pt x="116845" y="104751"/>
                  </a:lnTo>
                  <a:lnTo>
                    <a:pt x="155781" y="81914"/>
                  </a:lnTo>
                  <a:lnTo>
                    <a:pt x="199213" y="61442"/>
                  </a:lnTo>
                  <a:lnTo>
                    <a:pt x="246741" y="43542"/>
                  </a:lnTo>
                  <a:lnTo>
                    <a:pt x="297968" y="28427"/>
                  </a:lnTo>
                  <a:lnTo>
                    <a:pt x="352494" y="16305"/>
                  </a:lnTo>
                  <a:lnTo>
                    <a:pt x="409920" y="7386"/>
                  </a:lnTo>
                  <a:lnTo>
                    <a:pt x="469847" y="1881"/>
                  </a:lnTo>
                  <a:lnTo>
                    <a:pt x="531876" y="0"/>
                  </a:lnTo>
                  <a:lnTo>
                    <a:pt x="593904" y="1881"/>
                  </a:lnTo>
                  <a:lnTo>
                    <a:pt x="653831" y="7386"/>
                  </a:lnTo>
                  <a:lnTo>
                    <a:pt x="711257" y="16305"/>
                  </a:lnTo>
                  <a:lnTo>
                    <a:pt x="765783" y="28427"/>
                  </a:lnTo>
                  <a:lnTo>
                    <a:pt x="817010" y="43542"/>
                  </a:lnTo>
                  <a:lnTo>
                    <a:pt x="864538" y="61442"/>
                  </a:lnTo>
                  <a:lnTo>
                    <a:pt x="907970" y="81915"/>
                  </a:lnTo>
                  <a:lnTo>
                    <a:pt x="946906" y="104751"/>
                  </a:lnTo>
                  <a:lnTo>
                    <a:pt x="980946" y="129742"/>
                  </a:lnTo>
                  <a:lnTo>
                    <a:pt x="1009692" y="156676"/>
                  </a:lnTo>
                  <a:lnTo>
                    <a:pt x="1049704" y="215537"/>
                  </a:lnTo>
                  <a:lnTo>
                    <a:pt x="1063752" y="279654"/>
                  </a:lnTo>
                  <a:lnTo>
                    <a:pt x="1060173" y="312264"/>
                  </a:lnTo>
                  <a:lnTo>
                    <a:pt x="1032744" y="373963"/>
                  </a:lnTo>
                  <a:lnTo>
                    <a:pt x="980946" y="429565"/>
                  </a:lnTo>
                  <a:lnTo>
                    <a:pt x="946906" y="454556"/>
                  </a:lnTo>
                  <a:lnTo>
                    <a:pt x="907970" y="477393"/>
                  </a:lnTo>
                  <a:lnTo>
                    <a:pt x="864538" y="497865"/>
                  </a:lnTo>
                  <a:lnTo>
                    <a:pt x="817010" y="515765"/>
                  </a:lnTo>
                  <a:lnTo>
                    <a:pt x="765783" y="530880"/>
                  </a:lnTo>
                  <a:lnTo>
                    <a:pt x="711257" y="543002"/>
                  </a:lnTo>
                  <a:lnTo>
                    <a:pt x="653831" y="551921"/>
                  </a:lnTo>
                  <a:lnTo>
                    <a:pt x="593904" y="557426"/>
                  </a:lnTo>
                  <a:lnTo>
                    <a:pt x="531876" y="559308"/>
                  </a:lnTo>
                  <a:lnTo>
                    <a:pt x="469847" y="557426"/>
                  </a:lnTo>
                  <a:lnTo>
                    <a:pt x="409920" y="551921"/>
                  </a:lnTo>
                  <a:lnTo>
                    <a:pt x="352494" y="543002"/>
                  </a:lnTo>
                  <a:lnTo>
                    <a:pt x="297968" y="530880"/>
                  </a:lnTo>
                  <a:lnTo>
                    <a:pt x="246741" y="515765"/>
                  </a:lnTo>
                  <a:lnTo>
                    <a:pt x="199213" y="497865"/>
                  </a:lnTo>
                  <a:lnTo>
                    <a:pt x="155781" y="477392"/>
                  </a:lnTo>
                  <a:lnTo>
                    <a:pt x="116845" y="454556"/>
                  </a:lnTo>
                  <a:lnTo>
                    <a:pt x="82805" y="429565"/>
                  </a:lnTo>
                  <a:lnTo>
                    <a:pt x="54059" y="402631"/>
                  </a:lnTo>
                  <a:lnTo>
                    <a:pt x="14047" y="343770"/>
                  </a:lnTo>
                  <a:lnTo>
                    <a:pt x="0" y="279654"/>
                  </a:lnTo>
                  <a:close/>
                </a:path>
              </a:pathLst>
            </a:custGeom>
            <a:ln w="12700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071108" y="2653030"/>
            <a:ext cx="3822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驱动 变革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15895" y="1650492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556129" y="1803019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决策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8036" y="3576828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27684" y="3729354"/>
            <a:ext cx="382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授权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29600" y="3576828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482965" y="3622675"/>
            <a:ext cx="560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打造高 效团队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58840" y="4741164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59" h="559435">
                <a:moveTo>
                  <a:pt x="0" y="279654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5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4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3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8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3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211061" y="4788534"/>
            <a:ext cx="5613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达至最 佳绩效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4201" y="1915858"/>
            <a:ext cx="8693785" cy="4742180"/>
            <a:chOff x="84201" y="1915858"/>
            <a:chExt cx="8693785" cy="4742180"/>
          </a:xfrm>
        </p:grpSpPr>
        <p:sp>
          <p:nvSpPr>
            <p:cNvPr id="28" name="object 28"/>
            <p:cNvSpPr/>
            <p:nvPr/>
          </p:nvSpPr>
          <p:spPr>
            <a:xfrm>
              <a:off x="3577590" y="3044189"/>
              <a:ext cx="2914015" cy="1699260"/>
            </a:xfrm>
            <a:custGeom>
              <a:avLst/>
              <a:gdLst/>
              <a:ahLst/>
              <a:cxnLst/>
              <a:rect l="l" t="t" r="r" b="b"/>
              <a:pathLst>
                <a:path w="2914015" h="1699260">
                  <a:moveTo>
                    <a:pt x="1517904" y="1011936"/>
                  </a:moveTo>
                  <a:lnTo>
                    <a:pt x="2914015" y="1699006"/>
                  </a:lnTo>
                </a:path>
                <a:path w="2914015" h="1699260">
                  <a:moveTo>
                    <a:pt x="2685415" y="121920"/>
                  </a:moveTo>
                  <a:lnTo>
                    <a:pt x="1517904" y="616585"/>
                  </a:lnTo>
                </a:path>
                <a:path w="2914015" h="1699260">
                  <a:moveTo>
                    <a:pt x="0" y="0"/>
                  </a:moveTo>
                  <a:lnTo>
                    <a:pt x="765175" y="616204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352550" y="1930145"/>
              <a:ext cx="7411084" cy="1928495"/>
            </a:xfrm>
            <a:custGeom>
              <a:avLst/>
              <a:gdLst/>
              <a:ahLst/>
              <a:cxnLst/>
              <a:rect l="l" t="t" r="r" b="b"/>
              <a:pathLst>
                <a:path w="7411084" h="1928495">
                  <a:moveTo>
                    <a:pt x="3898391" y="1928240"/>
                  </a:moveTo>
                  <a:lnTo>
                    <a:pt x="6878447" y="1926335"/>
                  </a:lnTo>
                </a:path>
                <a:path w="7411084" h="1928495">
                  <a:moveTo>
                    <a:pt x="2835275" y="1928240"/>
                  </a:moveTo>
                  <a:lnTo>
                    <a:pt x="0" y="1926335"/>
                  </a:lnTo>
                </a:path>
                <a:path w="7411084" h="1928495">
                  <a:moveTo>
                    <a:pt x="3366897" y="1648332"/>
                  </a:moveTo>
                  <a:lnTo>
                    <a:pt x="3354324" y="278891"/>
                  </a:lnTo>
                </a:path>
                <a:path w="7411084" h="1928495">
                  <a:moveTo>
                    <a:pt x="7034783" y="1728215"/>
                  </a:moveTo>
                  <a:lnTo>
                    <a:pt x="5286756" y="1153667"/>
                  </a:lnTo>
                </a:path>
                <a:path w="7411084" h="1928495">
                  <a:moveTo>
                    <a:pt x="5844540" y="0"/>
                  </a:moveTo>
                  <a:lnTo>
                    <a:pt x="7410831" y="1646681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95578" y="4053077"/>
              <a:ext cx="7567930" cy="969010"/>
            </a:xfrm>
            <a:custGeom>
              <a:avLst/>
              <a:gdLst/>
              <a:ahLst/>
              <a:cxnLst/>
              <a:rect l="l" t="t" r="r" b="b"/>
              <a:pathLst>
                <a:path w="7567930" h="969010">
                  <a:moveTo>
                    <a:pt x="7567549" y="82296"/>
                  </a:moveTo>
                  <a:lnTo>
                    <a:pt x="5827776" y="968629"/>
                  </a:lnTo>
                </a:path>
                <a:path w="7567930" h="969010">
                  <a:moveTo>
                    <a:pt x="4763262" y="96812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197096" y="5710427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0" y="278892"/>
                  </a:moveTo>
                  <a:lnTo>
                    <a:pt x="14047" y="214945"/>
                  </a:lnTo>
                  <a:lnTo>
                    <a:pt x="54059" y="156243"/>
                  </a:lnTo>
                  <a:lnTo>
                    <a:pt x="82805" y="129382"/>
                  </a:lnTo>
                  <a:lnTo>
                    <a:pt x="116845" y="104460"/>
                  </a:lnTo>
                  <a:lnTo>
                    <a:pt x="155781" y="81686"/>
                  </a:lnTo>
                  <a:lnTo>
                    <a:pt x="199213" y="61270"/>
                  </a:lnTo>
                  <a:lnTo>
                    <a:pt x="246741" y="43420"/>
                  </a:lnTo>
                  <a:lnTo>
                    <a:pt x="297968" y="28347"/>
                  </a:lnTo>
                  <a:lnTo>
                    <a:pt x="352494" y="16259"/>
                  </a:lnTo>
                  <a:lnTo>
                    <a:pt x="409920" y="7365"/>
                  </a:lnTo>
                  <a:lnTo>
                    <a:pt x="469847" y="1876"/>
                  </a:lnTo>
                  <a:lnTo>
                    <a:pt x="531876" y="0"/>
                  </a:lnTo>
                  <a:lnTo>
                    <a:pt x="593904" y="1876"/>
                  </a:lnTo>
                  <a:lnTo>
                    <a:pt x="653831" y="7365"/>
                  </a:lnTo>
                  <a:lnTo>
                    <a:pt x="711257" y="16259"/>
                  </a:lnTo>
                  <a:lnTo>
                    <a:pt x="765783" y="28347"/>
                  </a:lnTo>
                  <a:lnTo>
                    <a:pt x="817010" y="43420"/>
                  </a:lnTo>
                  <a:lnTo>
                    <a:pt x="864538" y="61270"/>
                  </a:lnTo>
                  <a:lnTo>
                    <a:pt x="907970" y="81686"/>
                  </a:lnTo>
                  <a:lnTo>
                    <a:pt x="946906" y="104460"/>
                  </a:lnTo>
                  <a:lnTo>
                    <a:pt x="980946" y="129382"/>
                  </a:lnTo>
                  <a:lnTo>
                    <a:pt x="1009692" y="156243"/>
                  </a:lnTo>
                  <a:lnTo>
                    <a:pt x="1049704" y="214945"/>
                  </a:lnTo>
                  <a:lnTo>
                    <a:pt x="1063752" y="278892"/>
                  </a:lnTo>
                  <a:lnTo>
                    <a:pt x="1060173" y="311416"/>
                  </a:lnTo>
                  <a:lnTo>
                    <a:pt x="1032744" y="372949"/>
                  </a:lnTo>
                  <a:lnTo>
                    <a:pt x="980946" y="428401"/>
                  </a:lnTo>
                  <a:lnTo>
                    <a:pt x="946906" y="453323"/>
                  </a:lnTo>
                  <a:lnTo>
                    <a:pt x="907970" y="476097"/>
                  </a:lnTo>
                  <a:lnTo>
                    <a:pt x="864538" y="496513"/>
                  </a:lnTo>
                  <a:lnTo>
                    <a:pt x="817010" y="514363"/>
                  </a:lnTo>
                  <a:lnTo>
                    <a:pt x="765783" y="529436"/>
                  </a:lnTo>
                  <a:lnTo>
                    <a:pt x="711257" y="541524"/>
                  </a:lnTo>
                  <a:lnTo>
                    <a:pt x="653831" y="550418"/>
                  </a:lnTo>
                  <a:lnTo>
                    <a:pt x="593904" y="555907"/>
                  </a:lnTo>
                  <a:lnTo>
                    <a:pt x="531876" y="557784"/>
                  </a:lnTo>
                  <a:lnTo>
                    <a:pt x="469847" y="555907"/>
                  </a:lnTo>
                  <a:lnTo>
                    <a:pt x="409920" y="550418"/>
                  </a:lnTo>
                  <a:lnTo>
                    <a:pt x="352494" y="541524"/>
                  </a:lnTo>
                  <a:lnTo>
                    <a:pt x="297968" y="529436"/>
                  </a:lnTo>
                  <a:lnTo>
                    <a:pt x="246741" y="514363"/>
                  </a:lnTo>
                  <a:lnTo>
                    <a:pt x="199213" y="496513"/>
                  </a:lnTo>
                  <a:lnTo>
                    <a:pt x="155781" y="476097"/>
                  </a:lnTo>
                  <a:lnTo>
                    <a:pt x="116845" y="453323"/>
                  </a:lnTo>
                  <a:lnTo>
                    <a:pt x="82805" y="428401"/>
                  </a:lnTo>
                  <a:lnTo>
                    <a:pt x="54059" y="401540"/>
                  </a:lnTo>
                  <a:lnTo>
                    <a:pt x="14047" y="342838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44246" y="1930145"/>
              <a:ext cx="6047740" cy="4060190"/>
            </a:xfrm>
            <a:custGeom>
              <a:avLst/>
              <a:gdLst/>
              <a:ahLst/>
              <a:cxnLst/>
              <a:rect l="l" t="t" r="r" b="b"/>
              <a:pathLst>
                <a:path w="6047740" h="4060190">
                  <a:moveTo>
                    <a:pt x="6047486" y="3371088"/>
                  </a:moveTo>
                  <a:lnTo>
                    <a:pt x="4817364" y="4059986"/>
                  </a:lnTo>
                </a:path>
                <a:path w="6047740" h="4060190">
                  <a:moveTo>
                    <a:pt x="1772412" y="0"/>
                  </a:moveTo>
                  <a:lnTo>
                    <a:pt x="0" y="1728470"/>
                  </a:lnTo>
                </a:path>
                <a:path w="6047740" h="4060190">
                  <a:moveTo>
                    <a:pt x="0" y="2122931"/>
                  </a:moveTo>
                  <a:lnTo>
                    <a:pt x="3753357" y="4059110"/>
                  </a:lnTo>
                </a:path>
                <a:path w="6047740" h="4060190">
                  <a:moveTo>
                    <a:pt x="2304288" y="278891"/>
                  </a:moveTo>
                  <a:lnTo>
                    <a:pt x="2688590" y="664590"/>
                  </a:lnTo>
                </a:path>
                <a:path w="6047740" h="4060190">
                  <a:moveTo>
                    <a:pt x="5280279" y="879601"/>
                  </a:moveTo>
                  <a:lnTo>
                    <a:pt x="2680716" y="198119"/>
                  </a:lnTo>
                </a:path>
                <a:path w="6047740" h="4060190">
                  <a:moveTo>
                    <a:pt x="2836164" y="0"/>
                  </a:moveTo>
                  <a:lnTo>
                    <a:pt x="3730752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238749" y="1930145"/>
              <a:ext cx="894715" cy="0"/>
            </a:xfrm>
            <a:custGeom>
              <a:avLst/>
              <a:gdLst/>
              <a:ahLst/>
              <a:cxnLst/>
              <a:rect l="l" t="t" r="r" b="b"/>
              <a:pathLst>
                <a:path w="894714">
                  <a:moveTo>
                    <a:pt x="0" y="0"/>
                  </a:moveTo>
                  <a:lnTo>
                    <a:pt x="894588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6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6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9550907" y="2316479"/>
            <a:ext cx="2359660" cy="727075"/>
          </a:xfrm>
          <a:prstGeom prst="rect">
            <a:avLst/>
          </a:prstGeom>
          <a:solidFill>
            <a:srgbClr val="7B7B7B"/>
          </a:solidFill>
          <a:ln w="12700">
            <a:solidFill>
              <a:srgbClr val="A4A4A4"/>
            </a:solidFill>
          </a:ln>
        </p:spPr>
        <p:txBody>
          <a:bodyPr vert="horz" wrap="square" lIns="0" tIns="203835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605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转型企业</a:t>
            </a: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团队必备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35221" y="5732782"/>
            <a:ext cx="560705" cy="4743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计划与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组织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550907" y="3049777"/>
            <a:ext cx="2359660" cy="728980"/>
          </a:xfrm>
          <a:prstGeom prst="rect">
            <a:avLst/>
          </a:prstGeom>
          <a:solidFill>
            <a:srgbClr val="E0E0E0">
              <a:alpha val="90194"/>
            </a:srgbClr>
          </a:solidFill>
        </p:spPr>
        <p:txBody>
          <a:bodyPr vert="horz" wrap="square" lIns="0" tIns="40640" rIns="0" bIns="0" rtlCol="0">
            <a:spAutoFit/>
          </a:bodyPr>
          <a:lstStyle/>
          <a:p>
            <a:pPr marL="189865" indent="-114935">
              <a:lnSpc>
                <a:spcPts val="1595"/>
              </a:lnSpc>
              <a:spcBef>
                <a:spcPts val="320"/>
              </a:spcBef>
              <a:buChar char="•"/>
              <a:tabLst>
                <a:tab pos="19050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驱动变革、解决冲突、辅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89865">
              <a:lnSpc>
                <a:spcPts val="1595"/>
              </a:lnSpc>
            </a:pP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46708" y="297941"/>
            <a:ext cx="41541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中基层管理者胜任力</a:t>
            </a:r>
            <a:endParaRPr spc="-5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solidFill>
                  <a:srgbClr val="FFFFFF"/>
                </a:solidFill>
              </a:rPr>
              <a:t>不</a:t>
            </a:r>
            <a:r>
              <a:rPr sz="2800" spc="-10" dirty="0">
                <a:solidFill>
                  <a:srgbClr val="FFFFFF"/>
                </a:solidFill>
              </a:rPr>
              <a:t>同场景</a:t>
            </a:r>
            <a:r>
              <a:rPr sz="2800" spc="5" dirty="0">
                <a:solidFill>
                  <a:srgbClr val="FFFFFF"/>
                </a:solidFill>
              </a:rPr>
              <a:t>快</a:t>
            </a:r>
            <a:r>
              <a:rPr sz="2800" spc="-10" dirty="0">
                <a:solidFill>
                  <a:srgbClr val="FFFFFF"/>
                </a:solidFill>
              </a:rPr>
              <a:t>速套用</a:t>
            </a:r>
            <a:r>
              <a:rPr sz="2800" spc="5" dirty="0">
                <a:solidFill>
                  <a:srgbClr val="FFFFFF"/>
                </a:solidFill>
              </a:rPr>
              <a:t>模</a:t>
            </a:r>
            <a:r>
              <a:rPr sz="2800" spc="-15" dirty="0">
                <a:solidFill>
                  <a:srgbClr val="FFFFFF"/>
                </a:solidFill>
              </a:rPr>
              <a:t>型</a:t>
            </a:r>
            <a:endParaRPr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6227" y="2615183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3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6842" y="2661031"/>
            <a:ext cx="3829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解决 冲突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2711" y="3598164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60" h="559435">
                <a:moveTo>
                  <a:pt x="0" y="279654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5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4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4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3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8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3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13579" y="3751579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辅导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0520" y="1670304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60" h="559435">
                <a:moveTo>
                  <a:pt x="0" y="279654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4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4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3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8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2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12741" y="1823466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影响力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12509" y="1663954"/>
            <a:ext cx="1076960" cy="572135"/>
            <a:chOff x="6112509" y="1663954"/>
            <a:chExt cx="1076960" cy="572135"/>
          </a:xfrm>
        </p:grpSpPr>
        <p:sp>
          <p:nvSpPr>
            <p:cNvPr id="10" name="object 10"/>
            <p:cNvSpPr/>
            <p:nvPr/>
          </p:nvSpPr>
          <p:spPr>
            <a:xfrm>
              <a:off x="6118859" y="1670304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59" h="559435">
                  <a:moveTo>
                    <a:pt x="531875" y="0"/>
                  </a:moveTo>
                  <a:lnTo>
                    <a:pt x="469847" y="1881"/>
                  </a:lnTo>
                  <a:lnTo>
                    <a:pt x="409920" y="7386"/>
                  </a:lnTo>
                  <a:lnTo>
                    <a:pt x="352494" y="16305"/>
                  </a:lnTo>
                  <a:lnTo>
                    <a:pt x="297968" y="28427"/>
                  </a:lnTo>
                  <a:lnTo>
                    <a:pt x="246741" y="43542"/>
                  </a:lnTo>
                  <a:lnTo>
                    <a:pt x="199213" y="61442"/>
                  </a:lnTo>
                  <a:lnTo>
                    <a:pt x="155781" y="81914"/>
                  </a:lnTo>
                  <a:lnTo>
                    <a:pt x="116845" y="104751"/>
                  </a:lnTo>
                  <a:lnTo>
                    <a:pt x="82805" y="129742"/>
                  </a:lnTo>
                  <a:lnTo>
                    <a:pt x="54059" y="156676"/>
                  </a:lnTo>
                  <a:lnTo>
                    <a:pt x="14047" y="215537"/>
                  </a:lnTo>
                  <a:lnTo>
                    <a:pt x="0" y="279654"/>
                  </a:lnTo>
                  <a:lnTo>
                    <a:pt x="3578" y="312264"/>
                  </a:lnTo>
                  <a:lnTo>
                    <a:pt x="31007" y="373963"/>
                  </a:lnTo>
                  <a:lnTo>
                    <a:pt x="82805" y="429565"/>
                  </a:lnTo>
                  <a:lnTo>
                    <a:pt x="116845" y="454556"/>
                  </a:lnTo>
                  <a:lnTo>
                    <a:pt x="155781" y="477392"/>
                  </a:lnTo>
                  <a:lnTo>
                    <a:pt x="199213" y="497865"/>
                  </a:lnTo>
                  <a:lnTo>
                    <a:pt x="246741" y="515765"/>
                  </a:lnTo>
                  <a:lnTo>
                    <a:pt x="297968" y="530880"/>
                  </a:lnTo>
                  <a:lnTo>
                    <a:pt x="352494" y="543002"/>
                  </a:lnTo>
                  <a:lnTo>
                    <a:pt x="409920" y="551921"/>
                  </a:lnTo>
                  <a:lnTo>
                    <a:pt x="469847" y="557426"/>
                  </a:lnTo>
                  <a:lnTo>
                    <a:pt x="531875" y="559308"/>
                  </a:lnTo>
                  <a:lnTo>
                    <a:pt x="593904" y="557426"/>
                  </a:lnTo>
                  <a:lnTo>
                    <a:pt x="653831" y="551921"/>
                  </a:lnTo>
                  <a:lnTo>
                    <a:pt x="711257" y="543002"/>
                  </a:lnTo>
                  <a:lnTo>
                    <a:pt x="765783" y="530880"/>
                  </a:lnTo>
                  <a:lnTo>
                    <a:pt x="817010" y="515765"/>
                  </a:lnTo>
                  <a:lnTo>
                    <a:pt x="864538" y="497865"/>
                  </a:lnTo>
                  <a:lnTo>
                    <a:pt x="907970" y="477393"/>
                  </a:lnTo>
                  <a:lnTo>
                    <a:pt x="946906" y="454556"/>
                  </a:lnTo>
                  <a:lnTo>
                    <a:pt x="980946" y="429565"/>
                  </a:lnTo>
                  <a:lnTo>
                    <a:pt x="1009692" y="402631"/>
                  </a:lnTo>
                  <a:lnTo>
                    <a:pt x="1049704" y="343770"/>
                  </a:lnTo>
                  <a:lnTo>
                    <a:pt x="1063751" y="279654"/>
                  </a:lnTo>
                  <a:lnTo>
                    <a:pt x="1060173" y="247043"/>
                  </a:lnTo>
                  <a:lnTo>
                    <a:pt x="1032744" y="185344"/>
                  </a:lnTo>
                  <a:lnTo>
                    <a:pt x="980946" y="129742"/>
                  </a:lnTo>
                  <a:lnTo>
                    <a:pt x="946906" y="104751"/>
                  </a:lnTo>
                  <a:lnTo>
                    <a:pt x="907970" y="81915"/>
                  </a:lnTo>
                  <a:lnTo>
                    <a:pt x="864538" y="61442"/>
                  </a:lnTo>
                  <a:lnTo>
                    <a:pt x="817010" y="43542"/>
                  </a:lnTo>
                  <a:lnTo>
                    <a:pt x="765783" y="28427"/>
                  </a:lnTo>
                  <a:lnTo>
                    <a:pt x="711257" y="16305"/>
                  </a:lnTo>
                  <a:lnTo>
                    <a:pt x="653831" y="7386"/>
                  </a:lnTo>
                  <a:lnTo>
                    <a:pt x="593904" y="1881"/>
                  </a:lnTo>
                  <a:lnTo>
                    <a:pt x="5318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18859" y="1670304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59" h="559435">
                  <a:moveTo>
                    <a:pt x="0" y="279654"/>
                  </a:moveTo>
                  <a:lnTo>
                    <a:pt x="14047" y="215537"/>
                  </a:lnTo>
                  <a:lnTo>
                    <a:pt x="54059" y="156676"/>
                  </a:lnTo>
                  <a:lnTo>
                    <a:pt x="82805" y="129742"/>
                  </a:lnTo>
                  <a:lnTo>
                    <a:pt x="116845" y="104751"/>
                  </a:lnTo>
                  <a:lnTo>
                    <a:pt x="155781" y="81914"/>
                  </a:lnTo>
                  <a:lnTo>
                    <a:pt x="199213" y="61442"/>
                  </a:lnTo>
                  <a:lnTo>
                    <a:pt x="246741" y="43542"/>
                  </a:lnTo>
                  <a:lnTo>
                    <a:pt x="297968" y="28427"/>
                  </a:lnTo>
                  <a:lnTo>
                    <a:pt x="352494" y="16305"/>
                  </a:lnTo>
                  <a:lnTo>
                    <a:pt x="409920" y="7386"/>
                  </a:lnTo>
                  <a:lnTo>
                    <a:pt x="469847" y="1881"/>
                  </a:lnTo>
                  <a:lnTo>
                    <a:pt x="531875" y="0"/>
                  </a:lnTo>
                  <a:lnTo>
                    <a:pt x="593904" y="1881"/>
                  </a:lnTo>
                  <a:lnTo>
                    <a:pt x="653831" y="7386"/>
                  </a:lnTo>
                  <a:lnTo>
                    <a:pt x="711257" y="16305"/>
                  </a:lnTo>
                  <a:lnTo>
                    <a:pt x="765783" y="28427"/>
                  </a:lnTo>
                  <a:lnTo>
                    <a:pt x="817010" y="43542"/>
                  </a:lnTo>
                  <a:lnTo>
                    <a:pt x="864538" y="61442"/>
                  </a:lnTo>
                  <a:lnTo>
                    <a:pt x="907970" y="81915"/>
                  </a:lnTo>
                  <a:lnTo>
                    <a:pt x="946906" y="104751"/>
                  </a:lnTo>
                  <a:lnTo>
                    <a:pt x="980946" y="129742"/>
                  </a:lnTo>
                  <a:lnTo>
                    <a:pt x="1009692" y="156676"/>
                  </a:lnTo>
                  <a:lnTo>
                    <a:pt x="1049704" y="215537"/>
                  </a:lnTo>
                  <a:lnTo>
                    <a:pt x="1063751" y="279654"/>
                  </a:lnTo>
                  <a:lnTo>
                    <a:pt x="1060173" y="312264"/>
                  </a:lnTo>
                  <a:lnTo>
                    <a:pt x="1032744" y="373963"/>
                  </a:lnTo>
                  <a:lnTo>
                    <a:pt x="980946" y="429565"/>
                  </a:lnTo>
                  <a:lnTo>
                    <a:pt x="946906" y="454556"/>
                  </a:lnTo>
                  <a:lnTo>
                    <a:pt x="907970" y="477393"/>
                  </a:lnTo>
                  <a:lnTo>
                    <a:pt x="864538" y="497865"/>
                  </a:lnTo>
                  <a:lnTo>
                    <a:pt x="817010" y="515765"/>
                  </a:lnTo>
                  <a:lnTo>
                    <a:pt x="765783" y="530880"/>
                  </a:lnTo>
                  <a:lnTo>
                    <a:pt x="711257" y="543002"/>
                  </a:lnTo>
                  <a:lnTo>
                    <a:pt x="653831" y="551921"/>
                  </a:lnTo>
                  <a:lnTo>
                    <a:pt x="593904" y="557426"/>
                  </a:lnTo>
                  <a:lnTo>
                    <a:pt x="531875" y="559308"/>
                  </a:lnTo>
                  <a:lnTo>
                    <a:pt x="469847" y="557426"/>
                  </a:lnTo>
                  <a:lnTo>
                    <a:pt x="409920" y="551921"/>
                  </a:lnTo>
                  <a:lnTo>
                    <a:pt x="352494" y="543002"/>
                  </a:lnTo>
                  <a:lnTo>
                    <a:pt x="297968" y="530880"/>
                  </a:lnTo>
                  <a:lnTo>
                    <a:pt x="246741" y="515765"/>
                  </a:lnTo>
                  <a:lnTo>
                    <a:pt x="199213" y="497865"/>
                  </a:lnTo>
                  <a:lnTo>
                    <a:pt x="155781" y="477392"/>
                  </a:lnTo>
                  <a:lnTo>
                    <a:pt x="116845" y="454556"/>
                  </a:lnTo>
                  <a:lnTo>
                    <a:pt x="82805" y="429565"/>
                  </a:lnTo>
                  <a:lnTo>
                    <a:pt x="54059" y="402631"/>
                  </a:lnTo>
                  <a:lnTo>
                    <a:pt x="14047" y="343770"/>
                  </a:lnTo>
                  <a:lnTo>
                    <a:pt x="0" y="279654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459473" y="1823466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6523" y="2627376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57391" y="2673476"/>
            <a:ext cx="3822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驱动 变革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02179" y="1670304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60" h="559435">
                <a:moveTo>
                  <a:pt x="0" y="279654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4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4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3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8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2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542413" y="1823466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决策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4320" y="3596640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14273" y="3749802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授权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209533" y="3590290"/>
            <a:ext cx="1076960" cy="570865"/>
            <a:chOff x="8209533" y="3590290"/>
            <a:chExt cx="1076960" cy="570865"/>
          </a:xfrm>
        </p:grpSpPr>
        <p:sp>
          <p:nvSpPr>
            <p:cNvPr id="20" name="object 20"/>
            <p:cNvSpPr/>
            <p:nvPr/>
          </p:nvSpPr>
          <p:spPr>
            <a:xfrm>
              <a:off x="8215883" y="3596640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59" h="558164">
                  <a:moveTo>
                    <a:pt x="531876" y="0"/>
                  </a:moveTo>
                  <a:lnTo>
                    <a:pt x="469847" y="1875"/>
                  </a:lnTo>
                  <a:lnTo>
                    <a:pt x="409920" y="7364"/>
                  </a:lnTo>
                  <a:lnTo>
                    <a:pt x="352494" y="16256"/>
                  </a:lnTo>
                  <a:lnTo>
                    <a:pt x="297968" y="28342"/>
                  </a:lnTo>
                  <a:lnTo>
                    <a:pt x="246741" y="43414"/>
                  </a:lnTo>
                  <a:lnTo>
                    <a:pt x="199213" y="61262"/>
                  </a:lnTo>
                  <a:lnTo>
                    <a:pt x="155781" y="81676"/>
                  </a:lnTo>
                  <a:lnTo>
                    <a:pt x="116845" y="104449"/>
                  </a:lnTo>
                  <a:lnTo>
                    <a:pt x="82805" y="129371"/>
                  </a:lnTo>
                  <a:lnTo>
                    <a:pt x="54059" y="156232"/>
                  </a:lnTo>
                  <a:lnTo>
                    <a:pt x="14047" y="214937"/>
                  </a:lnTo>
                  <a:lnTo>
                    <a:pt x="0" y="278892"/>
                  </a:lnTo>
                  <a:lnTo>
                    <a:pt x="3578" y="311420"/>
                  </a:lnTo>
                  <a:lnTo>
                    <a:pt x="31007" y="372959"/>
                  </a:lnTo>
                  <a:lnTo>
                    <a:pt x="82805" y="428412"/>
                  </a:lnTo>
                  <a:lnTo>
                    <a:pt x="116845" y="453334"/>
                  </a:lnTo>
                  <a:lnTo>
                    <a:pt x="155781" y="476107"/>
                  </a:lnTo>
                  <a:lnTo>
                    <a:pt x="199213" y="496521"/>
                  </a:lnTo>
                  <a:lnTo>
                    <a:pt x="246741" y="514369"/>
                  </a:lnTo>
                  <a:lnTo>
                    <a:pt x="297968" y="529441"/>
                  </a:lnTo>
                  <a:lnTo>
                    <a:pt x="352494" y="541527"/>
                  </a:lnTo>
                  <a:lnTo>
                    <a:pt x="409920" y="550419"/>
                  </a:lnTo>
                  <a:lnTo>
                    <a:pt x="469847" y="555908"/>
                  </a:lnTo>
                  <a:lnTo>
                    <a:pt x="531876" y="557784"/>
                  </a:lnTo>
                  <a:lnTo>
                    <a:pt x="593904" y="555908"/>
                  </a:lnTo>
                  <a:lnTo>
                    <a:pt x="653831" y="550419"/>
                  </a:lnTo>
                  <a:lnTo>
                    <a:pt x="711257" y="541527"/>
                  </a:lnTo>
                  <a:lnTo>
                    <a:pt x="765783" y="529441"/>
                  </a:lnTo>
                  <a:lnTo>
                    <a:pt x="817010" y="514369"/>
                  </a:lnTo>
                  <a:lnTo>
                    <a:pt x="864538" y="496521"/>
                  </a:lnTo>
                  <a:lnTo>
                    <a:pt x="907970" y="476107"/>
                  </a:lnTo>
                  <a:lnTo>
                    <a:pt x="946906" y="453334"/>
                  </a:lnTo>
                  <a:lnTo>
                    <a:pt x="980946" y="428412"/>
                  </a:lnTo>
                  <a:lnTo>
                    <a:pt x="1009692" y="401551"/>
                  </a:lnTo>
                  <a:lnTo>
                    <a:pt x="1049704" y="342846"/>
                  </a:lnTo>
                  <a:lnTo>
                    <a:pt x="1063752" y="278892"/>
                  </a:lnTo>
                  <a:lnTo>
                    <a:pt x="1060173" y="246363"/>
                  </a:lnTo>
                  <a:lnTo>
                    <a:pt x="1032744" y="184824"/>
                  </a:lnTo>
                  <a:lnTo>
                    <a:pt x="980946" y="129371"/>
                  </a:lnTo>
                  <a:lnTo>
                    <a:pt x="946906" y="104449"/>
                  </a:lnTo>
                  <a:lnTo>
                    <a:pt x="907970" y="81676"/>
                  </a:lnTo>
                  <a:lnTo>
                    <a:pt x="864538" y="61262"/>
                  </a:lnTo>
                  <a:lnTo>
                    <a:pt x="817010" y="43414"/>
                  </a:lnTo>
                  <a:lnTo>
                    <a:pt x="765783" y="28342"/>
                  </a:lnTo>
                  <a:lnTo>
                    <a:pt x="711257" y="16256"/>
                  </a:lnTo>
                  <a:lnTo>
                    <a:pt x="653831" y="7364"/>
                  </a:lnTo>
                  <a:lnTo>
                    <a:pt x="593904" y="1875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215883" y="3596640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59" h="558164">
                  <a:moveTo>
                    <a:pt x="0" y="278892"/>
                  </a:moveTo>
                  <a:lnTo>
                    <a:pt x="14047" y="214937"/>
                  </a:lnTo>
                  <a:lnTo>
                    <a:pt x="54059" y="156232"/>
                  </a:lnTo>
                  <a:lnTo>
                    <a:pt x="82805" y="129371"/>
                  </a:lnTo>
                  <a:lnTo>
                    <a:pt x="116845" y="104449"/>
                  </a:lnTo>
                  <a:lnTo>
                    <a:pt x="155781" y="81676"/>
                  </a:lnTo>
                  <a:lnTo>
                    <a:pt x="199213" y="61262"/>
                  </a:lnTo>
                  <a:lnTo>
                    <a:pt x="246741" y="43414"/>
                  </a:lnTo>
                  <a:lnTo>
                    <a:pt x="297968" y="28342"/>
                  </a:lnTo>
                  <a:lnTo>
                    <a:pt x="352494" y="16256"/>
                  </a:lnTo>
                  <a:lnTo>
                    <a:pt x="409920" y="7364"/>
                  </a:lnTo>
                  <a:lnTo>
                    <a:pt x="469847" y="1875"/>
                  </a:lnTo>
                  <a:lnTo>
                    <a:pt x="531876" y="0"/>
                  </a:lnTo>
                  <a:lnTo>
                    <a:pt x="593904" y="1875"/>
                  </a:lnTo>
                  <a:lnTo>
                    <a:pt x="653831" y="7364"/>
                  </a:lnTo>
                  <a:lnTo>
                    <a:pt x="711257" y="16256"/>
                  </a:lnTo>
                  <a:lnTo>
                    <a:pt x="765783" y="28342"/>
                  </a:lnTo>
                  <a:lnTo>
                    <a:pt x="817010" y="43414"/>
                  </a:lnTo>
                  <a:lnTo>
                    <a:pt x="864538" y="61262"/>
                  </a:lnTo>
                  <a:lnTo>
                    <a:pt x="907970" y="81676"/>
                  </a:lnTo>
                  <a:lnTo>
                    <a:pt x="946906" y="104449"/>
                  </a:lnTo>
                  <a:lnTo>
                    <a:pt x="980946" y="129371"/>
                  </a:lnTo>
                  <a:lnTo>
                    <a:pt x="1009692" y="156232"/>
                  </a:lnTo>
                  <a:lnTo>
                    <a:pt x="1049704" y="214937"/>
                  </a:lnTo>
                  <a:lnTo>
                    <a:pt x="1063752" y="278892"/>
                  </a:lnTo>
                  <a:lnTo>
                    <a:pt x="1060173" y="311420"/>
                  </a:lnTo>
                  <a:lnTo>
                    <a:pt x="1032744" y="372959"/>
                  </a:lnTo>
                  <a:lnTo>
                    <a:pt x="980946" y="428412"/>
                  </a:lnTo>
                  <a:lnTo>
                    <a:pt x="946906" y="453334"/>
                  </a:lnTo>
                  <a:lnTo>
                    <a:pt x="907970" y="476107"/>
                  </a:lnTo>
                  <a:lnTo>
                    <a:pt x="864538" y="496521"/>
                  </a:lnTo>
                  <a:lnTo>
                    <a:pt x="817010" y="514369"/>
                  </a:lnTo>
                  <a:lnTo>
                    <a:pt x="765783" y="529441"/>
                  </a:lnTo>
                  <a:lnTo>
                    <a:pt x="711257" y="541527"/>
                  </a:lnTo>
                  <a:lnTo>
                    <a:pt x="653831" y="550419"/>
                  </a:lnTo>
                  <a:lnTo>
                    <a:pt x="593904" y="555908"/>
                  </a:lnTo>
                  <a:lnTo>
                    <a:pt x="531876" y="557784"/>
                  </a:lnTo>
                  <a:lnTo>
                    <a:pt x="469847" y="555908"/>
                  </a:lnTo>
                  <a:lnTo>
                    <a:pt x="409920" y="550419"/>
                  </a:lnTo>
                  <a:lnTo>
                    <a:pt x="352494" y="541527"/>
                  </a:lnTo>
                  <a:lnTo>
                    <a:pt x="297968" y="529441"/>
                  </a:lnTo>
                  <a:lnTo>
                    <a:pt x="246741" y="514369"/>
                  </a:lnTo>
                  <a:lnTo>
                    <a:pt x="199213" y="496521"/>
                  </a:lnTo>
                  <a:lnTo>
                    <a:pt x="155781" y="476107"/>
                  </a:lnTo>
                  <a:lnTo>
                    <a:pt x="116845" y="453334"/>
                  </a:lnTo>
                  <a:lnTo>
                    <a:pt x="82805" y="428412"/>
                  </a:lnTo>
                  <a:lnTo>
                    <a:pt x="54059" y="401551"/>
                  </a:lnTo>
                  <a:lnTo>
                    <a:pt x="14047" y="342846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8469248" y="3643121"/>
            <a:ext cx="560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打造高 效团队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38773" y="4756150"/>
            <a:ext cx="1076960" cy="570865"/>
            <a:chOff x="5938773" y="4756150"/>
            <a:chExt cx="1076960" cy="570865"/>
          </a:xfrm>
        </p:grpSpPr>
        <p:sp>
          <p:nvSpPr>
            <p:cNvPr id="24" name="object 24"/>
            <p:cNvSpPr/>
            <p:nvPr/>
          </p:nvSpPr>
          <p:spPr>
            <a:xfrm>
              <a:off x="5945123" y="4762500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59" h="558164">
                  <a:moveTo>
                    <a:pt x="531876" y="0"/>
                  </a:moveTo>
                  <a:lnTo>
                    <a:pt x="469847" y="1875"/>
                  </a:lnTo>
                  <a:lnTo>
                    <a:pt x="409920" y="7364"/>
                  </a:lnTo>
                  <a:lnTo>
                    <a:pt x="352494" y="16256"/>
                  </a:lnTo>
                  <a:lnTo>
                    <a:pt x="297968" y="28342"/>
                  </a:lnTo>
                  <a:lnTo>
                    <a:pt x="246741" y="43414"/>
                  </a:lnTo>
                  <a:lnTo>
                    <a:pt x="199213" y="61262"/>
                  </a:lnTo>
                  <a:lnTo>
                    <a:pt x="155781" y="81676"/>
                  </a:lnTo>
                  <a:lnTo>
                    <a:pt x="116845" y="104449"/>
                  </a:lnTo>
                  <a:lnTo>
                    <a:pt x="82805" y="129371"/>
                  </a:lnTo>
                  <a:lnTo>
                    <a:pt x="54059" y="156232"/>
                  </a:lnTo>
                  <a:lnTo>
                    <a:pt x="14047" y="214937"/>
                  </a:lnTo>
                  <a:lnTo>
                    <a:pt x="0" y="278892"/>
                  </a:lnTo>
                  <a:lnTo>
                    <a:pt x="3578" y="311420"/>
                  </a:lnTo>
                  <a:lnTo>
                    <a:pt x="31007" y="372959"/>
                  </a:lnTo>
                  <a:lnTo>
                    <a:pt x="82805" y="428412"/>
                  </a:lnTo>
                  <a:lnTo>
                    <a:pt x="116845" y="453334"/>
                  </a:lnTo>
                  <a:lnTo>
                    <a:pt x="155781" y="476107"/>
                  </a:lnTo>
                  <a:lnTo>
                    <a:pt x="199213" y="496521"/>
                  </a:lnTo>
                  <a:lnTo>
                    <a:pt x="246741" y="514369"/>
                  </a:lnTo>
                  <a:lnTo>
                    <a:pt x="297968" y="529441"/>
                  </a:lnTo>
                  <a:lnTo>
                    <a:pt x="352494" y="541527"/>
                  </a:lnTo>
                  <a:lnTo>
                    <a:pt x="409920" y="550419"/>
                  </a:lnTo>
                  <a:lnTo>
                    <a:pt x="469847" y="555908"/>
                  </a:lnTo>
                  <a:lnTo>
                    <a:pt x="531876" y="557784"/>
                  </a:lnTo>
                  <a:lnTo>
                    <a:pt x="593904" y="555908"/>
                  </a:lnTo>
                  <a:lnTo>
                    <a:pt x="653831" y="550419"/>
                  </a:lnTo>
                  <a:lnTo>
                    <a:pt x="711257" y="541527"/>
                  </a:lnTo>
                  <a:lnTo>
                    <a:pt x="765783" y="529441"/>
                  </a:lnTo>
                  <a:lnTo>
                    <a:pt x="817010" y="514369"/>
                  </a:lnTo>
                  <a:lnTo>
                    <a:pt x="864538" y="496521"/>
                  </a:lnTo>
                  <a:lnTo>
                    <a:pt x="907970" y="476107"/>
                  </a:lnTo>
                  <a:lnTo>
                    <a:pt x="946906" y="453334"/>
                  </a:lnTo>
                  <a:lnTo>
                    <a:pt x="980946" y="428412"/>
                  </a:lnTo>
                  <a:lnTo>
                    <a:pt x="1009692" y="401551"/>
                  </a:lnTo>
                  <a:lnTo>
                    <a:pt x="1049704" y="342846"/>
                  </a:lnTo>
                  <a:lnTo>
                    <a:pt x="1063752" y="278892"/>
                  </a:lnTo>
                  <a:lnTo>
                    <a:pt x="1060173" y="246363"/>
                  </a:lnTo>
                  <a:lnTo>
                    <a:pt x="1032744" y="184824"/>
                  </a:lnTo>
                  <a:lnTo>
                    <a:pt x="980946" y="129371"/>
                  </a:lnTo>
                  <a:lnTo>
                    <a:pt x="946906" y="104449"/>
                  </a:lnTo>
                  <a:lnTo>
                    <a:pt x="907970" y="81676"/>
                  </a:lnTo>
                  <a:lnTo>
                    <a:pt x="864538" y="61262"/>
                  </a:lnTo>
                  <a:lnTo>
                    <a:pt x="817010" y="43414"/>
                  </a:lnTo>
                  <a:lnTo>
                    <a:pt x="765783" y="28342"/>
                  </a:lnTo>
                  <a:lnTo>
                    <a:pt x="711257" y="16256"/>
                  </a:lnTo>
                  <a:lnTo>
                    <a:pt x="653831" y="7364"/>
                  </a:lnTo>
                  <a:lnTo>
                    <a:pt x="593904" y="1875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945123" y="4762500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59" h="558164">
                  <a:moveTo>
                    <a:pt x="0" y="278892"/>
                  </a:moveTo>
                  <a:lnTo>
                    <a:pt x="14047" y="214937"/>
                  </a:lnTo>
                  <a:lnTo>
                    <a:pt x="54059" y="156232"/>
                  </a:lnTo>
                  <a:lnTo>
                    <a:pt x="82805" y="129371"/>
                  </a:lnTo>
                  <a:lnTo>
                    <a:pt x="116845" y="104449"/>
                  </a:lnTo>
                  <a:lnTo>
                    <a:pt x="155781" y="81676"/>
                  </a:lnTo>
                  <a:lnTo>
                    <a:pt x="199213" y="61262"/>
                  </a:lnTo>
                  <a:lnTo>
                    <a:pt x="246741" y="43414"/>
                  </a:lnTo>
                  <a:lnTo>
                    <a:pt x="297968" y="28342"/>
                  </a:lnTo>
                  <a:lnTo>
                    <a:pt x="352494" y="16256"/>
                  </a:lnTo>
                  <a:lnTo>
                    <a:pt x="409920" y="7364"/>
                  </a:lnTo>
                  <a:lnTo>
                    <a:pt x="469847" y="1875"/>
                  </a:lnTo>
                  <a:lnTo>
                    <a:pt x="531876" y="0"/>
                  </a:lnTo>
                  <a:lnTo>
                    <a:pt x="593904" y="1875"/>
                  </a:lnTo>
                  <a:lnTo>
                    <a:pt x="653831" y="7364"/>
                  </a:lnTo>
                  <a:lnTo>
                    <a:pt x="711257" y="16256"/>
                  </a:lnTo>
                  <a:lnTo>
                    <a:pt x="765783" y="28342"/>
                  </a:lnTo>
                  <a:lnTo>
                    <a:pt x="817010" y="43414"/>
                  </a:lnTo>
                  <a:lnTo>
                    <a:pt x="864538" y="61262"/>
                  </a:lnTo>
                  <a:lnTo>
                    <a:pt x="907970" y="81676"/>
                  </a:lnTo>
                  <a:lnTo>
                    <a:pt x="946906" y="104449"/>
                  </a:lnTo>
                  <a:lnTo>
                    <a:pt x="980946" y="129371"/>
                  </a:lnTo>
                  <a:lnTo>
                    <a:pt x="1009692" y="156232"/>
                  </a:lnTo>
                  <a:lnTo>
                    <a:pt x="1049704" y="214937"/>
                  </a:lnTo>
                  <a:lnTo>
                    <a:pt x="1063752" y="278892"/>
                  </a:lnTo>
                  <a:lnTo>
                    <a:pt x="1060173" y="311420"/>
                  </a:lnTo>
                  <a:lnTo>
                    <a:pt x="1032744" y="372959"/>
                  </a:lnTo>
                  <a:lnTo>
                    <a:pt x="980946" y="428412"/>
                  </a:lnTo>
                  <a:lnTo>
                    <a:pt x="946906" y="453334"/>
                  </a:lnTo>
                  <a:lnTo>
                    <a:pt x="907970" y="476107"/>
                  </a:lnTo>
                  <a:lnTo>
                    <a:pt x="864538" y="496521"/>
                  </a:lnTo>
                  <a:lnTo>
                    <a:pt x="817010" y="514369"/>
                  </a:lnTo>
                  <a:lnTo>
                    <a:pt x="765783" y="529441"/>
                  </a:lnTo>
                  <a:lnTo>
                    <a:pt x="711257" y="541527"/>
                  </a:lnTo>
                  <a:lnTo>
                    <a:pt x="653831" y="550419"/>
                  </a:lnTo>
                  <a:lnTo>
                    <a:pt x="593904" y="555908"/>
                  </a:lnTo>
                  <a:lnTo>
                    <a:pt x="531876" y="557784"/>
                  </a:lnTo>
                  <a:lnTo>
                    <a:pt x="469847" y="555908"/>
                  </a:lnTo>
                  <a:lnTo>
                    <a:pt x="409920" y="550419"/>
                  </a:lnTo>
                  <a:lnTo>
                    <a:pt x="352494" y="541527"/>
                  </a:lnTo>
                  <a:lnTo>
                    <a:pt x="297968" y="529441"/>
                  </a:lnTo>
                  <a:lnTo>
                    <a:pt x="246741" y="514369"/>
                  </a:lnTo>
                  <a:lnTo>
                    <a:pt x="199213" y="496521"/>
                  </a:lnTo>
                  <a:lnTo>
                    <a:pt x="155781" y="476107"/>
                  </a:lnTo>
                  <a:lnTo>
                    <a:pt x="116845" y="453334"/>
                  </a:lnTo>
                  <a:lnTo>
                    <a:pt x="82805" y="428412"/>
                  </a:lnTo>
                  <a:lnTo>
                    <a:pt x="54059" y="401551"/>
                  </a:lnTo>
                  <a:lnTo>
                    <a:pt x="14047" y="342846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197600" y="4808982"/>
            <a:ext cx="560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达至最 佳绩效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63873" y="3065526"/>
            <a:ext cx="765175" cy="616585"/>
          </a:xfrm>
          <a:custGeom>
            <a:avLst/>
            <a:gdLst/>
            <a:ahLst/>
            <a:cxnLst/>
            <a:rect l="l" t="t" r="r" b="b"/>
            <a:pathLst>
              <a:path w="765175" h="616585">
                <a:moveTo>
                  <a:pt x="0" y="0"/>
                </a:moveTo>
                <a:lnTo>
                  <a:pt x="765175" y="616204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84201" y="1935670"/>
            <a:ext cx="8679815" cy="4722495"/>
            <a:chOff x="84201" y="1935670"/>
            <a:chExt cx="8679815" cy="4722495"/>
          </a:xfrm>
        </p:grpSpPr>
        <p:sp>
          <p:nvSpPr>
            <p:cNvPr id="29" name="object 29"/>
            <p:cNvSpPr/>
            <p:nvPr/>
          </p:nvSpPr>
          <p:spPr>
            <a:xfrm>
              <a:off x="4693158" y="2230373"/>
              <a:ext cx="12700" cy="1369695"/>
            </a:xfrm>
            <a:custGeom>
              <a:avLst/>
              <a:gdLst/>
              <a:ahLst/>
              <a:cxnLst/>
              <a:rect l="l" t="t" r="r" b="b"/>
              <a:pathLst>
                <a:path w="12700" h="1369695">
                  <a:moveTo>
                    <a:pt x="12572" y="1369440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081778" y="3185921"/>
              <a:ext cx="1167765" cy="494665"/>
            </a:xfrm>
            <a:custGeom>
              <a:avLst/>
              <a:gdLst/>
              <a:ahLst/>
              <a:cxnLst/>
              <a:rect l="l" t="t" r="r" b="b"/>
              <a:pathLst>
                <a:path w="1167764" h="494664">
                  <a:moveTo>
                    <a:pt x="1167511" y="0"/>
                  </a:moveTo>
                  <a:lnTo>
                    <a:pt x="0" y="494664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237226" y="1949957"/>
              <a:ext cx="3512820" cy="1928495"/>
            </a:xfrm>
            <a:custGeom>
              <a:avLst/>
              <a:gdLst/>
              <a:ahLst/>
              <a:cxnLst/>
              <a:rect l="l" t="t" r="r" b="b"/>
              <a:pathLst>
                <a:path w="3512820" h="1928495">
                  <a:moveTo>
                    <a:pt x="0" y="1928240"/>
                  </a:moveTo>
                  <a:lnTo>
                    <a:pt x="2980054" y="1926335"/>
                  </a:lnTo>
                </a:path>
                <a:path w="3512820" h="1928495">
                  <a:moveTo>
                    <a:pt x="3136392" y="1729739"/>
                  </a:moveTo>
                  <a:lnTo>
                    <a:pt x="1388364" y="1155191"/>
                  </a:lnTo>
                </a:path>
                <a:path w="3512820" h="1928495">
                  <a:moveTo>
                    <a:pt x="1946148" y="0"/>
                  </a:moveTo>
                  <a:lnTo>
                    <a:pt x="3512439" y="1646681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081778" y="4075937"/>
              <a:ext cx="3667760" cy="965835"/>
            </a:xfrm>
            <a:custGeom>
              <a:avLst/>
              <a:gdLst/>
              <a:ahLst/>
              <a:cxnLst/>
              <a:rect l="l" t="t" r="r" b="b"/>
              <a:pathLst>
                <a:path w="3667759" h="965835">
                  <a:moveTo>
                    <a:pt x="0" y="0"/>
                  </a:moveTo>
                  <a:lnTo>
                    <a:pt x="1396111" y="687069"/>
                  </a:lnTo>
                </a:path>
                <a:path w="3667759" h="965835">
                  <a:moveTo>
                    <a:pt x="3667632" y="79248"/>
                  </a:moveTo>
                  <a:lnTo>
                    <a:pt x="1927860" y="965581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38834" y="3876293"/>
              <a:ext cx="2835275" cy="1905"/>
            </a:xfrm>
            <a:custGeom>
              <a:avLst/>
              <a:gdLst/>
              <a:ahLst/>
              <a:cxnLst/>
              <a:rect l="l" t="t" r="r" b="b"/>
              <a:pathLst>
                <a:path w="2835275" h="1904">
                  <a:moveTo>
                    <a:pt x="2835275" y="1904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81862" y="4074413"/>
              <a:ext cx="4763770" cy="968375"/>
            </a:xfrm>
            <a:custGeom>
              <a:avLst/>
              <a:gdLst/>
              <a:ahLst/>
              <a:cxnLst/>
              <a:rect l="l" t="t" r="r" b="b"/>
              <a:pathLst>
                <a:path w="4763770" h="968375">
                  <a:moveTo>
                    <a:pt x="4763262" y="96812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183379" y="5730239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0" y="278892"/>
                  </a:moveTo>
                  <a:lnTo>
                    <a:pt x="14047" y="214945"/>
                  </a:lnTo>
                  <a:lnTo>
                    <a:pt x="54059" y="156243"/>
                  </a:lnTo>
                  <a:lnTo>
                    <a:pt x="82805" y="129382"/>
                  </a:lnTo>
                  <a:lnTo>
                    <a:pt x="116845" y="104460"/>
                  </a:lnTo>
                  <a:lnTo>
                    <a:pt x="155781" y="81686"/>
                  </a:lnTo>
                  <a:lnTo>
                    <a:pt x="199213" y="61270"/>
                  </a:lnTo>
                  <a:lnTo>
                    <a:pt x="246741" y="43420"/>
                  </a:lnTo>
                  <a:lnTo>
                    <a:pt x="297968" y="28347"/>
                  </a:lnTo>
                  <a:lnTo>
                    <a:pt x="352494" y="16259"/>
                  </a:lnTo>
                  <a:lnTo>
                    <a:pt x="409920" y="7365"/>
                  </a:lnTo>
                  <a:lnTo>
                    <a:pt x="469847" y="1876"/>
                  </a:lnTo>
                  <a:lnTo>
                    <a:pt x="531876" y="0"/>
                  </a:lnTo>
                  <a:lnTo>
                    <a:pt x="593904" y="1876"/>
                  </a:lnTo>
                  <a:lnTo>
                    <a:pt x="653831" y="7365"/>
                  </a:lnTo>
                  <a:lnTo>
                    <a:pt x="711257" y="16259"/>
                  </a:lnTo>
                  <a:lnTo>
                    <a:pt x="765783" y="28347"/>
                  </a:lnTo>
                  <a:lnTo>
                    <a:pt x="817010" y="43420"/>
                  </a:lnTo>
                  <a:lnTo>
                    <a:pt x="864538" y="61270"/>
                  </a:lnTo>
                  <a:lnTo>
                    <a:pt x="907970" y="81686"/>
                  </a:lnTo>
                  <a:lnTo>
                    <a:pt x="946906" y="104460"/>
                  </a:lnTo>
                  <a:lnTo>
                    <a:pt x="980946" y="129382"/>
                  </a:lnTo>
                  <a:lnTo>
                    <a:pt x="1009692" y="156243"/>
                  </a:lnTo>
                  <a:lnTo>
                    <a:pt x="1049704" y="214945"/>
                  </a:lnTo>
                  <a:lnTo>
                    <a:pt x="1063752" y="278892"/>
                  </a:lnTo>
                  <a:lnTo>
                    <a:pt x="1060173" y="311416"/>
                  </a:lnTo>
                  <a:lnTo>
                    <a:pt x="1032744" y="372949"/>
                  </a:lnTo>
                  <a:lnTo>
                    <a:pt x="980946" y="428401"/>
                  </a:lnTo>
                  <a:lnTo>
                    <a:pt x="946906" y="453323"/>
                  </a:lnTo>
                  <a:lnTo>
                    <a:pt x="907970" y="476097"/>
                  </a:lnTo>
                  <a:lnTo>
                    <a:pt x="864538" y="496513"/>
                  </a:lnTo>
                  <a:lnTo>
                    <a:pt x="817010" y="514363"/>
                  </a:lnTo>
                  <a:lnTo>
                    <a:pt x="765783" y="529436"/>
                  </a:lnTo>
                  <a:lnTo>
                    <a:pt x="711257" y="541524"/>
                  </a:lnTo>
                  <a:lnTo>
                    <a:pt x="653831" y="550418"/>
                  </a:lnTo>
                  <a:lnTo>
                    <a:pt x="593904" y="555907"/>
                  </a:lnTo>
                  <a:lnTo>
                    <a:pt x="531876" y="557784"/>
                  </a:lnTo>
                  <a:lnTo>
                    <a:pt x="469847" y="555907"/>
                  </a:lnTo>
                  <a:lnTo>
                    <a:pt x="409920" y="550418"/>
                  </a:lnTo>
                  <a:lnTo>
                    <a:pt x="352494" y="541524"/>
                  </a:lnTo>
                  <a:lnTo>
                    <a:pt x="297968" y="529436"/>
                  </a:lnTo>
                  <a:lnTo>
                    <a:pt x="246741" y="514363"/>
                  </a:lnTo>
                  <a:lnTo>
                    <a:pt x="199213" y="496513"/>
                  </a:lnTo>
                  <a:lnTo>
                    <a:pt x="155781" y="476097"/>
                  </a:lnTo>
                  <a:lnTo>
                    <a:pt x="116845" y="453323"/>
                  </a:lnTo>
                  <a:lnTo>
                    <a:pt x="82805" y="428401"/>
                  </a:lnTo>
                  <a:lnTo>
                    <a:pt x="54059" y="401540"/>
                  </a:lnTo>
                  <a:lnTo>
                    <a:pt x="14047" y="342838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30530" y="1949957"/>
              <a:ext cx="6047740" cy="4060825"/>
            </a:xfrm>
            <a:custGeom>
              <a:avLst/>
              <a:gdLst/>
              <a:ahLst/>
              <a:cxnLst/>
              <a:rect l="l" t="t" r="r" b="b"/>
              <a:pathLst>
                <a:path w="6047740" h="4060825">
                  <a:moveTo>
                    <a:pt x="6047486" y="3371088"/>
                  </a:moveTo>
                  <a:lnTo>
                    <a:pt x="4817364" y="4059986"/>
                  </a:lnTo>
                </a:path>
                <a:path w="6047740" h="4060825">
                  <a:moveTo>
                    <a:pt x="1772412" y="0"/>
                  </a:moveTo>
                  <a:lnTo>
                    <a:pt x="0" y="1728469"/>
                  </a:lnTo>
                </a:path>
                <a:path w="6047740" h="4060825">
                  <a:moveTo>
                    <a:pt x="0" y="2124455"/>
                  </a:moveTo>
                  <a:lnTo>
                    <a:pt x="3753358" y="4060634"/>
                  </a:lnTo>
                </a:path>
                <a:path w="6047740" h="4060825">
                  <a:moveTo>
                    <a:pt x="2304288" y="280415"/>
                  </a:moveTo>
                  <a:lnTo>
                    <a:pt x="2688590" y="666114"/>
                  </a:lnTo>
                </a:path>
                <a:path w="6047740" h="4060825">
                  <a:moveTo>
                    <a:pt x="5280279" y="879601"/>
                  </a:moveTo>
                  <a:lnTo>
                    <a:pt x="2680716" y="198119"/>
                  </a:lnTo>
                </a:path>
                <a:path w="6047740" h="4060825">
                  <a:moveTo>
                    <a:pt x="2836164" y="0"/>
                  </a:moveTo>
                  <a:lnTo>
                    <a:pt x="3730752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225034" y="1949957"/>
              <a:ext cx="894715" cy="0"/>
            </a:xfrm>
            <a:custGeom>
              <a:avLst/>
              <a:gdLst/>
              <a:ahLst/>
              <a:cxnLst/>
              <a:rect l="l" t="t" r="r" b="b"/>
              <a:pathLst>
                <a:path w="894714">
                  <a:moveTo>
                    <a:pt x="0" y="0"/>
                  </a:moveTo>
                  <a:lnTo>
                    <a:pt x="894588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6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6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9561321" y="2777998"/>
            <a:ext cx="2084070" cy="79629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46685" rIns="0" bIns="0" rtlCol="0">
            <a:spAutoFit/>
          </a:bodyPr>
          <a:lstStyle/>
          <a:p>
            <a:pPr marL="814070" marR="183515" indent="-620395">
              <a:lnSpc>
                <a:spcPts val="1940"/>
              </a:lnSpc>
              <a:spcBef>
                <a:spcPts val="1155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初创企业</a:t>
            </a: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新团队 必备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35221" y="5732782"/>
            <a:ext cx="560705" cy="4743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计划与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组织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61321" y="3574034"/>
            <a:ext cx="2084070" cy="862965"/>
          </a:xfrm>
          <a:prstGeom prst="rect">
            <a:avLst/>
          </a:prstGeom>
          <a:solidFill>
            <a:srgbClr val="FFE8CA">
              <a:alpha val="90194"/>
            </a:srgbClr>
          </a:solidFill>
        </p:spPr>
        <p:txBody>
          <a:bodyPr vert="horz" wrap="square" lIns="0" tIns="40640" rIns="0" bIns="0" rtlCol="0">
            <a:spAutoFit/>
          </a:bodyPr>
          <a:lstStyle/>
          <a:p>
            <a:pPr marL="196215" indent="-114935">
              <a:lnSpc>
                <a:spcPts val="1595"/>
              </a:lnSpc>
              <a:spcBef>
                <a:spcPts val="320"/>
              </a:spcBef>
              <a:buChar char="•"/>
              <a:tabLst>
                <a:tab pos="19685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协作、打造高效团队、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6215">
              <a:lnSpc>
                <a:spcPts val="1595"/>
              </a:lnSpc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达至最佳绩效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346708" y="297941"/>
            <a:ext cx="41541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中基层管理者胜任力</a:t>
            </a:r>
            <a:endParaRPr spc="-5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solidFill>
                  <a:srgbClr val="FFFFFF"/>
                </a:solidFill>
              </a:rPr>
              <a:t>不</a:t>
            </a:r>
            <a:r>
              <a:rPr sz="2800" spc="-10" dirty="0">
                <a:solidFill>
                  <a:srgbClr val="FFFFFF"/>
                </a:solidFill>
              </a:rPr>
              <a:t>同场景</a:t>
            </a:r>
            <a:r>
              <a:rPr sz="2800" spc="5" dirty="0">
                <a:solidFill>
                  <a:srgbClr val="FFFFFF"/>
                </a:solidFill>
              </a:rPr>
              <a:t>快</a:t>
            </a:r>
            <a:r>
              <a:rPr sz="2800" spc="-10" dirty="0">
                <a:solidFill>
                  <a:srgbClr val="FFFFFF"/>
                </a:solidFill>
              </a:rPr>
              <a:t>速套用</a:t>
            </a:r>
            <a:r>
              <a:rPr sz="2800" spc="5" dirty="0">
                <a:solidFill>
                  <a:srgbClr val="FFFFFF"/>
                </a:solidFill>
              </a:rPr>
              <a:t>模</a:t>
            </a:r>
            <a:r>
              <a:rPr sz="2800" spc="-15" dirty="0">
                <a:solidFill>
                  <a:srgbClr val="FFFFFF"/>
                </a:solidFill>
              </a:rPr>
              <a:t>型</a:t>
            </a:r>
            <a:endParaRPr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0132" y="2587751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0110" y="2633852"/>
            <a:ext cx="3822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解决 冲突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60265" y="3564382"/>
            <a:ext cx="1076960" cy="572135"/>
            <a:chOff x="4160265" y="3564382"/>
            <a:chExt cx="1076960" cy="572135"/>
          </a:xfrm>
        </p:grpSpPr>
        <p:sp>
          <p:nvSpPr>
            <p:cNvPr id="5" name="object 5"/>
            <p:cNvSpPr/>
            <p:nvPr/>
          </p:nvSpPr>
          <p:spPr>
            <a:xfrm>
              <a:off x="4166615" y="3570732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60" h="559435">
                  <a:moveTo>
                    <a:pt x="531876" y="0"/>
                  </a:moveTo>
                  <a:lnTo>
                    <a:pt x="469847" y="1881"/>
                  </a:lnTo>
                  <a:lnTo>
                    <a:pt x="409920" y="7386"/>
                  </a:lnTo>
                  <a:lnTo>
                    <a:pt x="352494" y="16305"/>
                  </a:lnTo>
                  <a:lnTo>
                    <a:pt x="297968" y="28427"/>
                  </a:lnTo>
                  <a:lnTo>
                    <a:pt x="246741" y="43542"/>
                  </a:lnTo>
                  <a:lnTo>
                    <a:pt x="199213" y="61442"/>
                  </a:lnTo>
                  <a:lnTo>
                    <a:pt x="155781" y="81914"/>
                  </a:lnTo>
                  <a:lnTo>
                    <a:pt x="116845" y="104751"/>
                  </a:lnTo>
                  <a:lnTo>
                    <a:pt x="82805" y="129742"/>
                  </a:lnTo>
                  <a:lnTo>
                    <a:pt x="54059" y="156676"/>
                  </a:lnTo>
                  <a:lnTo>
                    <a:pt x="14047" y="215537"/>
                  </a:lnTo>
                  <a:lnTo>
                    <a:pt x="0" y="279653"/>
                  </a:lnTo>
                  <a:lnTo>
                    <a:pt x="3578" y="312264"/>
                  </a:lnTo>
                  <a:lnTo>
                    <a:pt x="31007" y="373963"/>
                  </a:lnTo>
                  <a:lnTo>
                    <a:pt x="82805" y="429565"/>
                  </a:lnTo>
                  <a:lnTo>
                    <a:pt x="116845" y="454556"/>
                  </a:lnTo>
                  <a:lnTo>
                    <a:pt x="155781" y="477392"/>
                  </a:lnTo>
                  <a:lnTo>
                    <a:pt x="199213" y="497865"/>
                  </a:lnTo>
                  <a:lnTo>
                    <a:pt x="246741" y="515765"/>
                  </a:lnTo>
                  <a:lnTo>
                    <a:pt x="297968" y="530880"/>
                  </a:lnTo>
                  <a:lnTo>
                    <a:pt x="352494" y="543002"/>
                  </a:lnTo>
                  <a:lnTo>
                    <a:pt x="409920" y="551921"/>
                  </a:lnTo>
                  <a:lnTo>
                    <a:pt x="469847" y="557426"/>
                  </a:lnTo>
                  <a:lnTo>
                    <a:pt x="531876" y="559307"/>
                  </a:lnTo>
                  <a:lnTo>
                    <a:pt x="593904" y="557426"/>
                  </a:lnTo>
                  <a:lnTo>
                    <a:pt x="653831" y="551921"/>
                  </a:lnTo>
                  <a:lnTo>
                    <a:pt x="711257" y="543002"/>
                  </a:lnTo>
                  <a:lnTo>
                    <a:pt x="765783" y="530880"/>
                  </a:lnTo>
                  <a:lnTo>
                    <a:pt x="817010" y="515765"/>
                  </a:lnTo>
                  <a:lnTo>
                    <a:pt x="864538" y="497865"/>
                  </a:lnTo>
                  <a:lnTo>
                    <a:pt x="907970" y="477392"/>
                  </a:lnTo>
                  <a:lnTo>
                    <a:pt x="946906" y="454556"/>
                  </a:lnTo>
                  <a:lnTo>
                    <a:pt x="980946" y="429565"/>
                  </a:lnTo>
                  <a:lnTo>
                    <a:pt x="1009692" y="402631"/>
                  </a:lnTo>
                  <a:lnTo>
                    <a:pt x="1049704" y="343770"/>
                  </a:lnTo>
                  <a:lnTo>
                    <a:pt x="1063752" y="279653"/>
                  </a:lnTo>
                  <a:lnTo>
                    <a:pt x="1060173" y="247043"/>
                  </a:lnTo>
                  <a:lnTo>
                    <a:pt x="1032744" y="185344"/>
                  </a:lnTo>
                  <a:lnTo>
                    <a:pt x="980946" y="129742"/>
                  </a:lnTo>
                  <a:lnTo>
                    <a:pt x="946906" y="104751"/>
                  </a:lnTo>
                  <a:lnTo>
                    <a:pt x="907970" y="81915"/>
                  </a:lnTo>
                  <a:lnTo>
                    <a:pt x="864538" y="61442"/>
                  </a:lnTo>
                  <a:lnTo>
                    <a:pt x="817010" y="43542"/>
                  </a:lnTo>
                  <a:lnTo>
                    <a:pt x="765783" y="28427"/>
                  </a:lnTo>
                  <a:lnTo>
                    <a:pt x="711257" y="16305"/>
                  </a:lnTo>
                  <a:lnTo>
                    <a:pt x="653831" y="7386"/>
                  </a:lnTo>
                  <a:lnTo>
                    <a:pt x="593904" y="1881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66615" y="3570732"/>
              <a:ext cx="1064260" cy="559435"/>
            </a:xfrm>
            <a:custGeom>
              <a:avLst/>
              <a:gdLst/>
              <a:ahLst/>
              <a:cxnLst/>
              <a:rect l="l" t="t" r="r" b="b"/>
              <a:pathLst>
                <a:path w="1064260" h="559435">
                  <a:moveTo>
                    <a:pt x="0" y="279653"/>
                  </a:moveTo>
                  <a:lnTo>
                    <a:pt x="14047" y="215537"/>
                  </a:lnTo>
                  <a:lnTo>
                    <a:pt x="54059" y="156676"/>
                  </a:lnTo>
                  <a:lnTo>
                    <a:pt x="82805" y="129742"/>
                  </a:lnTo>
                  <a:lnTo>
                    <a:pt x="116845" y="104751"/>
                  </a:lnTo>
                  <a:lnTo>
                    <a:pt x="155781" y="81914"/>
                  </a:lnTo>
                  <a:lnTo>
                    <a:pt x="199213" y="61442"/>
                  </a:lnTo>
                  <a:lnTo>
                    <a:pt x="246741" y="43542"/>
                  </a:lnTo>
                  <a:lnTo>
                    <a:pt x="297968" y="28427"/>
                  </a:lnTo>
                  <a:lnTo>
                    <a:pt x="352494" y="16305"/>
                  </a:lnTo>
                  <a:lnTo>
                    <a:pt x="409920" y="7386"/>
                  </a:lnTo>
                  <a:lnTo>
                    <a:pt x="469847" y="1881"/>
                  </a:lnTo>
                  <a:lnTo>
                    <a:pt x="531876" y="0"/>
                  </a:lnTo>
                  <a:lnTo>
                    <a:pt x="593904" y="1881"/>
                  </a:lnTo>
                  <a:lnTo>
                    <a:pt x="653831" y="7386"/>
                  </a:lnTo>
                  <a:lnTo>
                    <a:pt x="711257" y="16305"/>
                  </a:lnTo>
                  <a:lnTo>
                    <a:pt x="765783" y="28427"/>
                  </a:lnTo>
                  <a:lnTo>
                    <a:pt x="817010" y="43542"/>
                  </a:lnTo>
                  <a:lnTo>
                    <a:pt x="864538" y="61442"/>
                  </a:lnTo>
                  <a:lnTo>
                    <a:pt x="907970" y="81915"/>
                  </a:lnTo>
                  <a:lnTo>
                    <a:pt x="946906" y="104751"/>
                  </a:lnTo>
                  <a:lnTo>
                    <a:pt x="980946" y="129742"/>
                  </a:lnTo>
                  <a:lnTo>
                    <a:pt x="1009692" y="156676"/>
                  </a:lnTo>
                  <a:lnTo>
                    <a:pt x="1049704" y="215537"/>
                  </a:lnTo>
                  <a:lnTo>
                    <a:pt x="1063752" y="279653"/>
                  </a:lnTo>
                  <a:lnTo>
                    <a:pt x="1060173" y="312264"/>
                  </a:lnTo>
                  <a:lnTo>
                    <a:pt x="1032744" y="373963"/>
                  </a:lnTo>
                  <a:lnTo>
                    <a:pt x="980946" y="429565"/>
                  </a:lnTo>
                  <a:lnTo>
                    <a:pt x="946906" y="454556"/>
                  </a:lnTo>
                  <a:lnTo>
                    <a:pt x="907970" y="477392"/>
                  </a:lnTo>
                  <a:lnTo>
                    <a:pt x="864538" y="497865"/>
                  </a:lnTo>
                  <a:lnTo>
                    <a:pt x="817010" y="515765"/>
                  </a:lnTo>
                  <a:lnTo>
                    <a:pt x="765783" y="530880"/>
                  </a:lnTo>
                  <a:lnTo>
                    <a:pt x="711257" y="543002"/>
                  </a:lnTo>
                  <a:lnTo>
                    <a:pt x="653831" y="551921"/>
                  </a:lnTo>
                  <a:lnTo>
                    <a:pt x="593904" y="557426"/>
                  </a:lnTo>
                  <a:lnTo>
                    <a:pt x="531876" y="559307"/>
                  </a:lnTo>
                  <a:lnTo>
                    <a:pt x="469847" y="557426"/>
                  </a:lnTo>
                  <a:lnTo>
                    <a:pt x="409920" y="551921"/>
                  </a:lnTo>
                  <a:lnTo>
                    <a:pt x="352494" y="543002"/>
                  </a:lnTo>
                  <a:lnTo>
                    <a:pt x="297968" y="530880"/>
                  </a:lnTo>
                  <a:lnTo>
                    <a:pt x="246741" y="515765"/>
                  </a:lnTo>
                  <a:lnTo>
                    <a:pt x="199213" y="497865"/>
                  </a:lnTo>
                  <a:lnTo>
                    <a:pt x="155781" y="477392"/>
                  </a:lnTo>
                  <a:lnTo>
                    <a:pt x="116845" y="454556"/>
                  </a:lnTo>
                  <a:lnTo>
                    <a:pt x="82805" y="429565"/>
                  </a:lnTo>
                  <a:lnTo>
                    <a:pt x="54059" y="402631"/>
                  </a:lnTo>
                  <a:lnTo>
                    <a:pt x="14047" y="343770"/>
                  </a:lnTo>
                  <a:lnTo>
                    <a:pt x="0" y="279653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06848" y="3724402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辅导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52900" y="1642872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60" h="559435">
                <a:moveTo>
                  <a:pt x="0" y="279653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4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3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2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7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2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05629" y="1795729"/>
            <a:ext cx="5607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影响力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1240" y="1642872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59" h="559435">
                <a:moveTo>
                  <a:pt x="0" y="279653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4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3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2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7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2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52742" y="1795729"/>
            <a:ext cx="382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0428" y="2599944"/>
            <a:ext cx="1062355" cy="558165"/>
          </a:xfrm>
          <a:custGeom>
            <a:avLst/>
            <a:gdLst/>
            <a:ahLst/>
            <a:cxnLst/>
            <a:rect l="l" t="t" r="r" b="b"/>
            <a:pathLst>
              <a:path w="1062354" h="558164">
                <a:moveTo>
                  <a:pt x="0" y="278891"/>
                </a:moveTo>
                <a:lnTo>
                  <a:pt x="14024" y="214937"/>
                </a:lnTo>
                <a:lnTo>
                  <a:pt x="53975" y="156232"/>
                </a:lnTo>
                <a:lnTo>
                  <a:pt x="82677" y="129371"/>
                </a:lnTo>
                <a:lnTo>
                  <a:pt x="116665" y="104449"/>
                </a:lnTo>
                <a:lnTo>
                  <a:pt x="155543" y="81676"/>
                </a:lnTo>
                <a:lnTo>
                  <a:pt x="198910" y="61262"/>
                </a:lnTo>
                <a:lnTo>
                  <a:pt x="246370" y="43414"/>
                </a:lnTo>
                <a:lnTo>
                  <a:pt x="297524" y="28342"/>
                </a:lnTo>
                <a:lnTo>
                  <a:pt x="351973" y="16256"/>
                </a:lnTo>
                <a:lnTo>
                  <a:pt x="409320" y="7364"/>
                </a:lnTo>
                <a:lnTo>
                  <a:pt x="469166" y="1875"/>
                </a:lnTo>
                <a:lnTo>
                  <a:pt x="531113" y="0"/>
                </a:lnTo>
                <a:lnTo>
                  <a:pt x="593061" y="1875"/>
                </a:lnTo>
                <a:lnTo>
                  <a:pt x="652907" y="7364"/>
                </a:lnTo>
                <a:lnTo>
                  <a:pt x="710254" y="16256"/>
                </a:lnTo>
                <a:lnTo>
                  <a:pt x="764703" y="28342"/>
                </a:lnTo>
                <a:lnTo>
                  <a:pt x="815857" y="43414"/>
                </a:lnTo>
                <a:lnTo>
                  <a:pt x="863317" y="61262"/>
                </a:lnTo>
                <a:lnTo>
                  <a:pt x="906684" y="81676"/>
                </a:lnTo>
                <a:lnTo>
                  <a:pt x="945562" y="104449"/>
                </a:lnTo>
                <a:lnTo>
                  <a:pt x="979550" y="129371"/>
                </a:lnTo>
                <a:lnTo>
                  <a:pt x="1008252" y="156232"/>
                </a:lnTo>
                <a:lnTo>
                  <a:pt x="1048203" y="214937"/>
                </a:lnTo>
                <a:lnTo>
                  <a:pt x="1062227" y="278891"/>
                </a:lnTo>
                <a:lnTo>
                  <a:pt x="1058655" y="311420"/>
                </a:lnTo>
                <a:lnTo>
                  <a:pt x="1031269" y="372959"/>
                </a:lnTo>
                <a:lnTo>
                  <a:pt x="979550" y="428412"/>
                </a:lnTo>
                <a:lnTo>
                  <a:pt x="945562" y="453334"/>
                </a:lnTo>
                <a:lnTo>
                  <a:pt x="906684" y="476107"/>
                </a:lnTo>
                <a:lnTo>
                  <a:pt x="863317" y="496521"/>
                </a:lnTo>
                <a:lnTo>
                  <a:pt x="815857" y="514369"/>
                </a:lnTo>
                <a:lnTo>
                  <a:pt x="764703" y="529441"/>
                </a:lnTo>
                <a:lnTo>
                  <a:pt x="710254" y="541527"/>
                </a:lnTo>
                <a:lnTo>
                  <a:pt x="652907" y="550419"/>
                </a:lnTo>
                <a:lnTo>
                  <a:pt x="593061" y="555908"/>
                </a:lnTo>
                <a:lnTo>
                  <a:pt x="531113" y="557783"/>
                </a:lnTo>
                <a:lnTo>
                  <a:pt x="469166" y="555908"/>
                </a:lnTo>
                <a:lnTo>
                  <a:pt x="409320" y="550419"/>
                </a:lnTo>
                <a:lnTo>
                  <a:pt x="351973" y="541527"/>
                </a:lnTo>
                <a:lnTo>
                  <a:pt x="297524" y="529441"/>
                </a:lnTo>
                <a:lnTo>
                  <a:pt x="246370" y="514369"/>
                </a:lnTo>
                <a:lnTo>
                  <a:pt x="198910" y="496521"/>
                </a:lnTo>
                <a:lnTo>
                  <a:pt x="155543" y="476107"/>
                </a:lnTo>
                <a:lnTo>
                  <a:pt x="116665" y="453334"/>
                </a:lnTo>
                <a:lnTo>
                  <a:pt x="82677" y="428412"/>
                </a:lnTo>
                <a:lnTo>
                  <a:pt x="53975" y="401551"/>
                </a:lnTo>
                <a:lnTo>
                  <a:pt x="14024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50407" y="2646045"/>
            <a:ext cx="3822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驱动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变革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96083" y="1642872"/>
            <a:ext cx="1062355" cy="559435"/>
          </a:xfrm>
          <a:custGeom>
            <a:avLst/>
            <a:gdLst/>
            <a:ahLst/>
            <a:cxnLst/>
            <a:rect l="l" t="t" r="r" b="b"/>
            <a:pathLst>
              <a:path w="1062354" h="559435">
                <a:moveTo>
                  <a:pt x="0" y="279653"/>
                </a:moveTo>
                <a:lnTo>
                  <a:pt x="14024" y="215537"/>
                </a:lnTo>
                <a:lnTo>
                  <a:pt x="53975" y="156676"/>
                </a:lnTo>
                <a:lnTo>
                  <a:pt x="82677" y="129742"/>
                </a:lnTo>
                <a:lnTo>
                  <a:pt x="116665" y="104751"/>
                </a:lnTo>
                <a:lnTo>
                  <a:pt x="155543" y="81914"/>
                </a:lnTo>
                <a:lnTo>
                  <a:pt x="198910" y="61442"/>
                </a:lnTo>
                <a:lnTo>
                  <a:pt x="246370" y="43542"/>
                </a:lnTo>
                <a:lnTo>
                  <a:pt x="297524" y="28427"/>
                </a:lnTo>
                <a:lnTo>
                  <a:pt x="351973" y="16305"/>
                </a:lnTo>
                <a:lnTo>
                  <a:pt x="409320" y="7386"/>
                </a:lnTo>
                <a:lnTo>
                  <a:pt x="469166" y="1881"/>
                </a:lnTo>
                <a:lnTo>
                  <a:pt x="531114" y="0"/>
                </a:lnTo>
                <a:lnTo>
                  <a:pt x="593061" y="1881"/>
                </a:lnTo>
                <a:lnTo>
                  <a:pt x="652907" y="7386"/>
                </a:lnTo>
                <a:lnTo>
                  <a:pt x="710254" y="16305"/>
                </a:lnTo>
                <a:lnTo>
                  <a:pt x="764703" y="28427"/>
                </a:lnTo>
                <a:lnTo>
                  <a:pt x="815857" y="43542"/>
                </a:lnTo>
                <a:lnTo>
                  <a:pt x="863317" y="61442"/>
                </a:lnTo>
                <a:lnTo>
                  <a:pt x="906684" y="81915"/>
                </a:lnTo>
                <a:lnTo>
                  <a:pt x="945562" y="104751"/>
                </a:lnTo>
                <a:lnTo>
                  <a:pt x="979550" y="129742"/>
                </a:lnTo>
                <a:lnTo>
                  <a:pt x="1008252" y="156676"/>
                </a:lnTo>
                <a:lnTo>
                  <a:pt x="1048203" y="215537"/>
                </a:lnTo>
                <a:lnTo>
                  <a:pt x="1062228" y="279653"/>
                </a:lnTo>
                <a:lnTo>
                  <a:pt x="1058655" y="312264"/>
                </a:lnTo>
                <a:lnTo>
                  <a:pt x="1031269" y="373963"/>
                </a:lnTo>
                <a:lnTo>
                  <a:pt x="979550" y="429565"/>
                </a:lnTo>
                <a:lnTo>
                  <a:pt x="945562" y="454556"/>
                </a:lnTo>
                <a:lnTo>
                  <a:pt x="906684" y="477392"/>
                </a:lnTo>
                <a:lnTo>
                  <a:pt x="863317" y="497865"/>
                </a:lnTo>
                <a:lnTo>
                  <a:pt x="815857" y="515765"/>
                </a:lnTo>
                <a:lnTo>
                  <a:pt x="764703" y="530880"/>
                </a:lnTo>
                <a:lnTo>
                  <a:pt x="710254" y="543002"/>
                </a:lnTo>
                <a:lnTo>
                  <a:pt x="652907" y="551921"/>
                </a:lnTo>
                <a:lnTo>
                  <a:pt x="593061" y="557426"/>
                </a:lnTo>
                <a:lnTo>
                  <a:pt x="531114" y="559307"/>
                </a:lnTo>
                <a:lnTo>
                  <a:pt x="469166" y="557426"/>
                </a:lnTo>
                <a:lnTo>
                  <a:pt x="409320" y="551921"/>
                </a:lnTo>
                <a:lnTo>
                  <a:pt x="351973" y="543002"/>
                </a:lnTo>
                <a:lnTo>
                  <a:pt x="297524" y="530880"/>
                </a:lnTo>
                <a:lnTo>
                  <a:pt x="246370" y="515765"/>
                </a:lnTo>
                <a:lnTo>
                  <a:pt x="198910" y="497865"/>
                </a:lnTo>
                <a:lnTo>
                  <a:pt x="155543" y="477392"/>
                </a:lnTo>
                <a:lnTo>
                  <a:pt x="116665" y="454556"/>
                </a:lnTo>
                <a:lnTo>
                  <a:pt x="82677" y="429565"/>
                </a:lnTo>
                <a:lnTo>
                  <a:pt x="53975" y="402631"/>
                </a:lnTo>
                <a:lnTo>
                  <a:pt x="14024" y="343770"/>
                </a:lnTo>
                <a:lnTo>
                  <a:pt x="0" y="2796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535682" y="1795729"/>
            <a:ext cx="382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决策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0350" y="3562858"/>
            <a:ext cx="1076960" cy="570865"/>
            <a:chOff x="260350" y="3562858"/>
            <a:chExt cx="1076960" cy="570865"/>
          </a:xfrm>
        </p:grpSpPr>
        <p:sp>
          <p:nvSpPr>
            <p:cNvPr id="18" name="object 18"/>
            <p:cNvSpPr/>
            <p:nvPr/>
          </p:nvSpPr>
          <p:spPr>
            <a:xfrm>
              <a:off x="266700" y="3569208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531876" y="0"/>
                  </a:moveTo>
                  <a:lnTo>
                    <a:pt x="469847" y="1875"/>
                  </a:lnTo>
                  <a:lnTo>
                    <a:pt x="409920" y="7364"/>
                  </a:lnTo>
                  <a:lnTo>
                    <a:pt x="352494" y="16256"/>
                  </a:lnTo>
                  <a:lnTo>
                    <a:pt x="297968" y="28342"/>
                  </a:lnTo>
                  <a:lnTo>
                    <a:pt x="246741" y="43414"/>
                  </a:lnTo>
                  <a:lnTo>
                    <a:pt x="199213" y="61262"/>
                  </a:lnTo>
                  <a:lnTo>
                    <a:pt x="155781" y="81676"/>
                  </a:lnTo>
                  <a:lnTo>
                    <a:pt x="116845" y="104449"/>
                  </a:lnTo>
                  <a:lnTo>
                    <a:pt x="82805" y="129371"/>
                  </a:lnTo>
                  <a:lnTo>
                    <a:pt x="54059" y="156232"/>
                  </a:lnTo>
                  <a:lnTo>
                    <a:pt x="14047" y="214937"/>
                  </a:lnTo>
                  <a:lnTo>
                    <a:pt x="0" y="278891"/>
                  </a:lnTo>
                  <a:lnTo>
                    <a:pt x="3578" y="311420"/>
                  </a:lnTo>
                  <a:lnTo>
                    <a:pt x="31007" y="372959"/>
                  </a:lnTo>
                  <a:lnTo>
                    <a:pt x="82805" y="428412"/>
                  </a:lnTo>
                  <a:lnTo>
                    <a:pt x="116845" y="453334"/>
                  </a:lnTo>
                  <a:lnTo>
                    <a:pt x="155781" y="476107"/>
                  </a:lnTo>
                  <a:lnTo>
                    <a:pt x="199213" y="496521"/>
                  </a:lnTo>
                  <a:lnTo>
                    <a:pt x="246741" y="514369"/>
                  </a:lnTo>
                  <a:lnTo>
                    <a:pt x="297968" y="529441"/>
                  </a:lnTo>
                  <a:lnTo>
                    <a:pt x="352494" y="541527"/>
                  </a:lnTo>
                  <a:lnTo>
                    <a:pt x="409920" y="550419"/>
                  </a:lnTo>
                  <a:lnTo>
                    <a:pt x="469847" y="555908"/>
                  </a:lnTo>
                  <a:lnTo>
                    <a:pt x="531876" y="557783"/>
                  </a:lnTo>
                  <a:lnTo>
                    <a:pt x="593904" y="555908"/>
                  </a:lnTo>
                  <a:lnTo>
                    <a:pt x="653831" y="550419"/>
                  </a:lnTo>
                  <a:lnTo>
                    <a:pt x="711257" y="541527"/>
                  </a:lnTo>
                  <a:lnTo>
                    <a:pt x="765783" y="529441"/>
                  </a:lnTo>
                  <a:lnTo>
                    <a:pt x="817010" y="514369"/>
                  </a:lnTo>
                  <a:lnTo>
                    <a:pt x="864538" y="496521"/>
                  </a:lnTo>
                  <a:lnTo>
                    <a:pt x="907970" y="476107"/>
                  </a:lnTo>
                  <a:lnTo>
                    <a:pt x="946906" y="453334"/>
                  </a:lnTo>
                  <a:lnTo>
                    <a:pt x="980946" y="428412"/>
                  </a:lnTo>
                  <a:lnTo>
                    <a:pt x="1009692" y="401551"/>
                  </a:lnTo>
                  <a:lnTo>
                    <a:pt x="1049704" y="342846"/>
                  </a:lnTo>
                  <a:lnTo>
                    <a:pt x="1063752" y="278891"/>
                  </a:lnTo>
                  <a:lnTo>
                    <a:pt x="1060173" y="246363"/>
                  </a:lnTo>
                  <a:lnTo>
                    <a:pt x="1032744" y="184824"/>
                  </a:lnTo>
                  <a:lnTo>
                    <a:pt x="980946" y="129371"/>
                  </a:lnTo>
                  <a:lnTo>
                    <a:pt x="946906" y="104449"/>
                  </a:lnTo>
                  <a:lnTo>
                    <a:pt x="907970" y="81676"/>
                  </a:lnTo>
                  <a:lnTo>
                    <a:pt x="864538" y="61262"/>
                  </a:lnTo>
                  <a:lnTo>
                    <a:pt x="817010" y="43414"/>
                  </a:lnTo>
                  <a:lnTo>
                    <a:pt x="765783" y="28342"/>
                  </a:lnTo>
                  <a:lnTo>
                    <a:pt x="711257" y="16256"/>
                  </a:lnTo>
                  <a:lnTo>
                    <a:pt x="653831" y="7364"/>
                  </a:lnTo>
                  <a:lnTo>
                    <a:pt x="593904" y="1875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66700" y="3569208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0" y="278891"/>
                  </a:moveTo>
                  <a:lnTo>
                    <a:pt x="14047" y="214937"/>
                  </a:lnTo>
                  <a:lnTo>
                    <a:pt x="54059" y="156232"/>
                  </a:lnTo>
                  <a:lnTo>
                    <a:pt x="82805" y="129371"/>
                  </a:lnTo>
                  <a:lnTo>
                    <a:pt x="116845" y="104449"/>
                  </a:lnTo>
                  <a:lnTo>
                    <a:pt x="155781" y="81676"/>
                  </a:lnTo>
                  <a:lnTo>
                    <a:pt x="199213" y="61262"/>
                  </a:lnTo>
                  <a:lnTo>
                    <a:pt x="246741" y="43414"/>
                  </a:lnTo>
                  <a:lnTo>
                    <a:pt x="297968" y="28342"/>
                  </a:lnTo>
                  <a:lnTo>
                    <a:pt x="352494" y="16256"/>
                  </a:lnTo>
                  <a:lnTo>
                    <a:pt x="409920" y="7364"/>
                  </a:lnTo>
                  <a:lnTo>
                    <a:pt x="469847" y="1875"/>
                  </a:lnTo>
                  <a:lnTo>
                    <a:pt x="531876" y="0"/>
                  </a:lnTo>
                  <a:lnTo>
                    <a:pt x="593904" y="1875"/>
                  </a:lnTo>
                  <a:lnTo>
                    <a:pt x="653831" y="7364"/>
                  </a:lnTo>
                  <a:lnTo>
                    <a:pt x="711257" y="16256"/>
                  </a:lnTo>
                  <a:lnTo>
                    <a:pt x="765783" y="28342"/>
                  </a:lnTo>
                  <a:lnTo>
                    <a:pt x="817010" y="43414"/>
                  </a:lnTo>
                  <a:lnTo>
                    <a:pt x="864538" y="61262"/>
                  </a:lnTo>
                  <a:lnTo>
                    <a:pt x="907970" y="81676"/>
                  </a:lnTo>
                  <a:lnTo>
                    <a:pt x="946906" y="104449"/>
                  </a:lnTo>
                  <a:lnTo>
                    <a:pt x="980946" y="129371"/>
                  </a:lnTo>
                  <a:lnTo>
                    <a:pt x="1009692" y="156232"/>
                  </a:lnTo>
                  <a:lnTo>
                    <a:pt x="1049704" y="214937"/>
                  </a:lnTo>
                  <a:lnTo>
                    <a:pt x="1063752" y="278891"/>
                  </a:lnTo>
                  <a:lnTo>
                    <a:pt x="1060173" y="311420"/>
                  </a:lnTo>
                  <a:lnTo>
                    <a:pt x="1032744" y="372959"/>
                  </a:lnTo>
                  <a:lnTo>
                    <a:pt x="980946" y="428412"/>
                  </a:lnTo>
                  <a:lnTo>
                    <a:pt x="946906" y="453334"/>
                  </a:lnTo>
                  <a:lnTo>
                    <a:pt x="907970" y="476107"/>
                  </a:lnTo>
                  <a:lnTo>
                    <a:pt x="864538" y="496521"/>
                  </a:lnTo>
                  <a:lnTo>
                    <a:pt x="817010" y="514369"/>
                  </a:lnTo>
                  <a:lnTo>
                    <a:pt x="765783" y="529441"/>
                  </a:lnTo>
                  <a:lnTo>
                    <a:pt x="711257" y="541527"/>
                  </a:lnTo>
                  <a:lnTo>
                    <a:pt x="653831" y="550419"/>
                  </a:lnTo>
                  <a:lnTo>
                    <a:pt x="593904" y="555908"/>
                  </a:lnTo>
                  <a:lnTo>
                    <a:pt x="531876" y="557783"/>
                  </a:lnTo>
                  <a:lnTo>
                    <a:pt x="469847" y="555908"/>
                  </a:lnTo>
                  <a:lnTo>
                    <a:pt x="409920" y="550419"/>
                  </a:lnTo>
                  <a:lnTo>
                    <a:pt x="352494" y="541527"/>
                  </a:lnTo>
                  <a:lnTo>
                    <a:pt x="297968" y="529441"/>
                  </a:lnTo>
                  <a:lnTo>
                    <a:pt x="246741" y="514369"/>
                  </a:lnTo>
                  <a:lnTo>
                    <a:pt x="199213" y="496521"/>
                  </a:lnTo>
                  <a:lnTo>
                    <a:pt x="155781" y="476107"/>
                  </a:lnTo>
                  <a:lnTo>
                    <a:pt x="116845" y="453334"/>
                  </a:lnTo>
                  <a:lnTo>
                    <a:pt x="82805" y="428412"/>
                  </a:lnTo>
                  <a:lnTo>
                    <a:pt x="54059" y="401551"/>
                  </a:lnTo>
                  <a:lnTo>
                    <a:pt x="14047" y="342846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07263" y="3722065"/>
            <a:ext cx="382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授权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203438" y="3562858"/>
            <a:ext cx="1076960" cy="570865"/>
            <a:chOff x="8203438" y="3562858"/>
            <a:chExt cx="1076960" cy="570865"/>
          </a:xfrm>
        </p:grpSpPr>
        <p:sp>
          <p:nvSpPr>
            <p:cNvPr id="22" name="object 22"/>
            <p:cNvSpPr/>
            <p:nvPr/>
          </p:nvSpPr>
          <p:spPr>
            <a:xfrm>
              <a:off x="8209788" y="3569208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59" h="558164">
                  <a:moveTo>
                    <a:pt x="531876" y="0"/>
                  </a:moveTo>
                  <a:lnTo>
                    <a:pt x="469847" y="1875"/>
                  </a:lnTo>
                  <a:lnTo>
                    <a:pt x="409920" y="7364"/>
                  </a:lnTo>
                  <a:lnTo>
                    <a:pt x="352494" y="16256"/>
                  </a:lnTo>
                  <a:lnTo>
                    <a:pt x="297968" y="28342"/>
                  </a:lnTo>
                  <a:lnTo>
                    <a:pt x="246741" y="43414"/>
                  </a:lnTo>
                  <a:lnTo>
                    <a:pt x="199213" y="61262"/>
                  </a:lnTo>
                  <a:lnTo>
                    <a:pt x="155781" y="81676"/>
                  </a:lnTo>
                  <a:lnTo>
                    <a:pt x="116845" y="104449"/>
                  </a:lnTo>
                  <a:lnTo>
                    <a:pt x="82805" y="129371"/>
                  </a:lnTo>
                  <a:lnTo>
                    <a:pt x="54059" y="156232"/>
                  </a:lnTo>
                  <a:lnTo>
                    <a:pt x="14047" y="214937"/>
                  </a:lnTo>
                  <a:lnTo>
                    <a:pt x="0" y="278891"/>
                  </a:lnTo>
                  <a:lnTo>
                    <a:pt x="3578" y="311420"/>
                  </a:lnTo>
                  <a:lnTo>
                    <a:pt x="31007" y="372959"/>
                  </a:lnTo>
                  <a:lnTo>
                    <a:pt x="82805" y="428412"/>
                  </a:lnTo>
                  <a:lnTo>
                    <a:pt x="116845" y="453334"/>
                  </a:lnTo>
                  <a:lnTo>
                    <a:pt x="155781" y="476107"/>
                  </a:lnTo>
                  <a:lnTo>
                    <a:pt x="199213" y="496521"/>
                  </a:lnTo>
                  <a:lnTo>
                    <a:pt x="246741" y="514369"/>
                  </a:lnTo>
                  <a:lnTo>
                    <a:pt x="297968" y="529441"/>
                  </a:lnTo>
                  <a:lnTo>
                    <a:pt x="352494" y="541527"/>
                  </a:lnTo>
                  <a:lnTo>
                    <a:pt x="409920" y="550419"/>
                  </a:lnTo>
                  <a:lnTo>
                    <a:pt x="469847" y="555908"/>
                  </a:lnTo>
                  <a:lnTo>
                    <a:pt x="531876" y="557783"/>
                  </a:lnTo>
                  <a:lnTo>
                    <a:pt x="593904" y="555908"/>
                  </a:lnTo>
                  <a:lnTo>
                    <a:pt x="653831" y="550419"/>
                  </a:lnTo>
                  <a:lnTo>
                    <a:pt x="711257" y="541527"/>
                  </a:lnTo>
                  <a:lnTo>
                    <a:pt x="765783" y="529441"/>
                  </a:lnTo>
                  <a:lnTo>
                    <a:pt x="817010" y="514369"/>
                  </a:lnTo>
                  <a:lnTo>
                    <a:pt x="864538" y="496521"/>
                  </a:lnTo>
                  <a:lnTo>
                    <a:pt x="907970" y="476107"/>
                  </a:lnTo>
                  <a:lnTo>
                    <a:pt x="946906" y="453334"/>
                  </a:lnTo>
                  <a:lnTo>
                    <a:pt x="980946" y="428412"/>
                  </a:lnTo>
                  <a:lnTo>
                    <a:pt x="1009692" y="401551"/>
                  </a:lnTo>
                  <a:lnTo>
                    <a:pt x="1049704" y="342846"/>
                  </a:lnTo>
                  <a:lnTo>
                    <a:pt x="1063752" y="278891"/>
                  </a:lnTo>
                  <a:lnTo>
                    <a:pt x="1060173" y="246363"/>
                  </a:lnTo>
                  <a:lnTo>
                    <a:pt x="1032744" y="184824"/>
                  </a:lnTo>
                  <a:lnTo>
                    <a:pt x="980946" y="129371"/>
                  </a:lnTo>
                  <a:lnTo>
                    <a:pt x="946906" y="104449"/>
                  </a:lnTo>
                  <a:lnTo>
                    <a:pt x="907970" y="81676"/>
                  </a:lnTo>
                  <a:lnTo>
                    <a:pt x="864538" y="61262"/>
                  </a:lnTo>
                  <a:lnTo>
                    <a:pt x="817010" y="43414"/>
                  </a:lnTo>
                  <a:lnTo>
                    <a:pt x="765783" y="28342"/>
                  </a:lnTo>
                  <a:lnTo>
                    <a:pt x="711257" y="16256"/>
                  </a:lnTo>
                  <a:lnTo>
                    <a:pt x="653831" y="7364"/>
                  </a:lnTo>
                  <a:lnTo>
                    <a:pt x="593904" y="1875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209788" y="3569208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59" h="558164">
                  <a:moveTo>
                    <a:pt x="0" y="278891"/>
                  </a:moveTo>
                  <a:lnTo>
                    <a:pt x="14047" y="214937"/>
                  </a:lnTo>
                  <a:lnTo>
                    <a:pt x="54059" y="156232"/>
                  </a:lnTo>
                  <a:lnTo>
                    <a:pt x="82805" y="129371"/>
                  </a:lnTo>
                  <a:lnTo>
                    <a:pt x="116845" y="104449"/>
                  </a:lnTo>
                  <a:lnTo>
                    <a:pt x="155781" y="81676"/>
                  </a:lnTo>
                  <a:lnTo>
                    <a:pt x="199213" y="61262"/>
                  </a:lnTo>
                  <a:lnTo>
                    <a:pt x="246741" y="43414"/>
                  </a:lnTo>
                  <a:lnTo>
                    <a:pt x="297968" y="28342"/>
                  </a:lnTo>
                  <a:lnTo>
                    <a:pt x="352494" y="16256"/>
                  </a:lnTo>
                  <a:lnTo>
                    <a:pt x="409920" y="7364"/>
                  </a:lnTo>
                  <a:lnTo>
                    <a:pt x="469847" y="1875"/>
                  </a:lnTo>
                  <a:lnTo>
                    <a:pt x="531876" y="0"/>
                  </a:lnTo>
                  <a:lnTo>
                    <a:pt x="593904" y="1875"/>
                  </a:lnTo>
                  <a:lnTo>
                    <a:pt x="653831" y="7364"/>
                  </a:lnTo>
                  <a:lnTo>
                    <a:pt x="711257" y="16256"/>
                  </a:lnTo>
                  <a:lnTo>
                    <a:pt x="765783" y="28342"/>
                  </a:lnTo>
                  <a:lnTo>
                    <a:pt x="817010" y="43414"/>
                  </a:lnTo>
                  <a:lnTo>
                    <a:pt x="864538" y="61262"/>
                  </a:lnTo>
                  <a:lnTo>
                    <a:pt x="907970" y="81676"/>
                  </a:lnTo>
                  <a:lnTo>
                    <a:pt x="946906" y="104449"/>
                  </a:lnTo>
                  <a:lnTo>
                    <a:pt x="980946" y="129371"/>
                  </a:lnTo>
                  <a:lnTo>
                    <a:pt x="1009692" y="156232"/>
                  </a:lnTo>
                  <a:lnTo>
                    <a:pt x="1049704" y="214937"/>
                  </a:lnTo>
                  <a:lnTo>
                    <a:pt x="1063752" y="278891"/>
                  </a:lnTo>
                  <a:lnTo>
                    <a:pt x="1060173" y="311420"/>
                  </a:lnTo>
                  <a:lnTo>
                    <a:pt x="1032744" y="372959"/>
                  </a:lnTo>
                  <a:lnTo>
                    <a:pt x="980946" y="428412"/>
                  </a:lnTo>
                  <a:lnTo>
                    <a:pt x="946906" y="453334"/>
                  </a:lnTo>
                  <a:lnTo>
                    <a:pt x="907970" y="476107"/>
                  </a:lnTo>
                  <a:lnTo>
                    <a:pt x="864538" y="496521"/>
                  </a:lnTo>
                  <a:lnTo>
                    <a:pt x="817010" y="514369"/>
                  </a:lnTo>
                  <a:lnTo>
                    <a:pt x="765783" y="529441"/>
                  </a:lnTo>
                  <a:lnTo>
                    <a:pt x="711257" y="541527"/>
                  </a:lnTo>
                  <a:lnTo>
                    <a:pt x="653831" y="550419"/>
                  </a:lnTo>
                  <a:lnTo>
                    <a:pt x="593904" y="555908"/>
                  </a:lnTo>
                  <a:lnTo>
                    <a:pt x="531876" y="557783"/>
                  </a:lnTo>
                  <a:lnTo>
                    <a:pt x="469847" y="555908"/>
                  </a:lnTo>
                  <a:lnTo>
                    <a:pt x="409920" y="550419"/>
                  </a:lnTo>
                  <a:lnTo>
                    <a:pt x="352494" y="541527"/>
                  </a:lnTo>
                  <a:lnTo>
                    <a:pt x="297968" y="529441"/>
                  </a:lnTo>
                  <a:lnTo>
                    <a:pt x="246741" y="514369"/>
                  </a:lnTo>
                  <a:lnTo>
                    <a:pt x="199213" y="496521"/>
                  </a:lnTo>
                  <a:lnTo>
                    <a:pt x="155781" y="476107"/>
                  </a:lnTo>
                  <a:lnTo>
                    <a:pt x="116845" y="453334"/>
                  </a:lnTo>
                  <a:lnTo>
                    <a:pt x="82805" y="428412"/>
                  </a:lnTo>
                  <a:lnTo>
                    <a:pt x="54059" y="401551"/>
                  </a:lnTo>
                  <a:lnTo>
                    <a:pt x="14047" y="342846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462518" y="3615385"/>
            <a:ext cx="5607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打造高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效团队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37503" y="4735067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3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190615" y="4781550"/>
            <a:ext cx="560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达至最 佳绩效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57778" y="3038094"/>
            <a:ext cx="765175" cy="616585"/>
          </a:xfrm>
          <a:custGeom>
            <a:avLst/>
            <a:gdLst/>
            <a:ahLst/>
            <a:cxnLst/>
            <a:rect l="l" t="t" r="r" b="b"/>
            <a:pathLst>
              <a:path w="765175" h="616585">
                <a:moveTo>
                  <a:pt x="0" y="0"/>
                </a:moveTo>
                <a:lnTo>
                  <a:pt x="765175" y="616203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84201" y="1909762"/>
            <a:ext cx="8672195" cy="4748530"/>
            <a:chOff x="84201" y="1909762"/>
            <a:chExt cx="8672195" cy="4748530"/>
          </a:xfrm>
        </p:grpSpPr>
        <p:sp>
          <p:nvSpPr>
            <p:cNvPr id="29" name="object 29"/>
            <p:cNvSpPr/>
            <p:nvPr/>
          </p:nvSpPr>
          <p:spPr>
            <a:xfrm>
              <a:off x="4685537" y="2202941"/>
              <a:ext cx="12700" cy="1369695"/>
            </a:xfrm>
            <a:custGeom>
              <a:avLst/>
              <a:gdLst/>
              <a:ahLst/>
              <a:cxnLst/>
              <a:rect l="l" t="t" r="r" b="b"/>
              <a:pathLst>
                <a:path w="12700" h="1369695">
                  <a:moveTo>
                    <a:pt x="12573" y="1369441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074158" y="3158489"/>
              <a:ext cx="1167765" cy="494665"/>
            </a:xfrm>
            <a:custGeom>
              <a:avLst/>
              <a:gdLst/>
              <a:ahLst/>
              <a:cxnLst/>
              <a:rect l="l" t="t" r="r" b="b"/>
              <a:pathLst>
                <a:path w="1167764" h="494664">
                  <a:moveTo>
                    <a:pt x="1167511" y="0"/>
                  </a:moveTo>
                  <a:lnTo>
                    <a:pt x="0" y="49466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231129" y="1924050"/>
              <a:ext cx="3510915" cy="1927225"/>
            </a:xfrm>
            <a:custGeom>
              <a:avLst/>
              <a:gdLst/>
              <a:ahLst/>
              <a:cxnLst/>
              <a:rect l="l" t="t" r="r" b="b"/>
              <a:pathLst>
                <a:path w="3510915" h="1927225">
                  <a:moveTo>
                    <a:pt x="0" y="1926717"/>
                  </a:moveTo>
                  <a:lnTo>
                    <a:pt x="2980054" y="1924812"/>
                  </a:lnTo>
                </a:path>
                <a:path w="3510915" h="1927225">
                  <a:moveTo>
                    <a:pt x="3134868" y="1728216"/>
                  </a:moveTo>
                  <a:lnTo>
                    <a:pt x="1386840" y="1153667"/>
                  </a:lnTo>
                </a:path>
                <a:path w="3510915" h="1927225">
                  <a:moveTo>
                    <a:pt x="1944624" y="0"/>
                  </a:moveTo>
                  <a:lnTo>
                    <a:pt x="3510915" y="1646682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074158" y="4048505"/>
              <a:ext cx="3667760" cy="965835"/>
            </a:xfrm>
            <a:custGeom>
              <a:avLst/>
              <a:gdLst/>
              <a:ahLst/>
              <a:cxnLst/>
              <a:rect l="l" t="t" r="r" b="b"/>
              <a:pathLst>
                <a:path w="3667759" h="965835">
                  <a:moveTo>
                    <a:pt x="0" y="0"/>
                  </a:moveTo>
                  <a:lnTo>
                    <a:pt x="1396111" y="687070"/>
                  </a:lnTo>
                </a:path>
                <a:path w="3667759" h="965835">
                  <a:moveTo>
                    <a:pt x="3667633" y="79248"/>
                  </a:moveTo>
                  <a:lnTo>
                    <a:pt x="1927860" y="965581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31214" y="3848861"/>
              <a:ext cx="2835275" cy="1905"/>
            </a:xfrm>
            <a:custGeom>
              <a:avLst/>
              <a:gdLst/>
              <a:ahLst/>
              <a:cxnLst/>
              <a:rect l="l" t="t" r="r" b="b"/>
              <a:pathLst>
                <a:path w="2835275" h="1904">
                  <a:moveTo>
                    <a:pt x="2835275" y="1905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75765" y="4046982"/>
              <a:ext cx="4763770" cy="968375"/>
            </a:xfrm>
            <a:custGeom>
              <a:avLst/>
              <a:gdLst/>
              <a:ahLst/>
              <a:cxnLst/>
              <a:rect l="l" t="t" r="r" b="b"/>
              <a:pathLst>
                <a:path w="4763770" h="968375">
                  <a:moveTo>
                    <a:pt x="4763262" y="96812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175760" y="5702808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0" y="278891"/>
                  </a:moveTo>
                  <a:lnTo>
                    <a:pt x="14047" y="214945"/>
                  </a:lnTo>
                  <a:lnTo>
                    <a:pt x="54059" y="156243"/>
                  </a:lnTo>
                  <a:lnTo>
                    <a:pt x="82805" y="129382"/>
                  </a:lnTo>
                  <a:lnTo>
                    <a:pt x="116845" y="104460"/>
                  </a:lnTo>
                  <a:lnTo>
                    <a:pt x="155781" y="81686"/>
                  </a:lnTo>
                  <a:lnTo>
                    <a:pt x="199213" y="61270"/>
                  </a:lnTo>
                  <a:lnTo>
                    <a:pt x="246741" y="43420"/>
                  </a:lnTo>
                  <a:lnTo>
                    <a:pt x="297968" y="28347"/>
                  </a:lnTo>
                  <a:lnTo>
                    <a:pt x="352494" y="16259"/>
                  </a:lnTo>
                  <a:lnTo>
                    <a:pt x="409920" y="7365"/>
                  </a:lnTo>
                  <a:lnTo>
                    <a:pt x="469847" y="1876"/>
                  </a:lnTo>
                  <a:lnTo>
                    <a:pt x="531876" y="0"/>
                  </a:lnTo>
                  <a:lnTo>
                    <a:pt x="593904" y="1876"/>
                  </a:lnTo>
                  <a:lnTo>
                    <a:pt x="653831" y="7365"/>
                  </a:lnTo>
                  <a:lnTo>
                    <a:pt x="711257" y="16259"/>
                  </a:lnTo>
                  <a:lnTo>
                    <a:pt x="765783" y="28347"/>
                  </a:lnTo>
                  <a:lnTo>
                    <a:pt x="817010" y="43420"/>
                  </a:lnTo>
                  <a:lnTo>
                    <a:pt x="864538" y="61270"/>
                  </a:lnTo>
                  <a:lnTo>
                    <a:pt x="907970" y="81686"/>
                  </a:lnTo>
                  <a:lnTo>
                    <a:pt x="946906" y="104460"/>
                  </a:lnTo>
                  <a:lnTo>
                    <a:pt x="980946" y="129382"/>
                  </a:lnTo>
                  <a:lnTo>
                    <a:pt x="1009692" y="156243"/>
                  </a:lnTo>
                  <a:lnTo>
                    <a:pt x="1049704" y="214945"/>
                  </a:lnTo>
                  <a:lnTo>
                    <a:pt x="1063752" y="278891"/>
                  </a:lnTo>
                  <a:lnTo>
                    <a:pt x="1060173" y="311416"/>
                  </a:lnTo>
                  <a:lnTo>
                    <a:pt x="1032744" y="372949"/>
                  </a:lnTo>
                  <a:lnTo>
                    <a:pt x="980946" y="428401"/>
                  </a:lnTo>
                  <a:lnTo>
                    <a:pt x="946906" y="453323"/>
                  </a:lnTo>
                  <a:lnTo>
                    <a:pt x="907970" y="476097"/>
                  </a:lnTo>
                  <a:lnTo>
                    <a:pt x="864538" y="496513"/>
                  </a:lnTo>
                  <a:lnTo>
                    <a:pt x="817010" y="514363"/>
                  </a:lnTo>
                  <a:lnTo>
                    <a:pt x="765783" y="529436"/>
                  </a:lnTo>
                  <a:lnTo>
                    <a:pt x="711257" y="541524"/>
                  </a:lnTo>
                  <a:lnTo>
                    <a:pt x="653831" y="550418"/>
                  </a:lnTo>
                  <a:lnTo>
                    <a:pt x="593904" y="555907"/>
                  </a:lnTo>
                  <a:lnTo>
                    <a:pt x="531876" y="557783"/>
                  </a:lnTo>
                  <a:lnTo>
                    <a:pt x="469847" y="555907"/>
                  </a:lnTo>
                  <a:lnTo>
                    <a:pt x="409920" y="550418"/>
                  </a:lnTo>
                  <a:lnTo>
                    <a:pt x="352494" y="541524"/>
                  </a:lnTo>
                  <a:lnTo>
                    <a:pt x="297968" y="529436"/>
                  </a:lnTo>
                  <a:lnTo>
                    <a:pt x="246741" y="514363"/>
                  </a:lnTo>
                  <a:lnTo>
                    <a:pt x="199213" y="496513"/>
                  </a:lnTo>
                  <a:lnTo>
                    <a:pt x="155781" y="476097"/>
                  </a:lnTo>
                  <a:lnTo>
                    <a:pt x="116845" y="453323"/>
                  </a:lnTo>
                  <a:lnTo>
                    <a:pt x="82805" y="428401"/>
                  </a:lnTo>
                  <a:lnTo>
                    <a:pt x="54059" y="401540"/>
                  </a:lnTo>
                  <a:lnTo>
                    <a:pt x="14047" y="342838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24434" y="1924050"/>
              <a:ext cx="6046470" cy="4059554"/>
            </a:xfrm>
            <a:custGeom>
              <a:avLst/>
              <a:gdLst/>
              <a:ahLst/>
              <a:cxnLst/>
              <a:rect l="l" t="t" r="r" b="b"/>
              <a:pathLst>
                <a:path w="6046470" h="4059554">
                  <a:moveTo>
                    <a:pt x="6045962" y="3369564"/>
                  </a:moveTo>
                  <a:lnTo>
                    <a:pt x="4815840" y="4058462"/>
                  </a:lnTo>
                </a:path>
                <a:path w="6046470" h="4059554">
                  <a:moveTo>
                    <a:pt x="1772412" y="0"/>
                  </a:moveTo>
                  <a:lnTo>
                    <a:pt x="0" y="1728470"/>
                  </a:lnTo>
                </a:path>
                <a:path w="6046470" h="4059554">
                  <a:moveTo>
                    <a:pt x="0" y="2122932"/>
                  </a:moveTo>
                  <a:lnTo>
                    <a:pt x="3753357" y="4059110"/>
                  </a:lnTo>
                </a:path>
                <a:path w="6046470" h="4059554">
                  <a:moveTo>
                    <a:pt x="2302764" y="278891"/>
                  </a:moveTo>
                  <a:lnTo>
                    <a:pt x="2687066" y="664590"/>
                  </a:lnTo>
                </a:path>
                <a:path w="6046470" h="4059554">
                  <a:moveTo>
                    <a:pt x="5278755" y="878077"/>
                  </a:moveTo>
                  <a:lnTo>
                    <a:pt x="2679191" y="196596"/>
                  </a:lnTo>
                </a:path>
                <a:path w="6046470" h="4059554">
                  <a:moveTo>
                    <a:pt x="2834640" y="0"/>
                  </a:moveTo>
                  <a:lnTo>
                    <a:pt x="3729228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217414" y="1924050"/>
              <a:ext cx="894715" cy="0"/>
            </a:xfrm>
            <a:custGeom>
              <a:avLst/>
              <a:gdLst/>
              <a:ahLst/>
              <a:cxnLst/>
              <a:rect l="l" t="t" r="r" b="b"/>
              <a:pathLst>
                <a:path w="894714">
                  <a:moveTo>
                    <a:pt x="0" y="0"/>
                  </a:moveTo>
                  <a:lnTo>
                    <a:pt x="894588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6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6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9668002" y="3151377"/>
            <a:ext cx="2084070" cy="979169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15938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55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从新手到胜任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0-3岁经理人必备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35221" y="5732782"/>
            <a:ext cx="560705" cy="4743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计划与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组织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668002" y="4130294"/>
            <a:ext cx="2084070" cy="765175"/>
          </a:xfrm>
          <a:prstGeom prst="rect">
            <a:avLst/>
          </a:prstGeom>
          <a:solidFill>
            <a:srgbClr val="D4E2CF">
              <a:alpha val="90194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196215" indent="-114935">
              <a:lnSpc>
                <a:spcPts val="1595"/>
              </a:lnSpc>
              <a:spcBef>
                <a:spcPts val="325"/>
              </a:spcBef>
              <a:buChar char="•"/>
              <a:tabLst>
                <a:tab pos="19685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打造高效团队、辅导、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6215">
              <a:lnSpc>
                <a:spcPts val="1595"/>
              </a:lnSpc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授权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346708" y="297941"/>
            <a:ext cx="41541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中基层管理者胜任力</a:t>
            </a:r>
            <a:endParaRPr spc="-5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solidFill>
                  <a:srgbClr val="FFFFFF"/>
                </a:solidFill>
              </a:rPr>
              <a:t>不</a:t>
            </a:r>
            <a:r>
              <a:rPr sz="2800" spc="-10" dirty="0">
                <a:solidFill>
                  <a:srgbClr val="FFFFFF"/>
                </a:solidFill>
              </a:rPr>
              <a:t>同场景</a:t>
            </a:r>
            <a:r>
              <a:rPr sz="2800" spc="5" dirty="0">
                <a:solidFill>
                  <a:srgbClr val="FFFFFF"/>
                </a:solidFill>
              </a:rPr>
              <a:t>快</a:t>
            </a:r>
            <a:r>
              <a:rPr sz="2800" spc="-10" dirty="0">
                <a:solidFill>
                  <a:srgbClr val="FFFFFF"/>
                </a:solidFill>
              </a:rPr>
              <a:t>速套用</a:t>
            </a:r>
            <a:r>
              <a:rPr sz="2800" spc="5" dirty="0">
                <a:solidFill>
                  <a:srgbClr val="FFFFFF"/>
                </a:solidFill>
              </a:rPr>
              <a:t>模</a:t>
            </a:r>
            <a:r>
              <a:rPr sz="2800" spc="-15" dirty="0">
                <a:solidFill>
                  <a:srgbClr val="FFFFFF"/>
                </a:solidFill>
              </a:rPr>
              <a:t>型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4404" y="332231"/>
            <a:ext cx="999744" cy="9997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5697" y="510362"/>
            <a:ext cx="8741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变幻莫测的时代，什么样的企业能活下来？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469" y="1967890"/>
            <a:ext cx="59156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中国，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每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一天</a:t>
            </a:r>
            <a:r>
              <a:rPr sz="2800" b="1" spc="2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2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1.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2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万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家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业倒闭</a:t>
            </a:r>
            <a:r>
              <a:rPr sz="28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， 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每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一分钟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就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2800" b="1" spc="2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近</a:t>
            </a:r>
            <a:r>
              <a:rPr sz="28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10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家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企业关</a:t>
            </a:r>
            <a:r>
              <a:rPr sz="2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门</a:t>
            </a:r>
            <a:r>
              <a:rPr sz="28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226" y="5639816"/>
            <a:ext cx="2393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中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小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平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均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寿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命</a:t>
            </a:r>
            <a:r>
              <a:rPr sz="28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2.5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年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8052" y="5627928"/>
            <a:ext cx="2392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集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团企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平均寿</a:t>
            </a:r>
            <a:r>
              <a:rPr sz="16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命</a:t>
            </a:r>
            <a:r>
              <a:rPr sz="2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7</a:t>
            </a:r>
            <a:r>
              <a:rPr sz="28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-</a:t>
            </a:r>
            <a:r>
              <a:rPr sz="2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8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年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88664" y="4410455"/>
            <a:ext cx="2190750" cy="1232535"/>
            <a:chOff x="3788664" y="4410455"/>
            <a:chExt cx="2190750" cy="12325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8664" y="4410455"/>
              <a:ext cx="2190750" cy="12321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8328" y="4724425"/>
              <a:ext cx="1471422" cy="68196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6388" y="4437888"/>
            <a:ext cx="2042160" cy="108356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365752" y="4797678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集团企业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2019" y="5062728"/>
            <a:ext cx="2190750" cy="681990"/>
            <a:chOff x="922019" y="5062728"/>
            <a:chExt cx="2190750" cy="68199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2019" y="5088636"/>
              <a:ext cx="2190750" cy="5539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1683" y="5062728"/>
              <a:ext cx="1471422" cy="6819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9743" y="5116068"/>
              <a:ext cx="2042160" cy="40538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499108" y="5136641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中小企业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17207" y="2430779"/>
            <a:ext cx="4661154" cy="333375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492488" y="2735961"/>
            <a:ext cx="129984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23</a:t>
            </a:r>
            <a:r>
              <a:rPr sz="40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4000" b="1" spc="-2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万</a:t>
            </a:r>
            <a:endParaRPr sz="40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业注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销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倒闭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26777" y="4424934"/>
            <a:ext cx="228600" cy="35242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9492488" y="4260341"/>
            <a:ext cx="124523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50</a:t>
            </a:r>
            <a:endParaRPr sz="40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为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16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16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0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年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企业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4714" y="5766003"/>
            <a:ext cx="2362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2020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年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1-7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月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倒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闭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剧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增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6227" y="2601467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60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6842" y="2647314"/>
            <a:ext cx="3829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解决 冲突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2711" y="3584447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60" h="559435">
                <a:moveTo>
                  <a:pt x="531876" y="0"/>
                </a:moveTo>
                <a:lnTo>
                  <a:pt x="469847" y="1881"/>
                </a:lnTo>
                <a:lnTo>
                  <a:pt x="409920" y="7386"/>
                </a:lnTo>
                <a:lnTo>
                  <a:pt x="352494" y="16305"/>
                </a:lnTo>
                <a:lnTo>
                  <a:pt x="297968" y="28427"/>
                </a:lnTo>
                <a:lnTo>
                  <a:pt x="246741" y="43542"/>
                </a:lnTo>
                <a:lnTo>
                  <a:pt x="199213" y="61442"/>
                </a:lnTo>
                <a:lnTo>
                  <a:pt x="155781" y="81914"/>
                </a:lnTo>
                <a:lnTo>
                  <a:pt x="116845" y="104751"/>
                </a:lnTo>
                <a:lnTo>
                  <a:pt x="82805" y="129742"/>
                </a:lnTo>
                <a:lnTo>
                  <a:pt x="54059" y="156676"/>
                </a:lnTo>
                <a:lnTo>
                  <a:pt x="14047" y="215537"/>
                </a:lnTo>
                <a:lnTo>
                  <a:pt x="0" y="279653"/>
                </a:lnTo>
                <a:lnTo>
                  <a:pt x="3578" y="312264"/>
                </a:lnTo>
                <a:lnTo>
                  <a:pt x="31007" y="373963"/>
                </a:lnTo>
                <a:lnTo>
                  <a:pt x="82805" y="429565"/>
                </a:lnTo>
                <a:lnTo>
                  <a:pt x="116845" y="454556"/>
                </a:lnTo>
                <a:lnTo>
                  <a:pt x="155781" y="477392"/>
                </a:lnTo>
                <a:lnTo>
                  <a:pt x="199213" y="497865"/>
                </a:lnTo>
                <a:lnTo>
                  <a:pt x="246741" y="515765"/>
                </a:lnTo>
                <a:lnTo>
                  <a:pt x="297968" y="530880"/>
                </a:lnTo>
                <a:lnTo>
                  <a:pt x="352494" y="543002"/>
                </a:lnTo>
                <a:lnTo>
                  <a:pt x="409920" y="551921"/>
                </a:lnTo>
                <a:lnTo>
                  <a:pt x="469847" y="557426"/>
                </a:lnTo>
                <a:lnTo>
                  <a:pt x="531876" y="559307"/>
                </a:lnTo>
                <a:lnTo>
                  <a:pt x="593904" y="557426"/>
                </a:lnTo>
                <a:lnTo>
                  <a:pt x="653831" y="551921"/>
                </a:lnTo>
                <a:lnTo>
                  <a:pt x="711257" y="543002"/>
                </a:lnTo>
                <a:lnTo>
                  <a:pt x="765783" y="530880"/>
                </a:lnTo>
                <a:lnTo>
                  <a:pt x="817010" y="515765"/>
                </a:lnTo>
                <a:lnTo>
                  <a:pt x="864538" y="497865"/>
                </a:lnTo>
                <a:lnTo>
                  <a:pt x="907970" y="477392"/>
                </a:lnTo>
                <a:lnTo>
                  <a:pt x="946906" y="454556"/>
                </a:lnTo>
                <a:lnTo>
                  <a:pt x="980946" y="429565"/>
                </a:lnTo>
                <a:lnTo>
                  <a:pt x="1009692" y="402631"/>
                </a:lnTo>
                <a:lnTo>
                  <a:pt x="1049704" y="343770"/>
                </a:lnTo>
                <a:lnTo>
                  <a:pt x="1063752" y="279653"/>
                </a:lnTo>
                <a:lnTo>
                  <a:pt x="1060173" y="247043"/>
                </a:lnTo>
                <a:lnTo>
                  <a:pt x="1032744" y="185344"/>
                </a:lnTo>
                <a:lnTo>
                  <a:pt x="980946" y="129742"/>
                </a:lnTo>
                <a:lnTo>
                  <a:pt x="946906" y="104751"/>
                </a:lnTo>
                <a:lnTo>
                  <a:pt x="907970" y="81914"/>
                </a:lnTo>
                <a:lnTo>
                  <a:pt x="864538" y="61442"/>
                </a:lnTo>
                <a:lnTo>
                  <a:pt x="817010" y="43542"/>
                </a:lnTo>
                <a:lnTo>
                  <a:pt x="765783" y="28427"/>
                </a:lnTo>
                <a:lnTo>
                  <a:pt x="711257" y="16305"/>
                </a:lnTo>
                <a:lnTo>
                  <a:pt x="653831" y="7386"/>
                </a:lnTo>
                <a:lnTo>
                  <a:pt x="593904" y="1881"/>
                </a:lnTo>
                <a:lnTo>
                  <a:pt x="53187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72711" y="3584447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60" h="559435">
                <a:moveTo>
                  <a:pt x="0" y="279653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4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4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3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2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7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2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3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13579" y="3737559"/>
            <a:ext cx="382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辅导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60520" y="1656588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60" h="559435">
                <a:moveTo>
                  <a:pt x="0" y="279653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4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3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3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8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2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12741" y="1809750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影响力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8859" y="1656588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59" h="559435">
                <a:moveTo>
                  <a:pt x="0" y="279653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4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5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1" y="279653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3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5" y="559308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2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459473" y="1809750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16523" y="2613660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1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1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4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057391" y="2659761"/>
            <a:ext cx="3822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驱动 变革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02179" y="1656588"/>
            <a:ext cx="1064260" cy="559435"/>
          </a:xfrm>
          <a:custGeom>
            <a:avLst/>
            <a:gdLst/>
            <a:ahLst/>
            <a:cxnLst/>
            <a:rect l="l" t="t" r="r" b="b"/>
            <a:pathLst>
              <a:path w="1064260" h="559435">
                <a:moveTo>
                  <a:pt x="0" y="279653"/>
                </a:moveTo>
                <a:lnTo>
                  <a:pt x="14047" y="215537"/>
                </a:lnTo>
                <a:lnTo>
                  <a:pt x="54059" y="156676"/>
                </a:lnTo>
                <a:lnTo>
                  <a:pt x="82805" y="129742"/>
                </a:lnTo>
                <a:lnTo>
                  <a:pt x="116845" y="104751"/>
                </a:lnTo>
                <a:lnTo>
                  <a:pt x="155781" y="81914"/>
                </a:lnTo>
                <a:lnTo>
                  <a:pt x="199213" y="61442"/>
                </a:lnTo>
                <a:lnTo>
                  <a:pt x="246741" y="43542"/>
                </a:lnTo>
                <a:lnTo>
                  <a:pt x="297968" y="28427"/>
                </a:lnTo>
                <a:lnTo>
                  <a:pt x="352494" y="16305"/>
                </a:lnTo>
                <a:lnTo>
                  <a:pt x="409920" y="7386"/>
                </a:lnTo>
                <a:lnTo>
                  <a:pt x="469847" y="1881"/>
                </a:lnTo>
                <a:lnTo>
                  <a:pt x="531876" y="0"/>
                </a:lnTo>
                <a:lnTo>
                  <a:pt x="593904" y="1881"/>
                </a:lnTo>
                <a:lnTo>
                  <a:pt x="653831" y="7386"/>
                </a:lnTo>
                <a:lnTo>
                  <a:pt x="711257" y="16305"/>
                </a:lnTo>
                <a:lnTo>
                  <a:pt x="765783" y="28427"/>
                </a:lnTo>
                <a:lnTo>
                  <a:pt x="817010" y="43542"/>
                </a:lnTo>
                <a:lnTo>
                  <a:pt x="864538" y="61442"/>
                </a:lnTo>
                <a:lnTo>
                  <a:pt x="907970" y="81915"/>
                </a:lnTo>
                <a:lnTo>
                  <a:pt x="946906" y="104751"/>
                </a:lnTo>
                <a:lnTo>
                  <a:pt x="980946" y="129742"/>
                </a:lnTo>
                <a:lnTo>
                  <a:pt x="1009692" y="156676"/>
                </a:lnTo>
                <a:lnTo>
                  <a:pt x="1049704" y="215537"/>
                </a:lnTo>
                <a:lnTo>
                  <a:pt x="1063752" y="279653"/>
                </a:lnTo>
                <a:lnTo>
                  <a:pt x="1060173" y="312264"/>
                </a:lnTo>
                <a:lnTo>
                  <a:pt x="1032744" y="373963"/>
                </a:lnTo>
                <a:lnTo>
                  <a:pt x="980946" y="429565"/>
                </a:lnTo>
                <a:lnTo>
                  <a:pt x="946906" y="454556"/>
                </a:lnTo>
                <a:lnTo>
                  <a:pt x="907970" y="477393"/>
                </a:lnTo>
                <a:lnTo>
                  <a:pt x="864538" y="497865"/>
                </a:lnTo>
                <a:lnTo>
                  <a:pt x="817010" y="515765"/>
                </a:lnTo>
                <a:lnTo>
                  <a:pt x="765783" y="530880"/>
                </a:lnTo>
                <a:lnTo>
                  <a:pt x="711257" y="543002"/>
                </a:lnTo>
                <a:lnTo>
                  <a:pt x="653831" y="551921"/>
                </a:lnTo>
                <a:lnTo>
                  <a:pt x="593904" y="557426"/>
                </a:lnTo>
                <a:lnTo>
                  <a:pt x="531876" y="559308"/>
                </a:lnTo>
                <a:lnTo>
                  <a:pt x="469847" y="557426"/>
                </a:lnTo>
                <a:lnTo>
                  <a:pt x="409920" y="551921"/>
                </a:lnTo>
                <a:lnTo>
                  <a:pt x="352494" y="543002"/>
                </a:lnTo>
                <a:lnTo>
                  <a:pt x="297968" y="530880"/>
                </a:lnTo>
                <a:lnTo>
                  <a:pt x="246741" y="515765"/>
                </a:lnTo>
                <a:lnTo>
                  <a:pt x="199213" y="497865"/>
                </a:lnTo>
                <a:lnTo>
                  <a:pt x="155781" y="477392"/>
                </a:lnTo>
                <a:lnTo>
                  <a:pt x="116845" y="454556"/>
                </a:lnTo>
                <a:lnTo>
                  <a:pt x="82805" y="429565"/>
                </a:lnTo>
                <a:lnTo>
                  <a:pt x="54059" y="402631"/>
                </a:lnTo>
                <a:lnTo>
                  <a:pt x="14047" y="343770"/>
                </a:lnTo>
                <a:lnTo>
                  <a:pt x="0" y="2796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42413" y="1809750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决策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7970" y="3576573"/>
            <a:ext cx="1076960" cy="570865"/>
            <a:chOff x="267970" y="3576573"/>
            <a:chExt cx="1076960" cy="570865"/>
          </a:xfrm>
        </p:grpSpPr>
        <p:sp>
          <p:nvSpPr>
            <p:cNvPr id="17" name="object 17"/>
            <p:cNvSpPr/>
            <p:nvPr/>
          </p:nvSpPr>
          <p:spPr>
            <a:xfrm>
              <a:off x="274320" y="3582923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531876" y="0"/>
                  </a:moveTo>
                  <a:lnTo>
                    <a:pt x="469847" y="1875"/>
                  </a:lnTo>
                  <a:lnTo>
                    <a:pt x="409920" y="7364"/>
                  </a:lnTo>
                  <a:lnTo>
                    <a:pt x="352494" y="16256"/>
                  </a:lnTo>
                  <a:lnTo>
                    <a:pt x="297968" y="28342"/>
                  </a:lnTo>
                  <a:lnTo>
                    <a:pt x="246741" y="43414"/>
                  </a:lnTo>
                  <a:lnTo>
                    <a:pt x="199213" y="61262"/>
                  </a:lnTo>
                  <a:lnTo>
                    <a:pt x="155781" y="81676"/>
                  </a:lnTo>
                  <a:lnTo>
                    <a:pt x="116845" y="104449"/>
                  </a:lnTo>
                  <a:lnTo>
                    <a:pt x="82805" y="129371"/>
                  </a:lnTo>
                  <a:lnTo>
                    <a:pt x="54059" y="156232"/>
                  </a:lnTo>
                  <a:lnTo>
                    <a:pt x="14047" y="214937"/>
                  </a:lnTo>
                  <a:lnTo>
                    <a:pt x="0" y="278892"/>
                  </a:lnTo>
                  <a:lnTo>
                    <a:pt x="3578" y="311420"/>
                  </a:lnTo>
                  <a:lnTo>
                    <a:pt x="31007" y="372959"/>
                  </a:lnTo>
                  <a:lnTo>
                    <a:pt x="82805" y="428412"/>
                  </a:lnTo>
                  <a:lnTo>
                    <a:pt x="116845" y="453334"/>
                  </a:lnTo>
                  <a:lnTo>
                    <a:pt x="155781" y="476107"/>
                  </a:lnTo>
                  <a:lnTo>
                    <a:pt x="199213" y="496521"/>
                  </a:lnTo>
                  <a:lnTo>
                    <a:pt x="246741" y="514369"/>
                  </a:lnTo>
                  <a:lnTo>
                    <a:pt x="297968" y="529441"/>
                  </a:lnTo>
                  <a:lnTo>
                    <a:pt x="352494" y="541527"/>
                  </a:lnTo>
                  <a:lnTo>
                    <a:pt x="409920" y="550419"/>
                  </a:lnTo>
                  <a:lnTo>
                    <a:pt x="469847" y="555908"/>
                  </a:lnTo>
                  <a:lnTo>
                    <a:pt x="531876" y="557783"/>
                  </a:lnTo>
                  <a:lnTo>
                    <a:pt x="593904" y="555908"/>
                  </a:lnTo>
                  <a:lnTo>
                    <a:pt x="653831" y="550419"/>
                  </a:lnTo>
                  <a:lnTo>
                    <a:pt x="711257" y="541527"/>
                  </a:lnTo>
                  <a:lnTo>
                    <a:pt x="765783" y="529441"/>
                  </a:lnTo>
                  <a:lnTo>
                    <a:pt x="817010" y="514369"/>
                  </a:lnTo>
                  <a:lnTo>
                    <a:pt x="864538" y="496521"/>
                  </a:lnTo>
                  <a:lnTo>
                    <a:pt x="907970" y="476107"/>
                  </a:lnTo>
                  <a:lnTo>
                    <a:pt x="946906" y="453334"/>
                  </a:lnTo>
                  <a:lnTo>
                    <a:pt x="980946" y="428412"/>
                  </a:lnTo>
                  <a:lnTo>
                    <a:pt x="1009692" y="401551"/>
                  </a:lnTo>
                  <a:lnTo>
                    <a:pt x="1049704" y="342846"/>
                  </a:lnTo>
                  <a:lnTo>
                    <a:pt x="1063752" y="278892"/>
                  </a:lnTo>
                  <a:lnTo>
                    <a:pt x="1060173" y="246363"/>
                  </a:lnTo>
                  <a:lnTo>
                    <a:pt x="1032744" y="184824"/>
                  </a:lnTo>
                  <a:lnTo>
                    <a:pt x="980946" y="129371"/>
                  </a:lnTo>
                  <a:lnTo>
                    <a:pt x="946906" y="104449"/>
                  </a:lnTo>
                  <a:lnTo>
                    <a:pt x="907970" y="81676"/>
                  </a:lnTo>
                  <a:lnTo>
                    <a:pt x="864538" y="61262"/>
                  </a:lnTo>
                  <a:lnTo>
                    <a:pt x="817010" y="43414"/>
                  </a:lnTo>
                  <a:lnTo>
                    <a:pt x="765783" y="28342"/>
                  </a:lnTo>
                  <a:lnTo>
                    <a:pt x="711257" y="16256"/>
                  </a:lnTo>
                  <a:lnTo>
                    <a:pt x="653831" y="7364"/>
                  </a:lnTo>
                  <a:lnTo>
                    <a:pt x="593904" y="1875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4320" y="3582923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0" y="278892"/>
                  </a:moveTo>
                  <a:lnTo>
                    <a:pt x="14047" y="214937"/>
                  </a:lnTo>
                  <a:lnTo>
                    <a:pt x="54059" y="156232"/>
                  </a:lnTo>
                  <a:lnTo>
                    <a:pt x="82805" y="129371"/>
                  </a:lnTo>
                  <a:lnTo>
                    <a:pt x="116845" y="104449"/>
                  </a:lnTo>
                  <a:lnTo>
                    <a:pt x="155781" y="81676"/>
                  </a:lnTo>
                  <a:lnTo>
                    <a:pt x="199213" y="61262"/>
                  </a:lnTo>
                  <a:lnTo>
                    <a:pt x="246741" y="43414"/>
                  </a:lnTo>
                  <a:lnTo>
                    <a:pt x="297968" y="28342"/>
                  </a:lnTo>
                  <a:lnTo>
                    <a:pt x="352494" y="16256"/>
                  </a:lnTo>
                  <a:lnTo>
                    <a:pt x="409920" y="7364"/>
                  </a:lnTo>
                  <a:lnTo>
                    <a:pt x="469847" y="1875"/>
                  </a:lnTo>
                  <a:lnTo>
                    <a:pt x="531876" y="0"/>
                  </a:lnTo>
                  <a:lnTo>
                    <a:pt x="593904" y="1875"/>
                  </a:lnTo>
                  <a:lnTo>
                    <a:pt x="653831" y="7364"/>
                  </a:lnTo>
                  <a:lnTo>
                    <a:pt x="711257" y="16256"/>
                  </a:lnTo>
                  <a:lnTo>
                    <a:pt x="765783" y="28342"/>
                  </a:lnTo>
                  <a:lnTo>
                    <a:pt x="817010" y="43414"/>
                  </a:lnTo>
                  <a:lnTo>
                    <a:pt x="864538" y="61262"/>
                  </a:lnTo>
                  <a:lnTo>
                    <a:pt x="907970" y="81676"/>
                  </a:lnTo>
                  <a:lnTo>
                    <a:pt x="946906" y="104449"/>
                  </a:lnTo>
                  <a:lnTo>
                    <a:pt x="980946" y="129371"/>
                  </a:lnTo>
                  <a:lnTo>
                    <a:pt x="1009692" y="156232"/>
                  </a:lnTo>
                  <a:lnTo>
                    <a:pt x="1049704" y="214937"/>
                  </a:lnTo>
                  <a:lnTo>
                    <a:pt x="1063752" y="278892"/>
                  </a:lnTo>
                  <a:lnTo>
                    <a:pt x="1060173" y="311420"/>
                  </a:lnTo>
                  <a:lnTo>
                    <a:pt x="1032744" y="372959"/>
                  </a:lnTo>
                  <a:lnTo>
                    <a:pt x="980946" y="428412"/>
                  </a:lnTo>
                  <a:lnTo>
                    <a:pt x="946906" y="453334"/>
                  </a:lnTo>
                  <a:lnTo>
                    <a:pt x="907970" y="476107"/>
                  </a:lnTo>
                  <a:lnTo>
                    <a:pt x="864538" y="496521"/>
                  </a:lnTo>
                  <a:lnTo>
                    <a:pt x="817010" y="514369"/>
                  </a:lnTo>
                  <a:lnTo>
                    <a:pt x="765783" y="529441"/>
                  </a:lnTo>
                  <a:lnTo>
                    <a:pt x="711257" y="541527"/>
                  </a:lnTo>
                  <a:lnTo>
                    <a:pt x="653831" y="550419"/>
                  </a:lnTo>
                  <a:lnTo>
                    <a:pt x="593904" y="555908"/>
                  </a:lnTo>
                  <a:lnTo>
                    <a:pt x="531876" y="557783"/>
                  </a:lnTo>
                  <a:lnTo>
                    <a:pt x="469847" y="555908"/>
                  </a:lnTo>
                  <a:lnTo>
                    <a:pt x="409920" y="550419"/>
                  </a:lnTo>
                  <a:lnTo>
                    <a:pt x="352494" y="541527"/>
                  </a:lnTo>
                  <a:lnTo>
                    <a:pt x="297968" y="529441"/>
                  </a:lnTo>
                  <a:lnTo>
                    <a:pt x="246741" y="514369"/>
                  </a:lnTo>
                  <a:lnTo>
                    <a:pt x="199213" y="496521"/>
                  </a:lnTo>
                  <a:lnTo>
                    <a:pt x="155781" y="476107"/>
                  </a:lnTo>
                  <a:lnTo>
                    <a:pt x="116845" y="453334"/>
                  </a:lnTo>
                  <a:lnTo>
                    <a:pt x="82805" y="428412"/>
                  </a:lnTo>
                  <a:lnTo>
                    <a:pt x="54059" y="401551"/>
                  </a:lnTo>
                  <a:lnTo>
                    <a:pt x="14047" y="342846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14273" y="3736085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授权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15883" y="3582923"/>
            <a:ext cx="1064260" cy="558165"/>
          </a:xfrm>
          <a:custGeom>
            <a:avLst/>
            <a:gdLst/>
            <a:ahLst/>
            <a:cxnLst/>
            <a:rect l="l" t="t" r="r" b="b"/>
            <a:pathLst>
              <a:path w="1064259" h="558164">
                <a:moveTo>
                  <a:pt x="0" y="278892"/>
                </a:moveTo>
                <a:lnTo>
                  <a:pt x="14047" y="214937"/>
                </a:lnTo>
                <a:lnTo>
                  <a:pt x="54059" y="156232"/>
                </a:lnTo>
                <a:lnTo>
                  <a:pt x="82805" y="129371"/>
                </a:lnTo>
                <a:lnTo>
                  <a:pt x="116845" y="104449"/>
                </a:lnTo>
                <a:lnTo>
                  <a:pt x="155781" y="81676"/>
                </a:lnTo>
                <a:lnTo>
                  <a:pt x="199213" y="61262"/>
                </a:lnTo>
                <a:lnTo>
                  <a:pt x="246741" y="43414"/>
                </a:lnTo>
                <a:lnTo>
                  <a:pt x="297968" y="28342"/>
                </a:lnTo>
                <a:lnTo>
                  <a:pt x="352494" y="16256"/>
                </a:lnTo>
                <a:lnTo>
                  <a:pt x="409920" y="7364"/>
                </a:lnTo>
                <a:lnTo>
                  <a:pt x="469847" y="1875"/>
                </a:lnTo>
                <a:lnTo>
                  <a:pt x="531876" y="0"/>
                </a:lnTo>
                <a:lnTo>
                  <a:pt x="593904" y="1875"/>
                </a:lnTo>
                <a:lnTo>
                  <a:pt x="653831" y="7364"/>
                </a:lnTo>
                <a:lnTo>
                  <a:pt x="711257" y="16256"/>
                </a:lnTo>
                <a:lnTo>
                  <a:pt x="765783" y="28342"/>
                </a:lnTo>
                <a:lnTo>
                  <a:pt x="817010" y="43414"/>
                </a:lnTo>
                <a:lnTo>
                  <a:pt x="864538" y="61262"/>
                </a:lnTo>
                <a:lnTo>
                  <a:pt x="907970" y="81676"/>
                </a:lnTo>
                <a:lnTo>
                  <a:pt x="946906" y="104449"/>
                </a:lnTo>
                <a:lnTo>
                  <a:pt x="980946" y="129371"/>
                </a:lnTo>
                <a:lnTo>
                  <a:pt x="1009692" y="156232"/>
                </a:lnTo>
                <a:lnTo>
                  <a:pt x="1049704" y="214937"/>
                </a:lnTo>
                <a:lnTo>
                  <a:pt x="1063752" y="278892"/>
                </a:lnTo>
                <a:lnTo>
                  <a:pt x="1060173" y="311420"/>
                </a:lnTo>
                <a:lnTo>
                  <a:pt x="1032744" y="372959"/>
                </a:lnTo>
                <a:lnTo>
                  <a:pt x="980946" y="428412"/>
                </a:lnTo>
                <a:lnTo>
                  <a:pt x="946906" y="453334"/>
                </a:lnTo>
                <a:lnTo>
                  <a:pt x="907970" y="476107"/>
                </a:lnTo>
                <a:lnTo>
                  <a:pt x="864538" y="496521"/>
                </a:lnTo>
                <a:lnTo>
                  <a:pt x="817010" y="514369"/>
                </a:lnTo>
                <a:lnTo>
                  <a:pt x="765783" y="529441"/>
                </a:lnTo>
                <a:lnTo>
                  <a:pt x="711257" y="541527"/>
                </a:lnTo>
                <a:lnTo>
                  <a:pt x="653831" y="550419"/>
                </a:lnTo>
                <a:lnTo>
                  <a:pt x="593904" y="555908"/>
                </a:lnTo>
                <a:lnTo>
                  <a:pt x="531876" y="557783"/>
                </a:lnTo>
                <a:lnTo>
                  <a:pt x="469847" y="555908"/>
                </a:lnTo>
                <a:lnTo>
                  <a:pt x="409920" y="550419"/>
                </a:lnTo>
                <a:lnTo>
                  <a:pt x="352494" y="541527"/>
                </a:lnTo>
                <a:lnTo>
                  <a:pt x="297968" y="529441"/>
                </a:lnTo>
                <a:lnTo>
                  <a:pt x="246741" y="514369"/>
                </a:lnTo>
                <a:lnTo>
                  <a:pt x="199213" y="496521"/>
                </a:lnTo>
                <a:lnTo>
                  <a:pt x="155781" y="476107"/>
                </a:lnTo>
                <a:lnTo>
                  <a:pt x="116845" y="453334"/>
                </a:lnTo>
                <a:lnTo>
                  <a:pt x="82805" y="428412"/>
                </a:lnTo>
                <a:lnTo>
                  <a:pt x="54059" y="401551"/>
                </a:lnTo>
                <a:lnTo>
                  <a:pt x="14047" y="342846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469248" y="3629405"/>
            <a:ext cx="560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打造高 效团队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38773" y="4742434"/>
            <a:ext cx="1076960" cy="570865"/>
            <a:chOff x="5938773" y="4742434"/>
            <a:chExt cx="1076960" cy="570865"/>
          </a:xfrm>
        </p:grpSpPr>
        <p:sp>
          <p:nvSpPr>
            <p:cNvPr id="23" name="object 23"/>
            <p:cNvSpPr/>
            <p:nvPr/>
          </p:nvSpPr>
          <p:spPr>
            <a:xfrm>
              <a:off x="5945123" y="4748784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59" h="558164">
                  <a:moveTo>
                    <a:pt x="531876" y="0"/>
                  </a:moveTo>
                  <a:lnTo>
                    <a:pt x="469847" y="1875"/>
                  </a:lnTo>
                  <a:lnTo>
                    <a:pt x="409920" y="7364"/>
                  </a:lnTo>
                  <a:lnTo>
                    <a:pt x="352494" y="16256"/>
                  </a:lnTo>
                  <a:lnTo>
                    <a:pt x="297968" y="28342"/>
                  </a:lnTo>
                  <a:lnTo>
                    <a:pt x="246741" y="43414"/>
                  </a:lnTo>
                  <a:lnTo>
                    <a:pt x="199213" y="61262"/>
                  </a:lnTo>
                  <a:lnTo>
                    <a:pt x="155781" y="81676"/>
                  </a:lnTo>
                  <a:lnTo>
                    <a:pt x="116845" y="104449"/>
                  </a:lnTo>
                  <a:lnTo>
                    <a:pt x="82805" y="129371"/>
                  </a:lnTo>
                  <a:lnTo>
                    <a:pt x="54059" y="156232"/>
                  </a:lnTo>
                  <a:lnTo>
                    <a:pt x="14047" y="214937"/>
                  </a:lnTo>
                  <a:lnTo>
                    <a:pt x="0" y="278892"/>
                  </a:lnTo>
                  <a:lnTo>
                    <a:pt x="3578" y="311420"/>
                  </a:lnTo>
                  <a:lnTo>
                    <a:pt x="31007" y="372959"/>
                  </a:lnTo>
                  <a:lnTo>
                    <a:pt x="82805" y="428412"/>
                  </a:lnTo>
                  <a:lnTo>
                    <a:pt x="116845" y="453334"/>
                  </a:lnTo>
                  <a:lnTo>
                    <a:pt x="155781" y="476107"/>
                  </a:lnTo>
                  <a:lnTo>
                    <a:pt x="199213" y="496521"/>
                  </a:lnTo>
                  <a:lnTo>
                    <a:pt x="246741" y="514369"/>
                  </a:lnTo>
                  <a:lnTo>
                    <a:pt x="297968" y="529441"/>
                  </a:lnTo>
                  <a:lnTo>
                    <a:pt x="352494" y="541527"/>
                  </a:lnTo>
                  <a:lnTo>
                    <a:pt x="409920" y="550419"/>
                  </a:lnTo>
                  <a:lnTo>
                    <a:pt x="469847" y="555908"/>
                  </a:lnTo>
                  <a:lnTo>
                    <a:pt x="531876" y="557784"/>
                  </a:lnTo>
                  <a:lnTo>
                    <a:pt x="593904" y="555908"/>
                  </a:lnTo>
                  <a:lnTo>
                    <a:pt x="653831" y="550419"/>
                  </a:lnTo>
                  <a:lnTo>
                    <a:pt x="711257" y="541527"/>
                  </a:lnTo>
                  <a:lnTo>
                    <a:pt x="765783" y="529441"/>
                  </a:lnTo>
                  <a:lnTo>
                    <a:pt x="817010" y="514369"/>
                  </a:lnTo>
                  <a:lnTo>
                    <a:pt x="864538" y="496521"/>
                  </a:lnTo>
                  <a:lnTo>
                    <a:pt x="907970" y="476107"/>
                  </a:lnTo>
                  <a:lnTo>
                    <a:pt x="946906" y="453334"/>
                  </a:lnTo>
                  <a:lnTo>
                    <a:pt x="980946" y="428412"/>
                  </a:lnTo>
                  <a:lnTo>
                    <a:pt x="1009692" y="401551"/>
                  </a:lnTo>
                  <a:lnTo>
                    <a:pt x="1049704" y="342846"/>
                  </a:lnTo>
                  <a:lnTo>
                    <a:pt x="1063752" y="278892"/>
                  </a:lnTo>
                  <a:lnTo>
                    <a:pt x="1060173" y="246363"/>
                  </a:lnTo>
                  <a:lnTo>
                    <a:pt x="1032744" y="184824"/>
                  </a:lnTo>
                  <a:lnTo>
                    <a:pt x="980946" y="129371"/>
                  </a:lnTo>
                  <a:lnTo>
                    <a:pt x="946906" y="104449"/>
                  </a:lnTo>
                  <a:lnTo>
                    <a:pt x="907970" y="81676"/>
                  </a:lnTo>
                  <a:lnTo>
                    <a:pt x="864538" y="61262"/>
                  </a:lnTo>
                  <a:lnTo>
                    <a:pt x="817010" y="43414"/>
                  </a:lnTo>
                  <a:lnTo>
                    <a:pt x="765783" y="28342"/>
                  </a:lnTo>
                  <a:lnTo>
                    <a:pt x="711257" y="16256"/>
                  </a:lnTo>
                  <a:lnTo>
                    <a:pt x="653831" y="7364"/>
                  </a:lnTo>
                  <a:lnTo>
                    <a:pt x="593904" y="1875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945123" y="4748784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59" h="558164">
                  <a:moveTo>
                    <a:pt x="0" y="278892"/>
                  </a:moveTo>
                  <a:lnTo>
                    <a:pt x="14047" y="214937"/>
                  </a:lnTo>
                  <a:lnTo>
                    <a:pt x="54059" y="156232"/>
                  </a:lnTo>
                  <a:lnTo>
                    <a:pt x="82805" y="129371"/>
                  </a:lnTo>
                  <a:lnTo>
                    <a:pt x="116845" y="104449"/>
                  </a:lnTo>
                  <a:lnTo>
                    <a:pt x="155781" y="81676"/>
                  </a:lnTo>
                  <a:lnTo>
                    <a:pt x="199213" y="61262"/>
                  </a:lnTo>
                  <a:lnTo>
                    <a:pt x="246741" y="43414"/>
                  </a:lnTo>
                  <a:lnTo>
                    <a:pt x="297968" y="28342"/>
                  </a:lnTo>
                  <a:lnTo>
                    <a:pt x="352494" y="16256"/>
                  </a:lnTo>
                  <a:lnTo>
                    <a:pt x="409920" y="7364"/>
                  </a:lnTo>
                  <a:lnTo>
                    <a:pt x="469847" y="1875"/>
                  </a:lnTo>
                  <a:lnTo>
                    <a:pt x="531876" y="0"/>
                  </a:lnTo>
                  <a:lnTo>
                    <a:pt x="593904" y="1875"/>
                  </a:lnTo>
                  <a:lnTo>
                    <a:pt x="653831" y="7364"/>
                  </a:lnTo>
                  <a:lnTo>
                    <a:pt x="711257" y="16256"/>
                  </a:lnTo>
                  <a:lnTo>
                    <a:pt x="765783" y="28342"/>
                  </a:lnTo>
                  <a:lnTo>
                    <a:pt x="817010" y="43414"/>
                  </a:lnTo>
                  <a:lnTo>
                    <a:pt x="864538" y="61262"/>
                  </a:lnTo>
                  <a:lnTo>
                    <a:pt x="907970" y="81676"/>
                  </a:lnTo>
                  <a:lnTo>
                    <a:pt x="946906" y="104449"/>
                  </a:lnTo>
                  <a:lnTo>
                    <a:pt x="980946" y="129371"/>
                  </a:lnTo>
                  <a:lnTo>
                    <a:pt x="1009692" y="156232"/>
                  </a:lnTo>
                  <a:lnTo>
                    <a:pt x="1049704" y="214937"/>
                  </a:lnTo>
                  <a:lnTo>
                    <a:pt x="1063752" y="278892"/>
                  </a:lnTo>
                  <a:lnTo>
                    <a:pt x="1060173" y="311420"/>
                  </a:lnTo>
                  <a:lnTo>
                    <a:pt x="1032744" y="372959"/>
                  </a:lnTo>
                  <a:lnTo>
                    <a:pt x="980946" y="428412"/>
                  </a:lnTo>
                  <a:lnTo>
                    <a:pt x="946906" y="453334"/>
                  </a:lnTo>
                  <a:lnTo>
                    <a:pt x="907970" y="476107"/>
                  </a:lnTo>
                  <a:lnTo>
                    <a:pt x="864538" y="496521"/>
                  </a:lnTo>
                  <a:lnTo>
                    <a:pt x="817010" y="514369"/>
                  </a:lnTo>
                  <a:lnTo>
                    <a:pt x="765783" y="529441"/>
                  </a:lnTo>
                  <a:lnTo>
                    <a:pt x="711257" y="541527"/>
                  </a:lnTo>
                  <a:lnTo>
                    <a:pt x="653831" y="550419"/>
                  </a:lnTo>
                  <a:lnTo>
                    <a:pt x="593904" y="555908"/>
                  </a:lnTo>
                  <a:lnTo>
                    <a:pt x="531876" y="557784"/>
                  </a:lnTo>
                  <a:lnTo>
                    <a:pt x="469847" y="555908"/>
                  </a:lnTo>
                  <a:lnTo>
                    <a:pt x="409920" y="550419"/>
                  </a:lnTo>
                  <a:lnTo>
                    <a:pt x="352494" y="541527"/>
                  </a:lnTo>
                  <a:lnTo>
                    <a:pt x="297968" y="529441"/>
                  </a:lnTo>
                  <a:lnTo>
                    <a:pt x="246741" y="514369"/>
                  </a:lnTo>
                  <a:lnTo>
                    <a:pt x="199213" y="496521"/>
                  </a:lnTo>
                  <a:lnTo>
                    <a:pt x="155781" y="476107"/>
                  </a:lnTo>
                  <a:lnTo>
                    <a:pt x="116845" y="453334"/>
                  </a:lnTo>
                  <a:lnTo>
                    <a:pt x="82805" y="428412"/>
                  </a:lnTo>
                  <a:lnTo>
                    <a:pt x="54059" y="401551"/>
                  </a:lnTo>
                  <a:lnTo>
                    <a:pt x="14047" y="342846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197600" y="4795265"/>
            <a:ext cx="560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达至最 佳绩效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4201" y="1923478"/>
            <a:ext cx="8679815" cy="4734560"/>
            <a:chOff x="84201" y="1923478"/>
            <a:chExt cx="8679815" cy="4734560"/>
          </a:xfrm>
        </p:grpSpPr>
        <p:sp>
          <p:nvSpPr>
            <p:cNvPr id="27" name="object 27"/>
            <p:cNvSpPr/>
            <p:nvPr/>
          </p:nvSpPr>
          <p:spPr>
            <a:xfrm>
              <a:off x="3563873" y="3051810"/>
              <a:ext cx="2914015" cy="1697989"/>
            </a:xfrm>
            <a:custGeom>
              <a:avLst/>
              <a:gdLst/>
              <a:ahLst/>
              <a:cxnLst/>
              <a:rect l="l" t="t" r="r" b="b"/>
              <a:pathLst>
                <a:path w="2914015" h="1697989">
                  <a:moveTo>
                    <a:pt x="1517903" y="1010412"/>
                  </a:moveTo>
                  <a:lnTo>
                    <a:pt x="2914015" y="1697482"/>
                  </a:lnTo>
                </a:path>
                <a:path w="2914015" h="1697989">
                  <a:moveTo>
                    <a:pt x="2685415" y="120395"/>
                  </a:moveTo>
                  <a:lnTo>
                    <a:pt x="1517903" y="615060"/>
                  </a:lnTo>
                </a:path>
                <a:path w="2914015" h="1697989">
                  <a:moveTo>
                    <a:pt x="0" y="0"/>
                  </a:moveTo>
                  <a:lnTo>
                    <a:pt x="765175" y="61620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338834" y="1937766"/>
              <a:ext cx="7411084" cy="1927225"/>
            </a:xfrm>
            <a:custGeom>
              <a:avLst/>
              <a:gdLst/>
              <a:ahLst/>
              <a:cxnLst/>
              <a:rect l="l" t="t" r="r" b="b"/>
              <a:pathLst>
                <a:path w="7411084" h="1927225">
                  <a:moveTo>
                    <a:pt x="3898391" y="1926717"/>
                  </a:moveTo>
                  <a:lnTo>
                    <a:pt x="6878447" y="1924812"/>
                  </a:lnTo>
                </a:path>
                <a:path w="7411084" h="1927225">
                  <a:moveTo>
                    <a:pt x="2835275" y="1926717"/>
                  </a:moveTo>
                  <a:lnTo>
                    <a:pt x="0" y="1924812"/>
                  </a:lnTo>
                </a:path>
                <a:path w="7411084" h="1927225">
                  <a:moveTo>
                    <a:pt x="3366896" y="1648333"/>
                  </a:moveTo>
                  <a:lnTo>
                    <a:pt x="3354324" y="278892"/>
                  </a:lnTo>
                </a:path>
                <a:path w="7411084" h="1927225">
                  <a:moveTo>
                    <a:pt x="7034784" y="1728216"/>
                  </a:moveTo>
                  <a:lnTo>
                    <a:pt x="5286756" y="1153668"/>
                  </a:lnTo>
                </a:path>
                <a:path w="7411084" h="1927225">
                  <a:moveTo>
                    <a:pt x="5844540" y="0"/>
                  </a:moveTo>
                  <a:lnTo>
                    <a:pt x="7410831" y="1646682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81862" y="4060698"/>
              <a:ext cx="7567930" cy="968375"/>
            </a:xfrm>
            <a:custGeom>
              <a:avLst/>
              <a:gdLst/>
              <a:ahLst/>
              <a:cxnLst/>
              <a:rect l="l" t="t" r="r" b="b"/>
              <a:pathLst>
                <a:path w="7567930" h="968375">
                  <a:moveTo>
                    <a:pt x="7567548" y="80771"/>
                  </a:moveTo>
                  <a:lnTo>
                    <a:pt x="5827776" y="967104"/>
                  </a:lnTo>
                </a:path>
                <a:path w="7567930" h="968375">
                  <a:moveTo>
                    <a:pt x="4763262" y="96812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183379" y="5716524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531876" y="0"/>
                  </a:moveTo>
                  <a:lnTo>
                    <a:pt x="469847" y="1876"/>
                  </a:lnTo>
                  <a:lnTo>
                    <a:pt x="409920" y="7365"/>
                  </a:lnTo>
                  <a:lnTo>
                    <a:pt x="352494" y="16259"/>
                  </a:lnTo>
                  <a:lnTo>
                    <a:pt x="297968" y="28347"/>
                  </a:lnTo>
                  <a:lnTo>
                    <a:pt x="246741" y="43420"/>
                  </a:lnTo>
                  <a:lnTo>
                    <a:pt x="199213" y="61270"/>
                  </a:lnTo>
                  <a:lnTo>
                    <a:pt x="155781" y="81686"/>
                  </a:lnTo>
                  <a:lnTo>
                    <a:pt x="116845" y="104460"/>
                  </a:lnTo>
                  <a:lnTo>
                    <a:pt x="82805" y="129382"/>
                  </a:lnTo>
                  <a:lnTo>
                    <a:pt x="54059" y="156243"/>
                  </a:lnTo>
                  <a:lnTo>
                    <a:pt x="14047" y="214945"/>
                  </a:lnTo>
                  <a:lnTo>
                    <a:pt x="0" y="278891"/>
                  </a:lnTo>
                  <a:lnTo>
                    <a:pt x="3578" y="311416"/>
                  </a:lnTo>
                  <a:lnTo>
                    <a:pt x="31007" y="372949"/>
                  </a:lnTo>
                  <a:lnTo>
                    <a:pt x="82805" y="428401"/>
                  </a:lnTo>
                  <a:lnTo>
                    <a:pt x="116845" y="453323"/>
                  </a:lnTo>
                  <a:lnTo>
                    <a:pt x="155781" y="476097"/>
                  </a:lnTo>
                  <a:lnTo>
                    <a:pt x="199213" y="496513"/>
                  </a:lnTo>
                  <a:lnTo>
                    <a:pt x="246741" y="514363"/>
                  </a:lnTo>
                  <a:lnTo>
                    <a:pt x="297968" y="529436"/>
                  </a:lnTo>
                  <a:lnTo>
                    <a:pt x="352494" y="541524"/>
                  </a:lnTo>
                  <a:lnTo>
                    <a:pt x="409920" y="550418"/>
                  </a:lnTo>
                  <a:lnTo>
                    <a:pt x="469847" y="555907"/>
                  </a:lnTo>
                  <a:lnTo>
                    <a:pt x="531876" y="557783"/>
                  </a:lnTo>
                  <a:lnTo>
                    <a:pt x="593904" y="555907"/>
                  </a:lnTo>
                  <a:lnTo>
                    <a:pt x="653831" y="550418"/>
                  </a:lnTo>
                  <a:lnTo>
                    <a:pt x="711257" y="541524"/>
                  </a:lnTo>
                  <a:lnTo>
                    <a:pt x="765783" y="529436"/>
                  </a:lnTo>
                  <a:lnTo>
                    <a:pt x="817010" y="514363"/>
                  </a:lnTo>
                  <a:lnTo>
                    <a:pt x="864538" y="496513"/>
                  </a:lnTo>
                  <a:lnTo>
                    <a:pt x="907970" y="476097"/>
                  </a:lnTo>
                  <a:lnTo>
                    <a:pt x="946906" y="453323"/>
                  </a:lnTo>
                  <a:lnTo>
                    <a:pt x="980946" y="428401"/>
                  </a:lnTo>
                  <a:lnTo>
                    <a:pt x="1009692" y="401540"/>
                  </a:lnTo>
                  <a:lnTo>
                    <a:pt x="1049704" y="342838"/>
                  </a:lnTo>
                  <a:lnTo>
                    <a:pt x="1063752" y="278891"/>
                  </a:lnTo>
                  <a:lnTo>
                    <a:pt x="1060173" y="246367"/>
                  </a:lnTo>
                  <a:lnTo>
                    <a:pt x="1032744" y="184834"/>
                  </a:lnTo>
                  <a:lnTo>
                    <a:pt x="980946" y="129382"/>
                  </a:lnTo>
                  <a:lnTo>
                    <a:pt x="946906" y="104460"/>
                  </a:lnTo>
                  <a:lnTo>
                    <a:pt x="907970" y="81686"/>
                  </a:lnTo>
                  <a:lnTo>
                    <a:pt x="864538" y="61270"/>
                  </a:lnTo>
                  <a:lnTo>
                    <a:pt x="817010" y="43420"/>
                  </a:lnTo>
                  <a:lnTo>
                    <a:pt x="765783" y="28347"/>
                  </a:lnTo>
                  <a:lnTo>
                    <a:pt x="711257" y="16259"/>
                  </a:lnTo>
                  <a:lnTo>
                    <a:pt x="653831" y="7365"/>
                  </a:lnTo>
                  <a:lnTo>
                    <a:pt x="593904" y="1876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183379" y="5716524"/>
              <a:ext cx="1064260" cy="558165"/>
            </a:xfrm>
            <a:custGeom>
              <a:avLst/>
              <a:gdLst/>
              <a:ahLst/>
              <a:cxnLst/>
              <a:rect l="l" t="t" r="r" b="b"/>
              <a:pathLst>
                <a:path w="1064260" h="558164">
                  <a:moveTo>
                    <a:pt x="0" y="278891"/>
                  </a:moveTo>
                  <a:lnTo>
                    <a:pt x="14047" y="214945"/>
                  </a:lnTo>
                  <a:lnTo>
                    <a:pt x="54059" y="156243"/>
                  </a:lnTo>
                  <a:lnTo>
                    <a:pt x="82805" y="129382"/>
                  </a:lnTo>
                  <a:lnTo>
                    <a:pt x="116845" y="104460"/>
                  </a:lnTo>
                  <a:lnTo>
                    <a:pt x="155781" y="81686"/>
                  </a:lnTo>
                  <a:lnTo>
                    <a:pt x="199213" y="61270"/>
                  </a:lnTo>
                  <a:lnTo>
                    <a:pt x="246741" y="43420"/>
                  </a:lnTo>
                  <a:lnTo>
                    <a:pt x="297968" y="28347"/>
                  </a:lnTo>
                  <a:lnTo>
                    <a:pt x="352494" y="16259"/>
                  </a:lnTo>
                  <a:lnTo>
                    <a:pt x="409920" y="7365"/>
                  </a:lnTo>
                  <a:lnTo>
                    <a:pt x="469847" y="1876"/>
                  </a:lnTo>
                  <a:lnTo>
                    <a:pt x="531876" y="0"/>
                  </a:lnTo>
                  <a:lnTo>
                    <a:pt x="593904" y="1876"/>
                  </a:lnTo>
                  <a:lnTo>
                    <a:pt x="653831" y="7365"/>
                  </a:lnTo>
                  <a:lnTo>
                    <a:pt x="711257" y="16259"/>
                  </a:lnTo>
                  <a:lnTo>
                    <a:pt x="765783" y="28347"/>
                  </a:lnTo>
                  <a:lnTo>
                    <a:pt x="817010" y="43420"/>
                  </a:lnTo>
                  <a:lnTo>
                    <a:pt x="864538" y="61270"/>
                  </a:lnTo>
                  <a:lnTo>
                    <a:pt x="907970" y="81686"/>
                  </a:lnTo>
                  <a:lnTo>
                    <a:pt x="946906" y="104460"/>
                  </a:lnTo>
                  <a:lnTo>
                    <a:pt x="980946" y="129382"/>
                  </a:lnTo>
                  <a:lnTo>
                    <a:pt x="1009692" y="156243"/>
                  </a:lnTo>
                  <a:lnTo>
                    <a:pt x="1049704" y="214945"/>
                  </a:lnTo>
                  <a:lnTo>
                    <a:pt x="1063752" y="278891"/>
                  </a:lnTo>
                  <a:lnTo>
                    <a:pt x="1060173" y="311416"/>
                  </a:lnTo>
                  <a:lnTo>
                    <a:pt x="1032744" y="372949"/>
                  </a:lnTo>
                  <a:lnTo>
                    <a:pt x="980946" y="428401"/>
                  </a:lnTo>
                  <a:lnTo>
                    <a:pt x="946906" y="453323"/>
                  </a:lnTo>
                  <a:lnTo>
                    <a:pt x="907970" y="476097"/>
                  </a:lnTo>
                  <a:lnTo>
                    <a:pt x="864538" y="496513"/>
                  </a:lnTo>
                  <a:lnTo>
                    <a:pt x="817010" y="514363"/>
                  </a:lnTo>
                  <a:lnTo>
                    <a:pt x="765783" y="529436"/>
                  </a:lnTo>
                  <a:lnTo>
                    <a:pt x="711257" y="541524"/>
                  </a:lnTo>
                  <a:lnTo>
                    <a:pt x="653831" y="550418"/>
                  </a:lnTo>
                  <a:lnTo>
                    <a:pt x="593904" y="555907"/>
                  </a:lnTo>
                  <a:lnTo>
                    <a:pt x="531876" y="557783"/>
                  </a:lnTo>
                  <a:lnTo>
                    <a:pt x="469847" y="555907"/>
                  </a:lnTo>
                  <a:lnTo>
                    <a:pt x="409920" y="550418"/>
                  </a:lnTo>
                  <a:lnTo>
                    <a:pt x="352494" y="541524"/>
                  </a:lnTo>
                  <a:lnTo>
                    <a:pt x="297968" y="529436"/>
                  </a:lnTo>
                  <a:lnTo>
                    <a:pt x="246741" y="514363"/>
                  </a:lnTo>
                  <a:lnTo>
                    <a:pt x="199213" y="496513"/>
                  </a:lnTo>
                  <a:lnTo>
                    <a:pt x="155781" y="476097"/>
                  </a:lnTo>
                  <a:lnTo>
                    <a:pt x="116845" y="453323"/>
                  </a:lnTo>
                  <a:lnTo>
                    <a:pt x="82805" y="428401"/>
                  </a:lnTo>
                  <a:lnTo>
                    <a:pt x="54059" y="401540"/>
                  </a:lnTo>
                  <a:lnTo>
                    <a:pt x="14047" y="342838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30530" y="1937766"/>
              <a:ext cx="6047740" cy="4059554"/>
            </a:xfrm>
            <a:custGeom>
              <a:avLst/>
              <a:gdLst/>
              <a:ahLst/>
              <a:cxnLst/>
              <a:rect l="l" t="t" r="r" b="b"/>
              <a:pathLst>
                <a:path w="6047740" h="4059554">
                  <a:moveTo>
                    <a:pt x="6047486" y="3369564"/>
                  </a:moveTo>
                  <a:lnTo>
                    <a:pt x="4817364" y="4058462"/>
                  </a:lnTo>
                </a:path>
                <a:path w="6047740" h="4059554">
                  <a:moveTo>
                    <a:pt x="1772412" y="0"/>
                  </a:moveTo>
                  <a:lnTo>
                    <a:pt x="0" y="1728470"/>
                  </a:lnTo>
                </a:path>
                <a:path w="6047740" h="4059554">
                  <a:moveTo>
                    <a:pt x="0" y="2122932"/>
                  </a:moveTo>
                  <a:lnTo>
                    <a:pt x="3753358" y="4059110"/>
                  </a:lnTo>
                </a:path>
                <a:path w="6047740" h="4059554">
                  <a:moveTo>
                    <a:pt x="2304288" y="278892"/>
                  </a:moveTo>
                  <a:lnTo>
                    <a:pt x="2688590" y="664591"/>
                  </a:lnTo>
                </a:path>
                <a:path w="6047740" h="4059554">
                  <a:moveTo>
                    <a:pt x="5280279" y="878078"/>
                  </a:moveTo>
                  <a:lnTo>
                    <a:pt x="2680716" y="196596"/>
                  </a:lnTo>
                </a:path>
                <a:path w="6047740" h="4059554">
                  <a:moveTo>
                    <a:pt x="2836164" y="0"/>
                  </a:moveTo>
                  <a:lnTo>
                    <a:pt x="3730752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225034" y="1937766"/>
              <a:ext cx="894715" cy="0"/>
            </a:xfrm>
            <a:custGeom>
              <a:avLst/>
              <a:gdLst/>
              <a:ahLst/>
              <a:cxnLst/>
              <a:rect l="l" t="t" r="r" b="b"/>
              <a:pathLst>
                <a:path w="894714">
                  <a:moveTo>
                    <a:pt x="0" y="0"/>
                  </a:moveTo>
                  <a:lnTo>
                    <a:pt x="894588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3726" y="6220206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3726" y="6220206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50214" y="6220206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6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50214" y="6220206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6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808226" y="6220206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808226" y="6220206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9602469" y="3305302"/>
            <a:ext cx="2084070" cy="97028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1536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210"/>
              </a:spcBef>
            </a:pP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快速上升期企业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6870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敏捷发展必备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35221" y="5732782"/>
            <a:ext cx="560705" cy="4743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计划与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组织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602469" y="4275073"/>
            <a:ext cx="2084070" cy="759460"/>
          </a:xfrm>
          <a:prstGeom prst="rect">
            <a:avLst/>
          </a:prstGeom>
          <a:solidFill>
            <a:srgbClr val="D2DEEE">
              <a:alpha val="90194"/>
            </a:srgbClr>
          </a:solidFill>
        </p:spPr>
        <p:txBody>
          <a:bodyPr vert="horz" wrap="square" lIns="0" tIns="64769" rIns="0" bIns="0" rtlCol="0">
            <a:spAutoFit/>
          </a:bodyPr>
          <a:lstStyle/>
          <a:p>
            <a:pPr marL="195580" marR="97790" indent="-114300">
              <a:lnSpc>
                <a:spcPts val="1510"/>
              </a:lnSpc>
              <a:spcBef>
                <a:spcPts val="510"/>
              </a:spcBef>
              <a:buChar char="•"/>
              <a:tabLst>
                <a:tab pos="196215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辅导、授权、达至最佳 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绩效、计划与组织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46708" y="297941"/>
            <a:ext cx="41541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中基层管理者胜任力</a:t>
            </a:r>
            <a:endParaRPr spc="-5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solidFill>
                  <a:srgbClr val="FFFFFF"/>
                </a:solidFill>
              </a:rPr>
              <a:t>不</a:t>
            </a:r>
            <a:r>
              <a:rPr sz="2800" spc="-10" dirty="0">
                <a:solidFill>
                  <a:srgbClr val="FFFFFF"/>
                </a:solidFill>
              </a:rPr>
              <a:t>同场景</a:t>
            </a:r>
            <a:r>
              <a:rPr sz="2800" spc="5" dirty="0">
                <a:solidFill>
                  <a:srgbClr val="FFFFFF"/>
                </a:solidFill>
              </a:rPr>
              <a:t>快</a:t>
            </a:r>
            <a:r>
              <a:rPr sz="2800" spc="-10" dirty="0">
                <a:solidFill>
                  <a:srgbClr val="FFFFFF"/>
                </a:solidFill>
              </a:rPr>
              <a:t>速套用</a:t>
            </a:r>
            <a:r>
              <a:rPr sz="2800" spc="5" dirty="0">
                <a:solidFill>
                  <a:srgbClr val="FFFFFF"/>
                </a:solidFill>
              </a:rPr>
              <a:t>模</a:t>
            </a:r>
            <a:r>
              <a:rPr sz="2800" spc="-15" dirty="0">
                <a:solidFill>
                  <a:srgbClr val="FFFFFF"/>
                </a:solidFill>
              </a:rPr>
              <a:t>型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686" y="485089"/>
            <a:ext cx="95815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/>
              <a:t>定旅</a:t>
            </a:r>
            <a:r>
              <a:rPr sz="3200" spc="-5" dirty="0"/>
              <a:t>程</a:t>
            </a:r>
            <a:r>
              <a:rPr sz="3200" spc="-1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z="3200" spc="-10" dirty="0">
                <a:solidFill>
                  <a:srgbClr val="FFFFFF"/>
                </a:solidFill>
              </a:rPr>
              <a:t>基</a:t>
            </a:r>
            <a:r>
              <a:rPr sz="3200" spc="5" dirty="0">
                <a:solidFill>
                  <a:srgbClr val="FFFFFF"/>
                </a:solidFill>
              </a:rPr>
              <a:t>于</a:t>
            </a:r>
            <a:r>
              <a:rPr sz="3200" spc="-10" dirty="0">
                <a:solidFill>
                  <a:srgbClr val="FFFFFF"/>
                </a:solidFill>
              </a:rPr>
              <a:t>能力</a:t>
            </a:r>
            <a:r>
              <a:rPr sz="3200" dirty="0">
                <a:solidFill>
                  <a:srgbClr val="FFFFFF"/>
                </a:solidFill>
              </a:rPr>
              <a:t>模</a:t>
            </a:r>
            <a:r>
              <a:rPr sz="3200" spc="-10" dirty="0">
                <a:solidFill>
                  <a:srgbClr val="FFFFFF"/>
                </a:solidFill>
              </a:rPr>
              <a:t>型</a:t>
            </a:r>
            <a:r>
              <a:rPr sz="3200" spc="5" dirty="0">
                <a:solidFill>
                  <a:srgbClr val="FFFFFF"/>
                </a:solidFill>
              </a:rPr>
              <a:t>设</a:t>
            </a:r>
            <a:r>
              <a:rPr sz="3200" spc="-10" dirty="0">
                <a:solidFill>
                  <a:srgbClr val="FFFFFF"/>
                </a:solidFill>
              </a:rPr>
              <a:t>计培</a:t>
            </a:r>
            <a:r>
              <a:rPr sz="3200" dirty="0">
                <a:solidFill>
                  <a:srgbClr val="FFFFFF"/>
                </a:solidFill>
              </a:rPr>
              <a:t>养</a:t>
            </a:r>
            <a:r>
              <a:rPr sz="3200" spc="-10" dirty="0">
                <a:solidFill>
                  <a:srgbClr val="FFFFFF"/>
                </a:solidFill>
              </a:rPr>
              <a:t>路径</a:t>
            </a:r>
            <a:r>
              <a:rPr sz="3200" dirty="0">
                <a:solidFill>
                  <a:srgbClr val="FFFFFF"/>
                </a:solidFill>
              </a:rPr>
              <a:t>，</a:t>
            </a:r>
            <a:r>
              <a:rPr sz="3200" spc="-10" dirty="0">
                <a:solidFill>
                  <a:srgbClr val="FFFFFF"/>
                </a:solidFill>
              </a:rPr>
              <a:t>针对</a:t>
            </a:r>
            <a:r>
              <a:rPr sz="3200" dirty="0">
                <a:solidFill>
                  <a:srgbClr val="FFFFFF"/>
                </a:solidFill>
              </a:rPr>
              <a:t>性</a:t>
            </a:r>
            <a:r>
              <a:rPr sz="3200" spc="-10" dirty="0">
                <a:solidFill>
                  <a:srgbClr val="FFFFFF"/>
                </a:solidFill>
              </a:rPr>
              <a:t>解决</a:t>
            </a:r>
            <a:r>
              <a:rPr sz="3200" dirty="0">
                <a:solidFill>
                  <a:srgbClr val="FFFFFF"/>
                </a:solidFill>
              </a:rPr>
              <a:t>挑</a:t>
            </a:r>
            <a:r>
              <a:rPr sz="3200" spc="-10" dirty="0">
                <a:solidFill>
                  <a:srgbClr val="FFFFFF"/>
                </a:solidFill>
              </a:rPr>
              <a:t>战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968" y="3749040"/>
            <a:ext cx="3733800" cy="2124710"/>
          </a:xfrm>
          <a:custGeom>
            <a:avLst/>
            <a:gdLst/>
            <a:ahLst/>
            <a:cxnLst/>
            <a:rect l="l" t="t" r="r" b="b"/>
            <a:pathLst>
              <a:path w="3733800" h="2124710">
                <a:moveTo>
                  <a:pt x="0" y="2124456"/>
                </a:moveTo>
                <a:lnTo>
                  <a:pt x="3733800" y="2124456"/>
                </a:lnTo>
                <a:lnTo>
                  <a:pt x="3733800" y="0"/>
                </a:lnTo>
                <a:lnTo>
                  <a:pt x="0" y="0"/>
                </a:lnTo>
                <a:lnTo>
                  <a:pt x="0" y="2124456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4708" y="3774976"/>
            <a:ext cx="2255520" cy="20307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000" b="1" spc="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关键行为：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184785" indent="-172720">
              <a:lnSpc>
                <a:spcPct val="100000"/>
              </a:lnSpc>
              <a:spcBef>
                <a:spcPts val="2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PMingLiU"/>
                <a:cs typeface="PMingLiU"/>
              </a:rPr>
              <a:t>设定绩效目标</a:t>
            </a:r>
            <a:endParaRPr sz="1800">
              <a:latin typeface="PMingLiU"/>
              <a:cs typeface="PMingLiU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PMingLiU"/>
                <a:cs typeface="PMingLiU"/>
              </a:rPr>
              <a:t>制定达成绩效的方法</a:t>
            </a:r>
            <a:endParaRPr sz="1800">
              <a:latin typeface="PMingLiU"/>
              <a:cs typeface="PMingLiU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PMingLiU"/>
                <a:cs typeface="PMingLiU"/>
              </a:rPr>
              <a:t>设定发展计划</a:t>
            </a:r>
            <a:endParaRPr sz="1800">
              <a:latin typeface="PMingLiU"/>
              <a:cs typeface="PMingLiU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PMingLiU"/>
                <a:cs typeface="PMingLiU"/>
              </a:rPr>
              <a:t>追踪绩效</a:t>
            </a:r>
            <a:endParaRPr sz="1800">
              <a:latin typeface="PMingLiU"/>
              <a:cs typeface="PMingLiU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PMingLiU"/>
                <a:cs typeface="PMingLiU"/>
              </a:rPr>
              <a:t>定期评估绩效</a:t>
            </a:r>
            <a:endParaRPr sz="1800">
              <a:latin typeface="PMingLiU"/>
              <a:cs typeface="PMingLiU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FFFFFF"/>
                </a:solidFill>
                <a:latin typeface="PMingLiU"/>
                <a:cs typeface="PMingLiU"/>
              </a:rPr>
              <a:t>共同参与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" y="1946148"/>
            <a:ext cx="3733800" cy="1661160"/>
          </a:xfrm>
          <a:custGeom>
            <a:avLst/>
            <a:gdLst/>
            <a:ahLst/>
            <a:cxnLst/>
            <a:rect l="l" t="t" r="r" b="b"/>
            <a:pathLst>
              <a:path w="3733800" h="1661160">
                <a:moveTo>
                  <a:pt x="0" y="1661159"/>
                </a:moveTo>
                <a:lnTo>
                  <a:pt x="3733800" y="1661159"/>
                </a:lnTo>
                <a:lnTo>
                  <a:pt x="3733800" y="0"/>
                </a:lnTo>
                <a:lnTo>
                  <a:pt x="0" y="0"/>
                </a:lnTo>
                <a:lnTo>
                  <a:pt x="0" y="166115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4040" y="1933523"/>
            <a:ext cx="3554095" cy="16084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达至最佳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绩效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ct val="120000"/>
              </a:lnSpc>
              <a:spcBef>
                <a:spcPts val="35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定义：</a:t>
            </a:r>
            <a:r>
              <a:rPr sz="1600" spc="-5" dirty="0">
                <a:solidFill>
                  <a:srgbClr val="FFFFFF"/>
                </a:solidFill>
                <a:latin typeface="PMingLiU"/>
                <a:cs typeface="PMingLiU"/>
              </a:rPr>
              <a:t>关注并管理下属的绩效表现，协 助下属制定</a:t>
            </a:r>
            <a:r>
              <a:rPr sz="1600" spc="-4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SMART</a:t>
            </a:r>
            <a:r>
              <a:rPr sz="1600" spc="-5" dirty="0">
                <a:solidFill>
                  <a:srgbClr val="FFFFFF"/>
                </a:solidFill>
                <a:latin typeface="PMingLiU"/>
                <a:cs typeface="PMingLiU"/>
              </a:rPr>
              <a:t>的绩效目标，根据目 标确定达成所需的能力并制定个人</a:t>
            </a:r>
            <a:r>
              <a:rPr sz="1600" spc="5" dirty="0">
                <a:solidFill>
                  <a:srgbClr val="FFFFFF"/>
                </a:solidFill>
                <a:latin typeface="PMingLiU"/>
                <a:cs typeface="PMingLiU"/>
              </a:rPr>
              <a:t>发</a:t>
            </a:r>
            <a:r>
              <a:rPr sz="1600" spc="-5" dirty="0">
                <a:solidFill>
                  <a:srgbClr val="FFFFFF"/>
                </a:solidFill>
                <a:latin typeface="PMingLiU"/>
                <a:cs typeface="PMingLiU"/>
              </a:rPr>
              <a:t>展 </a:t>
            </a:r>
            <a:r>
              <a:rPr sz="1600" spc="-10" dirty="0">
                <a:solidFill>
                  <a:srgbClr val="FFFFFF"/>
                </a:solidFill>
                <a:latin typeface="PMingLiU"/>
                <a:cs typeface="PMingLiU"/>
              </a:rPr>
              <a:t>计划，追踪成果，评估绩效表现。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9590" y="6103721"/>
            <a:ext cx="1318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solidFill>
                  <a:srgbClr val="00AFEF"/>
                </a:solidFill>
                <a:latin typeface="Verdana" panose="020B0604030504040204"/>
                <a:cs typeface="Verdana" panose="020B0604030504040204"/>
              </a:rPr>
              <a:t>MAX</a:t>
            </a:r>
            <a:r>
              <a:rPr sz="1600" b="1" spc="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绩效模型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" y="1283207"/>
            <a:ext cx="11146790" cy="405765"/>
          </a:xfrm>
          <a:custGeom>
            <a:avLst/>
            <a:gdLst/>
            <a:ahLst/>
            <a:cxnLst/>
            <a:rect l="l" t="t" r="r" b="b"/>
            <a:pathLst>
              <a:path w="11146790" h="405764">
                <a:moveTo>
                  <a:pt x="3988308" y="202692"/>
                </a:moveTo>
                <a:lnTo>
                  <a:pt x="3785616" y="0"/>
                </a:lnTo>
                <a:lnTo>
                  <a:pt x="0" y="0"/>
                </a:lnTo>
                <a:lnTo>
                  <a:pt x="0" y="405384"/>
                </a:lnTo>
                <a:lnTo>
                  <a:pt x="3785616" y="405384"/>
                </a:lnTo>
                <a:lnTo>
                  <a:pt x="3988308" y="202692"/>
                </a:lnTo>
                <a:close/>
              </a:path>
              <a:path w="11146790" h="405764">
                <a:moveTo>
                  <a:pt x="7670292" y="199644"/>
                </a:moveTo>
                <a:lnTo>
                  <a:pt x="7470648" y="0"/>
                </a:lnTo>
                <a:lnTo>
                  <a:pt x="3898392" y="0"/>
                </a:lnTo>
                <a:lnTo>
                  <a:pt x="4098036" y="199644"/>
                </a:lnTo>
                <a:lnTo>
                  <a:pt x="3898392" y="399288"/>
                </a:lnTo>
                <a:lnTo>
                  <a:pt x="7470648" y="399288"/>
                </a:lnTo>
                <a:lnTo>
                  <a:pt x="7670292" y="199644"/>
                </a:lnTo>
                <a:close/>
              </a:path>
              <a:path w="11146790" h="405764">
                <a:moveTo>
                  <a:pt x="11146536" y="199644"/>
                </a:moveTo>
                <a:lnTo>
                  <a:pt x="10946892" y="0"/>
                </a:lnTo>
                <a:lnTo>
                  <a:pt x="7581900" y="0"/>
                </a:lnTo>
                <a:lnTo>
                  <a:pt x="7781544" y="199644"/>
                </a:lnTo>
                <a:lnTo>
                  <a:pt x="7581900" y="399288"/>
                </a:lnTo>
                <a:lnTo>
                  <a:pt x="10946892" y="399288"/>
                </a:lnTo>
                <a:lnTo>
                  <a:pt x="11146536" y="199644"/>
                </a:lnTo>
                <a:close/>
              </a:path>
            </a:pathLst>
          </a:custGeom>
          <a:solidFill>
            <a:srgbClr val="F9A1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52625" y="1313180"/>
            <a:ext cx="9362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99815" algn="l"/>
                <a:tab pos="6539230" algn="l"/>
              </a:tabLst>
            </a:pPr>
            <a:r>
              <a:rPr sz="20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能力模</a:t>
            </a:r>
            <a:r>
              <a:rPr sz="2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型</a:t>
            </a:r>
            <a:r>
              <a:rPr sz="20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20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靶向课程</a:t>
            </a:r>
            <a:r>
              <a:rPr sz="2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匹配</a:t>
            </a:r>
            <a:r>
              <a:rPr sz="20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20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以用为始</a:t>
            </a:r>
            <a:r>
              <a:rPr sz="2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的学</a:t>
            </a:r>
            <a:r>
              <a:rPr sz="20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习设计流</a:t>
            </a:r>
            <a:r>
              <a:rPr sz="2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39137" y="2017585"/>
            <a:ext cx="3635375" cy="4388485"/>
            <a:chOff x="8339137" y="2017585"/>
            <a:chExt cx="3635375" cy="4388485"/>
          </a:xfrm>
        </p:grpSpPr>
        <p:sp>
          <p:nvSpPr>
            <p:cNvPr id="12" name="object 12"/>
            <p:cNvSpPr/>
            <p:nvPr/>
          </p:nvSpPr>
          <p:spPr>
            <a:xfrm>
              <a:off x="9474708" y="5838444"/>
              <a:ext cx="960119" cy="562610"/>
            </a:xfrm>
            <a:custGeom>
              <a:avLst/>
              <a:gdLst/>
              <a:ahLst/>
              <a:cxnLst/>
              <a:rect l="l" t="t" r="r" b="b"/>
              <a:pathLst>
                <a:path w="960120" h="562610">
                  <a:moveTo>
                    <a:pt x="960120" y="0"/>
                  </a:moveTo>
                  <a:lnTo>
                    <a:pt x="0" y="335279"/>
                  </a:lnTo>
                  <a:lnTo>
                    <a:pt x="0" y="562355"/>
                  </a:lnTo>
                  <a:lnTo>
                    <a:pt x="960120" y="227075"/>
                  </a:lnTo>
                  <a:lnTo>
                    <a:pt x="960120" y="0"/>
                  </a:lnTo>
                  <a:close/>
                </a:path>
              </a:pathLst>
            </a:custGeom>
            <a:solidFill>
              <a:srgbClr val="BE7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474708" y="5838444"/>
              <a:ext cx="960119" cy="562610"/>
            </a:xfrm>
            <a:custGeom>
              <a:avLst/>
              <a:gdLst/>
              <a:ahLst/>
              <a:cxnLst/>
              <a:rect l="l" t="t" r="r" b="b"/>
              <a:pathLst>
                <a:path w="960120" h="562610">
                  <a:moveTo>
                    <a:pt x="0" y="335279"/>
                  </a:moveTo>
                  <a:lnTo>
                    <a:pt x="960120" y="0"/>
                  </a:lnTo>
                  <a:lnTo>
                    <a:pt x="960120" y="227075"/>
                  </a:lnTo>
                  <a:lnTo>
                    <a:pt x="0" y="562355"/>
                  </a:lnTo>
                  <a:lnTo>
                    <a:pt x="0" y="335279"/>
                  </a:lnTo>
                  <a:close/>
                </a:path>
              </a:pathLst>
            </a:custGeom>
            <a:ln w="9525">
              <a:solidFill>
                <a:srgbClr val="BE7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516112" y="5838444"/>
              <a:ext cx="958850" cy="562610"/>
            </a:xfrm>
            <a:custGeom>
              <a:avLst/>
              <a:gdLst/>
              <a:ahLst/>
              <a:cxnLst/>
              <a:rect l="l" t="t" r="r" b="b"/>
              <a:pathLst>
                <a:path w="958850" h="562610">
                  <a:moveTo>
                    <a:pt x="0" y="0"/>
                  </a:moveTo>
                  <a:lnTo>
                    <a:pt x="0" y="227075"/>
                  </a:lnTo>
                  <a:lnTo>
                    <a:pt x="958596" y="562355"/>
                  </a:lnTo>
                  <a:lnTo>
                    <a:pt x="958596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7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516112" y="5838444"/>
              <a:ext cx="958850" cy="562610"/>
            </a:xfrm>
            <a:custGeom>
              <a:avLst/>
              <a:gdLst/>
              <a:ahLst/>
              <a:cxnLst/>
              <a:rect l="l" t="t" r="r" b="b"/>
              <a:pathLst>
                <a:path w="958850" h="562610">
                  <a:moveTo>
                    <a:pt x="958596" y="335279"/>
                  </a:moveTo>
                  <a:lnTo>
                    <a:pt x="958596" y="562355"/>
                  </a:lnTo>
                  <a:lnTo>
                    <a:pt x="0" y="227075"/>
                  </a:lnTo>
                  <a:lnTo>
                    <a:pt x="0" y="0"/>
                  </a:lnTo>
                  <a:lnTo>
                    <a:pt x="958596" y="335279"/>
                  </a:lnTo>
                  <a:close/>
                </a:path>
              </a:pathLst>
            </a:custGeom>
            <a:ln w="9525">
              <a:solidFill>
                <a:srgbClr val="BE7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516112" y="5568695"/>
              <a:ext cx="1739264" cy="608330"/>
            </a:xfrm>
            <a:custGeom>
              <a:avLst/>
              <a:gdLst/>
              <a:ahLst/>
              <a:cxnLst/>
              <a:rect l="l" t="t" r="r" b="b"/>
              <a:pathLst>
                <a:path w="1739265" h="608329">
                  <a:moveTo>
                    <a:pt x="773176" y="0"/>
                  </a:moveTo>
                  <a:lnTo>
                    <a:pt x="0" y="270052"/>
                  </a:lnTo>
                  <a:lnTo>
                    <a:pt x="966470" y="608075"/>
                  </a:lnTo>
                  <a:lnTo>
                    <a:pt x="1738884" y="337565"/>
                  </a:lnTo>
                  <a:lnTo>
                    <a:pt x="773176" y="0"/>
                  </a:lnTo>
                  <a:close/>
                </a:path>
              </a:pathLst>
            </a:custGeom>
            <a:solidFill>
              <a:srgbClr val="FFA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516112" y="5568695"/>
              <a:ext cx="1739264" cy="608330"/>
            </a:xfrm>
            <a:custGeom>
              <a:avLst/>
              <a:gdLst/>
              <a:ahLst/>
              <a:cxnLst/>
              <a:rect l="l" t="t" r="r" b="b"/>
              <a:pathLst>
                <a:path w="1739265" h="608329">
                  <a:moveTo>
                    <a:pt x="773176" y="0"/>
                  </a:moveTo>
                  <a:lnTo>
                    <a:pt x="1738884" y="337565"/>
                  </a:lnTo>
                  <a:lnTo>
                    <a:pt x="966470" y="608075"/>
                  </a:lnTo>
                  <a:lnTo>
                    <a:pt x="0" y="270052"/>
                  </a:lnTo>
                  <a:lnTo>
                    <a:pt x="773176" y="0"/>
                  </a:lnTo>
                  <a:close/>
                </a:path>
              </a:pathLst>
            </a:custGeom>
            <a:ln w="9525">
              <a:solidFill>
                <a:srgbClr val="FFA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282683" y="5076444"/>
              <a:ext cx="1727200" cy="603885"/>
            </a:xfrm>
            <a:custGeom>
              <a:avLst/>
              <a:gdLst/>
              <a:ahLst/>
              <a:cxnLst/>
              <a:rect l="l" t="t" r="r" b="b"/>
              <a:pathLst>
                <a:path w="1727200" h="603885">
                  <a:moveTo>
                    <a:pt x="767207" y="0"/>
                  </a:moveTo>
                  <a:lnTo>
                    <a:pt x="0" y="268477"/>
                  </a:lnTo>
                  <a:lnTo>
                    <a:pt x="959866" y="603503"/>
                  </a:lnTo>
                  <a:lnTo>
                    <a:pt x="1726692" y="335914"/>
                  </a:lnTo>
                  <a:lnTo>
                    <a:pt x="767207" y="380"/>
                  </a:lnTo>
                  <a:lnTo>
                    <a:pt x="767207" y="0"/>
                  </a:lnTo>
                  <a:close/>
                </a:path>
              </a:pathLst>
            </a:custGeom>
            <a:solidFill>
              <a:srgbClr val="891B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282683" y="5076444"/>
              <a:ext cx="1727200" cy="603885"/>
            </a:xfrm>
            <a:custGeom>
              <a:avLst/>
              <a:gdLst/>
              <a:ahLst/>
              <a:cxnLst/>
              <a:rect l="l" t="t" r="r" b="b"/>
              <a:pathLst>
                <a:path w="1727200" h="603885">
                  <a:moveTo>
                    <a:pt x="767207" y="0"/>
                  </a:moveTo>
                  <a:lnTo>
                    <a:pt x="767207" y="380"/>
                  </a:lnTo>
                  <a:lnTo>
                    <a:pt x="1726692" y="335914"/>
                  </a:lnTo>
                  <a:lnTo>
                    <a:pt x="959866" y="603503"/>
                  </a:lnTo>
                  <a:lnTo>
                    <a:pt x="0" y="268477"/>
                  </a:lnTo>
                  <a:lnTo>
                    <a:pt x="767207" y="0"/>
                  </a:lnTo>
                  <a:close/>
                </a:path>
              </a:pathLst>
            </a:custGeom>
            <a:ln w="9525">
              <a:solidFill>
                <a:srgbClr val="891B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282683" y="5344668"/>
              <a:ext cx="960119" cy="562610"/>
            </a:xfrm>
            <a:custGeom>
              <a:avLst/>
              <a:gdLst/>
              <a:ahLst/>
              <a:cxnLst/>
              <a:rect l="l" t="t" r="r" b="b"/>
              <a:pathLst>
                <a:path w="960120" h="562610">
                  <a:moveTo>
                    <a:pt x="0" y="0"/>
                  </a:moveTo>
                  <a:lnTo>
                    <a:pt x="0" y="227075"/>
                  </a:lnTo>
                  <a:lnTo>
                    <a:pt x="960120" y="562355"/>
                  </a:lnTo>
                  <a:lnTo>
                    <a:pt x="960120" y="334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1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282683" y="5344668"/>
              <a:ext cx="960119" cy="562610"/>
            </a:xfrm>
            <a:custGeom>
              <a:avLst/>
              <a:gdLst/>
              <a:ahLst/>
              <a:cxnLst/>
              <a:rect l="l" t="t" r="r" b="b"/>
              <a:pathLst>
                <a:path w="960120" h="562610">
                  <a:moveTo>
                    <a:pt x="0" y="0"/>
                  </a:moveTo>
                  <a:lnTo>
                    <a:pt x="960120" y="334835"/>
                  </a:lnTo>
                  <a:lnTo>
                    <a:pt x="960120" y="562355"/>
                  </a:lnTo>
                  <a:lnTo>
                    <a:pt x="0" y="2270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8134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42804" y="5344668"/>
              <a:ext cx="960119" cy="562610"/>
            </a:xfrm>
            <a:custGeom>
              <a:avLst/>
              <a:gdLst/>
              <a:ahLst/>
              <a:cxnLst/>
              <a:rect l="l" t="t" r="r" b="b"/>
              <a:pathLst>
                <a:path w="960120" h="562610">
                  <a:moveTo>
                    <a:pt x="960120" y="0"/>
                  </a:moveTo>
                  <a:lnTo>
                    <a:pt x="0" y="334835"/>
                  </a:lnTo>
                  <a:lnTo>
                    <a:pt x="0" y="562355"/>
                  </a:lnTo>
                  <a:lnTo>
                    <a:pt x="960120" y="227075"/>
                  </a:lnTo>
                  <a:lnTo>
                    <a:pt x="960120" y="0"/>
                  </a:lnTo>
                  <a:close/>
                </a:path>
              </a:pathLst>
            </a:custGeom>
            <a:solidFill>
              <a:srgbClr val="681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242804" y="5344668"/>
              <a:ext cx="960119" cy="562610"/>
            </a:xfrm>
            <a:custGeom>
              <a:avLst/>
              <a:gdLst/>
              <a:ahLst/>
              <a:cxnLst/>
              <a:rect l="l" t="t" r="r" b="b"/>
              <a:pathLst>
                <a:path w="960120" h="562610">
                  <a:moveTo>
                    <a:pt x="0" y="334835"/>
                  </a:moveTo>
                  <a:lnTo>
                    <a:pt x="960120" y="0"/>
                  </a:lnTo>
                  <a:lnTo>
                    <a:pt x="960120" y="227075"/>
                  </a:lnTo>
                  <a:lnTo>
                    <a:pt x="0" y="562355"/>
                  </a:lnTo>
                  <a:lnTo>
                    <a:pt x="0" y="334835"/>
                  </a:lnTo>
                  <a:close/>
                </a:path>
              </a:pathLst>
            </a:custGeom>
            <a:ln w="9525">
              <a:solidFill>
                <a:srgbClr val="68134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010900" y="4849368"/>
              <a:ext cx="958850" cy="562610"/>
            </a:xfrm>
            <a:custGeom>
              <a:avLst/>
              <a:gdLst/>
              <a:ahLst/>
              <a:cxnLst/>
              <a:rect l="l" t="t" r="r" b="b"/>
              <a:pathLst>
                <a:path w="958850" h="562610">
                  <a:moveTo>
                    <a:pt x="958596" y="0"/>
                  </a:moveTo>
                  <a:lnTo>
                    <a:pt x="0" y="335279"/>
                  </a:lnTo>
                  <a:lnTo>
                    <a:pt x="0" y="562355"/>
                  </a:lnTo>
                  <a:lnTo>
                    <a:pt x="958596" y="227075"/>
                  </a:lnTo>
                  <a:lnTo>
                    <a:pt x="958596" y="0"/>
                  </a:lnTo>
                  <a:close/>
                </a:path>
              </a:pathLst>
            </a:custGeom>
            <a:solidFill>
              <a:srgbClr val="6E6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010900" y="4849368"/>
              <a:ext cx="958850" cy="562610"/>
            </a:xfrm>
            <a:custGeom>
              <a:avLst/>
              <a:gdLst/>
              <a:ahLst/>
              <a:cxnLst/>
              <a:rect l="l" t="t" r="r" b="b"/>
              <a:pathLst>
                <a:path w="958850" h="562610">
                  <a:moveTo>
                    <a:pt x="0" y="335279"/>
                  </a:moveTo>
                  <a:lnTo>
                    <a:pt x="958596" y="0"/>
                  </a:lnTo>
                  <a:lnTo>
                    <a:pt x="958596" y="227075"/>
                  </a:lnTo>
                  <a:lnTo>
                    <a:pt x="0" y="562355"/>
                  </a:lnTo>
                  <a:lnTo>
                    <a:pt x="0" y="335279"/>
                  </a:lnTo>
                  <a:close/>
                </a:path>
              </a:pathLst>
            </a:custGeom>
            <a:ln w="9525">
              <a:solidFill>
                <a:srgbClr val="6E6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242804" y="4581144"/>
              <a:ext cx="1727200" cy="603885"/>
            </a:xfrm>
            <a:custGeom>
              <a:avLst/>
              <a:gdLst/>
              <a:ahLst/>
              <a:cxnLst/>
              <a:rect l="l" t="t" r="r" b="b"/>
              <a:pathLst>
                <a:path w="1727200" h="603885">
                  <a:moveTo>
                    <a:pt x="958976" y="0"/>
                  </a:moveTo>
                  <a:lnTo>
                    <a:pt x="0" y="334771"/>
                  </a:lnTo>
                  <a:lnTo>
                    <a:pt x="766952" y="603503"/>
                  </a:lnTo>
                  <a:lnTo>
                    <a:pt x="1726692" y="268223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939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242804" y="4581144"/>
              <a:ext cx="1727200" cy="603885"/>
            </a:xfrm>
            <a:custGeom>
              <a:avLst/>
              <a:gdLst/>
              <a:ahLst/>
              <a:cxnLst/>
              <a:rect l="l" t="t" r="r" b="b"/>
              <a:pathLst>
                <a:path w="1727200" h="603885">
                  <a:moveTo>
                    <a:pt x="0" y="334771"/>
                  </a:moveTo>
                  <a:lnTo>
                    <a:pt x="958976" y="0"/>
                  </a:lnTo>
                  <a:lnTo>
                    <a:pt x="1726692" y="268223"/>
                  </a:lnTo>
                  <a:lnTo>
                    <a:pt x="766952" y="603503"/>
                  </a:lnTo>
                  <a:lnTo>
                    <a:pt x="0" y="334771"/>
                  </a:lnTo>
                  <a:close/>
                </a:path>
              </a:pathLst>
            </a:custGeom>
            <a:ln w="9525">
              <a:solidFill>
                <a:srgbClr val="939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049255" y="4849368"/>
              <a:ext cx="962025" cy="562610"/>
            </a:xfrm>
            <a:custGeom>
              <a:avLst/>
              <a:gdLst/>
              <a:ahLst/>
              <a:cxnLst/>
              <a:rect l="l" t="t" r="r" b="b"/>
              <a:pathLst>
                <a:path w="962025" h="562610">
                  <a:moveTo>
                    <a:pt x="0" y="0"/>
                  </a:moveTo>
                  <a:lnTo>
                    <a:pt x="0" y="227075"/>
                  </a:lnTo>
                  <a:lnTo>
                    <a:pt x="250063" y="314451"/>
                  </a:lnTo>
                  <a:lnTo>
                    <a:pt x="961644" y="562355"/>
                  </a:lnTo>
                  <a:lnTo>
                    <a:pt x="9616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049255" y="4849368"/>
              <a:ext cx="962025" cy="562610"/>
            </a:xfrm>
            <a:custGeom>
              <a:avLst/>
              <a:gdLst/>
              <a:ahLst/>
              <a:cxnLst/>
              <a:rect l="l" t="t" r="r" b="b"/>
              <a:pathLst>
                <a:path w="962025" h="562610">
                  <a:moveTo>
                    <a:pt x="0" y="227075"/>
                  </a:moveTo>
                  <a:lnTo>
                    <a:pt x="0" y="0"/>
                  </a:lnTo>
                  <a:lnTo>
                    <a:pt x="961644" y="335279"/>
                  </a:lnTo>
                  <a:lnTo>
                    <a:pt x="961644" y="562355"/>
                  </a:lnTo>
                  <a:lnTo>
                    <a:pt x="250063" y="314451"/>
                  </a:lnTo>
                  <a:lnTo>
                    <a:pt x="0" y="227075"/>
                  </a:lnTo>
                  <a:close/>
                </a:path>
              </a:pathLst>
            </a:custGeom>
            <a:ln w="9525">
              <a:solidFill>
                <a:srgbClr val="6E6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282683" y="4354068"/>
              <a:ext cx="960119" cy="562610"/>
            </a:xfrm>
            <a:custGeom>
              <a:avLst/>
              <a:gdLst/>
              <a:ahLst/>
              <a:cxnLst/>
              <a:rect l="l" t="t" r="r" b="b"/>
              <a:pathLst>
                <a:path w="960120" h="562610">
                  <a:moveTo>
                    <a:pt x="0" y="0"/>
                  </a:moveTo>
                  <a:lnTo>
                    <a:pt x="0" y="227075"/>
                  </a:lnTo>
                  <a:lnTo>
                    <a:pt x="960120" y="562355"/>
                  </a:lnTo>
                  <a:lnTo>
                    <a:pt x="960120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282683" y="4354068"/>
              <a:ext cx="960119" cy="562610"/>
            </a:xfrm>
            <a:custGeom>
              <a:avLst/>
              <a:gdLst/>
              <a:ahLst/>
              <a:cxnLst/>
              <a:rect l="l" t="t" r="r" b="b"/>
              <a:pathLst>
                <a:path w="960120" h="562610">
                  <a:moveTo>
                    <a:pt x="960120" y="335279"/>
                  </a:moveTo>
                  <a:lnTo>
                    <a:pt x="960120" y="562355"/>
                  </a:lnTo>
                  <a:lnTo>
                    <a:pt x="0" y="227075"/>
                  </a:lnTo>
                  <a:lnTo>
                    <a:pt x="0" y="0"/>
                  </a:lnTo>
                  <a:lnTo>
                    <a:pt x="960120" y="335279"/>
                  </a:lnTo>
                  <a:close/>
                </a:path>
              </a:pathLst>
            </a:custGeom>
            <a:ln w="9525">
              <a:solidFill>
                <a:srgbClr val="1A486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474708" y="4084320"/>
              <a:ext cx="1728470" cy="605155"/>
            </a:xfrm>
            <a:custGeom>
              <a:avLst/>
              <a:gdLst/>
              <a:ahLst/>
              <a:cxnLst/>
              <a:rect l="l" t="t" r="r" b="b"/>
              <a:pathLst>
                <a:path w="1728470" h="605154">
                  <a:moveTo>
                    <a:pt x="960247" y="0"/>
                  </a:moveTo>
                  <a:lnTo>
                    <a:pt x="0" y="336295"/>
                  </a:lnTo>
                  <a:lnTo>
                    <a:pt x="767207" y="605027"/>
                  </a:lnTo>
                  <a:lnTo>
                    <a:pt x="1728216" y="268731"/>
                  </a:lnTo>
                  <a:lnTo>
                    <a:pt x="960247" y="0"/>
                  </a:lnTo>
                  <a:close/>
                </a:path>
              </a:pathLst>
            </a:custGeom>
            <a:solidFill>
              <a:srgbClr val="2260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474708" y="4084320"/>
              <a:ext cx="1728470" cy="605155"/>
            </a:xfrm>
            <a:custGeom>
              <a:avLst/>
              <a:gdLst/>
              <a:ahLst/>
              <a:cxnLst/>
              <a:rect l="l" t="t" r="r" b="b"/>
              <a:pathLst>
                <a:path w="1728470" h="605154">
                  <a:moveTo>
                    <a:pt x="960247" y="0"/>
                  </a:moveTo>
                  <a:lnTo>
                    <a:pt x="1728216" y="268731"/>
                  </a:lnTo>
                  <a:lnTo>
                    <a:pt x="767207" y="605027"/>
                  </a:lnTo>
                  <a:lnTo>
                    <a:pt x="0" y="336295"/>
                  </a:lnTo>
                  <a:lnTo>
                    <a:pt x="960247" y="0"/>
                  </a:lnTo>
                  <a:close/>
                </a:path>
              </a:pathLst>
            </a:custGeom>
            <a:ln w="9525">
              <a:solidFill>
                <a:srgbClr val="2260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242804" y="4354068"/>
              <a:ext cx="960119" cy="562610"/>
            </a:xfrm>
            <a:custGeom>
              <a:avLst/>
              <a:gdLst/>
              <a:ahLst/>
              <a:cxnLst/>
              <a:rect l="l" t="t" r="r" b="b"/>
              <a:pathLst>
                <a:path w="960120" h="562610">
                  <a:moveTo>
                    <a:pt x="960120" y="0"/>
                  </a:moveTo>
                  <a:lnTo>
                    <a:pt x="0" y="335279"/>
                  </a:lnTo>
                  <a:lnTo>
                    <a:pt x="0" y="562355"/>
                  </a:lnTo>
                  <a:lnTo>
                    <a:pt x="960120" y="227075"/>
                  </a:lnTo>
                  <a:lnTo>
                    <a:pt x="960120" y="0"/>
                  </a:lnTo>
                  <a:close/>
                </a:path>
              </a:pathLst>
            </a:custGeom>
            <a:solidFill>
              <a:srgbClr val="1A4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242804" y="4354068"/>
              <a:ext cx="960119" cy="562610"/>
            </a:xfrm>
            <a:custGeom>
              <a:avLst/>
              <a:gdLst/>
              <a:ahLst/>
              <a:cxnLst/>
              <a:rect l="l" t="t" r="r" b="b"/>
              <a:pathLst>
                <a:path w="960120" h="562610">
                  <a:moveTo>
                    <a:pt x="960120" y="0"/>
                  </a:moveTo>
                  <a:lnTo>
                    <a:pt x="960120" y="227075"/>
                  </a:lnTo>
                  <a:lnTo>
                    <a:pt x="0" y="562355"/>
                  </a:lnTo>
                  <a:lnTo>
                    <a:pt x="0" y="335279"/>
                  </a:lnTo>
                  <a:lnTo>
                    <a:pt x="960120" y="0"/>
                  </a:lnTo>
                  <a:close/>
                </a:path>
              </a:pathLst>
            </a:custGeom>
            <a:ln w="9525">
              <a:solidFill>
                <a:srgbClr val="1A486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708136" y="3590544"/>
              <a:ext cx="1727200" cy="601980"/>
            </a:xfrm>
            <a:custGeom>
              <a:avLst/>
              <a:gdLst/>
              <a:ahLst/>
              <a:cxnLst/>
              <a:rect l="l" t="t" r="r" b="b"/>
              <a:pathLst>
                <a:path w="1727200" h="601979">
                  <a:moveTo>
                    <a:pt x="958977" y="0"/>
                  </a:moveTo>
                  <a:lnTo>
                    <a:pt x="0" y="334136"/>
                  </a:lnTo>
                  <a:lnTo>
                    <a:pt x="0" y="335025"/>
                  </a:lnTo>
                  <a:lnTo>
                    <a:pt x="766953" y="601979"/>
                  </a:lnTo>
                  <a:lnTo>
                    <a:pt x="1726692" y="267842"/>
                  </a:lnTo>
                  <a:lnTo>
                    <a:pt x="958977" y="0"/>
                  </a:lnTo>
                  <a:close/>
                </a:path>
              </a:pathLst>
            </a:custGeom>
            <a:solidFill>
              <a:srgbClr val="EF6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708136" y="3590544"/>
              <a:ext cx="1727200" cy="601980"/>
            </a:xfrm>
            <a:custGeom>
              <a:avLst/>
              <a:gdLst/>
              <a:ahLst/>
              <a:cxnLst/>
              <a:rect l="l" t="t" r="r" b="b"/>
              <a:pathLst>
                <a:path w="1727200" h="601979">
                  <a:moveTo>
                    <a:pt x="1726692" y="267842"/>
                  </a:moveTo>
                  <a:lnTo>
                    <a:pt x="766953" y="601979"/>
                  </a:lnTo>
                  <a:lnTo>
                    <a:pt x="0" y="335025"/>
                  </a:lnTo>
                  <a:lnTo>
                    <a:pt x="0" y="334136"/>
                  </a:lnTo>
                  <a:lnTo>
                    <a:pt x="958977" y="0"/>
                  </a:lnTo>
                  <a:lnTo>
                    <a:pt x="1726692" y="267842"/>
                  </a:lnTo>
                  <a:close/>
                </a:path>
              </a:pathLst>
            </a:custGeom>
            <a:ln w="9525">
              <a:solidFill>
                <a:srgbClr val="EF6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474708" y="3858768"/>
              <a:ext cx="960119" cy="561340"/>
            </a:xfrm>
            <a:custGeom>
              <a:avLst/>
              <a:gdLst/>
              <a:ahLst/>
              <a:cxnLst/>
              <a:rect l="l" t="t" r="r" b="b"/>
              <a:pathLst>
                <a:path w="960120" h="561339">
                  <a:moveTo>
                    <a:pt x="960120" y="0"/>
                  </a:moveTo>
                  <a:lnTo>
                    <a:pt x="0" y="333882"/>
                  </a:lnTo>
                  <a:lnTo>
                    <a:pt x="0" y="560831"/>
                  </a:lnTo>
                  <a:lnTo>
                    <a:pt x="960120" y="226440"/>
                  </a:lnTo>
                  <a:lnTo>
                    <a:pt x="960120" y="0"/>
                  </a:lnTo>
                  <a:close/>
                </a:path>
              </a:pathLst>
            </a:custGeom>
            <a:solidFill>
              <a:srgbClr val="B44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474708" y="3858768"/>
              <a:ext cx="960119" cy="561340"/>
            </a:xfrm>
            <a:custGeom>
              <a:avLst/>
              <a:gdLst/>
              <a:ahLst/>
              <a:cxnLst/>
              <a:rect l="l" t="t" r="r" b="b"/>
              <a:pathLst>
                <a:path w="960120" h="561339">
                  <a:moveTo>
                    <a:pt x="0" y="333882"/>
                  </a:moveTo>
                  <a:lnTo>
                    <a:pt x="960120" y="0"/>
                  </a:lnTo>
                  <a:lnTo>
                    <a:pt x="960120" y="226440"/>
                  </a:lnTo>
                  <a:lnTo>
                    <a:pt x="0" y="560831"/>
                  </a:lnTo>
                  <a:lnTo>
                    <a:pt x="0" y="333882"/>
                  </a:lnTo>
                  <a:close/>
                </a:path>
              </a:pathLst>
            </a:custGeom>
            <a:ln w="9525">
              <a:solidFill>
                <a:srgbClr val="B44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343900" y="2022348"/>
              <a:ext cx="841375" cy="1027430"/>
            </a:xfrm>
            <a:custGeom>
              <a:avLst/>
              <a:gdLst/>
              <a:ahLst/>
              <a:cxnLst/>
              <a:rect l="l" t="t" r="r" b="b"/>
              <a:pathLst>
                <a:path w="841375" h="1027430">
                  <a:moveTo>
                    <a:pt x="841248" y="0"/>
                  </a:moveTo>
                  <a:lnTo>
                    <a:pt x="647953" y="0"/>
                  </a:lnTo>
                  <a:lnTo>
                    <a:pt x="0" y="1027176"/>
                  </a:lnTo>
                  <a:lnTo>
                    <a:pt x="192913" y="1027176"/>
                  </a:lnTo>
                  <a:lnTo>
                    <a:pt x="841248" y="0"/>
                  </a:lnTo>
                  <a:close/>
                </a:path>
              </a:pathLst>
            </a:custGeom>
            <a:solidFill>
              <a:srgbClr val="FBD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343900" y="2022348"/>
              <a:ext cx="841375" cy="1027430"/>
            </a:xfrm>
            <a:custGeom>
              <a:avLst/>
              <a:gdLst/>
              <a:ahLst/>
              <a:cxnLst/>
              <a:rect l="l" t="t" r="r" b="b"/>
              <a:pathLst>
                <a:path w="841375" h="1027430">
                  <a:moveTo>
                    <a:pt x="192913" y="1027176"/>
                  </a:moveTo>
                  <a:lnTo>
                    <a:pt x="0" y="1027176"/>
                  </a:lnTo>
                  <a:lnTo>
                    <a:pt x="647953" y="0"/>
                  </a:lnTo>
                  <a:lnTo>
                    <a:pt x="841248" y="0"/>
                  </a:lnTo>
                  <a:lnTo>
                    <a:pt x="192913" y="1027176"/>
                  </a:lnTo>
                  <a:close/>
                </a:path>
              </a:pathLst>
            </a:custGeom>
            <a:ln w="9524">
              <a:solidFill>
                <a:srgbClr val="FBD5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535923" y="2022348"/>
              <a:ext cx="1303020" cy="1903730"/>
            </a:xfrm>
            <a:custGeom>
              <a:avLst/>
              <a:gdLst/>
              <a:ahLst/>
              <a:cxnLst/>
              <a:rect l="l" t="t" r="r" b="b"/>
              <a:pathLst>
                <a:path w="1303020" h="1903729">
                  <a:moveTo>
                    <a:pt x="648843" y="0"/>
                  </a:moveTo>
                  <a:lnTo>
                    <a:pt x="0" y="1026922"/>
                  </a:lnTo>
                  <a:lnTo>
                    <a:pt x="170942" y="966977"/>
                  </a:lnTo>
                  <a:lnTo>
                    <a:pt x="170942" y="1903476"/>
                  </a:lnTo>
                  <a:lnTo>
                    <a:pt x="1132840" y="1568323"/>
                  </a:lnTo>
                  <a:lnTo>
                    <a:pt x="1132840" y="630047"/>
                  </a:lnTo>
                  <a:lnTo>
                    <a:pt x="1303020" y="570229"/>
                  </a:lnTo>
                  <a:lnTo>
                    <a:pt x="648843" y="0"/>
                  </a:lnTo>
                  <a:close/>
                </a:path>
              </a:pathLst>
            </a:custGeom>
            <a:solidFill>
              <a:srgbClr val="EE33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535923" y="2022348"/>
              <a:ext cx="1303020" cy="1903730"/>
            </a:xfrm>
            <a:custGeom>
              <a:avLst/>
              <a:gdLst/>
              <a:ahLst/>
              <a:cxnLst/>
              <a:rect l="l" t="t" r="r" b="b"/>
              <a:pathLst>
                <a:path w="1303020" h="1903729">
                  <a:moveTo>
                    <a:pt x="0" y="1026922"/>
                  </a:moveTo>
                  <a:lnTo>
                    <a:pt x="648843" y="0"/>
                  </a:lnTo>
                  <a:lnTo>
                    <a:pt x="1303020" y="570229"/>
                  </a:lnTo>
                  <a:lnTo>
                    <a:pt x="1132840" y="630047"/>
                  </a:lnTo>
                  <a:lnTo>
                    <a:pt x="1132840" y="1568323"/>
                  </a:lnTo>
                  <a:lnTo>
                    <a:pt x="170942" y="1903476"/>
                  </a:lnTo>
                  <a:lnTo>
                    <a:pt x="170942" y="966977"/>
                  </a:lnTo>
                  <a:lnTo>
                    <a:pt x="0" y="1026922"/>
                  </a:lnTo>
                  <a:close/>
                </a:path>
              </a:pathLst>
            </a:custGeom>
            <a:ln w="9525">
              <a:solidFill>
                <a:srgbClr val="EE33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516112" y="2988564"/>
              <a:ext cx="958850" cy="1431290"/>
            </a:xfrm>
            <a:custGeom>
              <a:avLst/>
              <a:gdLst/>
              <a:ahLst/>
              <a:cxnLst/>
              <a:rect l="l" t="t" r="r" b="b"/>
              <a:pathLst>
                <a:path w="958850" h="1431289">
                  <a:moveTo>
                    <a:pt x="192532" y="0"/>
                  </a:moveTo>
                  <a:lnTo>
                    <a:pt x="22225" y="59816"/>
                  </a:lnTo>
                  <a:lnTo>
                    <a:pt x="0" y="59816"/>
                  </a:lnTo>
                  <a:lnTo>
                    <a:pt x="0" y="1096137"/>
                  </a:lnTo>
                  <a:lnTo>
                    <a:pt x="958596" y="1431036"/>
                  </a:lnTo>
                  <a:lnTo>
                    <a:pt x="958596" y="1203706"/>
                  </a:lnTo>
                  <a:lnTo>
                    <a:pt x="192532" y="936625"/>
                  </a:lnTo>
                  <a:lnTo>
                    <a:pt x="192532" y="0"/>
                  </a:lnTo>
                  <a:close/>
                </a:path>
              </a:pathLst>
            </a:custGeom>
            <a:solidFill>
              <a:srgbClr val="FBD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516112" y="2988564"/>
              <a:ext cx="958850" cy="1431290"/>
            </a:xfrm>
            <a:custGeom>
              <a:avLst/>
              <a:gdLst/>
              <a:ahLst/>
              <a:cxnLst/>
              <a:rect l="l" t="t" r="r" b="b"/>
              <a:pathLst>
                <a:path w="958850" h="1431289">
                  <a:moveTo>
                    <a:pt x="0" y="59816"/>
                  </a:moveTo>
                  <a:lnTo>
                    <a:pt x="22225" y="59816"/>
                  </a:lnTo>
                  <a:lnTo>
                    <a:pt x="192532" y="0"/>
                  </a:lnTo>
                  <a:lnTo>
                    <a:pt x="192532" y="936625"/>
                  </a:lnTo>
                  <a:lnTo>
                    <a:pt x="958596" y="1203706"/>
                  </a:lnTo>
                  <a:lnTo>
                    <a:pt x="958596" y="1431036"/>
                  </a:lnTo>
                  <a:lnTo>
                    <a:pt x="0" y="1096137"/>
                  </a:lnTo>
                  <a:lnTo>
                    <a:pt x="0" y="59816"/>
                  </a:lnTo>
                  <a:close/>
                </a:path>
              </a:pathLst>
            </a:custGeom>
            <a:ln w="9525">
              <a:solidFill>
                <a:srgbClr val="FBD5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105138" y="5188635"/>
              <a:ext cx="1623695" cy="942340"/>
            </a:xfrm>
            <a:custGeom>
              <a:avLst/>
              <a:gdLst/>
              <a:ahLst/>
              <a:cxnLst/>
              <a:rect l="l" t="t" r="r" b="b"/>
              <a:pathLst>
                <a:path w="1623695" h="942339">
                  <a:moveTo>
                    <a:pt x="124714" y="503224"/>
                  </a:moveTo>
                  <a:lnTo>
                    <a:pt x="42291" y="465239"/>
                  </a:lnTo>
                  <a:lnTo>
                    <a:pt x="29337" y="493229"/>
                  </a:lnTo>
                  <a:lnTo>
                    <a:pt x="55753" y="505421"/>
                  </a:lnTo>
                  <a:lnTo>
                    <a:pt x="0" y="626567"/>
                  </a:lnTo>
                  <a:lnTo>
                    <a:pt x="28829" y="639826"/>
                  </a:lnTo>
                  <a:lnTo>
                    <a:pt x="84582" y="518680"/>
                  </a:lnTo>
                  <a:lnTo>
                    <a:pt x="111760" y="531202"/>
                  </a:lnTo>
                  <a:lnTo>
                    <a:pt x="117551" y="518680"/>
                  </a:lnTo>
                  <a:lnTo>
                    <a:pt x="124714" y="503224"/>
                  </a:lnTo>
                  <a:close/>
                </a:path>
                <a:path w="1623695" h="942339">
                  <a:moveTo>
                    <a:pt x="214426" y="631901"/>
                  </a:moveTo>
                  <a:lnTo>
                    <a:pt x="201574" y="590232"/>
                  </a:lnTo>
                  <a:lnTo>
                    <a:pt x="187960" y="577253"/>
                  </a:lnTo>
                  <a:lnTo>
                    <a:pt x="187960" y="622160"/>
                  </a:lnTo>
                  <a:lnTo>
                    <a:pt x="186944" y="629145"/>
                  </a:lnTo>
                  <a:lnTo>
                    <a:pt x="173037" y="622731"/>
                  </a:lnTo>
                  <a:lnTo>
                    <a:pt x="127000" y="601497"/>
                  </a:lnTo>
                  <a:lnTo>
                    <a:pt x="133223" y="596099"/>
                  </a:lnTo>
                  <a:lnTo>
                    <a:pt x="138811" y="592899"/>
                  </a:lnTo>
                  <a:lnTo>
                    <a:pt x="151511" y="590232"/>
                  </a:lnTo>
                  <a:lnTo>
                    <a:pt x="159258" y="591197"/>
                  </a:lnTo>
                  <a:lnTo>
                    <a:pt x="187960" y="622160"/>
                  </a:lnTo>
                  <a:lnTo>
                    <a:pt x="187960" y="577253"/>
                  </a:lnTo>
                  <a:lnTo>
                    <a:pt x="176403" y="570699"/>
                  </a:lnTo>
                  <a:lnTo>
                    <a:pt x="164160" y="566331"/>
                  </a:lnTo>
                  <a:lnTo>
                    <a:pt x="151993" y="564527"/>
                  </a:lnTo>
                  <a:lnTo>
                    <a:pt x="139915" y="565277"/>
                  </a:lnTo>
                  <a:lnTo>
                    <a:pt x="98920" y="591388"/>
                  </a:lnTo>
                  <a:lnTo>
                    <a:pt x="86131" y="629145"/>
                  </a:lnTo>
                  <a:lnTo>
                    <a:pt x="86639" y="638975"/>
                  </a:lnTo>
                  <a:lnTo>
                    <a:pt x="112572" y="680656"/>
                  </a:lnTo>
                  <a:lnTo>
                    <a:pt x="148526" y="694423"/>
                  </a:lnTo>
                  <a:lnTo>
                    <a:pt x="156083" y="694753"/>
                  </a:lnTo>
                  <a:lnTo>
                    <a:pt x="163550" y="694093"/>
                  </a:lnTo>
                  <a:lnTo>
                    <a:pt x="170942" y="692429"/>
                  </a:lnTo>
                  <a:lnTo>
                    <a:pt x="178219" y="689762"/>
                  </a:lnTo>
                  <a:lnTo>
                    <a:pt x="185420" y="686079"/>
                  </a:lnTo>
                  <a:lnTo>
                    <a:pt x="169227" y="666889"/>
                  </a:lnTo>
                  <a:lnTo>
                    <a:pt x="167132" y="664387"/>
                  </a:lnTo>
                  <a:lnTo>
                    <a:pt x="159131" y="666445"/>
                  </a:lnTo>
                  <a:lnTo>
                    <a:pt x="151168" y="666889"/>
                  </a:lnTo>
                  <a:lnTo>
                    <a:pt x="143281" y="665734"/>
                  </a:lnTo>
                  <a:lnTo>
                    <a:pt x="113919" y="638975"/>
                  </a:lnTo>
                  <a:lnTo>
                    <a:pt x="113411" y="631164"/>
                  </a:lnTo>
                  <a:lnTo>
                    <a:pt x="115697" y="622731"/>
                  </a:lnTo>
                  <a:lnTo>
                    <a:pt x="204597" y="663702"/>
                  </a:lnTo>
                  <a:lnTo>
                    <a:pt x="207137" y="658469"/>
                  </a:lnTo>
                  <a:lnTo>
                    <a:pt x="212102" y="644982"/>
                  </a:lnTo>
                  <a:lnTo>
                    <a:pt x="214426" y="631901"/>
                  </a:lnTo>
                  <a:close/>
                </a:path>
                <a:path w="1623695" h="942339">
                  <a:moveTo>
                    <a:pt x="300355" y="579628"/>
                  </a:moveTo>
                  <a:lnTo>
                    <a:pt x="272669" y="566864"/>
                  </a:lnTo>
                  <a:lnTo>
                    <a:pt x="202184" y="719747"/>
                  </a:lnTo>
                  <a:lnTo>
                    <a:pt x="229870" y="732497"/>
                  </a:lnTo>
                  <a:lnTo>
                    <a:pt x="300355" y="579628"/>
                  </a:lnTo>
                  <a:close/>
                </a:path>
                <a:path w="1623695" h="942339">
                  <a:moveTo>
                    <a:pt x="350139" y="602576"/>
                  </a:moveTo>
                  <a:lnTo>
                    <a:pt x="322453" y="589826"/>
                  </a:lnTo>
                  <a:lnTo>
                    <a:pt x="252095" y="742708"/>
                  </a:lnTo>
                  <a:lnTo>
                    <a:pt x="279781" y="755459"/>
                  </a:lnTo>
                  <a:lnTo>
                    <a:pt x="350139" y="602576"/>
                  </a:lnTo>
                  <a:close/>
                </a:path>
                <a:path w="1623695" h="942339">
                  <a:moveTo>
                    <a:pt x="518541" y="731786"/>
                  </a:moveTo>
                  <a:lnTo>
                    <a:pt x="490220" y="718718"/>
                  </a:lnTo>
                  <a:lnTo>
                    <a:pt x="426720" y="773353"/>
                  </a:lnTo>
                  <a:lnTo>
                    <a:pt x="429895" y="690943"/>
                  </a:lnTo>
                  <a:lnTo>
                    <a:pt x="401701" y="677913"/>
                  </a:lnTo>
                  <a:lnTo>
                    <a:pt x="396494" y="799299"/>
                  </a:lnTo>
                  <a:lnTo>
                    <a:pt x="351536" y="837425"/>
                  </a:lnTo>
                  <a:lnTo>
                    <a:pt x="380111" y="850595"/>
                  </a:lnTo>
                  <a:lnTo>
                    <a:pt x="470103" y="773353"/>
                  </a:lnTo>
                  <a:lnTo>
                    <a:pt x="518541" y="731786"/>
                  </a:lnTo>
                  <a:close/>
                </a:path>
                <a:path w="1623695" h="942339">
                  <a:moveTo>
                    <a:pt x="625055" y="820851"/>
                  </a:moveTo>
                  <a:lnTo>
                    <a:pt x="614222" y="783132"/>
                  </a:lnTo>
                  <a:lnTo>
                    <a:pt x="613156" y="781405"/>
                  </a:lnTo>
                  <a:lnTo>
                    <a:pt x="607745" y="774776"/>
                  </a:lnTo>
                  <a:lnTo>
                    <a:pt x="601637" y="769010"/>
                  </a:lnTo>
                  <a:lnTo>
                    <a:pt x="595083" y="764286"/>
                  </a:lnTo>
                  <a:lnTo>
                    <a:pt x="595083" y="818426"/>
                  </a:lnTo>
                  <a:lnTo>
                    <a:pt x="593877" y="825169"/>
                  </a:lnTo>
                  <a:lnTo>
                    <a:pt x="565594" y="853249"/>
                  </a:lnTo>
                  <a:lnTo>
                    <a:pt x="559155" y="853694"/>
                  </a:lnTo>
                  <a:lnTo>
                    <a:pt x="552691" y="852766"/>
                  </a:lnTo>
                  <a:lnTo>
                    <a:pt x="527215" y="818337"/>
                  </a:lnTo>
                  <a:lnTo>
                    <a:pt x="528459" y="811530"/>
                  </a:lnTo>
                  <a:lnTo>
                    <a:pt x="556615" y="783590"/>
                  </a:lnTo>
                  <a:lnTo>
                    <a:pt x="563003" y="783132"/>
                  </a:lnTo>
                  <a:lnTo>
                    <a:pt x="569417" y="784047"/>
                  </a:lnTo>
                  <a:lnTo>
                    <a:pt x="595083" y="818426"/>
                  </a:lnTo>
                  <a:lnTo>
                    <a:pt x="595083" y="764286"/>
                  </a:lnTo>
                  <a:lnTo>
                    <a:pt x="594842" y="764108"/>
                  </a:lnTo>
                  <a:lnTo>
                    <a:pt x="587375" y="760069"/>
                  </a:lnTo>
                  <a:lnTo>
                    <a:pt x="576465" y="756183"/>
                  </a:lnTo>
                  <a:lnTo>
                    <a:pt x="565302" y="754443"/>
                  </a:lnTo>
                  <a:lnTo>
                    <a:pt x="553897" y="754875"/>
                  </a:lnTo>
                  <a:lnTo>
                    <a:pt x="510349" y="779983"/>
                  </a:lnTo>
                  <a:lnTo>
                    <a:pt x="497357" y="816063"/>
                  </a:lnTo>
                  <a:lnTo>
                    <a:pt x="498094" y="828281"/>
                  </a:lnTo>
                  <a:lnTo>
                    <a:pt x="523125" y="869784"/>
                  </a:lnTo>
                  <a:lnTo>
                    <a:pt x="558698" y="882230"/>
                  </a:lnTo>
                  <a:lnTo>
                    <a:pt x="567055" y="882027"/>
                  </a:lnTo>
                  <a:lnTo>
                    <a:pt x="604583" y="865187"/>
                  </a:lnTo>
                  <a:lnTo>
                    <a:pt x="614235" y="853694"/>
                  </a:lnTo>
                  <a:lnTo>
                    <a:pt x="615200" y="852373"/>
                  </a:lnTo>
                  <a:lnTo>
                    <a:pt x="619252" y="844905"/>
                  </a:lnTo>
                  <a:lnTo>
                    <a:pt x="622249" y="837069"/>
                  </a:lnTo>
                  <a:lnTo>
                    <a:pt x="624179" y="829056"/>
                  </a:lnTo>
                  <a:lnTo>
                    <a:pt x="625055" y="820851"/>
                  </a:lnTo>
                  <a:close/>
                </a:path>
                <a:path w="1623695" h="942339">
                  <a:moveTo>
                    <a:pt x="737870" y="43268"/>
                  </a:moveTo>
                  <a:lnTo>
                    <a:pt x="716153" y="9867"/>
                  </a:lnTo>
                  <a:lnTo>
                    <a:pt x="683920" y="0"/>
                  </a:lnTo>
                  <a:lnTo>
                    <a:pt x="675462" y="1104"/>
                  </a:lnTo>
                  <a:lnTo>
                    <a:pt x="645414" y="27393"/>
                  </a:lnTo>
                  <a:lnTo>
                    <a:pt x="643356" y="39230"/>
                  </a:lnTo>
                  <a:lnTo>
                    <a:pt x="643750" y="45643"/>
                  </a:lnTo>
                  <a:lnTo>
                    <a:pt x="658596" y="81826"/>
                  </a:lnTo>
                  <a:lnTo>
                    <a:pt x="673227" y="105867"/>
                  </a:lnTo>
                  <a:lnTo>
                    <a:pt x="677037" y="113233"/>
                  </a:lnTo>
                  <a:lnTo>
                    <a:pt x="679831" y="122123"/>
                  </a:lnTo>
                  <a:lnTo>
                    <a:pt x="679958" y="126060"/>
                  </a:lnTo>
                  <a:lnTo>
                    <a:pt x="678815" y="129489"/>
                  </a:lnTo>
                  <a:lnTo>
                    <a:pt x="677418" y="133426"/>
                  </a:lnTo>
                  <a:lnTo>
                    <a:pt x="674497" y="136220"/>
                  </a:lnTo>
                  <a:lnTo>
                    <a:pt x="665607" y="139776"/>
                  </a:lnTo>
                  <a:lnTo>
                    <a:pt x="660781" y="139776"/>
                  </a:lnTo>
                  <a:lnTo>
                    <a:pt x="637032" y="108534"/>
                  </a:lnTo>
                  <a:lnTo>
                    <a:pt x="607060" y="115011"/>
                  </a:lnTo>
                  <a:lnTo>
                    <a:pt x="624459" y="153543"/>
                  </a:lnTo>
                  <a:lnTo>
                    <a:pt x="665683" y="169367"/>
                  </a:lnTo>
                  <a:lnTo>
                    <a:pt x="675144" y="168287"/>
                  </a:lnTo>
                  <a:lnTo>
                    <a:pt x="707466" y="139776"/>
                  </a:lnTo>
                  <a:lnTo>
                    <a:pt x="708152" y="138252"/>
                  </a:lnTo>
                  <a:lnTo>
                    <a:pt x="710438" y="131775"/>
                  </a:lnTo>
                  <a:lnTo>
                    <a:pt x="711212" y="126060"/>
                  </a:lnTo>
                  <a:lnTo>
                    <a:pt x="711263" y="124714"/>
                  </a:lnTo>
                  <a:lnTo>
                    <a:pt x="710120" y="113233"/>
                  </a:lnTo>
                  <a:lnTo>
                    <a:pt x="689610" y="72212"/>
                  </a:lnTo>
                  <a:lnTo>
                    <a:pt x="683895" y="62433"/>
                  </a:lnTo>
                  <a:lnTo>
                    <a:pt x="673735" y="39052"/>
                  </a:lnTo>
                  <a:lnTo>
                    <a:pt x="675513" y="33985"/>
                  </a:lnTo>
                  <a:lnTo>
                    <a:pt x="677672" y="31953"/>
                  </a:lnTo>
                  <a:lnTo>
                    <a:pt x="680847" y="30810"/>
                  </a:lnTo>
                  <a:lnTo>
                    <a:pt x="684022" y="29540"/>
                  </a:lnTo>
                  <a:lnTo>
                    <a:pt x="709295" y="55067"/>
                  </a:lnTo>
                  <a:lnTo>
                    <a:pt x="737870" y="43268"/>
                  </a:lnTo>
                  <a:close/>
                </a:path>
                <a:path w="1623695" h="942339">
                  <a:moveTo>
                    <a:pt x="764032" y="844880"/>
                  </a:moveTo>
                  <a:lnTo>
                    <a:pt x="736346" y="832129"/>
                  </a:lnTo>
                  <a:lnTo>
                    <a:pt x="711454" y="886155"/>
                  </a:lnTo>
                  <a:lnTo>
                    <a:pt x="706628" y="896569"/>
                  </a:lnTo>
                  <a:lnTo>
                    <a:pt x="702945" y="903097"/>
                  </a:lnTo>
                  <a:lnTo>
                    <a:pt x="696722" y="909281"/>
                  </a:lnTo>
                  <a:lnTo>
                    <a:pt x="692912" y="911402"/>
                  </a:lnTo>
                  <a:lnTo>
                    <a:pt x="684403" y="912837"/>
                  </a:lnTo>
                  <a:lnTo>
                    <a:pt x="680085" y="912126"/>
                  </a:lnTo>
                  <a:lnTo>
                    <a:pt x="662305" y="893432"/>
                  </a:lnTo>
                  <a:lnTo>
                    <a:pt x="662813" y="888758"/>
                  </a:lnTo>
                  <a:lnTo>
                    <a:pt x="663194" y="884085"/>
                  </a:lnTo>
                  <a:lnTo>
                    <a:pt x="665861" y="876579"/>
                  </a:lnTo>
                  <a:lnTo>
                    <a:pt x="670560" y="866228"/>
                  </a:lnTo>
                  <a:lnTo>
                    <a:pt x="695071" y="813117"/>
                  </a:lnTo>
                  <a:lnTo>
                    <a:pt x="667131" y="800214"/>
                  </a:lnTo>
                  <a:lnTo>
                    <a:pt x="645922" y="846162"/>
                  </a:lnTo>
                  <a:lnTo>
                    <a:pt x="632333" y="884085"/>
                  </a:lnTo>
                  <a:lnTo>
                    <a:pt x="631990" y="893432"/>
                  </a:lnTo>
                  <a:lnTo>
                    <a:pt x="632612" y="899909"/>
                  </a:lnTo>
                  <a:lnTo>
                    <a:pt x="654913" y="931151"/>
                  </a:lnTo>
                  <a:lnTo>
                    <a:pt x="686854" y="941781"/>
                  </a:lnTo>
                  <a:lnTo>
                    <a:pt x="694055" y="941400"/>
                  </a:lnTo>
                  <a:lnTo>
                    <a:pt x="730072" y="915428"/>
                  </a:lnTo>
                  <a:lnTo>
                    <a:pt x="731507" y="912837"/>
                  </a:lnTo>
                  <a:lnTo>
                    <a:pt x="736003" y="904798"/>
                  </a:lnTo>
                  <a:lnTo>
                    <a:pt x="742442" y="891616"/>
                  </a:lnTo>
                  <a:lnTo>
                    <a:pt x="764032" y="844880"/>
                  </a:lnTo>
                  <a:close/>
                </a:path>
                <a:path w="1623695" h="942339">
                  <a:moveTo>
                    <a:pt x="850861" y="127965"/>
                  </a:moveTo>
                  <a:lnTo>
                    <a:pt x="850125" y="119964"/>
                  </a:lnTo>
                  <a:lnTo>
                    <a:pt x="847725" y="112725"/>
                  </a:lnTo>
                  <a:lnTo>
                    <a:pt x="847344" y="112090"/>
                  </a:lnTo>
                  <a:lnTo>
                    <a:pt x="843318" y="105371"/>
                  </a:lnTo>
                  <a:lnTo>
                    <a:pt x="810895" y="88087"/>
                  </a:lnTo>
                  <a:lnTo>
                    <a:pt x="797941" y="89103"/>
                  </a:lnTo>
                  <a:lnTo>
                    <a:pt x="790956" y="90754"/>
                  </a:lnTo>
                  <a:lnTo>
                    <a:pt x="783717" y="93675"/>
                  </a:lnTo>
                  <a:lnTo>
                    <a:pt x="802894" y="37795"/>
                  </a:lnTo>
                  <a:lnTo>
                    <a:pt x="774319" y="27889"/>
                  </a:lnTo>
                  <a:lnTo>
                    <a:pt x="719455" y="187020"/>
                  </a:lnTo>
                  <a:lnTo>
                    <a:pt x="748157" y="196926"/>
                  </a:lnTo>
                  <a:lnTo>
                    <a:pt x="764032" y="150825"/>
                  </a:lnTo>
                  <a:lnTo>
                    <a:pt x="768223" y="138506"/>
                  </a:lnTo>
                  <a:lnTo>
                    <a:pt x="771398" y="130759"/>
                  </a:lnTo>
                  <a:lnTo>
                    <a:pt x="798703" y="112090"/>
                  </a:lnTo>
                  <a:lnTo>
                    <a:pt x="804545" y="114122"/>
                  </a:lnTo>
                  <a:lnTo>
                    <a:pt x="809117" y="115646"/>
                  </a:lnTo>
                  <a:lnTo>
                    <a:pt x="812546" y="118186"/>
                  </a:lnTo>
                  <a:lnTo>
                    <a:pt x="814705" y="121488"/>
                  </a:lnTo>
                  <a:lnTo>
                    <a:pt x="816991" y="124917"/>
                  </a:lnTo>
                  <a:lnTo>
                    <a:pt x="817765" y="128130"/>
                  </a:lnTo>
                  <a:lnTo>
                    <a:pt x="817880" y="130759"/>
                  </a:lnTo>
                  <a:lnTo>
                    <a:pt x="817626" y="134315"/>
                  </a:lnTo>
                  <a:lnTo>
                    <a:pt x="792861" y="212293"/>
                  </a:lnTo>
                  <a:lnTo>
                    <a:pt x="821182" y="222072"/>
                  </a:lnTo>
                  <a:lnTo>
                    <a:pt x="847344" y="146253"/>
                  </a:lnTo>
                  <a:lnTo>
                    <a:pt x="849934" y="136728"/>
                  </a:lnTo>
                  <a:lnTo>
                    <a:pt x="850861" y="127965"/>
                  </a:lnTo>
                  <a:close/>
                </a:path>
                <a:path w="1623695" h="942339">
                  <a:moveTo>
                    <a:pt x="987094" y="189217"/>
                  </a:moveTo>
                  <a:lnTo>
                    <a:pt x="971296" y="151206"/>
                  </a:lnTo>
                  <a:lnTo>
                    <a:pt x="957072" y="139065"/>
                  </a:lnTo>
                  <a:lnTo>
                    <a:pt x="957072" y="189687"/>
                  </a:lnTo>
                  <a:lnTo>
                    <a:pt x="956538" y="196596"/>
                  </a:lnTo>
                  <a:lnTo>
                    <a:pt x="931138" y="227342"/>
                  </a:lnTo>
                  <a:lnTo>
                    <a:pt x="924775" y="228460"/>
                  </a:lnTo>
                  <a:lnTo>
                    <a:pt x="918273" y="228193"/>
                  </a:lnTo>
                  <a:lnTo>
                    <a:pt x="889457" y="196570"/>
                  </a:lnTo>
                  <a:lnTo>
                    <a:pt x="890003" y="189687"/>
                  </a:lnTo>
                  <a:lnTo>
                    <a:pt x="915289" y="158978"/>
                  </a:lnTo>
                  <a:lnTo>
                    <a:pt x="921575" y="157899"/>
                  </a:lnTo>
                  <a:lnTo>
                    <a:pt x="928052" y="158178"/>
                  </a:lnTo>
                  <a:lnTo>
                    <a:pt x="957072" y="189687"/>
                  </a:lnTo>
                  <a:lnTo>
                    <a:pt x="957072" y="139065"/>
                  </a:lnTo>
                  <a:lnTo>
                    <a:pt x="951407" y="135775"/>
                  </a:lnTo>
                  <a:lnTo>
                    <a:pt x="943610" y="132537"/>
                  </a:lnTo>
                  <a:lnTo>
                    <a:pt x="932345" y="129730"/>
                  </a:lnTo>
                  <a:lnTo>
                    <a:pt x="921042" y="129108"/>
                  </a:lnTo>
                  <a:lnTo>
                    <a:pt x="909726" y="130683"/>
                  </a:lnTo>
                  <a:lnTo>
                    <a:pt x="868908" y="159969"/>
                  </a:lnTo>
                  <a:lnTo>
                    <a:pt x="859637" y="196570"/>
                  </a:lnTo>
                  <a:lnTo>
                    <a:pt x="859650" y="197459"/>
                  </a:lnTo>
                  <a:lnTo>
                    <a:pt x="880706" y="241020"/>
                  </a:lnTo>
                  <a:lnTo>
                    <a:pt x="918819" y="256832"/>
                  </a:lnTo>
                  <a:lnTo>
                    <a:pt x="927163" y="256908"/>
                  </a:lnTo>
                  <a:lnTo>
                    <a:pt x="935482" y="255854"/>
                  </a:lnTo>
                  <a:lnTo>
                    <a:pt x="971194" y="235381"/>
                  </a:lnTo>
                  <a:lnTo>
                    <a:pt x="976452" y="228460"/>
                  </a:lnTo>
                  <a:lnTo>
                    <a:pt x="980440" y="221564"/>
                  </a:lnTo>
                  <a:lnTo>
                    <a:pt x="983742" y="213690"/>
                  </a:lnTo>
                  <a:lnTo>
                    <a:pt x="985951" y="205625"/>
                  </a:lnTo>
                  <a:lnTo>
                    <a:pt x="987069" y="197459"/>
                  </a:lnTo>
                  <a:lnTo>
                    <a:pt x="987094" y="189217"/>
                  </a:lnTo>
                  <a:close/>
                </a:path>
                <a:path w="1623695" h="942339">
                  <a:moveTo>
                    <a:pt x="1183513" y="218516"/>
                  </a:moveTo>
                  <a:lnTo>
                    <a:pt x="1155192" y="208737"/>
                  </a:lnTo>
                  <a:lnTo>
                    <a:pt x="1109726" y="265379"/>
                  </a:lnTo>
                  <a:lnTo>
                    <a:pt x="1108925" y="238709"/>
                  </a:lnTo>
                  <a:lnTo>
                    <a:pt x="1107567" y="192354"/>
                  </a:lnTo>
                  <a:lnTo>
                    <a:pt x="1090422" y="186385"/>
                  </a:lnTo>
                  <a:lnTo>
                    <a:pt x="1043051" y="243154"/>
                  </a:lnTo>
                  <a:lnTo>
                    <a:pt x="1042416" y="169875"/>
                  </a:lnTo>
                  <a:lnTo>
                    <a:pt x="1014222" y="160096"/>
                  </a:lnTo>
                  <a:lnTo>
                    <a:pt x="1016000" y="289255"/>
                  </a:lnTo>
                  <a:lnTo>
                    <a:pt x="1034034" y="295478"/>
                  </a:lnTo>
                  <a:lnTo>
                    <a:pt x="1078153" y="243154"/>
                  </a:lnTo>
                  <a:lnTo>
                    <a:pt x="1081913" y="238709"/>
                  </a:lnTo>
                  <a:lnTo>
                    <a:pt x="1083818" y="312623"/>
                  </a:lnTo>
                  <a:lnTo>
                    <a:pt x="1102106" y="318846"/>
                  </a:lnTo>
                  <a:lnTo>
                    <a:pt x="1145476" y="265379"/>
                  </a:lnTo>
                  <a:lnTo>
                    <a:pt x="1183513" y="218516"/>
                  </a:lnTo>
                  <a:close/>
                </a:path>
                <a:path w="1623695" h="942339">
                  <a:moveTo>
                    <a:pt x="1367917" y="282016"/>
                  </a:moveTo>
                  <a:lnTo>
                    <a:pt x="1338326" y="271856"/>
                  </a:lnTo>
                  <a:lnTo>
                    <a:pt x="1280668" y="332562"/>
                  </a:lnTo>
                  <a:lnTo>
                    <a:pt x="1275588" y="250266"/>
                  </a:lnTo>
                  <a:lnTo>
                    <a:pt x="1246251" y="240106"/>
                  </a:lnTo>
                  <a:lnTo>
                    <a:pt x="1253236" y="361391"/>
                  </a:lnTo>
                  <a:lnTo>
                    <a:pt x="1212215" y="403809"/>
                  </a:lnTo>
                  <a:lnTo>
                    <a:pt x="1241933" y="414058"/>
                  </a:lnTo>
                  <a:lnTo>
                    <a:pt x="1319682" y="332562"/>
                  </a:lnTo>
                  <a:lnTo>
                    <a:pt x="1367917" y="282016"/>
                  </a:lnTo>
                  <a:close/>
                </a:path>
                <a:path w="1623695" h="942339">
                  <a:moveTo>
                    <a:pt x="1482775" y="360032"/>
                  </a:moveTo>
                  <a:lnTo>
                    <a:pt x="1466977" y="321894"/>
                  </a:lnTo>
                  <a:lnTo>
                    <a:pt x="1452626" y="309803"/>
                  </a:lnTo>
                  <a:lnTo>
                    <a:pt x="1452626" y="360032"/>
                  </a:lnTo>
                  <a:lnTo>
                    <a:pt x="1452613" y="361391"/>
                  </a:lnTo>
                  <a:lnTo>
                    <a:pt x="1432941" y="395681"/>
                  </a:lnTo>
                  <a:lnTo>
                    <a:pt x="1420444" y="399275"/>
                  </a:lnTo>
                  <a:lnTo>
                    <a:pt x="1413954" y="398995"/>
                  </a:lnTo>
                  <a:lnTo>
                    <a:pt x="1385138" y="367385"/>
                  </a:lnTo>
                  <a:lnTo>
                    <a:pt x="1385697" y="360375"/>
                  </a:lnTo>
                  <a:lnTo>
                    <a:pt x="1410906" y="329730"/>
                  </a:lnTo>
                  <a:lnTo>
                    <a:pt x="1417231" y="328650"/>
                  </a:lnTo>
                  <a:lnTo>
                    <a:pt x="1423720" y="328917"/>
                  </a:lnTo>
                  <a:lnTo>
                    <a:pt x="1452626" y="360032"/>
                  </a:lnTo>
                  <a:lnTo>
                    <a:pt x="1452626" y="309803"/>
                  </a:lnTo>
                  <a:lnTo>
                    <a:pt x="1447088" y="306590"/>
                  </a:lnTo>
                  <a:lnTo>
                    <a:pt x="1439291" y="303352"/>
                  </a:lnTo>
                  <a:lnTo>
                    <a:pt x="1428026" y="300545"/>
                  </a:lnTo>
                  <a:lnTo>
                    <a:pt x="1416723" y="299923"/>
                  </a:lnTo>
                  <a:lnTo>
                    <a:pt x="1405407" y="301498"/>
                  </a:lnTo>
                  <a:lnTo>
                    <a:pt x="1364589" y="330784"/>
                  </a:lnTo>
                  <a:lnTo>
                    <a:pt x="1355267" y="367385"/>
                  </a:lnTo>
                  <a:lnTo>
                    <a:pt x="1355280" y="368274"/>
                  </a:lnTo>
                  <a:lnTo>
                    <a:pt x="1376337" y="411784"/>
                  </a:lnTo>
                  <a:lnTo>
                    <a:pt x="1414500" y="427609"/>
                  </a:lnTo>
                  <a:lnTo>
                    <a:pt x="1422844" y="427710"/>
                  </a:lnTo>
                  <a:lnTo>
                    <a:pt x="1431163" y="426681"/>
                  </a:lnTo>
                  <a:lnTo>
                    <a:pt x="1466773" y="406184"/>
                  </a:lnTo>
                  <a:lnTo>
                    <a:pt x="1482750" y="368274"/>
                  </a:lnTo>
                  <a:lnTo>
                    <a:pt x="1482775" y="360032"/>
                  </a:lnTo>
                  <a:close/>
                </a:path>
                <a:path w="1623695" h="942339">
                  <a:moveTo>
                    <a:pt x="1623441" y="370027"/>
                  </a:moveTo>
                  <a:lnTo>
                    <a:pt x="1594612" y="360121"/>
                  </a:lnTo>
                  <a:lnTo>
                    <a:pt x="1575181" y="416382"/>
                  </a:lnTo>
                  <a:lnTo>
                    <a:pt x="1571498" y="427215"/>
                  </a:lnTo>
                  <a:lnTo>
                    <a:pt x="1568450" y="434086"/>
                  </a:lnTo>
                  <a:lnTo>
                    <a:pt x="1566037" y="436981"/>
                  </a:lnTo>
                  <a:lnTo>
                    <a:pt x="1562989" y="440855"/>
                  </a:lnTo>
                  <a:lnTo>
                    <a:pt x="1559306" y="443357"/>
                  </a:lnTo>
                  <a:lnTo>
                    <a:pt x="1551051" y="445617"/>
                  </a:lnTo>
                  <a:lnTo>
                    <a:pt x="1546606" y="445363"/>
                  </a:lnTo>
                  <a:lnTo>
                    <a:pt x="1536954" y="442048"/>
                  </a:lnTo>
                  <a:lnTo>
                    <a:pt x="1533271" y="439496"/>
                  </a:lnTo>
                  <a:lnTo>
                    <a:pt x="1530858" y="436041"/>
                  </a:lnTo>
                  <a:lnTo>
                    <a:pt x="1528318" y="432600"/>
                  </a:lnTo>
                  <a:lnTo>
                    <a:pt x="1527048" y="428523"/>
                  </a:lnTo>
                  <a:lnTo>
                    <a:pt x="1527136" y="418719"/>
                  </a:lnTo>
                  <a:lnTo>
                    <a:pt x="1528826" y="411403"/>
                  </a:lnTo>
                  <a:lnTo>
                    <a:pt x="1532636" y="400634"/>
                  </a:lnTo>
                  <a:lnTo>
                    <a:pt x="1551686" y="345389"/>
                  </a:lnTo>
                  <a:lnTo>
                    <a:pt x="1506093" y="383108"/>
                  </a:lnTo>
                  <a:lnTo>
                    <a:pt x="1496314" y="422262"/>
                  </a:lnTo>
                  <a:lnTo>
                    <a:pt x="1496669" y="430364"/>
                  </a:lnTo>
                  <a:lnTo>
                    <a:pt x="1523441" y="466801"/>
                  </a:lnTo>
                  <a:lnTo>
                    <a:pt x="1556321" y="474179"/>
                  </a:lnTo>
                  <a:lnTo>
                    <a:pt x="1563497" y="473087"/>
                  </a:lnTo>
                  <a:lnTo>
                    <a:pt x="1595678" y="445617"/>
                  </a:lnTo>
                  <a:lnTo>
                    <a:pt x="1606677" y="418719"/>
                  </a:lnTo>
                  <a:lnTo>
                    <a:pt x="1623441" y="37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2052" y="4136771"/>
              <a:ext cx="1505550" cy="104673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178036" y="3699764"/>
              <a:ext cx="551815" cy="386715"/>
            </a:xfrm>
            <a:custGeom>
              <a:avLst/>
              <a:gdLst/>
              <a:ahLst/>
              <a:cxnLst/>
              <a:rect l="l" t="t" r="r" b="b"/>
              <a:pathLst>
                <a:path w="551815" h="386714">
                  <a:moveTo>
                    <a:pt x="28702" y="197612"/>
                  </a:moveTo>
                  <a:lnTo>
                    <a:pt x="0" y="211074"/>
                  </a:lnTo>
                  <a:lnTo>
                    <a:pt x="12446" y="386588"/>
                  </a:lnTo>
                  <a:lnTo>
                    <a:pt x="41910" y="372744"/>
                  </a:lnTo>
                  <a:lnTo>
                    <a:pt x="39624" y="336550"/>
                  </a:lnTo>
                  <a:lnTo>
                    <a:pt x="100203" y="307975"/>
                  </a:lnTo>
                  <a:lnTo>
                    <a:pt x="143783" y="307975"/>
                  </a:lnTo>
                  <a:lnTo>
                    <a:pt x="139678" y="304038"/>
                  </a:lnTo>
                  <a:lnTo>
                    <a:pt x="37084" y="304038"/>
                  </a:lnTo>
                  <a:lnTo>
                    <a:pt x="33020" y="243586"/>
                  </a:lnTo>
                  <a:lnTo>
                    <a:pt x="76641" y="243586"/>
                  </a:lnTo>
                  <a:lnTo>
                    <a:pt x="28702" y="197612"/>
                  </a:lnTo>
                  <a:close/>
                </a:path>
                <a:path w="551815" h="386714">
                  <a:moveTo>
                    <a:pt x="150368" y="187706"/>
                  </a:moveTo>
                  <a:lnTo>
                    <a:pt x="122936" y="200533"/>
                  </a:lnTo>
                  <a:lnTo>
                    <a:pt x="193421" y="350774"/>
                  </a:lnTo>
                  <a:lnTo>
                    <a:pt x="220853" y="337819"/>
                  </a:lnTo>
                  <a:lnTo>
                    <a:pt x="196469" y="286004"/>
                  </a:lnTo>
                  <a:lnTo>
                    <a:pt x="234061" y="286004"/>
                  </a:lnTo>
                  <a:lnTo>
                    <a:pt x="237236" y="284480"/>
                  </a:lnTo>
                  <a:lnTo>
                    <a:pt x="247048" y="278647"/>
                  </a:lnTo>
                  <a:lnTo>
                    <a:pt x="255158" y="271065"/>
                  </a:lnTo>
                  <a:lnTo>
                    <a:pt x="259368" y="264953"/>
                  </a:lnTo>
                  <a:lnTo>
                    <a:pt x="207422" y="264953"/>
                  </a:lnTo>
                  <a:lnTo>
                    <a:pt x="200969" y="264548"/>
                  </a:lnTo>
                  <a:lnTo>
                    <a:pt x="172162" y="235954"/>
                  </a:lnTo>
                  <a:lnTo>
                    <a:pt x="170862" y="229044"/>
                  </a:lnTo>
                  <a:lnTo>
                    <a:pt x="170967" y="222325"/>
                  </a:lnTo>
                  <a:lnTo>
                    <a:pt x="184506" y="199898"/>
                  </a:lnTo>
                  <a:lnTo>
                    <a:pt x="156083" y="199898"/>
                  </a:lnTo>
                  <a:lnTo>
                    <a:pt x="150368" y="187706"/>
                  </a:lnTo>
                  <a:close/>
                </a:path>
                <a:path w="551815" h="386714">
                  <a:moveTo>
                    <a:pt x="143783" y="307975"/>
                  </a:moveTo>
                  <a:lnTo>
                    <a:pt x="100203" y="307975"/>
                  </a:lnTo>
                  <a:lnTo>
                    <a:pt x="126238" y="333121"/>
                  </a:lnTo>
                  <a:lnTo>
                    <a:pt x="155702" y="319405"/>
                  </a:lnTo>
                  <a:lnTo>
                    <a:pt x="143783" y="307975"/>
                  </a:lnTo>
                  <a:close/>
                </a:path>
                <a:path w="551815" h="386714">
                  <a:moveTo>
                    <a:pt x="76641" y="243586"/>
                  </a:moveTo>
                  <a:lnTo>
                    <a:pt x="33020" y="243586"/>
                  </a:lnTo>
                  <a:lnTo>
                    <a:pt x="76835" y="285369"/>
                  </a:lnTo>
                  <a:lnTo>
                    <a:pt x="37084" y="304038"/>
                  </a:lnTo>
                  <a:lnTo>
                    <a:pt x="139678" y="304038"/>
                  </a:lnTo>
                  <a:lnTo>
                    <a:pt x="76641" y="243586"/>
                  </a:lnTo>
                  <a:close/>
                </a:path>
                <a:path w="551815" h="386714">
                  <a:moveTo>
                    <a:pt x="234061" y="286004"/>
                  </a:moveTo>
                  <a:lnTo>
                    <a:pt x="196469" y="286004"/>
                  </a:lnTo>
                  <a:lnTo>
                    <a:pt x="204343" y="288671"/>
                  </a:lnTo>
                  <a:lnTo>
                    <a:pt x="211455" y="289813"/>
                  </a:lnTo>
                  <a:lnTo>
                    <a:pt x="217932" y="289433"/>
                  </a:lnTo>
                  <a:lnTo>
                    <a:pt x="224409" y="289179"/>
                  </a:lnTo>
                  <a:lnTo>
                    <a:pt x="230886" y="287528"/>
                  </a:lnTo>
                  <a:lnTo>
                    <a:pt x="234061" y="286004"/>
                  </a:lnTo>
                  <a:close/>
                </a:path>
                <a:path w="551815" h="386714">
                  <a:moveTo>
                    <a:pt x="286893" y="123571"/>
                  </a:moveTo>
                  <a:lnTo>
                    <a:pt x="259588" y="136398"/>
                  </a:lnTo>
                  <a:lnTo>
                    <a:pt x="330073" y="286638"/>
                  </a:lnTo>
                  <a:lnTo>
                    <a:pt x="357378" y="273685"/>
                  </a:lnTo>
                  <a:lnTo>
                    <a:pt x="333121" y="221869"/>
                  </a:lnTo>
                  <a:lnTo>
                    <a:pt x="370724" y="221869"/>
                  </a:lnTo>
                  <a:lnTo>
                    <a:pt x="373761" y="220472"/>
                  </a:lnTo>
                  <a:lnTo>
                    <a:pt x="383610" y="214550"/>
                  </a:lnTo>
                  <a:lnTo>
                    <a:pt x="391747" y="206946"/>
                  </a:lnTo>
                  <a:lnTo>
                    <a:pt x="395990" y="200818"/>
                  </a:lnTo>
                  <a:lnTo>
                    <a:pt x="344043" y="200818"/>
                  </a:lnTo>
                  <a:lnTo>
                    <a:pt x="337566" y="200413"/>
                  </a:lnTo>
                  <a:lnTo>
                    <a:pt x="308760" y="171872"/>
                  </a:lnTo>
                  <a:lnTo>
                    <a:pt x="307498" y="164957"/>
                  </a:lnTo>
                  <a:lnTo>
                    <a:pt x="307617" y="158208"/>
                  </a:lnTo>
                  <a:lnTo>
                    <a:pt x="321082" y="135762"/>
                  </a:lnTo>
                  <a:lnTo>
                    <a:pt x="292608" y="135762"/>
                  </a:lnTo>
                  <a:lnTo>
                    <a:pt x="286893" y="123571"/>
                  </a:lnTo>
                  <a:close/>
                </a:path>
                <a:path w="551815" h="386714">
                  <a:moveTo>
                    <a:pt x="257604" y="193452"/>
                  </a:moveTo>
                  <a:lnTo>
                    <a:pt x="202866" y="193452"/>
                  </a:lnTo>
                  <a:lnTo>
                    <a:pt x="209262" y="193901"/>
                  </a:lnTo>
                  <a:lnTo>
                    <a:pt x="215646" y="195706"/>
                  </a:lnTo>
                  <a:lnTo>
                    <a:pt x="238966" y="228901"/>
                  </a:lnTo>
                  <a:lnTo>
                    <a:pt x="238861" y="235725"/>
                  </a:lnTo>
                  <a:lnTo>
                    <a:pt x="207422" y="264953"/>
                  </a:lnTo>
                  <a:lnTo>
                    <a:pt x="259368" y="264953"/>
                  </a:lnTo>
                  <a:lnTo>
                    <a:pt x="261578" y="261745"/>
                  </a:lnTo>
                  <a:lnTo>
                    <a:pt x="266319" y="250698"/>
                  </a:lnTo>
                  <a:lnTo>
                    <a:pt x="269011" y="238744"/>
                  </a:lnTo>
                  <a:lnTo>
                    <a:pt x="269287" y="226695"/>
                  </a:lnTo>
                  <a:lnTo>
                    <a:pt x="267158" y="214550"/>
                  </a:lnTo>
                  <a:lnTo>
                    <a:pt x="262636" y="202311"/>
                  </a:lnTo>
                  <a:lnTo>
                    <a:pt x="257604" y="193452"/>
                  </a:lnTo>
                  <a:close/>
                </a:path>
                <a:path w="551815" h="386714">
                  <a:moveTo>
                    <a:pt x="370724" y="221869"/>
                  </a:moveTo>
                  <a:lnTo>
                    <a:pt x="333121" y="221869"/>
                  </a:lnTo>
                  <a:lnTo>
                    <a:pt x="340868" y="224536"/>
                  </a:lnTo>
                  <a:lnTo>
                    <a:pt x="347980" y="225679"/>
                  </a:lnTo>
                  <a:lnTo>
                    <a:pt x="354584" y="225298"/>
                  </a:lnTo>
                  <a:lnTo>
                    <a:pt x="361061" y="225044"/>
                  </a:lnTo>
                  <a:lnTo>
                    <a:pt x="367411" y="223393"/>
                  </a:lnTo>
                  <a:lnTo>
                    <a:pt x="370724" y="221869"/>
                  </a:lnTo>
                  <a:close/>
                </a:path>
                <a:path w="551815" h="386714">
                  <a:moveTo>
                    <a:pt x="394154" y="129317"/>
                  </a:moveTo>
                  <a:lnTo>
                    <a:pt x="339391" y="129317"/>
                  </a:lnTo>
                  <a:lnTo>
                    <a:pt x="345787" y="129766"/>
                  </a:lnTo>
                  <a:lnTo>
                    <a:pt x="352171" y="131572"/>
                  </a:lnTo>
                  <a:lnTo>
                    <a:pt x="375415" y="164260"/>
                  </a:lnTo>
                  <a:lnTo>
                    <a:pt x="375441" y="168529"/>
                  </a:lnTo>
                  <a:lnTo>
                    <a:pt x="375325" y="171872"/>
                  </a:lnTo>
                  <a:lnTo>
                    <a:pt x="344043" y="200818"/>
                  </a:lnTo>
                  <a:lnTo>
                    <a:pt x="395990" y="200818"/>
                  </a:lnTo>
                  <a:lnTo>
                    <a:pt x="398210" y="197612"/>
                  </a:lnTo>
                  <a:lnTo>
                    <a:pt x="402971" y="186562"/>
                  </a:lnTo>
                  <a:lnTo>
                    <a:pt x="405661" y="174609"/>
                  </a:lnTo>
                  <a:lnTo>
                    <a:pt x="405923" y="162560"/>
                  </a:lnTo>
                  <a:lnTo>
                    <a:pt x="403756" y="150415"/>
                  </a:lnTo>
                  <a:lnTo>
                    <a:pt x="399161" y="138175"/>
                  </a:lnTo>
                  <a:lnTo>
                    <a:pt x="394154" y="129317"/>
                  </a:lnTo>
                  <a:close/>
                </a:path>
                <a:path w="551815" h="386714">
                  <a:moveTo>
                    <a:pt x="205581" y="163274"/>
                  </a:moveTo>
                  <a:lnTo>
                    <a:pt x="166878" y="180975"/>
                  </a:lnTo>
                  <a:lnTo>
                    <a:pt x="156083" y="199898"/>
                  </a:lnTo>
                  <a:lnTo>
                    <a:pt x="184506" y="199898"/>
                  </a:lnTo>
                  <a:lnTo>
                    <a:pt x="189992" y="196723"/>
                  </a:lnTo>
                  <a:lnTo>
                    <a:pt x="196447" y="194385"/>
                  </a:lnTo>
                  <a:lnTo>
                    <a:pt x="202866" y="193452"/>
                  </a:lnTo>
                  <a:lnTo>
                    <a:pt x="257604" y="193452"/>
                  </a:lnTo>
                  <a:lnTo>
                    <a:pt x="255968" y="190571"/>
                  </a:lnTo>
                  <a:lnTo>
                    <a:pt x="247967" y="180879"/>
                  </a:lnTo>
                  <a:lnTo>
                    <a:pt x="238633" y="173235"/>
                  </a:lnTo>
                  <a:lnTo>
                    <a:pt x="227965" y="167640"/>
                  </a:lnTo>
                  <a:lnTo>
                    <a:pt x="216701" y="164260"/>
                  </a:lnTo>
                  <a:lnTo>
                    <a:pt x="205581" y="163274"/>
                  </a:lnTo>
                  <a:close/>
                </a:path>
                <a:path w="551815" h="386714">
                  <a:moveTo>
                    <a:pt x="461772" y="41529"/>
                  </a:moveTo>
                  <a:lnTo>
                    <a:pt x="433578" y="54737"/>
                  </a:lnTo>
                  <a:lnTo>
                    <a:pt x="523113" y="136906"/>
                  </a:lnTo>
                  <a:lnTo>
                    <a:pt x="523240" y="195834"/>
                  </a:lnTo>
                  <a:lnTo>
                    <a:pt x="551688" y="182499"/>
                  </a:lnTo>
                  <a:lnTo>
                    <a:pt x="550914" y="97028"/>
                  </a:lnTo>
                  <a:lnTo>
                    <a:pt x="522732" y="97028"/>
                  </a:lnTo>
                  <a:lnTo>
                    <a:pt x="461772" y="41529"/>
                  </a:lnTo>
                  <a:close/>
                </a:path>
                <a:path w="551815" h="386714">
                  <a:moveTo>
                    <a:pt x="400685" y="18415"/>
                  </a:moveTo>
                  <a:lnTo>
                    <a:pt x="373125" y="31368"/>
                  </a:lnTo>
                  <a:lnTo>
                    <a:pt x="444627" y="183642"/>
                  </a:lnTo>
                  <a:lnTo>
                    <a:pt x="472313" y="170687"/>
                  </a:lnTo>
                  <a:lnTo>
                    <a:pt x="400685" y="18415"/>
                  </a:lnTo>
                  <a:close/>
                </a:path>
                <a:path w="551815" h="386714">
                  <a:moveTo>
                    <a:pt x="342122" y="99139"/>
                  </a:moveTo>
                  <a:lnTo>
                    <a:pt x="303530" y="116967"/>
                  </a:lnTo>
                  <a:lnTo>
                    <a:pt x="298831" y="122174"/>
                  </a:lnTo>
                  <a:lnTo>
                    <a:pt x="295275" y="128397"/>
                  </a:lnTo>
                  <a:lnTo>
                    <a:pt x="292608" y="135762"/>
                  </a:lnTo>
                  <a:lnTo>
                    <a:pt x="321082" y="135762"/>
                  </a:lnTo>
                  <a:lnTo>
                    <a:pt x="326517" y="132587"/>
                  </a:lnTo>
                  <a:lnTo>
                    <a:pt x="332972" y="130250"/>
                  </a:lnTo>
                  <a:lnTo>
                    <a:pt x="339391" y="129317"/>
                  </a:lnTo>
                  <a:lnTo>
                    <a:pt x="394154" y="129317"/>
                  </a:lnTo>
                  <a:lnTo>
                    <a:pt x="392566" y="126507"/>
                  </a:lnTo>
                  <a:lnTo>
                    <a:pt x="384603" y="116839"/>
                  </a:lnTo>
                  <a:lnTo>
                    <a:pt x="375283" y="109172"/>
                  </a:lnTo>
                  <a:lnTo>
                    <a:pt x="364617" y="103505"/>
                  </a:lnTo>
                  <a:lnTo>
                    <a:pt x="353280" y="100125"/>
                  </a:lnTo>
                  <a:lnTo>
                    <a:pt x="342122" y="99139"/>
                  </a:lnTo>
                  <a:close/>
                </a:path>
                <a:path w="551815" h="386714">
                  <a:moveTo>
                    <a:pt x="550037" y="0"/>
                  </a:moveTo>
                  <a:lnTo>
                    <a:pt x="521843" y="13335"/>
                  </a:lnTo>
                  <a:lnTo>
                    <a:pt x="522732" y="97028"/>
                  </a:lnTo>
                  <a:lnTo>
                    <a:pt x="550914" y="97028"/>
                  </a:lnTo>
                  <a:lnTo>
                    <a:pt x="5500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8741409" y="2523871"/>
            <a:ext cx="946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促进 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行为落地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4201" y="6210680"/>
            <a:ext cx="2805430" cy="447675"/>
            <a:chOff x="84201" y="6210680"/>
            <a:chExt cx="2805430" cy="447675"/>
          </a:xfrm>
        </p:grpSpPr>
        <p:sp>
          <p:nvSpPr>
            <p:cNvPr id="51" name="object 51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6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50214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6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8082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/>
          <p:cNvGrpSpPr/>
          <p:nvPr/>
        </p:nvGrpSpPr>
        <p:grpSpPr>
          <a:xfrm>
            <a:off x="4515358" y="1945894"/>
            <a:ext cx="3599179" cy="3934460"/>
            <a:chOff x="4515358" y="1945894"/>
            <a:chExt cx="3599179" cy="3934460"/>
          </a:xfrm>
        </p:grpSpPr>
        <p:sp>
          <p:nvSpPr>
            <p:cNvPr id="58" name="object 58"/>
            <p:cNvSpPr/>
            <p:nvPr/>
          </p:nvSpPr>
          <p:spPr>
            <a:xfrm>
              <a:off x="4521708" y="1952244"/>
              <a:ext cx="3586479" cy="3921760"/>
            </a:xfrm>
            <a:custGeom>
              <a:avLst/>
              <a:gdLst/>
              <a:ahLst/>
              <a:cxnLst/>
              <a:rect l="l" t="t" r="r" b="b"/>
              <a:pathLst>
                <a:path w="3586479" h="3921760">
                  <a:moveTo>
                    <a:pt x="3585972" y="0"/>
                  </a:moveTo>
                  <a:lnTo>
                    <a:pt x="0" y="0"/>
                  </a:lnTo>
                  <a:lnTo>
                    <a:pt x="0" y="3921252"/>
                  </a:lnTo>
                  <a:lnTo>
                    <a:pt x="3585972" y="3921252"/>
                  </a:lnTo>
                  <a:lnTo>
                    <a:pt x="3585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521708" y="1952244"/>
              <a:ext cx="3586479" cy="3921760"/>
            </a:xfrm>
            <a:custGeom>
              <a:avLst/>
              <a:gdLst/>
              <a:ahLst/>
              <a:cxnLst/>
              <a:rect l="l" t="t" r="r" b="b"/>
              <a:pathLst>
                <a:path w="3586479" h="3921760">
                  <a:moveTo>
                    <a:pt x="0" y="3921252"/>
                  </a:moveTo>
                  <a:lnTo>
                    <a:pt x="3585972" y="3921252"/>
                  </a:lnTo>
                  <a:lnTo>
                    <a:pt x="3585972" y="0"/>
                  </a:lnTo>
                  <a:lnTo>
                    <a:pt x="0" y="0"/>
                  </a:lnTo>
                  <a:lnTo>
                    <a:pt x="0" y="39212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9240" y="2944368"/>
              <a:ext cx="1895856" cy="189585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6738366" y="2266314"/>
            <a:ext cx="1452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与下属一起设定：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38366" y="2479675"/>
            <a:ext cx="118681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40" indent="-91440">
              <a:lnSpc>
                <a:spcPct val="100000"/>
              </a:lnSpc>
              <a:spcBef>
                <a:spcPts val="105"/>
              </a:spcBef>
              <a:buChar char="·"/>
              <a:tabLst>
                <a:tab pos="103505" algn="l"/>
              </a:tabLst>
            </a:pP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绩效目标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04140" indent="-91440">
              <a:lnSpc>
                <a:spcPct val="100000"/>
              </a:lnSpc>
              <a:buChar char="·"/>
              <a:tabLst>
                <a:tab pos="103505" algn="l"/>
              </a:tabLst>
            </a:pP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能力或行为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04140" indent="-91440">
              <a:lnSpc>
                <a:spcPct val="100000"/>
              </a:lnSpc>
              <a:buChar char="·"/>
              <a:tabLst>
                <a:tab pos="103505" algn="l"/>
              </a:tabLst>
            </a:pP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个人发展计划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59882" y="4869256"/>
            <a:ext cx="154368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40" indent="-91440">
              <a:lnSpc>
                <a:spcPct val="100000"/>
              </a:lnSpc>
              <a:spcBef>
                <a:spcPts val="105"/>
              </a:spcBef>
              <a:buChar char="·"/>
              <a:tabLst>
                <a:tab pos="103505" algn="l"/>
              </a:tabLst>
            </a:pP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给予反馈和辅导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·"/>
              <a:tabLst>
                <a:tab pos="103505" algn="l"/>
              </a:tabLst>
            </a:pP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让下属承担追踪和 </a:t>
            </a: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寻求反馈的责任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18101" y="2513838"/>
            <a:ext cx="14522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har char="·"/>
              <a:tabLst>
                <a:tab pos="103505" algn="l"/>
              </a:tabLst>
            </a:pP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对下属的绩效目 </a:t>
            </a: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标和能力进行评分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04140" indent="-91440">
              <a:lnSpc>
                <a:spcPct val="100000"/>
              </a:lnSpc>
              <a:buChar char="·"/>
              <a:tabLst>
                <a:tab pos="103505" algn="l"/>
              </a:tabLst>
            </a:pP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进行绩效谈话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18515"/>
            <a:ext cx="1019556" cy="10210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39724" y="3317239"/>
            <a:ext cx="3054350" cy="1836420"/>
          </a:xfrm>
          <a:custGeom>
            <a:avLst/>
            <a:gdLst/>
            <a:ahLst/>
            <a:cxnLst/>
            <a:rect l="l" t="t" r="r" b="b"/>
            <a:pathLst>
              <a:path w="3054350" h="1836420">
                <a:moveTo>
                  <a:pt x="3054096" y="0"/>
                </a:moveTo>
                <a:lnTo>
                  <a:pt x="0" y="0"/>
                </a:lnTo>
                <a:lnTo>
                  <a:pt x="0" y="295910"/>
                </a:lnTo>
                <a:lnTo>
                  <a:pt x="0" y="1836420"/>
                </a:lnTo>
                <a:lnTo>
                  <a:pt x="296037" y="1836420"/>
                </a:lnTo>
                <a:lnTo>
                  <a:pt x="296037" y="295910"/>
                </a:lnTo>
                <a:lnTo>
                  <a:pt x="3054096" y="295910"/>
                </a:lnTo>
                <a:lnTo>
                  <a:pt x="3054096" y="0"/>
                </a:lnTo>
                <a:close/>
              </a:path>
            </a:pathLst>
          </a:custGeom>
          <a:solidFill>
            <a:srgbClr val="F9A1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51305" y="3618469"/>
            <a:ext cx="1653539" cy="123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开始收集 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学习</a:t>
            </a:r>
            <a:r>
              <a:rPr sz="32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据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78708" y="2484120"/>
            <a:ext cx="521334" cy="520065"/>
          </a:xfrm>
          <a:custGeom>
            <a:avLst/>
            <a:gdLst/>
            <a:ahLst/>
            <a:cxnLst/>
            <a:rect l="l" t="t" r="r" b="b"/>
            <a:pathLst>
              <a:path w="521335" h="520064">
                <a:moveTo>
                  <a:pt x="521207" y="0"/>
                </a:moveTo>
                <a:lnTo>
                  <a:pt x="0" y="519683"/>
                </a:lnTo>
                <a:lnTo>
                  <a:pt x="521207" y="519683"/>
                </a:lnTo>
                <a:lnTo>
                  <a:pt x="521207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15384" y="2482849"/>
            <a:ext cx="3054350" cy="1836420"/>
          </a:xfrm>
          <a:custGeom>
            <a:avLst/>
            <a:gdLst/>
            <a:ahLst/>
            <a:cxnLst/>
            <a:rect l="l" t="t" r="r" b="b"/>
            <a:pathLst>
              <a:path w="3054350" h="1836420">
                <a:moveTo>
                  <a:pt x="3054096" y="0"/>
                </a:moveTo>
                <a:lnTo>
                  <a:pt x="0" y="0"/>
                </a:lnTo>
                <a:lnTo>
                  <a:pt x="0" y="295910"/>
                </a:lnTo>
                <a:lnTo>
                  <a:pt x="0" y="1836420"/>
                </a:lnTo>
                <a:lnTo>
                  <a:pt x="296037" y="1836420"/>
                </a:lnTo>
                <a:lnTo>
                  <a:pt x="296037" y="295910"/>
                </a:lnTo>
                <a:lnTo>
                  <a:pt x="3054096" y="295910"/>
                </a:lnTo>
                <a:lnTo>
                  <a:pt x="3054096" y="0"/>
                </a:lnTo>
                <a:close/>
              </a:path>
            </a:pathLst>
          </a:custGeom>
          <a:solidFill>
            <a:srgbClr val="F9A1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27879" y="2781578"/>
            <a:ext cx="1652270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100"/>
              </a:spcBef>
            </a:pP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尝试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分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析 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总结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发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现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91044" y="1647189"/>
            <a:ext cx="3054350" cy="1836420"/>
          </a:xfrm>
          <a:custGeom>
            <a:avLst/>
            <a:gdLst/>
            <a:ahLst/>
            <a:cxnLst/>
            <a:rect l="l" t="t" r="r" b="b"/>
            <a:pathLst>
              <a:path w="3054350" h="1836420">
                <a:moveTo>
                  <a:pt x="3054096" y="0"/>
                </a:moveTo>
                <a:lnTo>
                  <a:pt x="0" y="0"/>
                </a:lnTo>
                <a:lnTo>
                  <a:pt x="0" y="295910"/>
                </a:lnTo>
                <a:lnTo>
                  <a:pt x="0" y="1836420"/>
                </a:lnTo>
                <a:lnTo>
                  <a:pt x="296037" y="1836420"/>
                </a:lnTo>
                <a:lnTo>
                  <a:pt x="296037" y="295910"/>
                </a:lnTo>
                <a:lnTo>
                  <a:pt x="3054096" y="295910"/>
                </a:lnTo>
                <a:lnTo>
                  <a:pt x="3054096" y="0"/>
                </a:lnTo>
                <a:close/>
              </a:path>
            </a:pathLst>
          </a:custGeom>
          <a:solidFill>
            <a:srgbClr val="F9A11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296924" y="975360"/>
            <a:ext cx="5979160" cy="1193800"/>
            <a:chOff x="1296924" y="975360"/>
            <a:chExt cx="5979160" cy="1193800"/>
          </a:xfrm>
        </p:grpSpPr>
        <p:sp>
          <p:nvSpPr>
            <p:cNvPr id="10" name="object 10"/>
            <p:cNvSpPr/>
            <p:nvPr/>
          </p:nvSpPr>
          <p:spPr>
            <a:xfrm>
              <a:off x="6755891" y="1648968"/>
              <a:ext cx="520065" cy="520065"/>
            </a:xfrm>
            <a:custGeom>
              <a:avLst/>
              <a:gdLst/>
              <a:ahLst/>
              <a:cxnLst/>
              <a:rect l="l" t="t" r="r" b="b"/>
              <a:pathLst>
                <a:path w="520065" h="520064">
                  <a:moveTo>
                    <a:pt x="519683" y="0"/>
                  </a:moveTo>
                  <a:lnTo>
                    <a:pt x="0" y="519684"/>
                  </a:lnTo>
                  <a:lnTo>
                    <a:pt x="519683" y="519684"/>
                  </a:lnTo>
                  <a:lnTo>
                    <a:pt x="519683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924" y="975360"/>
              <a:ext cx="5817870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004175" y="1946630"/>
            <a:ext cx="1651635" cy="12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修订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方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案 再度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验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证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201" y="6210680"/>
            <a:ext cx="2765425" cy="447675"/>
            <a:chOff x="84201" y="6210680"/>
            <a:chExt cx="2765425" cy="447675"/>
          </a:xfrm>
        </p:grpSpPr>
        <p:sp>
          <p:nvSpPr>
            <p:cNvPr id="14" name="object 14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68602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68602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22781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5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22781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5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37461" y="358163"/>
            <a:ext cx="6661784" cy="126047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pc="-10" dirty="0"/>
              <a:t>快复</a:t>
            </a:r>
            <a:r>
              <a:rPr spc="-5" dirty="0"/>
              <a:t>盘</a:t>
            </a:r>
            <a:r>
              <a:rPr spc="-5" dirty="0">
                <a:solidFill>
                  <a:srgbClr val="FFFFFF"/>
                </a:solidFill>
              </a:rPr>
              <a:t>-</a:t>
            </a:r>
            <a:r>
              <a:rPr b="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善用数据，积累成功经验</a:t>
            </a:r>
            <a:endParaRPr b="0" spc="-5" dirty="0">
              <a:solidFill>
                <a:srgbClr val="FFFFFF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200" b="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未来</a:t>
            </a:r>
            <a:r>
              <a:rPr sz="3200" b="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3200" b="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培训</a:t>
            </a:r>
            <a:r>
              <a:rPr sz="3200" b="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师</a:t>
            </a:r>
            <a:r>
              <a:rPr sz="3200" b="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也是</a:t>
            </a:r>
            <a:r>
              <a:rPr sz="3200" b="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3200" b="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据分</a:t>
            </a:r>
            <a:r>
              <a:rPr sz="3200" b="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析</a:t>
            </a:r>
            <a:r>
              <a:rPr sz="3200" b="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师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43096" y="5011292"/>
            <a:ext cx="3977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玩转数</a:t>
            </a:r>
            <a:r>
              <a:rPr sz="36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据</a:t>
            </a:r>
            <a:r>
              <a:rPr sz="3600" b="1" spc="-10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·</a:t>
            </a:r>
            <a:r>
              <a:rPr sz="3600" b="1" spc="-2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形成闭环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954769" y="3719829"/>
            <a:ext cx="2489200" cy="2489200"/>
            <a:chOff x="8954769" y="3719829"/>
            <a:chExt cx="2489200" cy="2489200"/>
          </a:xfrm>
        </p:grpSpPr>
        <p:sp>
          <p:nvSpPr>
            <p:cNvPr id="23" name="object 23"/>
            <p:cNvSpPr/>
            <p:nvPr/>
          </p:nvSpPr>
          <p:spPr>
            <a:xfrm>
              <a:off x="10239755" y="3726179"/>
              <a:ext cx="1198245" cy="1198880"/>
            </a:xfrm>
            <a:custGeom>
              <a:avLst/>
              <a:gdLst/>
              <a:ahLst/>
              <a:cxnLst/>
              <a:rect l="l" t="t" r="r" b="b"/>
              <a:pathLst>
                <a:path w="1198245" h="1198879">
                  <a:moveTo>
                    <a:pt x="0" y="0"/>
                  </a:moveTo>
                  <a:lnTo>
                    <a:pt x="48176" y="951"/>
                  </a:lnTo>
                  <a:lnTo>
                    <a:pt x="95869" y="3783"/>
                  </a:lnTo>
                  <a:lnTo>
                    <a:pt x="143044" y="8459"/>
                  </a:lnTo>
                  <a:lnTo>
                    <a:pt x="189664" y="14943"/>
                  </a:lnTo>
                  <a:lnTo>
                    <a:pt x="235695" y="23199"/>
                  </a:lnTo>
                  <a:lnTo>
                    <a:pt x="281099" y="33192"/>
                  </a:lnTo>
                  <a:lnTo>
                    <a:pt x="325842" y="44885"/>
                  </a:lnTo>
                  <a:lnTo>
                    <a:pt x="369888" y="58244"/>
                  </a:lnTo>
                  <a:lnTo>
                    <a:pt x="413200" y="73231"/>
                  </a:lnTo>
                  <a:lnTo>
                    <a:pt x="455743" y="89812"/>
                  </a:lnTo>
                  <a:lnTo>
                    <a:pt x="497481" y="107950"/>
                  </a:lnTo>
                  <a:lnTo>
                    <a:pt x="538379" y="127610"/>
                  </a:lnTo>
                  <a:lnTo>
                    <a:pt x="578400" y="148755"/>
                  </a:lnTo>
                  <a:lnTo>
                    <a:pt x="617509" y="171351"/>
                  </a:lnTo>
                  <a:lnTo>
                    <a:pt x="655670" y="195361"/>
                  </a:lnTo>
                  <a:lnTo>
                    <a:pt x="692847" y="220749"/>
                  </a:lnTo>
                  <a:lnTo>
                    <a:pt x="729004" y="247479"/>
                  </a:lnTo>
                  <a:lnTo>
                    <a:pt x="764107" y="275516"/>
                  </a:lnTo>
                  <a:lnTo>
                    <a:pt x="798118" y="304824"/>
                  </a:lnTo>
                  <a:lnTo>
                    <a:pt x="831002" y="335368"/>
                  </a:lnTo>
                  <a:lnTo>
                    <a:pt x="862723" y="367110"/>
                  </a:lnTo>
                  <a:lnTo>
                    <a:pt x="893246" y="400016"/>
                  </a:lnTo>
                  <a:lnTo>
                    <a:pt x="922535" y="434049"/>
                  </a:lnTo>
                  <a:lnTo>
                    <a:pt x="950553" y="469174"/>
                  </a:lnTo>
                  <a:lnTo>
                    <a:pt x="977266" y="505355"/>
                  </a:lnTo>
                  <a:lnTo>
                    <a:pt x="1002637" y="542556"/>
                  </a:lnTo>
                  <a:lnTo>
                    <a:pt x="1026630" y="580741"/>
                  </a:lnTo>
                  <a:lnTo>
                    <a:pt x="1049210" y="619875"/>
                  </a:lnTo>
                  <a:lnTo>
                    <a:pt x="1070342" y="659921"/>
                  </a:lnTo>
                  <a:lnTo>
                    <a:pt x="1089988" y="700845"/>
                  </a:lnTo>
                  <a:lnTo>
                    <a:pt x="1108114" y="742609"/>
                  </a:lnTo>
                  <a:lnTo>
                    <a:pt x="1124683" y="785178"/>
                  </a:lnTo>
                  <a:lnTo>
                    <a:pt x="1139660" y="828517"/>
                  </a:lnTo>
                  <a:lnTo>
                    <a:pt x="1153009" y="872589"/>
                  </a:lnTo>
                  <a:lnTo>
                    <a:pt x="1164695" y="917360"/>
                  </a:lnTo>
                  <a:lnTo>
                    <a:pt x="1174680" y="962791"/>
                  </a:lnTo>
                  <a:lnTo>
                    <a:pt x="1182931" y="1008849"/>
                  </a:lnTo>
                  <a:lnTo>
                    <a:pt x="1189410" y="1055498"/>
                  </a:lnTo>
                  <a:lnTo>
                    <a:pt x="1194083" y="1102700"/>
                  </a:lnTo>
                  <a:lnTo>
                    <a:pt x="1196912" y="1150421"/>
                  </a:lnTo>
                  <a:lnTo>
                    <a:pt x="1197864" y="1198626"/>
                  </a:lnTo>
                  <a:lnTo>
                    <a:pt x="0" y="119862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7A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8315" y="4142231"/>
              <a:ext cx="774953" cy="9212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0547" y="4363211"/>
              <a:ext cx="808481" cy="56159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961119" y="5004815"/>
              <a:ext cx="2476500" cy="1198245"/>
            </a:xfrm>
            <a:custGeom>
              <a:avLst/>
              <a:gdLst/>
              <a:ahLst/>
              <a:cxnLst/>
              <a:rect l="l" t="t" r="r" b="b"/>
              <a:pathLst>
                <a:path w="2476500" h="1198245">
                  <a:moveTo>
                    <a:pt x="2476500" y="0"/>
                  </a:moveTo>
                  <a:lnTo>
                    <a:pt x="2475548" y="48177"/>
                  </a:lnTo>
                  <a:lnTo>
                    <a:pt x="2472719" y="95871"/>
                  </a:lnTo>
                  <a:lnTo>
                    <a:pt x="2468046" y="143046"/>
                  </a:lnTo>
                  <a:lnTo>
                    <a:pt x="2461567" y="189667"/>
                  </a:lnTo>
                  <a:lnTo>
                    <a:pt x="2453316" y="235698"/>
                  </a:lnTo>
                  <a:lnTo>
                    <a:pt x="2443331" y="281103"/>
                  </a:lnTo>
                  <a:lnTo>
                    <a:pt x="2431645" y="325847"/>
                  </a:lnTo>
                  <a:lnTo>
                    <a:pt x="2418296" y="369892"/>
                  </a:lnTo>
                  <a:lnTo>
                    <a:pt x="2403319" y="413205"/>
                  </a:lnTo>
                  <a:lnTo>
                    <a:pt x="2386750" y="455748"/>
                  </a:lnTo>
                  <a:lnTo>
                    <a:pt x="2368624" y="497486"/>
                  </a:lnTo>
                  <a:lnTo>
                    <a:pt x="2348978" y="538384"/>
                  </a:lnTo>
                  <a:lnTo>
                    <a:pt x="2327846" y="578405"/>
                  </a:lnTo>
                  <a:lnTo>
                    <a:pt x="2305266" y="617514"/>
                  </a:lnTo>
                  <a:lnTo>
                    <a:pt x="2281273" y="655675"/>
                  </a:lnTo>
                  <a:lnTo>
                    <a:pt x="2255902" y="692852"/>
                  </a:lnTo>
                  <a:lnTo>
                    <a:pt x="2229189" y="729010"/>
                  </a:lnTo>
                  <a:lnTo>
                    <a:pt x="2201171" y="764112"/>
                  </a:lnTo>
                  <a:lnTo>
                    <a:pt x="2171882" y="798123"/>
                  </a:lnTo>
                  <a:lnTo>
                    <a:pt x="2141359" y="831007"/>
                  </a:lnTo>
                  <a:lnTo>
                    <a:pt x="2109638" y="862728"/>
                  </a:lnTo>
                  <a:lnTo>
                    <a:pt x="2076754" y="893251"/>
                  </a:lnTo>
                  <a:lnTo>
                    <a:pt x="2042743" y="922539"/>
                  </a:lnTo>
                  <a:lnTo>
                    <a:pt x="2007640" y="950557"/>
                  </a:lnTo>
                  <a:lnTo>
                    <a:pt x="1971483" y="977269"/>
                  </a:lnTo>
                  <a:lnTo>
                    <a:pt x="1934306" y="1002640"/>
                  </a:lnTo>
                  <a:lnTo>
                    <a:pt x="1896145" y="1026633"/>
                  </a:lnTo>
                  <a:lnTo>
                    <a:pt x="1857036" y="1049213"/>
                  </a:lnTo>
                  <a:lnTo>
                    <a:pt x="1817015" y="1070344"/>
                  </a:lnTo>
                  <a:lnTo>
                    <a:pt x="1776117" y="1089990"/>
                  </a:lnTo>
                  <a:lnTo>
                    <a:pt x="1734379" y="1108115"/>
                  </a:lnTo>
                  <a:lnTo>
                    <a:pt x="1691836" y="1124684"/>
                  </a:lnTo>
                  <a:lnTo>
                    <a:pt x="1648524" y="1139661"/>
                  </a:lnTo>
                  <a:lnTo>
                    <a:pt x="1604478" y="1153010"/>
                  </a:lnTo>
                  <a:lnTo>
                    <a:pt x="1559735" y="1164695"/>
                  </a:lnTo>
                  <a:lnTo>
                    <a:pt x="1514331" y="1174681"/>
                  </a:lnTo>
                  <a:lnTo>
                    <a:pt x="1468300" y="1182931"/>
                  </a:lnTo>
                  <a:lnTo>
                    <a:pt x="1421680" y="1189410"/>
                  </a:lnTo>
                  <a:lnTo>
                    <a:pt x="1374505" y="1194083"/>
                  </a:lnTo>
                  <a:lnTo>
                    <a:pt x="1326812" y="1196912"/>
                  </a:lnTo>
                  <a:lnTo>
                    <a:pt x="1278635" y="1197863"/>
                  </a:lnTo>
                  <a:lnTo>
                    <a:pt x="1278635" y="0"/>
                  </a:lnTo>
                  <a:lnTo>
                    <a:pt x="2476500" y="0"/>
                  </a:lnTo>
                  <a:close/>
                </a:path>
                <a:path w="2476500" h="1198245">
                  <a:moveTo>
                    <a:pt x="1197863" y="1197863"/>
                  </a:moveTo>
                  <a:lnTo>
                    <a:pt x="1149687" y="1196912"/>
                  </a:lnTo>
                  <a:lnTo>
                    <a:pt x="1101994" y="1194083"/>
                  </a:lnTo>
                  <a:lnTo>
                    <a:pt x="1054819" y="1189410"/>
                  </a:lnTo>
                  <a:lnTo>
                    <a:pt x="1008199" y="1182931"/>
                  </a:lnTo>
                  <a:lnTo>
                    <a:pt x="962168" y="1174681"/>
                  </a:lnTo>
                  <a:lnTo>
                    <a:pt x="916764" y="1164695"/>
                  </a:lnTo>
                  <a:lnTo>
                    <a:pt x="872021" y="1153010"/>
                  </a:lnTo>
                  <a:lnTo>
                    <a:pt x="827975" y="1139661"/>
                  </a:lnTo>
                  <a:lnTo>
                    <a:pt x="784663" y="1124684"/>
                  </a:lnTo>
                  <a:lnTo>
                    <a:pt x="742120" y="1108115"/>
                  </a:lnTo>
                  <a:lnTo>
                    <a:pt x="700382" y="1089990"/>
                  </a:lnTo>
                  <a:lnTo>
                    <a:pt x="659484" y="1070344"/>
                  </a:lnTo>
                  <a:lnTo>
                    <a:pt x="619463" y="1049213"/>
                  </a:lnTo>
                  <a:lnTo>
                    <a:pt x="580354" y="1026633"/>
                  </a:lnTo>
                  <a:lnTo>
                    <a:pt x="542193" y="1002640"/>
                  </a:lnTo>
                  <a:lnTo>
                    <a:pt x="505016" y="977269"/>
                  </a:lnTo>
                  <a:lnTo>
                    <a:pt x="468859" y="950557"/>
                  </a:lnTo>
                  <a:lnTo>
                    <a:pt x="433756" y="922539"/>
                  </a:lnTo>
                  <a:lnTo>
                    <a:pt x="399745" y="893251"/>
                  </a:lnTo>
                  <a:lnTo>
                    <a:pt x="366861" y="862728"/>
                  </a:lnTo>
                  <a:lnTo>
                    <a:pt x="335140" y="831007"/>
                  </a:lnTo>
                  <a:lnTo>
                    <a:pt x="304617" y="798123"/>
                  </a:lnTo>
                  <a:lnTo>
                    <a:pt x="275328" y="764112"/>
                  </a:lnTo>
                  <a:lnTo>
                    <a:pt x="247310" y="729010"/>
                  </a:lnTo>
                  <a:lnTo>
                    <a:pt x="220597" y="692852"/>
                  </a:lnTo>
                  <a:lnTo>
                    <a:pt x="195226" y="655675"/>
                  </a:lnTo>
                  <a:lnTo>
                    <a:pt x="171233" y="617514"/>
                  </a:lnTo>
                  <a:lnTo>
                    <a:pt x="148653" y="578405"/>
                  </a:lnTo>
                  <a:lnTo>
                    <a:pt x="127521" y="538384"/>
                  </a:lnTo>
                  <a:lnTo>
                    <a:pt x="107875" y="497486"/>
                  </a:lnTo>
                  <a:lnTo>
                    <a:pt x="89749" y="455748"/>
                  </a:lnTo>
                  <a:lnTo>
                    <a:pt x="73180" y="413205"/>
                  </a:lnTo>
                  <a:lnTo>
                    <a:pt x="58203" y="369892"/>
                  </a:lnTo>
                  <a:lnTo>
                    <a:pt x="44854" y="325847"/>
                  </a:lnTo>
                  <a:lnTo>
                    <a:pt x="33168" y="281103"/>
                  </a:lnTo>
                  <a:lnTo>
                    <a:pt x="23183" y="235698"/>
                  </a:lnTo>
                  <a:lnTo>
                    <a:pt x="14932" y="189667"/>
                  </a:lnTo>
                  <a:lnTo>
                    <a:pt x="8453" y="143046"/>
                  </a:lnTo>
                  <a:lnTo>
                    <a:pt x="3780" y="95871"/>
                  </a:lnTo>
                  <a:lnTo>
                    <a:pt x="951" y="48177"/>
                  </a:lnTo>
                  <a:lnTo>
                    <a:pt x="0" y="0"/>
                  </a:lnTo>
                  <a:lnTo>
                    <a:pt x="1197863" y="0"/>
                  </a:lnTo>
                  <a:lnTo>
                    <a:pt x="1197863" y="1197863"/>
                  </a:lnTo>
                  <a:close/>
                </a:path>
              </a:pathLst>
            </a:custGeom>
            <a:ln w="12700">
              <a:solidFill>
                <a:srgbClr val="E7A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6651" y="4969763"/>
              <a:ext cx="863346" cy="9212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00615" y="5306567"/>
              <a:ext cx="628650" cy="37110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961119" y="3726179"/>
              <a:ext cx="1198245" cy="1198880"/>
            </a:xfrm>
            <a:custGeom>
              <a:avLst/>
              <a:gdLst/>
              <a:ahLst/>
              <a:cxnLst/>
              <a:rect l="l" t="t" r="r" b="b"/>
              <a:pathLst>
                <a:path w="1198245" h="1198879">
                  <a:moveTo>
                    <a:pt x="0" y="1198626"/>
                  </a:moveTo>
                  <a:lnTo>
                    <a:pt x="951" y="1150421"/>
                  </a:lnTo>
                  <a:lnTo>
                    <a:pt x="3780" y="1102700"/>
                  </a:lnTo>
                  <a:lnTo>
                    <a:pt x="8453" y="1055498"/>
                  </a:lnTo>
                  <a:lnTo>
                    <a:pt x="14932" y="1008849"/>
                  </a:lnTo>
                  <a:lnTo>
                    <a:pt x="23183" y="962791"/>
                  </a:lnTo>
                  <a:lnTo>
                    <a:pt x="33168" y="917360"/>
                  </a:lnTo>
                  <a:lnTo>
                    <a:pt x="44854" y="872589"/>
                  </a:lnTo>
                  <a:lnTo>
                    <a:pt x="58203" y="828517"/>
                  </a:lnTo>
                  <a:lnTo>
                    <a:pt x="73180" y="785178"/>
                  </a:lnTo>
                  <a:lnTo>
                    <a:pt x="89749" y="742609"/>
                  </a:lnTo>
                  <a:lnTo>
                    <a:pt x="107875" y="700845"/>
                  </a:lnTo>
                  <a:lnTo>
                    <a:pt x="127521" y="659921"/>
                  </a:lnTo>
                  <a:lnTo>
                    <a:pt x="148653" y="619875"/>
                  </a:lnTo>
                  <a:lnTo>
                    <a:pt x="171233" y="580741"/>
                  </a:lnTo>
                  <a:lnTo>
                    <a:pt x="195226" y="542556"/>
                  </a:lnTo>
                  <a:lnTo>
                    <a:pt x="220597" y="505355"/>
                  </a:lnTo>
                  <a:lnTo>
                    <a:pt x="247310" y="469174"/>
                  </a:lnTo>
                  <a:lnTo>
                    <a:pt x="275328" y="434049"/>
                  </a:lnTo>
                  <a:lnTo>
                    <a:pt x="304617" y="400016"/>
                  </a:lnTo>
                  <a:lnTo>
                    <a:pt x="335140" y="367110"/>
                  </a:lnTo>
                  <a:lnTo>
                    <a:pt x="366861" y="335368"/>
                  </a:lnTo>
                  <a:lnTo>
                    <a:pt x="399745" y="304824"/>
                  </a:lnTo>
                  <a:lnTo>
                    <a:pt x="433756" y="275516"/>
                  </a:lnTo>
                  <a:lnTo>
                    <a:pt x="468859" y="247479"/>
                  </a:lnTo>
                  <a:lnTo>
                    <a:pt x="505016" y="220749"/>
                  </a:lnTo>
                  <a:lnTo>
                    <a:pt x="542193" y="195361"/>
                  </a:lnTo>
                  <a:lnTo>
                    <a:pt x="580354" y="171351"/>
                  </a:lnTo>
                  <a:lnTo>
                    <a:pt x="619463" y="148755"/>
                  </a:lnTo>
                  <a:lnTo>
                    <a:pt x="659484" y="127610"/>
                  </a:lnTo>
                  <a:lnTo>
                    <a:pt x="700382" y="107950"/>
                  </a:lnTo>
                  <a:lnTo>
                    <a:pt x="742120" y="89812"/>
                  </a:lnTo>
                  <a:lnTo>
                    <a:pt x="784663" y="73231"/>
                  </a:lnTo>
                  <a:lnTo>
                    <a:pt x="827975" y="58244"/>
                  </a:lnTo>
                  <a:lnTo>
                    <a:pt x="872021" y="44885"/>
                  </a:lnTo>
                  <a:lnTo>
                    <a:pt x="916764" y="33192"/>
                  </a:lnTo>
                  <a:lnTo>
                    <a:pt x="962168" y="23199"/>
                  </a:lnTo>
                  <a:lnTo>
                    <a:pt x="1008199" y="14943"/>
                  </a:lnTo>
                  <a:lnTo>
                    <a:pt x="1054819" y="8459"/>
                  </a:lnTo>
                  <a:lnTo>
                    <a:pt x="1101994" y="3783"/>
                  </a:lnTo>
                  <a:lnTo>
                    <a:pt x="1149687" y="951"/>
                  </a:lnTo>
                  <a:lnTo>
                    <a:pt x="1197863" y="0"/>
                  </a:lnTo>
                  <a:lnTo>
                    <a:pt x="1197863" y="1198626"/>
                  </a:lnTo>
                  <a:lnTo>
                    <a:pt x="0" y="1198626"/>
                  </a:lnTo>
                  <a:close/>
                </a:path>
              </a:pathLst>
            </a:custGeom>
            <a:ln w="12700">
              <a:solidFill>
                <a:srgbClr val="E7A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9135" y="4142231"/>
              <a:ext cx="848105" cy="92125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92995" y="4361687"/>
              <a:ext cx="630174" cy="56311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9273920" y="4268215"/>
            <a:ext cx="1844039" cy="134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  <a:tabLst>
                <a:tab pos="1134110" algn="l"/>
              </a:tabLst>
            </a:pPr>
            <a:r>
              <a:rPr sz="3200" b="1" spc="-1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1900" b="1" spc="-2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1900" b="1" spc="-1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1900" b="1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	</a:t>
            </a:r>
            <a:r>
              <a:rPr sz="3200" b="1" spc="-5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P</a:t>
            </a:r>
            <a:r>
              <a:rPr sz="1900" spc="-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LAN</a:t>
            </a:r>
            <a:endParaRPr sz="19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2680"/>
              </a:spcBef>
              <a:tabLst>
                <a:tab pos="1243965" algn="l"/>
              </a:tabLst>
            </a:pPr>
            <a:r>
              <a:rPr sz="3200" b="1" spc="17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1200" b="1" spc="-1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HEC</a:t>
            </a:r>
            <a:r>
              <a:rPr sz="1200" b="1" spc="-1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K</a:t>
            </a:r>
            <a:r>
              <a:rPr sz="1200" b="1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	</a:t>
            </a:r>
            <a:r>
              <a:rPr sz="3200" b="1" spc="-4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D</a:t>
            </a:r>
            <a:r>
              <a:rPr sz="1800" b="1" spc="-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O</a:t>
            </a:r>
            <a:endParaRPr sz="1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238993" y="3669665"/>
            <a:ext cx="1341120" cy="1255395"/>
          </a:xfrm>
          <a:custGeom>
            <a:avLst/>
            <a:gdLst/>
            <a:ahLst/>
            <a:cxnLst/>
            <a:rect l="l" t="t" r="r" b="b"/>
            <a:pathLst>
              <a:path w="1341120" h="1255395">
                <a:moveTo>
                  <a:pt x="0" y="0"/>
                </a:moveTo>
                <a:lnTo>
                  <a:pt x="0" y="136906"/>
                </a:lnTo>
                <a:lnTo>
                  <a:pt x="48956" y="137962"/>
                </a:lnTo>
                <a:lnTo>
                  <a:pt x="97410" y="141105"/>
                </a:lnTo>
                <a:lnTo>
                  <a:pt x="145315" y="146291"/>
                </a:lnTo>
                <a:lnTo>
                  <a:pt x="192625" y="153480"/>
                </a:lnTo>
                <a:lnTo>
                  <a:pt x="239294" y="162630"/>
                </a:lnTo>
                <a:lnTo>
                  <a:pt x="285276" y="173699"/>
                </a:lnTo>
                <a:lnTo>
                  <a:pt x="330525" y="186645"/>
                </a:lnTo>
                <a:lnTo>
                  <a:pt x="374994" y="201427"/>
                </a:lnTo>
                <a:lnTo>
                  <a:pt x="418637" y="218003"/>
                </a:lnTo>
                <a:lnTo>
                  <a:pt x="461409" y="236331"/>
                </a:lnTo>
                <a:lnTo>
                  <a:pt x="503264" y="256371"/>
                </a:lnTo>
                <a:lnTo>
                  <a:pt x="544154" y="278079"/>
                </a:lnTo>
                <a:lnTo>
                  <a:pt x="584034" y="301415"/>
                </a:lnTo>
                <a:lnTo>
                  <a:pt x="622858" y="326337"/>
                </a:lnTo>
                <a:lnTo>
                  <a:pt x="660580" y="352803"/>
                </a:lnTo>
                <a:lnTo>
                  <a:pt x="697154" y="380771"/>
                </a:lnTo>
                <a:lnTo>
                  <a:pt x="732533" y="410200"/>
                </a:lnTo>
                <a:lnTo>
                  <a:pt x="766671" y="441048"/>
                </a:lnTo>
                <a:lnTo>
                  <a:pt x="799523" y="473274"/>
                </a:lnTo>
                <a:lnTo>
                  <a:pt x="831042" y="506836"/>
                </a:lnTo>
                <a:lnTo>
                  <a:pt x="861181" y="541692"/>
                </a:lnTo>
                <a:lnTo>
                  <a:pt x="889896" y="577801"/>
                </a:lnTo>
                <a:lnTo>
                  <a:pt x="917140" y="615120"/>
                </a:lnTo>
                <a:lnTo>
                  <a:pt x="942866" y="653609"/>
                </a:lnTo>
                <a:lnTo>
                  <a:pt x="967029" y="693225"/>
                </a:lnTo>
                <a:lnTo>
                  <a:pt x="989582" y="733927"/>
                </a:lnTo>
                <a:lnTo>
                  <a:pt x="1010479" y="775673"/>
                </a:lnTo>
                <a:lnTo>
                  <a:pt x="1029675" y="818422"/>
                </a:lnTo>
                <a:lnTo>
                  <a:pt x="1047123" y="862132"/>
                </a:lnTo>
                <a:lnTo>
                  <a:pt x="1062776" y="906761"/>
                </a:lnTo>
                <a:lnTo>
                  <a:pt x="1076590" y="952268"/>
                </a:lnTo>
                <a:lnTo>
                  <a:pt x="1088517" y="998610"/>
                </a:lnTo>
                <a:lnTo>
                  <a:pt x="1098512" y="1045747"/>
                </a:lnTo>
                <a:lnTo>
                  <a:pt x="1106528" y="1093637"/>
                </a:lnTo>
                <a:lnTo>
                  <a:pt x="1112520" y="1142238"/>
                </a:lnTo>
                <a:lnTo>
                  <a:pt x="1021587" y="1142238"/>
                </a:lnTo>
                <a:lnTo>
                  <a:pt x="1186687" y="1255141"/>
                </a:lnTo>
                <a:lnTo>
                  <a:pt x="1341120" y="1142238"/>
                </a:lnTo>
                <a:lnTo>
                  <a:pt x="1250060" y="1142238"/>
                </a:lnTo>
                <a:lnTo>
                  <a:pt x="1244778" y="1094016"/>
                </a:lnTo>
                <a:lnTo>
                  <a:pt x="1237716" y="1046394"/>
                </a:lnTo>
                <a:lnTo>
                  <a:pt x="1228912" y="999405"/>
                </a:lnTo>
                <a:lnTo>
                  <a:pt x="1218399" y="953080"/>
                </a:lnTo>
                <a:lnTo>
                  <a:pt x="1206213" y="907451"/>
                </a:lnTo>
                <a:lnTo>
                  <a:pt x="1192389" y="862552"/>
                </a:lnTo>
                <a:lnTo>
                  <a:pt x="1176964" y="818414"/>
                </a:lnTo>
                <a:lnTo>
                  <a:pt x="1159971" y="775069"/>
                </a:lnTo>
                <a:lnTo>
                  <a:pt x="1141446" y="732550"/>
                </a:lnTo>
                <a:lnTo>
                  <a:pt x="1121425" y="690889"/>
                </a:lnTo>
                <a:lnTo>
                  <a:pt x="1099943" y="650119"/>
                </a:lnTo>
                <a:lnTo>
                  <a:pt x="1077035" y="610270"/>
                </a:lnTo>
                <a:lnTo>
                  <a:pt x="1052737" y="571377"/>
                </a:lnTo>
                <a:lnTo>
                  <a:pt x="1027083" y="533470"/>
                </a:lnTo>
                <a:lnTo>
                  <a:pt x="1000110" y="496583"/>
                </a:lnTo>
                <a:lnTo>
                  <a:pt x="971851" y="460747"/>
                </a:lnTo>
                <a:lnTo>
                  <a:pt x="942343" y="425995"/>
                </a:lnTo>
                <a:lnTo>
                  <a:pt x="911622" y="392359"/>
                </a:lnTo>
                <a:lnTo>
                  <a:pt x="879721" y="359872"/>
                </a:lnTo>
                <a:lnTo>
                  <a:pt x="846677" y="328564"/>
                </a:lnTo>
                <a:lnTo>
                  <a:pt x="812524" y="298470"/>
                </a:lnTo>
                <a:lnTo>
                  <a:pt x="777299" y="269620"/>
                </a:lnTo>
                <a:lnTo>
                  <a:pt x="741036" y="242048"/>
                </a:lnTo>
                <a:lnTo>
                  <a:pt x="703771" y="215786"/>
                </a:lnTo>
                <a:lnTo>
                  <a:pt x="665538" y="190865"/>
                </a:lnTo>
                <a:lnTo>
                  <a:pt x="626374" y="167318"/>
                </a:lnTo>
                <a:lnTo>
                  <a:pt x="586313" y="145178"/>
                </a:lnTo>
                <a:lnTo>
                  <a:pt x="545391" y="124476"/>
                </a:lnTo>
                <a:lnTo>
                  <a:pt x="503643" y="105244"/>
                </a:lnTo>
                <a:lnTo>
                  <a:pt x="461105" y="87516"/>
                </a:lnTo>
                <a:lnTo>
                  <a:pt x="417811" y="71324"/>
                </a:lnTo>
                <a:lnTo>
                  <a:pt x="373797" y="56698"/>
                </a:lnTo>
                <a:lnTo>
                  <a:pt x="329098" y="43673"/>
                </a:lnTo>
                <a:lnTo>
                  <a:pt x="283750" y="32280"/>
                </a:lnTo>
                <a:lnTo>
                  <a:pt x="237788" y="22551"/>
                </a:lnTo>
                <a:lnTo>
                  <a:pt x="191247" y="14518"/>
                </a:lnTo>
                <a:lnTo>
                  <a:pt x="144162" y="8215"/>
                </a:lnTo>
                <a:lnTo>
                  <a:pt x="96569" y="3672"/>
                </a:lnTo>
                <a:lnTo>
                  <a:pt x="48503" y="923"/>
                </a:lnTo>
                <a:lnTo>
                  <a:pt x="0" y="0"/>
                </a:lnTo>
                <a:close/>
              </a:path>
            </a:pathLst>
          </a:custGeom>
          <a:solidFill>
            <a:srgbClr val="FFD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238993" y="5005578"/>
            <a:ext cx="1255395" cy="1341120"/>
          </a:xfrm>
          <a:custGeom>
            <a:avLst/>
            <a:gdLst/>
            <a:ahLst/>
            <a:cxnLst/>
            <a:rect l="l" t="t" r="r" b="b"/>
            <a:pathLst>
              <a:path w="1255395" h="1341120">
                <a:moveTo>
                  <a:pt x="1255140" y="0"/>
                </a:moveTo>
                <a:lnTo>
                  <a:pt x="1118234" y="0"/>
                </a:lnTo>
                <a:lnTo>
                  <a:pt x="1117178" y="48956"/>
                </a:lnTo>
                <a:lnTo>
                  <a:pt x="1114035" y="97410"/>
                </a:lnTo>
                <a:lnTo>
                  <a:pt x="1108849" y="145315"/>
                </a:lnTo>
                <a:lnTo>
                  <a:pt x="1101660" y="192625"/>
                </a:lnTo>
                <a:lnTo>
                  <a:pt x="1092510" y="239294"/>
                </a:lnTo>
                <a:lnTo>
                  <a:pt x="1081441" y="285275"/>
                </a:lnTo>
                <a:lnTo>
                  <a:pt x="1068495" y="330524"/>
                </a:lnTo>
                <a:lnTo>
                  <a:pt x="1053713" y="374992"/>
                </a:lnTo>
                <a:lnTo>
                  <a:pt x="1037137" y="418636"/>
                </a:lnTo>
                <a:lnTo>
                  <a:pt x="1018809" y="461407"/>
                </a:lnTo>
                <a:lnTo>
                  <a:pt x="998769" y="503261"/>
                </a:lnTo>
                <a:lnTo>
                  <a:pt x="977061" y="544151"/>
                </a:lnTo>
                <a:lnTo>
                  <a:pt x="953725" y="584032"/>
                </a:lnTo>
                <a:lnTo>
                  <a:pt x="928803" y="622855"/>
                </a:lnTo>
                <a:lnTo>
                  <a:pt x="902337" y="660577"/>
                </a:lnTo>
                <a:lnTo>
                  <a:pt x="874369" y="697151"/>
                </a:lnTo>
                <a:lnTo>
                  <a:pt x="844940" y="732530"/>
                </a:lnTo>
                <a:lnTo>
                  <a:pt x="814092" y="766668"/>
                </a:lnTo>
                <a:lnTo>
                  <a:pt x="781866" y="799520"/>
                </a:lnTo>
                <a:lnTo>
                  <a:pt x="748304" y="831039"/>
                </a:lnTo>
                <a:lnTo>
                  <a:pt x="713448" y="861179"/>
                </a:lnTo>
                <a:lnTo>
                  <a:pt x="677339" y="889894"/>
                </a:lnTo>
                <a:lnTo>
                  <a:pt x="640020" y="917138"/>
                </a:lnTo>
                <a:lnTo>
                  <a:pt x="601531" y="942864"/>
                </a:lnTo>
                <a:lnTo>
                  <a:pt x="561915" y="967028"/>
                </a:lnTo>
                <a:lnTo>
                  <a:pt x="521213" y="989582"/>
                </a:lnTo>
                <a:lnTo>
                  <a:pt x="479467" y="1010480"/>
                </a:lnTo>
                <a:lnTo>
                  <a:pt x="436718" y="1029676"/>
                </a:lnTo>
                <a:lnTo>
                  <a:pt x="393008" y="1047125"/>
                </a:lnTo>
                <a:lnTo>
                  <a:pt x="348379" y="1062780"/>
                </a:lnTo>
                <a:lnTo>
                  <a:pt x="302872" y="1076595"/>
                </a:lnTo>
                <a:lnTo>
                  <a:pt x="256530" y="1088524"/>
                </a:lnTo>
                <a:lnTo>
                  <a:pt x="209393" y="1098520"/>
                </a:lnTo>
                <a:lnTo>
                  <a:pt x="161503" y="1106539"/>
                </a:lnTo>
                <a:lnTo>
                  <a:pt x="112902" y="1112532"/>
                </a:lnTo>
                <a:lnTo>
                  <a:pt x="112902" y="1021588"/>
                </a:lnTo>
                <a:lnTo>
                  <a:pt x="0" y="1186713"/>
                </a:lnTo>
                <a:lnTo>
                  <a:pt x="112902" y="1341069"/>
                </a:lnTo>
                <a:lnTo>
                  <a:pt x="112902" y="1250086"/>
                </a:lnTo>
                <a:lnTo>
                  <a:pt x="161124" y="1244804"/>
                </a:lnTo>
                <a:lnTo>
                  <a:pt x="208746" y="1237743"/>
                </a:lnTo>
                <a:lnTo>
                  <a:pt x="255735" y="1228939"/>
                </a:lnTo>
                <a:lnTo>
                  <a:pt x="302060" y="1218426"/>
                </a:lnTo>
                <a:lnTo>
                  <a:pt x="347689" y="1206240"/>
                </a:lnTo>
                <a:lnTo>
                  <a:pt x="392588" y="1192417"/>
                </a:lnTo>
                <a:lnTo>
                  <a:pt x="436726" y="1176990"/>
                </a:lnTo>
                <a:lnTo>
                  <a:pt x="480071" y="1159997"/>
                </a:lnTo>
                <a:lnTo>
                  <a:pt x="522590" y="1141472"/>
                </a:lnTo>
                <a:lnTo>
                  <a:pt x="564251" y="1121450"/>
                </a:lnTo>
                <a:lnTo>
                  <a:pt x="605021" y="1099967"/>
                </a:lnTo>
                <a:lnTo>
                  <a:pt x="644870" y="1077059"/>
                </a:lnTo>
                <a:lnTo>
                  <a:pt x="683763" y="1052759"/>
                </a:lnTo>
                <a:lnTo>
                  <a:pt x="721670" y="1027104"/>
                </a:lnTo>
                <a:lnTo>
                  <a:pt x="758557" y="1000129"/>
                </a:lnTo>
                <a:lnTo>
                  <a:pt x="794393" y="971870"/>
                </a:lnTo>
                <a:lnTo>
                  <a:pt x="829145" y="942360"/>
                </a:lnTo>
                <a:lnTo>
                  <a:pt x="862781" y="911637"/>
                </a:lnTo>
                <a:lnTo>
                  <a:pt x="895268" y="879735"/>
                </a:lnTo>
                <a:lnTo>
                  <a:pt x="926576" y="846689"/>
                </a:lnTo>
                <a:lnTo>
                  <a:pt x="956670" y="812536"/>
                </a:lnTo>
                <a:lnTo>
                  <a:pt x="985520" y="777309"/>
                </a:lnTo>
                <a:lnTo>
                  <a:pt x="1013092" y="741044"/>
                </a:lnTo>
                <a:lnTo>
                  <a:pt x="1039354" y="703778"/>
                </a:lnTo>
                <a:lnTo>
                  <a:pt x="1064275" y="665544"/>
                </a:lnTo>
                <a:lnTo>
                  <a:pt x="1087822" y="626378"/>
                </a:lnTo>
                <a:lnTo>
                  <a:pt x="1109962" y="586316"/>
                </a:lnTo>
                <a:lnTo>
                  <a:pt x="1130664" y="545393"/>
                </a:lnTo>
                <a:lnTo>
                  <a:pt x="1149896" y="503645"/>
                </a:lnTo>
                <a:lnTo>
                  <a:pt x="1167624" y="461105"/>
                </a:lnTo>
                <a:lnTo>
                  <a:pt x="1183816" y="417811"/>
                </a:lnTo>
                <a:lnTo>
                  <a:pt x="1198442" y="373796"/>
                </a:lnTo>
                <a:lnTo>
                  <a:pt x="1211467" y="329097"/>
                </a:lnTo>
                <a:lnTo>
                  <a:pt x="1222860" y="283749"/>
                </a:lnTo>
                <a:lnTo>
                  <a:pt x="1232589" y="237786"/>
                </a:lnTo>
                <a:lnTo>
                  <a:pt x="1240622" y="191245"/>
                </a:lnTo>
                <a:lnTo>
                  <a:pt x="1246925" y="144160"/>
                </a:lnTo>
                <a:lnTo>
                  <a:pt x="1251468" y="96568"/>
                </a:lnTo>
                <a:lnTo>
                  <a:pt x="1254217" y="48502"/>
                </a:lnTo>
                <a:lnTo>
                  <a:pt x="1255140" y="0"/>
                </a:lnTo>
                <a:close/>
              </a:path>
            </a:pathLst>
          </a:custGeom>
          <a:solidFill>
            <a:srgbClr val="FFD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817102" y="5005578"/>
            <a:ext cx="1342390" cy="1255395"/>
          </a:xfrm>
          <a:custGeom>
            <a:avLst/>
            <a:gdLst/>
            <a:ahLst/>
            <a:cxnLst/>
            <a:rect l="l" t="t" r="r" b="b"/>
            <a:pathLst>
              <a:path w="1342390" h="1255395">
                <a:moveTo>
                  <a:pt x="154431" y="0"/>
                </a:moveTo>
                <a:lnTo>
                  <a:pt x="0" y="112903"/>
                </a:lnTo>
                <a:lnTo>
                  <a:pt x="91058" y="112903"/>
                </a:lnTo>
                <a:lnTo>
                  <a:pt x="96342" y="161128"/>
                </a:lnTo>
                <a:lnTo>
                  <a:pt x="103405" y="208753"/>
                </a:lnTo>
                <a:lnTo>
                  <a:pt x="112214" y="255746"/>
                </a:lnTo>
                <a:lnTo>
                  <a:pt x="122731" y="302074"/>
                </a:lnTo>
                <a:lnTo>
                  <a:pt x="134923" y="347705"/>
                </a:lnTo>
                <a:lnTo>
                  <a:pt x="148754" y="392607"/>
                </a:lnTo>
                <a:lnTo>
                  <a:pt x="164188" y="436747"/>
                </a:lnTo>
                <a:lnTo>
                  <a:pt x="181191" y="480094"/>
                </a:lnTo>
                <a:lnTo>
                  <a:pt x="199726" y="522615"/>
                </a:lnTo>
                <a:lnTo>
                  <a:pt x="219759" y="564278"/>
                </a:lnTo>
                <a:lnTo>
                  <a:pt x="241254" y="605050"/>
                </a:lnTo>
                <a:lnTo>
                  <a:pt x="264176" y="644900"/>
                </a:lnTo>
                <a:lnTo>
                  <a:pt x="288490" y="683795"/>
                </a:lnTo>
                <a:lnTo>
                  <a:pt x="314159" y="721703"/>
                </a:lnTo>
                <a:lnTo>
                  <a:pt x="341150" y="758591"/>
                </a:lnTo>
                <a:lnTo>
                  <a:pt x="369426" y="794428"/>
                </a:lnTo>
                <a:lnTo>
                  <a:pt x="398953" y="829181"/>
                </a:lnTo>
                <a:lnTo>
                  <a:pt x="429694" y="862818"/>
                </a:lnTo>
                <a:lnTo>
                  <a:pt x="461615" y="895306"/>
                </a:lnTo>
                <a:lnTo>
                  <a:pt x="494680" y="926614"/>
                </a:lnTo>
                <a:lnTo>
                  <a:pt x="528855" y="956709"/>
                </a:lnTo>
                <a:lnTo>
                  <a:pt x="564102" y="985558"/>
                </a:lnTo>
                <a:lnTo>
                  <a:pt x="600389" y="1013131"/>
                </a:lnTo>
                <a:lnTo>
                  <a:pt x="637678" y="1039394"/>
                </a:lnTo>
                <a:lnTo>
                  <a:pt x="675934" y="1064315"/>
                </a:lnTo>
                <a:lnTo>
                  <a:pt x="715123" y="1087861"/>
                </a:lnTo>
                <a:lnTo>
                  <a:pt x="755210" y="1110002"/>
                </a:lnTo>
                <a:lnTo>
                  <a:pt x="796157" y="1130704"/>
                </a:lnTo>
                <a:lnTo>
                  <a:pt x="837931" y="1149935"/>
                </a:lnTo>
                <a:lnTo>
                  <a:pt x="880496" y="1167663"/>
                </a:lnTo>
                <a:lnTo>
                  <a:pt x="923817" y="1183856"/>
                </a:lnTo>
                <a:lnTo>
                  <a:pt x="967858" y="1198481"/>
                </a:lnTo>
                <a:lnTo>
                  <a:pt x="1012585" y="1211506"/>
                </a:lnTo>
                <a:lnTo>
                  <a:pt x="1057960" y="1222899"/>
                </a:lnTo>
                <a:lnTo>
                  <a:pt x="1103951" y="1232628"/>
                </a:lnTo>
                <a:lnTo>
                  <a:pt x="1150520" y="1240660"/>
                </a:lnTo>
                <a:lnTo>
                  <a:pt x="1197633" y="1246964"/>
                </a:lnTo>
                <a:lnTo>
                  <a:pt x="1245255" y="1251506"/>
                </a:lnTo>
                <a:lnTo>
                  <a:pt x="1293349" y="1254255"/>
                </a:lnTo>
                <a:lnTo>
                  <a:pt x="1341881" y="1255179"/>
                </a:lnTo>
                <a:lnTo>
                  <a:pt x="1341881" y="1118247"/>
                </a:lnTo>
                <a:lnTo>
                  <a:pt x="1292893" y="1117190"/>
                </a:lnTo>
                <a:lnTo>
                  <a:pt x="1244407" y="1114048"/>
                </a:lnTo>
                <a:lnTo>
                  <a:pt x="1196471" y="1108861"/>
                </a:lnTo>
                <a:lnTo>
                  <a:pt x="1149130" y="1101671"/>
                </a:lnTo>
                <a:lnTo>
                  <a:pt x="1102431" y="1092521"/>
                </a:lnTo>
                <a:lnTo>
                  <a:pt x="1056420" y="1081451"/>
                </a:lnTo>
                <a:lnTo>
                  <a:pt x="1011143" y="1068504"/>
                </a:lnTo>
                <a:lnTo>
                  <a:pt x="966646" y="1053721"/>
                </a:lnTo>
                <a:lnTo>
                  <a:pt x="922975" y="1037144"/>
                </a:lnTo>
                <a:lnTo>
                  <a:pt x="880176" y="1018814"/>
                </a:lnTo>
                <a:lnTo>
                  <a:pt x="838296" y="998774"/>
                </a:lnTo>
                <a:lnTo>
                  <a:pt x="797380" y="977064"/>
                </a:lnTo>
                <a:lnTo>
                  <a:pt x="757475" y="953727"/>
                </a:lnTo>
                <a:lnTo>
                  <a:pt x="718626" y="928804"/>
                </a:lnTo>
                <a:lnTo>
                  <a:pt x="680881" y="902337"/>
                </a:lnTo>
                <a:lnTo>
                  <a:pt x="644284" y="874368"/>
                </a:lnTo>
                <a:lnTo>
                  <a:pt x="608883" y="844937"/>
                </a:lnTo>
                <a:lnTo>
                  <a:pt x="574723" y="814088"/>
                </a:lnTo>
                <a:lnTo>
                  <a:pt x="541850" y="781861"/>
                </a:lnTo>
                <a:lnTo>
                  <a:pt x="510311" y="748298"/>
                </a:lnTo>
                <a:lnTo>
                  <a:pt x="480151" y="713441"/>
                </a:lnTo>
                <a:lnTo>
                  <a:pt x="451417" y="677332"/>
                </a:lnTo>
                <a:lnTo>
                  <a:pt x="424155" y="640012"/>
                </a:lnTo>
                <a:lnTo>
                  <a:pt x="398411" y="601523"/>
                </a:lnTo>
                <a:lnTo>
                  <a:pt x="374230" y="561907"/>
                </a:lnTo>
                <a:lnTo>
                  <a:pt x="351660" y="521204"/>
                </a:lnTo>
                <a:lnTo>
                  <a:pt x="330747" y="479458"/>
                </a:lnTo>
                <a:lnTo>
                  <a:pt x="311536" y="436710"/>
                </a:lnTo>
                <a:lnTo>
                  <a:pt x="294073" y="393000"/>
                </a:lnTo>
                <a:lnTo>
                  <a:pt x="278405" y="348372"/>
                </a:lnTo>
                <a:lnTo>
                  <a:pt x="264578" y="302866"/>
                </a:lnTo>
                <a:lnTo>
                  <a:pt x="252638" y="256524"/>
                </a:lnTo>
                <a:lnTo>
                  <a:pt x="242630" y="209389"/>
                </a:lnTo>
                <a:lnTo>
                  <a:pt x="234602" y="161501"/>
                </a:lnTo>
                <a:lnTo>
                  <a:pt x="228600" y="112903"/>
                </a:lnTo>
                <a:lnTo>
                  <a:pt x="319531" y="112903"/>
                </a:lnTo>
                <a:lnTo>
                  <a:pt x="154431" y="0"/>
                </a:lnTo>
                <a:close/>
              </a:path>
            </a:pathLst>
          </a:custGeom>
          <a:solidFill>
            <a:srgbClr val="FFD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903081" y="3583685"/>
            <a:ext cx="1256030" cy="1341120"/>
          </a:xfrm>
          <a:custGeom>
            <a:avLst/>
            <a:gdLst/>
            <a:ahLst/>
            <a:cxnLst/>
            <a:rect l="l" t="t" r="r" b="b"/>
            <a:pathLst>
              <a:path w="1256029" h="1341120">
                <a:moveTo>
                  <a:pt x="1143000" y="0"/>
                </a:moveTo>
                <a:lnTo>
                  <a:pt x="1143000" y="91058"/>
                </a:lnTo>
                <a:lnTo>
                  <a:pt x="1094749" y="96332"/>
                </a:lnTo>
                <a:lnTo>
                  <a:pt x="1047099" y="103385"/>
                </a:lnTo>
                <a:lnTo>
                  <a:pt x="1000081" y="112183"/>
                </a:lnTo>
                <a:lnTo>
                  <a:pt x="953728" y="122690"/>
                </a:lnTo>
                <a:lnTo>
                  <a:pt x="908071" y="134870"/>
                </a:lnTo>
                <a:lnTo>
                  <a:pt x="863144" y="148688"/>
                </a:lnTo>
                <a:lnTo>
                  <a:pt x="818978" y="164110"/>
                </a:lnTo>
                <a:lnTo>
                  <a:pt x="775606" y="181099"/>
                </a:lnTo>
                <a:lnTo>
                  <a:pt x="733060" y="199621"/>
                </a:lnTo>
                <a:lnTo>
                  <a:pt x="691372" y="219640"/>
                </a:lnTo>
                <a:lnTo>
                  <a:pt x="650574" y="241121"/>
                </a:lnTo>
                <a:lnTo>
                  <a:pt x="610700" y="264028"/>
                </a:lnTo>
                <a:lnTo>
                  <a:pt x="571781" y="288326"/>
                </a:lnTo>
                <a:lnTo>
                  <a:pt x="533849" y="313979"/>
                </a:lnTo>
                <a:lnTo>
                  <a:pt x="496937" y="340954"/>
                </a:lnTo>
                <a:lnTo>
                  <a:pt x="461077" y="369213"/>
                </a:lnTo>
                <a:lnTo>
                  <a:pt x="426301" y="398722"/>
                </a:lnTo>
                <a:lnTo>
                  <a:pt x="392642" y="429446"/>
                </a:lnTo>
                <a:lnTo>
                  <a:pt x="360132" y="461348"/>
                </a:lnTo>
                <a:lnTo>
                  <a:pt x="328802" y="494395"/>
                </a:lnTo>
                <a:lnTo>
                  <a:pt x="298687" y="528550"/>
                </a:lnTo>
                <a:lnTo>
                  <a:pt x="269817" y="563778"/>
                </a:lnTo>
                <a:lnTo>
                  <a:pt x="242226" y="600044"/>
                </a:lnTo>
                <a:lnTo>
                  <a:pt x="215944" y="637312"/>
                </a:lnTo>
                <a:lnTo>
                  <a:pt x="191006" y="675547"/>
                </a:lnTo>
                <a:lnTo>
                  <a:pt x="167442" y="714715"/>
                </a:lnTo>
                <a:lnTo>
                  <a:pt x="145285" y="754779"/>
                </a:lnTo>
                <a:lnTo>
                  <a:pt x="124568" y="795704"/>
                </a:lnTo>
                <a:lnTo>
                  <a:pt x="105323" y="837455"/>
                </a:lnTo>
                <a:lnTo>
                  <a:pt x="87582" y="879996"/>
                </a:lnTo>
                <a:lnTo>
                  <a:pt x="71377" y="923293"/>
                </a:lnTo>
                <a:lnTo>
                  <a:pt x="56741" y="967310"/>
                </a:lnTo>
                <a:lnTo>
                  <a:pt x="43706" y="1012011"/>
                </a:lnTo>
                <a:lnTo>
                  <a:pt x="32304" y="1057361"/>
                </a:lnTo>
                <a:lnTo>
                  <a:pt x="22568" y="1103326"/>
                </a:lnTo>
                <a:lnTo>
                  <a:pt x="14529" y="1149869"/>
                </a:lnTo>
                <a:lnTo>
                  <a:pt x="8221" y="1196955"/>
                </a:lnTo>
                <a:lnTo>
                  <a:pt x="3675" y="1244549"/>
                </a:lnTo>
                <a:lnTo>
                  <a:pt x="924" y="1292616"/>
                </a:lnTo>
                <a:lnTo>
                  <a:pt x="0" y="1341120"/>
                </a:lnTo>
                <a:lnTo>
                  <a:pt x="136905" y="1341120"/>
                </a:lnTo>
                <a:lnTo>
                  <a:pt x="137963" y="1292163"/>
                </a:lnTo>
                <a:lnTo>
                  <a:pt x="141108" y="1243709"/>
                </a:lnTo>
                <a:lnTo>
                  <a:pt x="146299" y="1195804"/>
                </a:lnTo>
                <a:lnTo>
                  <a:pt x="153495" y="1148494"/>
                </a:lnTo>
                <a:lnTo>
                  <a:pt x="162652" y="1101825"/>
                </a:lnTo>
                <a:lnTo>
                  <a:pt x="173730" y="1055843"/>
                </a:lnTo>
                <a:lnTo>
                  <a:pt x="186687" y="1010594"/>
                </a:lnTo>
                <a:lnTo>
                  <a:pt x="201482" y="966125"/>
                </a:lnTo>
                <a:lnTo>
                  <a:pt x="218072" y="922482"/>
                </a:lnTo>
                <a:lnTo>
                  <a:pt x="236416" y="879710"/>
                </a:lnTo>
                <a:lnTo>
                  <a:pt x="256472" y="837855"/>
                </a:lnTo>
                <a:lnTo>
                  <a:pt x="278198" y="796965"/>
                </a:lnTo>
                <a:lnTo>
                  <a:pt x="301553" y="757085"/>
                </a:lnTo>
                <a:lnTo>
                  <a:pt x="326495" y="718261"/>
                </a:lnTo>
                <a:lnTo>
                  <a:pt x="352982" y="680539"/>
                </a:lnTo>
                <a:lnTo>
                  <a:pt x="380973" y="643965"/>
                </a:lnTo>
                <a:lnTo>
                  <a:pt x="410426" y="608586"/>
                </a:lnTo>
                <a:lnTo>
                  <a:pt x="441299" y="574448"/>
                </a:lnTo>
                <a:lnTo>
                  <a:pt x="473550" y="541596"/>
                </a:lnTo>
                <a:lnTo>
                  <a:pt x="507138" y="510077"/>
                </a:lnTo>
                <a:lnTo>
                  <a:pt x="542021" y="479938"/>
                </a:lnTo>
                <a:lnTo>
                  <a:pt x="578158" y="451223"/>
                </a:lnTo>
                <a:lnTo>
                  <a:pt x="615505" y="423979"/>
                </a:lnTo>
                <a:lnTo>
                  <a:pt x="654023" y="398253"/>
                </a:lnTo>
                <a:lnTo>
                  <a:pt x="693669" y="374090"/>
                </a:lnTo>
                <a:lnTo>
                  <a:pt x="734401" y="351537"/>
                </a:lnTo>
                <a:lnTo>
                  <a:pt x="776178" y="330640"/>
                </a:lnTo>
                <a:lnTo>
                  <a:pt x="818958" y="311444"/>
                </a:lnTo>
                <a:lnTo>
                  <a:pt x="862700" y="293996"/>
                </a:lnTo>
                <a:lnTo>
                  <a:pt x="907361" y="278343"/>
                </a:lnTo>
                <a:lnTo>
                  <a:pt x="952900" y="264529"/>
                </a:lnTo>
                <a:lnTo>
                  <a:pt x="999275" y="252602"/>
                </a:lnTo>
                <a:lnTo>
                  <a:pt x="1046444" y="242607"/>
                </a:lnTo>
                <a:lnTo>
                  <a:pt x="1094366" y="234591"/>
                </a:lnTo>
                <a:lnTo>
                  <a:pt x="1143000" y="228600"/>
                </a:lnTo>
                <a:lnTo>
                  <a:pt x="1143000" y="319531"/>
                </a:lnTo>
                <a:lnTo>
                  <a:pt x="1255902" y="154431"/>
                </a:lnTo>
                <a:lnTo>
                  <a:pt x="1143000" y="0"/>
                </a:lnTo>
                <a:close/>
              </a:path>
            </a:pathLst>
          </a:custGeom>
          <a:solidFill>
            <a:srgbClr val="FFD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4960" y="1632330"/>
            <a:ext cx="1246603" cy="11962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53568" y="4446523"/>
            <a:ext cx="702945" cy="1460500"/>
          </a:xfrm>
          <a:custGeom>
            <a:avLst/>
            <a:gdLst/>
            <a:ahLst/>
            <a:cxnLst/>
            <a:rect l="l" t="t" r="r" b="b"/>
            <a:pathLst>
              <a:path w="702944" h="1460500">
                <a:moveTo>
                  <a:pt x="645172" y="1447800"/>
                </a:moveTo>
                <a:lnTo>
                  <a:pt x="57391" y="1447800"/>
                </a:lnTo>
                <a:lnTo>
                  <a:pt x="62179" y="1460500"/>
                </a:lnTo>
                <a:lnTo>
                  <a:pt x="640156" y="1460500"/>
                </a:lnTo>
                <a:lnTo>
                  <a:pt x="645172" y="1447800"/>
                </a:lnTo>
                <a:close/>
              </a:path>
              <a:path w="702944" h="1460500">
                <a:moveTo>
                  <a:pt x="662635" y="1435100"/>
                </a:moveTo>
                <a:lnTo>
                  <a:pt x="35864" y="1435100"/>
                </a:lnTo>
                <a:lnTo>
                  <a:pt x="44005" y="1447800"/>
                </a:lnTo>
                <a:lnTo>
                  <a:pt x="658558" y="1447800"/>
                </a:lnTo>
                <a:lnTo>
                  <a:pt x="662635" y="1435100"/>
                </a:lnTo>
                <a:close/>
              </a:path>
              <a:path w="702944" h="1460500">
                <a:moveTo>
                  <a:pt x="673874" y="1422400"/>
                </a:moveTo>
                <a:lnTo>
                  <a:pt x="24866" y="1422400"/>
                </a:lnTo>
                <a:lnTo>
                  <a:pt x="32283" y="1435100"/>
                </a:lnTo>
                <a:lnTo>
                  <a:pt x="670280" y="1435100"/>
                </a:lnTo>
                <a:lnTo>
                  <a:pt x="673874" y="1422400"/>
                </a:lnTo>
                <a:close/>
              </a:path>
              <a:path w="702944" h="1460500">
                <a:moveTo>
                  <a:pt x="334543" y="1409700"/>
                </a:moveTo>
                <a:lnTo>
                  <a:pt x="18656" y="1409700"/>
                </a:lnTo>
                <a:lnTo>
                  <a:pt x="21755" y="1422400"/>
                </a:lnTo>
                <a:lnTo>
                  <a:pt x="338124" y="1422400"/>
                </a:lnTo>
                <a:lnTo>
                  <a:pt x="334543" y="1409700"/>
                </a:lnTo>
                <a:close/>
              </a:path>
              <a:path w="702944" h="1460500">
                <a:moveTo>
                  <a:pt x="683666" y="1409700"/>
                </a:moveTo>
                <a:lnTo>
                  <a:pt x="367538" y="1409700"/>
                </a:lnTo>
                <a:lnTo>
                  <a:pt x="361327" y="1422400"/>
                </a:lnTo>
                <a:lnTo>
                  <a:pt x="680808" y="1422400"/>
                </a:lnTo>
                <a:lnTo>
                  <a:pt x="683666" y="1409700"/>
                </a:lnTo>
                <a:close/>
              </a:path>
              <a:path w="702944" h="1460500">
                <a:moveTo>
                  <a:pt x="307047" y="1397000"/>
                </a:moveTo>
                <a:lnTo>
                  <a:pt x="13157" y="1397000"/>
                </a:lnTo>
                <a:lnTo>
                  <a:pt x="15786" y="1409700"/>
                </a:lnTo>
                <a:lnTo>
                  <a:pt x="314210" y="1409700"/>
                </a:lnTo>
                <a:lnTo>
                  <a:pt x="307047" y="1397000"/>
                </a:lnTo>
                <a:close/>
              </a:path>
              <a:path w="702944" h="1460500">
                <a:moveTo>
                  <a:pt x="689178" y="1397000"/>
                </a:moveTo>
                <a:lnTo>
                  <a:pt x="395516" y="1397000"/>
                </a:lnTo>
                <a:lnTo>
                  <a:pt x="390740" y="1409700"/>
                </a:lnTo>
                <a:lnTo>
                  <a:pt x="686536" y="1409700"/>
                </a:lnTo>
                <a:lnTo>
                  <a:pt x="689178" y="1397000"/>
                </a:lnTo>
                <a:close/>
              </a:path>
              <a:path w="702944" h="1460500">
                <a:moveTo>
                  <a:pt x="298437" y="1384300"/>
                </a:moveTo>
                <a:lnTo>
                  <a:pt x="6451" y="1384300"/>
                </a:lnTo>
                <a:lnTo>
                  <a:pt x="8369" y="1397000"/>
                </a:lnTo>
                <a:lnTo>
                  <a:pt x="300342" y="1397000"/>
                </a:lnTo>
                <a:lnTo>
                  <a:pt x="298437" y="1384300"/>
                </a:lnTo>
                <a:close/>
              </a:path>
              <a:path w="702944" h="1460500">
                <a:moveTo>
                  <a:pt x="695871" y="1384300"/>
                </a:moveTo>
                <a:lnTo>
                  <a:pt x="404126" y="1384300"/>
                </a:lnTo>
                <a:lnTo>
                  <a:pt x="401980" y="1397000"/>
                </a:lnTo>
                <a:lnTo>
                  <a:pt x="693953" y="1397000"/>
                </a:lnTo>
                <a:lnTo>
                  <a:pt x="695871" y="1384300"/>
                </a:lnTo>
                <a:close/>
              </a:path>
              <a:path w="702944" h="1460500">
                <a:moveTo>
                  <a:pt x="291973" y="1371600"/>
                </a:moveTo>
                <a:lnTo>
                  <a:pt x="3352" y="1371600"/>
                </a:lnTo>
                <a:lnTo>
                  <a:pt x="4787" y="1384300"/>
                </a:lnTo>
                <a:lnTo>
                  <a:pt x="293408" y="1384300"/>
                </a:lnTo>
                <a:lnTo>
                  <a:pt x="291973" y="1371600"/>
                </a:lnTo>
                <a:close/>
              </a:path>
              <a:path w="702944" h="1460500">
                <a:moveTo>
                  <a:pt x="699211" y="1371600"/>
                </a:moveTo>
                <a:lnTo>
                  <a:pt x="410591" y="1371600"/>
                </a:lnTo>
                <a:lnTo>
                  <a:pt x="409155" y="1384300"/>
                </a:lnTo>
                <a:lnTo>
                  <a:pt x="697776" y="1384300"/>
                </a:lnTo>
                <a:lnTo>
                  <a:pt x="699211" y="1371600"/>
                </a:lnTo>
                <a:close/>
              </a:path>
              <a:path w="702944" h="1460500">
                <a:moveTo>
                  <a:pt x="287439" y="1358900"/>
                </a:moveTo>
                <a:lnTo>
                  <a:pt x="1193" y="1358900"/>
                </a:lnTo>
                <a:lnTo>
                  <a:pt x="2146" y="1371600"/>
                </a:lnTo>
                <a:lnTo>
                  <a:pt x="289344" y="1371600"/>
                </a:lnTo>
                <a:lnTo>
                  <a:pt x="287439" y="1358900"/>
                </a:lnTo>
                <a:close/>
              </a:path>
              <a:path w="702944" h="1460500">
                <a:moveTo>
                  <a:pt x="701370" y="1358900"/>
                </a:moveTo>
                <a:lnTo>
                  <a:pt x="415124" y="1358900"/>
                </a:lnTo>
                <a:lnTo>
                  <a:pt x="413219" y="1371600"/>
                </a:lnTo>
                <a:lnTo>
                  <a:pt x="700417" y="1371600"/>
                </a:lnTo>
                <a:lnTo>
                  <a:pt x="701370" y="1358900"/>
                </a:lnTo>
                <a:close/>
              </a:path>
              <a:path w="702944" h="1460500">
                <a:moveTo>
                  <a:pt x="267106" y="101600"/>
                </a:moveTo>
                <a:lnTo>
                  <a:pt x="482" y="101600"/>
                </a:lnTo>
                <a:lnTo>
                  <a:pt x="0" y="114300"/>
                </a:lnTo>
                <a:lnTo>
                  <a:pt x="0" y="1346200"/>
                </a:lnTo>
                <a:lnTo>
                  <a:pt x="482" y="1358900"/>
                </a:lnTo>
                <a:lnTo>
                  <a:pt x="286232" y="1358900"/>
                </a:lnTo>
                <a:lnTo>
                  <a:pt x="285762" y="1346200"/>
                </a:lnTo>
                <a:lnTo>
                  <a:pt x="285521" y="1346200"/>
                </a:lnTo>
                <a:lnTo>
                  <a:pt x="285762" y="1333500"/>
                </a:lnTo>
                <a:lnTo>
                  <a:pt x="286715" y="1333500"/>
                </a:lnTo>
                <a:lnTo>
                  <a:pt x="287439" y="1320800"/>
                </a:lnTo>
                <a:lnTo>
                  <a:pt x="290537" y="1320800"/>
                </a:lnTo>
                <a:lnTo>
                  <a:pt x="291973" y="1308100"/>
                </a:lnTo>
                <a:lnTo>
                  <a:pt x="296519" y="1308100"/>
                </a:lnTo>
                <a:lnTo>
                  <a:pt x="298437" y="1295400"/>
                </a:lnTo>
                <a:lnTo>
                  <a:pt x="307047" y="1295400"/>
                </a:lnTo>
                <a:lnTo>
                  <a:pt x="314210" y="1282700"/>
                </a:lnTo>
                <a:lnTo>
                  <a:pt x="322821" y="1282700"/>
                </a:lnTo>
                <a:lnTo>
                  <a:pt x="328561" y="1270000"/>
                </a:lnTo>
                <a:lnTo>
                  <a:pt x="702563" y="1270000"/>
                </a:lnTo>
                <a:lnTo>
                  <a:pt x="702563" y="1219200"/>
                </a:lnTo>
                <a:lnTo>
                  <a:pt x="43764" y="1219200"/>
                </a:lnTo>
                <a:lnTo>
                  <a:pt x="43764" y="241300"/>
                </a:lnTo>
                <a:lnTo>
                  <a:pt x="702563" y="241300"/>
                </a:lnTo>
                <a:lnTo>
                  <a:pt x="702563" y="139700"/>
                </a:lnTo>
                <a:lnTo>
                  <a:pt x="267106" y="139700"/>
                </a:lnTo>
                <a:lnTo>
                  <a:pt x="265912" y="127000"/>
                </a:lnTo>
                <a:lnTo>
                  <a:pt x="263766" y="127000"/>
                </a:lnTo>
                <a:lnTo>
                  <a:pt x="263283" y="114300"/>
                </a:lnTo>
                <a:lnTo>
                  <a:pt x="265912" y="114300"/>
                </a:lnTo>
                <a:lnTo>
                  <a:pt x="267106" y="101600"/>
                </a:lnTo>
                <a:close/>
              </a:path>
              <a:path w="702944" h="1460500">
                <a:moveTo>
                  <a:pt x="702563" y="1270000"/>
                </a:moveTo>
                <a:lnTo>
                  <a:pt x="374002" y="1270000"/>
                </a:lnTo>
                <a:lnTo>
                  <a:pt x="379742" y="1282700"/>
                </a:lnTo>
                <a:lnTo>
                  <a:pt x="390740" y="1282700"/>
                </a:lnTo>
                <a:lnTo>
                  <a:pt x="395516" y="1295400"/>
                </a:lnTo>
                <a:lnTo>
                  <a:pt x="404126" y="1295400"/>
                </a:lnTo>
                <a:lnTo>
                  <a:pt x="406044" y="1308100"/>
                </a:lnTo>
                <a:lnTo>
                  <a:pt x="410591" y="1308100"/>
                </a:lnTo>
                <a:lnTo>
                  <a:pt x="412026" y="1320800"/>
                </a:lnTo>
                <a:lnTo>
                  <a:pt x="415124" y="1320800"/>
                </a:lnTo>
                <a:lnTo>
                  <a:pt x="415848" y="1333500"/>
                </a:lnTo>
                <a:lnTo>
                  <a:pt x="416801" y="1333500"/>
                </a:lnTo>
                <a:lnTo>
                  <a:pt x="417042" y="1346200"/>
                </a:lnTo>
                <a:lnTo>
                  <a:pt x="416801" y="1346200"/>
                </a:lnTo>
                <a:lnTo>
                  <a:pt x="416331" y="1358900"/>
                </a:lnTo>
                <a:lnTo>
                  <a:pt x="702081" y="1358900"/>
                </a:lnTo>
                <a:lnTo>
                  <a:pt x="702563" y="1346200"/>
                </a:lnTo>
                <a:lnTo>
                  <a:pt x="702563" y="1270000"/>
                </a:lnTo>
                <a:close/>
              </a:path>
              <a:path w="702944" h="1460500">
                <a:moveTo>
                  <a:pt x="702563" y="241300"/>
                </a:moveTo>
                <a:lnTo>
                  <a:pt x="658799" y="241300"/>
                </a:lnTo>
                <a:lnTo>
                  <a:pt x="658799" y="1219200"/>
                </a:lnTo>
                <a:lnTo>
                  <a:pt x="702563" y="1219200"/>
                </a:lnTo>
                <a:lnTo>
                  <a:pt x="702563" y="241300"/>
                </a:lnTo>
                <a:close/>
              </a:path>
              <a:path w="702944" h="1460500">
                <a:moveTo>
                  <a:pt x="702081" y="101600"/>
                </a:moveTo>
                <a:lnTo>
                  <a:pt x="435216" y="101600"/>
                </a:lnTo>
                <a:lnTo>
                  <a:pt x="436410" y="114300"/>
                </a:lnTo>
                <a:lnTo>
                  <a:pt x="439280" y="114300"/>
                </a:lnTo>
                <a:lnTo>
                  <a:pt x="438797" y="127000"/>
                </a:lnTo>
                <a:lnTo>
                  <a:pt x="436410" y="127000"/>
                </a:lnTo>
                <a:lnTo>
                  <a:pt x="435216" y="139700"/>
                </a:lnTo>
                <a:lnTo>
                  <a:pt x="702563" y="139700"/>
                </a:lnTo>
                <a:lnTo>
                  <a:pt x="702563" y="114300"/>
                </a:lnTo>
                <a:lnTo>
                  <a:pt x="702081" y="101600"/>
                </a:lnTo>
                <a:close/>
              </a:path>
              <a:path w="702944" h="1460500">
                <a:moveTo>
                  <a:pt x="699211" y="88900"/>
                </a:moveTo>
                <a:lnTo>
                  <a:pt x="3352" y="88900"/>
                </a:lnTo>
                <a:lnTo>
                  <a:pt x="2146" y="101600"/>
                </a:lnTo>
                <a:lnTo>
                  <a:pt x="700417" y="101600"/>
                </a:lnTo>
                <a:lnTo>
                  <a:pt x="699211" y="88900"/>
                </a:lnTo>
                <a:close/>
              </a:path>
              <a:path w="702944" h="1460500">
                <a:moveTo>
                  <a:pt x="695871" y="76200"/>
                </a:moveTo>
                <a:lnTo>
                  <a:pt x="6451" y="76200"/>
                </a:lnTo>
                <a:lnTo>
                  <a:pt x="4787" y="88900"/>
                </a:lnTo>
                <a:lnTo>
                  <a:pt x="697776" y="88900"/>
                </a:lnTo>
                <a:lnTo>
                  <a:pt x="695871" y="76200"/>
                </a:lnTo>
                <a:close/>
              </a:path>
              <a:path w="702944" h="1460500">
                <a:moveTo>
                  <a:pt x="691565" y="63500"/>
                </a:moveTo>
                <a:lnTo>
                  <a:pt x="10756" y="63500"/>
                </a:lnTo>
                <a:lnTo>
                  <a:pt x="8369" y="76200"/>
                </a:lnTo>
                <a:lnTo>
                  <a:pt x="693953" y="76200"/>
                </a:lnTo>
                <a:lnTo>
                  <a:pt x="691565" y="63500"/>
                </a:lnTo>
                <a:close/>
              </a:path>
              <a:path w="702944" h="1460500">
                <a:moveTo>
                  <a:pt x="686536" y="50800"/>
                </a:moveTo>
                <a:lnTo>
                  <a:pt x="15786" y="50800"/>
                </a:lnTo>
                <a:lnTo>
                  <a:pt x="13157" y="63500"/>
                </a:lnTo>
                <a:lnTo>
                  <a:pt x="689178" y="63500"/>
                </a:lnTo>
                <a:lnTo>
                  <a:pt x="686536" y="50800"/>
                </a:lnTo>
                <a:close/>
              </a:path>
              <a:path w="702944" h="1460500">
                <a:moveTo>
                  <a:pt x="677456" y="38100"/>
                </a:moveTo>
                <a:lnTo>
                  <a:pt x="24866" y="38100"/>
                </a:lnTo>
                <a:lnTo>
                  <a:pt x="21755" y="50800"/>
                </a:lnTo>
                <a:lnTo>
                  <a:pt x="680808" y="50800"/>
                </a:lnTo>
                <a:lnTo>
                  <a:pt x="677456" y="38100"/>
                </a:lnTo>
                <a:close/>
              </a:path>
              <a:path w="702944" h="1460500">
                <a:moveTo>
                  <a:pt x="666457" y="25400"/>
                </a:moveTo>
                <a:lnTo>
                  <a:pt x="35864" y="25400"/>
                </a:lnTo>
                <a:lnTo>
                  <a:pt x="32283" y="38100"/>
                </a:lnTo>
                <a:lnTo>
                  <a:pt x="670280" y="38100"/>
                </a:lnTo>
                <a:lnTo>
                  <a:pt x="666457" y="25400"/>
                </a:lnTo>
                <a:close/>
              </a:path>
              <a:path w="702944" h="1460500">
                <a:moveTo>
                  <a:pt x="649478" y="12700"/>
                </a:moveTo>
                <a:lnTo>
                  <a:pt x="48539" y="12700"/>
                </a:lnTo>
                <a:lnTo>
                  <a:pt x="44005" y="25400"/>
                </a:lnTo>
                <a:lnTo>
                  <a:pt x="658558" y="25400"/>
                </a:lnTo>
                <a:lnTo>
                  <a:pt x="649478" y="12700"/>
                </a:lnTo>
                <a:close/>
              </a:path>
              <a:path w="702944" h="1460500">
                <a:moveTo>
                  <a:pt x="630351" y="0"/>
                </a:moveTo>
                <a:lnTo>
                  <a:pt x="71983" y="0"/>
                </a:lnTo>
                <a:lnTo>
                  <a:pt x="67195" y="12700"/>
                </a:lnTo>
                <a:lnTo>
                  <a:pt x="635368" y="12700"/>
                </a:lnTo>
                <a:lnTo>
                  <a:pt x="630351" y="0"/>
                </a:lnTo>
                <a:close/>
              </a:path>
            </a:pathLst>
          </a:custGeom>
          <a:solidFill>
            <a:srgbClr val="F3A1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93622" y="2216810"/>
            <a:ext cx="3664585" cy="24650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6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习完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率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7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每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日学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时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长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与时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段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分布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5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后练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对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错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率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力诊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断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等级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情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境模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拟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关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键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行为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平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均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星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5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团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队中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个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据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1565" y="2230076"/>
            <a:ext cx="5195570" cy="24650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7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团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队学习积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极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性、能力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兴趣度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习行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为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惯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，学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自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觉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度分析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5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对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课程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知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识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点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的理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解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（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可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交叉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分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析）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当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前能力状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态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（多能力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间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可相关分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析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）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分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析关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键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的强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弱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和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稳定</a:t>
            </a:r>
            <a:r>
              <a:rPr sz="2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程</a:t>
            </a:r>
            <a:r>
              <a:rPr sz="2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度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5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团队趋势与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个人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特</a:t>
            </a:r>
            <a:r>
              <a:rPr sz="2200" spc="-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性对</a:t>
            </a:r>
            <a:r>
              <a:rPr sz="220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比</a:t>
            </a:r>
            <a:r>
              <a:rPr sz="2200" spc="-4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（</a:t>
            </a:r>
            <a:r>
              <a:rPr sz="2200" spc="-40" dirty="0">
                <a:solidFill>
                  <a:srgbClr val="F3A133"/>
                </a:solidFill>
                <a:latin typeface="Verdana" panose="020B0604030504040204"/>
                <a:cs typeface="Verdana" panose="020B0604030504040204"/>
              </a:rPr>
              <a:t>follow-up</a:t>
            </a:r>
            <a:r>
              <a:rPr sz="2200" spc="-4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）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50308" y="3113531"/>
            <a:ext cx="546100" cy="631190"/>
          </a:xfrm>
          <a:custGeom>
            <a:avLst/>
            <a:gdLst/>
            <a:ahLst/>
            <a:cxnLst/>
            <a:rect l="l" t="t" r="r" b="b"/>
            <a:pathLst>
              <a:path w="546100" h="631189">
                <a:moveTo>
                  <a:pt x="505968" y="394335"/>
                </a:moveTo>
                <a:lnTo>
                  <a:pt x="266573" y="394335"/>
                </a:lnTo>
                <a:lnTo>
                  <a:pt x="266573" y="315468"/>
                </a:lnTo>
                <a:lnTo>
                  <a:pt x="0" y="473214"/>
                </a:lnTo>
                <a:lnTo>
                  <a:pt x="266573" y="630936"/>
                </a:lnTo>
                <a:lnTo>
                  <a:pt x="266573" y="552069"/>
                </a:lnTo>
                <a:lnTo>
                  <a:pt x="505968" y="552069"/>
                </a:lnTo>
                <a:lnTo>
                  <a:pt x="505968" y="394335"/>
                </a:lnTo>
                <a:close/>
              </a:path>
              <a:path w="546100" h="631189">
                <a:moveTo>
                  <a:pt x="545592" y="157734"/>
                </a:moveTo>
                <a:lnTo>
                  <a:pt x="279019" y="0"/>
                </a:lnTo>
                <a:lnTo>
                  <a:pt x="279019" y="78867"/>
                </a:lnTo>
                <a:lnTo>
                  <a:pt x="38100" y="78867"/>
                </a:lnTo>
                <a:lnTo>
                  <a:pt x="38100" y="236601"/>
                </a:lnTo>
                <a:lnTo>
                  <a:pt x="279019" y="236601"/>
                </a:lnTo>
                <a:lnTo>
                  <a:pt x="279019" y="315468"/>
                </a:lnTo>
                <a:lnTo>
                  <a:pt x="545592" y="157734"/>
                </a:lnTo>
                <a:close/>
              </a:path>
            </a:pathLst>
          </a:custGeom>
          <a:solidFill>
            <a:srgbClr val="F8A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1505" y="551815"/>
            <a:ext cx="3695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如何让数据说话？</a:t>
            </a:r>
            <a:endParaRPr spc="-5" dirty="0">
              <a:solidFill>
                <a:srgbClr val="FFFFFF"/>
              </a:solidFill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201" y="6210680"/>
            <a:ext cx="2765425" cy="447675"/>
            <a:chOff x="84201" y="6210680"/>
            <a:chExt cx="2765425" cy="447675"/>
          </a:xfrm>
        </p:grpSpPr>
        <p:sp>
          <p:nvSpPr>
            <p:cNvPr id="10" name="object 10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68602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68602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22781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5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22781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5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348" y="1029157"/>
            <a:ext cx="68376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线上</a:t>
            </a:r>
            <a:r>
              <a:rPr sz="4400" spc="-15" dirty="0"/>
              <a:t>学习</a:t>
            </a:r>
            <a:r>
              <a:rPr sz="4400" spc="-1025" dirty="0"/>
              <a:t> </a:t>
            </a:r>
            <a:r>
              <a:rPr sz="4400" spc="-1175" dirty="0">
                <a:latin typeface="Verdana" panose="020B0604030504040204"/>
                <a:cs typeface="Verdana" panose="020B0604030504040204"/>
              </a:rPr>
              <a:t>=</a:t>
            </a:r>
            <a:r>
              <a:rPr sz="4400" spc="-969" dirty="0">
                <a:latin typeface="Verdana" panose="020B0604030504040204"/>
                <a:cs typeface="Verdana" panose="020B0604030504040204"/>
              </a:rPr>
              <a:t> </a:t>
            </a:r>
            <a:r>
              <a:rPr sz="4400" dirty="0"/>
              <a:t>现实</a:t>
            </a:r>
            <a:r>
              <a:rPr sz="4400" spc="-15" dirty="0"/>
              <a:t>版</a:t>
            </a:r>
            <a:r>
              <a:rPr sz="4400" spc="-5" dirty="0"/>
              <a:t>评</a:t>
            </a:r>
            <a:r>
              <a:rPr sz="4400" spc="-15" dirty="0"/>
              <a:t>鉴中心</a:t>
            </a:r>
            <a:endParaRPr sz="4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176" y="2176652"/>
            <a:ext cx="3935095" cy="362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多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维度的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习数据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黑体" panose="02010609060101010101" charset="-122"/>
              <a:cs typeface="黑体" panose="02010609060101010101" charset="-122"/>
            </a:endParaRPr>
          </a:p>
          <a:p>
            <a:pPr marL="815975" marR="975360" indent="35623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8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强 </a:t>
            </a:r>
            <a:r>
              <a:rPr sz="28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提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升愿意</a:t>
            </a:r>
            <a:r>
              <a:rPr sz="28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度高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L="283845">
              <a:lnSpc>
                <a:spcPct val="100000"/>
              </a:lnSpc>
            </a:pPr>
            <a:r>
              <a:rPr sz="28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够组织</a:t>
            </a:r>
            <a:r>
              <a:rPr sz="28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转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型脚步的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R="160020" algn="ctr">
              <a:lnSpc>
                <a:spcPct val="100000"/>
              </a:lnSpc>
              <a:spcBef>
                <a:spcPts val="20"/>
              </a:spcBef>
            </a:pPr>
            <a:r>
              <a:rPr sz="3600" b="1" u="heavy" spc="-10" dirty="0">
                <a:solidFill>
                  <a:srgbClr val="F9A11A"/>
                </a:solidFill>
                <a:uFill>
                  <a:solidFill>
                    <a:srgbClr val="F9A11A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人才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凸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显企业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内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部的发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展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机会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201" y="6210680"/>
            <a:ext cx="1090930" cy="447675"/>
            <a:chOff x="84201" y="6210680"/>
            <a:chExt cx="1090930" cy="447675"/>
          </a:xfrm>
        </p:grpSpPr>
        <p:sp>
          <p:nvSpPr>
            <p:cNvPr id="6" name="object 6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913257" y="6210680"/>
            <a:ext cx="1936750" cy="447675"/>
            <a:chOff x="913257" y="6210680"/>
            <a:chExt cx="1936750" cy="447675"/>
          </a:xfrm>
        </p:grpSpPr>
        <p:sp>
          <p:nvSpPr>
            <p:cNvPr id="9" name="object 9"/>
            <p:cNvSpPr/>
            <p:nvPr/>
          </p:nvSpPr>
          <p:spPr>
            <a:xfrm>
              <a:off x="1768602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68602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22782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5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782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5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88566" y="3428746"/>
            <a:ext cx="2824480" cy="873760"/>
            <a:chOff x="1988566" y="3428746"/>
            <a:chExt cx="2824480" cy="873760"/>
          </a:xfrm>
        </p:grpSpPr>
        <p:sp>
          <p:nvSpPr>
            <p:cNvPr id="4" name="object 4"/>
            <p:cNvSpPr/>
            <p:nvPr/>
          </p:nvSpPr>
          <p:spPr>
            <a:xfrm>
              <a:off x="1994916" y="3435096"/>
              <a:ext cx="2811780" cy="861060"/>
            </a:xfrm>
            <a:custGeom>
              <a:avLst/>
              <a:gdLst/>
              <a:ahLst/>
              <a:cxnLst/>
              <a:rect l="l" t="t" r="r" b="b"/>
              <a:pathLst>
                <a:path w="2811779" h="861060">
                  <a:moveTo>
                    <a:pt x="2668270" y="0"/>
                  </a:moveTo>
                  <a:lnTo>
                    <a:pt x="143509" y="0"/>
                  </a:lnTo>
                  <a:lnTo>
                    <a:pt x="98153" y="7317"/>
                  </a:lnTo>
                  <a:lnTo>
                    <a:pt x="58759" y="27692"/>
                  </a:lnTo>
                  <a:lnTo>
                    <a:pt x="27692" y="58759"/>
                  </a:lnTo>
                  <a:lnTo>
                    <a:pt x="7317" y="98153"/>
                  </a:lnTo>
                  <a:lnTo>
                    <a:pt x="0" y="143509"/>
                  </a:lnTo>
                  <a:lnTo>
                    <a:pt x="0" y="717549"/>
                  </a:lnTo>
                  <a:lnTo>
                    <a:pt x="7317" y="762906"/>
                  </a:lnTo>
                  <a:lnTo>
                    <a:pt x="27692" y="802300"/>
                  </a:lnTo>
                  <a:lnTo>
                    <a:pt x="58759" y="833367"/>
                  </a:lnTo>
                  <a:lnTo>
                    <a:pt x="98153" y="853742"/>
                  </a:lnTo>
                  <a:lnTo>
                    <a:pt x="143509" y="861059"/>
                  </a:lnTo>
                  <a:lnTo>
                    <a:pt x="2668270" y="861059"/>
                  </a:lnTo>
                  <a:lnTo>
                    <a:pt x="2713626" y="853742"/>
                  </a:lnTo>
                  <a:lnTo>
                    <a:pt x="2753020" y="833367"/>
                  </a:lnTo>
                  <a:lnTo>
                    <a:pt x="2784087" y="802300"/>
                  </a:lnTo>
                  <a:lnTo>
                    <a:pt x="2804462" y="762906"/>
                  </a:lnTo>
                  <a:lnTo>
                    <a:pt x="2811780" y="717549"/>
                  </a:lnTo>
                  <a:lnTo>
                    <a:pt x="2811780" y="143509"/>
                  </a:lnTo>
                  <a:lnTo>
                    <a:pt x="2804462" y="98153"/>
                  </a:lnTo>
                  <a:lnTo>
                    <a:pt x="2784087" y="58759"/>
                  </a:lnTo>
                  <a:lnTo>
                    <a:pt x="2753020" y="27692"/>
                  </a:lnTo>
                  <a:lnTo>
                    <a:pt x="2713626" y="7317"/>
                  </a:lnTo>
                  <a:lnTo>
                    <a:pt x="26682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94916" y="3435096"/>
              <a:ext cx="2811780" cy="861060"/>
            </a:xfrm>
            <a:custGeom>
              <a:avLst/>
              <a:gdLst/>
              <a:ahLst/>
              <a:cxnLst/>
              <a:rect l="l" t="t" r="r" b="b"/>
              <a:pathLst>
                <a:path w="2811779" h="861060">
                  <a:moveTo>
                    <a:pt x="0" y="143509"/>
                  </a:moveTo>
                  <a:lnTo>
                    <a:pt x="7317" y="98153"/>
                  </a:lnTo>
                  <a:lnTo>
                    <a:pt x="27692" y="58759"/>
                  </a:lnTo>
                  <a:lnTo>
                    <a:pt x="58759" y="27692"/>
                  </a:lnTo>
                  <a:lnTo>
                    <a:pt x="98153" y="7317"/>
                  </a:lnTo>
                  <a:lnTo>
                    <a:pt x="143509" y="0"/>
                  </a:lnTo>
                  <a:lnTo>
                    <a:pt x="2668270" y="0"/>
                  </a:lnTo>
                  <a:lnTo>
                    <a:pt x="2713626" y="7317"/>
                  </a:lnTo>
                  <a:lnTo>
                    <a:pt x="2753020" y="27692"/>
                  </a:lnTo>
                  <a:lnTo>
                    <a:pt x="2784087" y="58759"/>
                  </a:lnTo>
                  <a:lnTo>
                    <a:pt x="2804462" y="98153"/>
                  </a:lnTo>
                  <a:lnTo>
                    <a:pt x="2811780" y="143509"/>
                  </a:lnTo>
                  <a:lnTo>
                    <a:pt x="2811780" y="717549"/>
                  </a:lnTo>
                  <a:lnTo>
                    <a:pt x="2804462" y="762906"/>
                  </a:lnTo>
                  <a:lnTo>
                    <a:pt x="2784087" y="802300"/>
                  </a:lnTo>
                  <a:lnTo>
                    <a:pt x="2753020" y="833367"/>
                  </a:lnTo>
                  <a:lnTo>
                    <a:pt x="2713626" y="853742"/>
                  </a:lnTo>
                  <a:lnTo>
                    <a:pt x="2668270" y="861059"/>
                  </a:lnTo>
                  <a:lnTo>
                    <a:pt x="143509" y="861059"/>
                  </a:lnTo>
                  <a:lnTo>
                    <a:pt x="98153" y="853742"/>
                  </a:lnTo>
                  <a:lnTo>
                    <a:pt x="58759" y="833367"/>
                  </a:lnTo>
                  <a:lnTo>
                    <a:pt x="27692" y="802300"/>
                  </a:lnTo>
                  <a:lnTo>
                    <a:pt x="7317" y="762906"/>
                  </a:lnTo>
                  <a:lnTo>
                    <a:pt x="0" y="717549"/>
                  </a:lnTo>
                  <a:lnTo>
                    <a:pt x="0" y="143509"/>
                  </a:lnTo>
                  <a:close/>
                </a:path>
              </a:pathLst>
            </a:custGeom>
            <a:ln w="12700">
              <a:solidFill>
                <a:srgbClr val="F3A1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9419843" y="3971544"/>
            <a:ext cx="2772410" cy="2658110"/>
          </a:xfrm>
          <a:custGeom>
            <a:avLst/>
            <a:gdLst/>
            <a:ahLst/>
            <a:cxnLst/>
            <a:rect l="l" t="t" r="r" b="b"/>
            <a:pathLst>
              <a:path w="2772409" h="2658109">
                <a:moveTo>
                  <a:pt x="1386077" y="0"/>
                </a:moveTo>
                <a:lnTo>
                  <a:pt x="1336360" y="838"/>
                </a:lnTo>
                <a:lnTo>
                  <a:pt x="1287084" y="3336"/>
                </a:lnTo>
                <a:lnTo>
                  <a:pt x="1238277" y="7465"/>
                </a:lnTo>
                <a:lnTo>
                  <a:pt x="1189970" y="13197"/>
                </a:lnTo>
                <a:lnTo>
                  <a:pt x="1142191" y="20503"/>
                </a:lnTo>
                <a:lnTo>
                  <a:pt x="1094970" y="29356"/>
                </a:lnTo>
                <a:lnTo>
                  <a:pt x="1048336" y="39727"/>
                </a:lnTo>
                <a:lnTo>
                  <a:pt x="1002318" y="51589"/>
                </a:lnTo>
                <a:lnTo>
                  <a:pt x="956946" y="64913"/>
                </a:lnTo>
                <a:lnTo>
                  <a:pt x="912249" y="79671"/>
                </a:lnTo>
                <a:lnTo>
                  <a:pt x="868257" y="95835"/>
                </a:lnTo>
                <a:lnTo>
                  <a:pt x="824998" y="113377"/>
                </a:lnTo>
                <a:lnTo>
                  <a:pt x="782502" y="132268"/>
                </a:lnTo>
                <a:lnTo>
                  <a:pt x="740799" y="152482"/>
                </a:lnTo>
                <a:lnTo>
                  <a:pt x="699917" y="173989"/>
                </a:lnTo>
                <a:lnTo>
                  <a:pt x="659885" y="196761"/>
                </a:lnTo>
                <a:lnTo>
                  <a:pt x="620735" y="220771"/>
                </a:lnTo>
                <a:lnTo>
                  <a:pt x="582493" y="245990"/>
                </a:lnTo>
                <a:lnTo>
                  <a:pt x="545191" y="272390"/>
                </a:lnTo>
                <a:lnTo>
                  <a:pt x="508856" y="299943"/>
                </a:lnTo>
                <a:lnTo>
                  <a:pt x="473519" y="328621"/>
                </a:lnTo>
                <a:lnTo>
                  <a:pt x="439209" y="358395"/>
                </a:lnTo>
                <a:lnTo>
                  <a:pt x="405955" y="389239"/>
                </a:lnTo>
                <a:lnTo>
                  <a:pt x="373786" y="421123"/>
                </a:lnTo>
                <a:lnTo>
                  <a:pt x="342732" y="454019"/>
                </a:lnTo>
                <a:lnTo>
                  <a:pt x="312822" y="487900"/>
                </a:lnTo>
                <a:lnTo>
                  <a:pt x="284085" y="522736"/>
                </a:lnTo>
                <a:lnTo>
                  <a:pt x="256551" y="558501"/>
                </a:lnTo>
                <a:lnTo>
                  <a:pt x="230249" y="595166"/>
                </a:lnTo>
                <a:lnTo>
                  <a:pt x="205208" y="632703"/>
                </a:lnTo>
                <a:lnTo>
                  <a:pt x="181458" y="671084"/>
                </a:lnTo>
                <a:lnTo>
                  <a:pt x="159027" y="710280"/>
                </a:lnTo>
                <a:lnTo>
                  <a:pt x="137946" y="750264"/>
                </a:lnTo>
                <a:lnTo>
                  <a:pt x="118243" y="791007"/>
                </a:lnTo>
                <a:lnTo>
                  <a:pt x="99948" y="832481"/>
                </a:lnTo>
                <a:lnTo>
                  <a:pt x="83090" y="874659"/>
                </a:lnTo>
                <a:lnTo>
                  <a:pt x="67699" y="917512"/>
                </a:lnTo>
                <a:lnTo>
                  <a:pt x="53803" y="961012"/>
                </a:lnTo>
                <a:lnTo>
                  <a:pt x="41432" y="1005130"/>
                </a:lnTo>
                <a:lnTo>
                  <a:pt x="30616" y="1049840"/>
                </a:lnTo>
                <a:lnTo>
                  <a:pt x="21383" y="1095112"/>
                </a:lnTo>
                <a:lnTo>
                  <a:pt x="13763" y="1140918"/>
                </a:lnTo>
                <a:lnTo>
                  <a:pt x="7785" y="1187231"/>
                </a:lnTo>
                <a:lnTo>
                  <a:pt x="3479" y="1234023"/>
                </a:lnTo>
                <a:lnTo>
                  <a:pt x="874" y="1281264"/>
                </a:lnTo>
                <a:lnTo>
                  <a:pt x="0" y="1328927"/>
                </a:lnTo>
                <a:lnTo>
                  <a:pt x="874" y="1376592"/>
                </a:lnTo>
                <a:lnTo>
                  <a:pt x="3479" y="1423834"/>
                </a:lnTo>
                <a:lnTo>
                  <a:pt x="7785" y="1470626"/>
                </a:lnTo>
                <a:lnTo>
                  <a:pt x="13763" y="1516939"/>
                </a:lnTo>
                <a:lnTo>
                  <a:pt x="21383" y="1562747"/>
                </a:lnTo>
                <a:lnTo>
                  <a:pt x="30616" y="1608019"/>
                </a:lnTo>
                <a:lnTo>
                  <a:pt x="41432" y="1652729"/>
                </a:lnTo>
                <a:lnTo>
                  <a:pt x="53803" y="1696848"/>
                </a:lnTo>
                <a:lnTo>
                  <a:pt x="67699" y="1740348"/>
                </a:lnTo>
                <a:lnTo>
                  <a:pt x="83090" y="1783201"/>
                </a:lnTo>
                <a:lnTo>
                  <a:pt x="99948" y="1825379"/>
                </a:lnTo>
                <a:lnTo>
                  <a:pt x="118243" y="1866854"/>
                </a:lnTo>
                <a:lnTo>
                  <a:pt x="137946" y="1907597"/>
                </a:lnTo>
                <a:lnTo>
                  <a:pt x="159027" y="1947581"/>
                </a:lnTo>
                <a:lnTo>
                  <a:pt x="181458" y="1986777"/>
                </a:lnTo>
                <a:lnTo>
                  <a:pt x="205208" y="2025158"/>
                </a:lnTo>
                <a:lnTo>
                  <a:pt x="230249" y="2062694"/>
                </a:lnTo>
                <a:lnTo>
                  <a:pt x="256551" y="2099359"/>
                </a:lnTo>
                <a:lnTo>
                  <a:pt x="284085" y="2135124"/>
                </a:lnTo>
                <a:lnTo>
                  <a:pt x="312822" y="2169961"/>
                </a:lnTo>
                <a:lnTo>
                  <a:pt x="342732" y="2203841"/>
                </a:lnTo>
                <a:lnTo>
                  <a:pt x="373786" y="2236737"/>
                </a:lnTo>
                <a:lnTo>
                  <a:pt x="405955" y="2268621"/>
                </a:lnTo>
                <a:lnTo>
                  <a:pt x="439209" y="2299464"/>
                </a:lnTo>
                <a:lnTo>
                  <a:pt x="473519" y="2329239"/>
                </a:lnTo>
                <a:lnTo>
                  <a:pt x="508856" y="2357916"/>
                </a:lnTo>
                <a:lnTo>
                  <a:pt x="545191" y="2385469"/>
                </a:lnTo>
                <a:lnTo>
                  <a:pt x="582493" y="2411869"/>
                </a:lnTo>
                <a:lnTo>
                  <a:pt x="620735" y="2437088"/>
                </a:lnTo>
                <a:lnTo>
                  <a:pt x="659885" y="2461097"/>
                </a:lnTo>
                <a:lnTo>
                  <a:pt x="699917" y="2483869"/>
                </a:lnTo>
                <a:lnTo>
                  <a:pt x="740799" y="2505376"/>
                </a:lnTo>
                <a:lnTo>
                  <a:pt x="782502" y="2525589"/>
                </a:lnTo>
                <a:lnTo>
                  <a:pt x="824998" y="2544480"/>
                </a:lnTo>
                <a:lnTo>
                  <a:pt x="868257" y="2562022"/>
                </a:lnTo>
                <a:lnTo>
                  <a:pt x="912249" y="2578186"/>
                </a:lnTo>
                <a:lnTo>
                  <a:pt x="956946" y="2592944"/>
                </a:lnTo>
                <a:lnTo>
                  <a:pt x="1002318" y="2606267"/>
                </a:lnTo>
                <a:lnTo>
                  <a:pt x="1048336" y="2618129"/>
                </a:lnTo>
                <a:lnTo>
                  <a:pt x="1094970" y="2628500"/>
                </a:lnTo>
                <a:lnTo>
                  <a:pt x="1142191" y="2637352"/>
                </a:lnTo>
                <a:lnTo>
                  <a:pt x="1189970" y="2644659"/>
                </a:lnTo>
                <a:lnTo>
                  <a:pt x="1238277" y="2650390"/>
                </a:lnTo>
                <a:lnTo>
                  <a:pt x="1287084" y="2654519"/>
                </a:lnTo>
                <a:lnTo>
                  <a:pt x="1336360" y="2657017"/>
                </a:lnTo>
                <a:lnTo>
                  <a:pt x="1386077" y="2657855"/>
                </a:lnTo>
                <a:lnTo>
                  <a:pt x="1435795" y="2657017"/>
                </a:lnTo>
                <a:lnTo>
                  <a:pt x="1485071" y="2654519"/>
                </a:lnTo>
                <a:lnTo>
                  <a:pt x="1533878" y="2650390"/>
                </a:lnTo>
                <a:lnTo>
                  <a:pt x="1582185" y="2644659"/>
                </a:lnTo>
                <a:lnTo>
                  <a:pt x="1629964" y="2637352"/>
                </a:lnTo>
                <a:lnTo>
                  <a:pt x="1677185" y="2628500"/>
                </a:lnTo>
                <a:lnTo>
                  <a:pt x="1723819" y="2618129"/>
                </a:lnTo>
                <a:lnTo>
                  <a:pt x="1769837" y="2606267"/>
                </a:lnTo>
                <a:lnTo>
                  <a:pt x="1815209" y="2592944"/>
                </a:lnTo>
                <a:lnTo>
                  <a:pt x="1859906" y="2578186"/>
                </a:lnTo>
                <a:lnTo>
                  <a:pt x="1903898" y="2562022"/>
                </a:lnTo>
                <a:lnTo>
                  <a:pt x="1947157" y="2544480"/>
                </a:lnTo>
                <a:lnTo>
                  <a:pt x="1989653" y="2525589"/>
                </a:lnTo>
                <a:lnTo>
                  <a:pt x="2031356" y="2505376"/>
                </a:lnTo>
                <a:lnTo>
                  <a:pt x="2072238" y="2483869"/>
                </a:lnTo>
                <a:lnTo>
                  <a:pt x="2112270" y="2461097"/>
                </a:lnTo>
                <a:lnTo>
                  <a:pt x="2151420" y="2437088"/>
                </a:lnTo>
                <a:lnTo>
                  <a:pt x="2189662" y="2411869"/>
                </a:lnTo>
                <a:lnTo>
                  <a:pt x="2226964" y="2385469"/>
                </a:lnTo>
                <a:lnTo>
                  <a:pt x="2263299" y="2357916"/>
                </a:lnTo>
                <a:lnTo>
                  <a:pt x="2298636" y="2329239"/>
                </a:lnTo>
                <a:lnTo>
                  <a:pt x="2332946" y="2299464"/>
                </a:lnTo>
                <a:lnTo>
                  <a:pt x="2366200" y="2268621"/>
                </a:lnTo>
                <a:lnTo>
                  <a:pt x="2398369" y="2236737"/>
                </a:lnTo>
                <a:lnTo>
                  <a:pt x="2429423" y="2203841"/>
                </a:lnTo>
                <a:lnTo>
                  <a:pt x="2459333" y="2169961"/>
                </a:lnTo>
                <a:lnTo>
                  <a:pt x="2488070" y="2135124"/>
                </a:lnTo>
                <a:lnTo>
                  <a:pt x="2515604" y="2099359"/>
                </a:lnTo>
                <a:lnTo>
                  <a:pt x="2541906" y="2062694"/>
                </a:lnTo>
                <a:lnTo>
                  <a:pt x="2566947" y="2025158"/>
                </a:lnTo>
                <a:lnTo>
                  <a:pt x="2590697" y="1986777"/>
                </a:lnTo>
                <a:lnTo>
                  <a:pt x="2613128" y="1947581"/>
                </a:lnTo>
                <a:lnTo>
                  <a:pt x="2634209" y="1907597"/>
                </a:lnTo>
                <a:lnTo>
                  <a:pt x="2653912" y="1866854"/>
                </a:lnTo>
                <a:lnTo>
                  <a:pt x="2672207" y="1825379"/>
                </a:lnTo>
                <a:lnTo>
                  <a:pt x="2689065" y="1783201"/>
                </a:lnTo>
                <a:lnTo>
                  <a:pt x="2704456" y="1740348"/>
                </a:lnTo>
                <a:lnTo>
                  <a:pt x="2718352" y="1696848"/>
                </a:lnTo>
                <a:lnTo>
                  <a:pt x="2730723" y="1652729"/>
                </a:lnTo>
                <a:lnTo>
                  <a:pt x="2741539" y="1608019"/>
                </a:lnTo>
                <a:lnTo>
                  <a:pt x="2750772" y="1562747"/>
                </a:lnTo>
                <a:lnTo>
                  <a:pt x="2758392" y="1516939"/>
                </a:lnTo>
                <a:lnTo>
                  <a:pt x="2764370" y="1470626"/>
                </a:lnTo>
                <a:lnTo>
                  <a:pt x="2768676" y="1423834"/>
                </a:lnTo>
                <a:lnTo>
                  <a:pt x="2771281" y="1376592"/>
                </a:lnTo>
                <a:lnTo>
                  <a:pt x="2772155" y="1328927"/>
                </a:lnTo>
                <a:lnTo>
                  <a:pt x="2771281" y="1281264"/>
                </a:lnTo>
                <a:lnTo>
                  <a:pt x="2768676" y="1234023"/>
                </a:lnTo>
                <a:lnTo>
                  <a:pt x="2764370" y="1187231"/>
                </a:lnTo>
                <a:lnTo>
                  <a:pt x="2758392" y="1140918"/>
                </a:lnTo>
                <a:lnTo>
                  <a:pt x="2750772" y="1095112"/>
                </a:lnTo>
                <a:lnTo>
                  <a:pt x="2741539" y="1049840"/>
                </a:lnTo>
                <a:lnTo>
                  <a:pt x="2730723" y="1005130"/>
                </a:lnTo>
                <a:lnTo>
                  <a:pt x="2718352" y="961012"/>
                </a:lnTo>
                <a:lnTo>
                  <a:pt x="2704456" y="917512"/>
                </a:lnTo>
                <a:lnTo>
                  <a:pt x="2689065" y="874659"/>
                </a:lnTo>
                <a:lnTo>
                  <a:pt x="2672207" y="832481"/>
                </a:lnTo>
                <a:lnTo>
                  <a:pt x="2653912" y="791007"/>
                </a:lnTo>
                <a:lnTo>
                  <a:pt x="2634209" y="750264"/>
                </a:lnTo>
                <a:lnTo>
                  <a:pt x="2613128" y="710280"/>
                </a:lnTo>
                <a:lnTo>
                  <a:pt x="2590697" y="671084"/>
                </a:lnTo>
                <a:lnTo>
                  <a:pt x="2566947" y="632703"/>
                </a:lnTo>
                <a:lnTo>
                  <a:pt x="2541906" y="595166"/>
                </a:lnTo>
                <a:lnTo>
                  <a:pt x="2515604" y="558501"/>
                </a:lnTo>
                <a:lnTo>
                  <a:pt x="2488070" y="522736"/>
                </a:lnTo>
                <a:lnTo>
                  <a:pt x="2459333" y="487900"/>
                </a:lnTo>
                <a:lnTo>
                  <a:pt x="2429423" y="454019"/>
                </a:lnTo>
                <a:lnTo>
                  <a:pt x="2398369" y="421123"/>
                </a:lnTo>
                <a:lnTo>
                  <a:pt x="2366200" y="389239"/>
                </a:lnTo>
                <a:lnTo>
                  <a:pt x="2332946" y="358395"/>
                </a:lnTo>
                <a:lnTo>
                  <a:pt x="2298636" y="328621"/>
                </a:lnTo>
                <a:lnTo>
                  <a:pt x="2263299" y="299943"/>
                </a:lnTo>
                <a:lnTo>
                  <a:pt x="2226964" y="272390"/>
                </a:lnTo>
                <a:lnTo>
                  <a:pt x="2189662" y="245990"/>
                </a:lnTo>
                <a:lnTo>
                  <a:pt x="2151420" y="220771"/>
                </a:lnTo>
                <a:lnTo>
                  <a:pt x="2112270" y="196761"/>
                </a:lnTo>
                <a:lnTo>
                  <a:pt x="2072238" y="173989"/>
                </a:lnTo>
                <a:lnTo>
                  <a:pt x="2031356" y="152482"/>
                </a:lnTo>
                <a:lnTo>
                  <a:pt x="1989653" y="132268"/>
                </a:lnTo>
                <a:lnTo>
                  <a:pt x="1947157" y="113377"/>
                </a:lnTo>
                <a:lnTo>
                  <a:pt x="1903898" y="95835"/>
                </a:lnTo>
                <a:lnTo>
                  <a:pt x="1859906" y="79671"/>
                </a:lnTo>
                <a:lnTo>
                  <a:pt x="1815209" y="64913"/>
                </a:lnTo>
                <a:lnTo>
                  <a:pt x="1769837" y="51589"/>
                </a:lnTo>
                <a:lnTo>
                  <a:pt x="1723819" y="39727"/>
                </a:lnTo>
                <a:lnTo>
                  <a:pt x="1677185" y="29356"/>
                </a:lnTo>
                <a:lnTo>
                  <a:pt x="1629964" y="20503"/>
                </a:lnTo>
                <a:lnTo>
                  <a:pt x="1582185" y="13197"/>
                </a:lnTo>
                <a:lnTo>
                  <a:pt x="1533878" y="7465"/>
                </a:lnTo>
                <a:lnTo>
                  <a:pt x="1485071" y="3336"/>
                </a:lnTo>
                <a:lnTo>
                  <a:pt x="1435795" y="838"/>
                </a:lnTo>
                <a:lnTo>
                  <a:pt x="1386077" y="0"/>
                </a:lnTo>
                <a:close/>
              </a:path>
            </a:pathLst>
          </a:custGeom>
          <a:solidFill>
            <a:srgbClr val="3C352E">
              <a:alpha val="8705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978008" y="4278884"/>
            <a:ext cx="16560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解读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数据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8301" y="5206695"/>
            <a:ext cx="1557020" cy="111125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8000"/>
              </a:lnSpc>
              <a:spcBef>
                <a:spcPts val="145"/>
              </a:spcBef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识别符合企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业发展需要</a:t>
            </a:r>
            <a:r>
              <a:rPr sz="2400" b="1" u="heavy" spc="-24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的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潜力人才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8591" y="858011"/>
            <a:ext cx="4925695" cy="2293620"/>
          </a:xfrm>
          <a:custGeom>
            <a:avLst/>
            <a:gdLst/>
            <a:ahLst/>
            <a:cxnLst/>
            <a:rect l="l" t="t" r="r" b="b"/>
            <a:pathLst>
              <a:path w="4925695" h="2293620">
                <a:moveTo>
                  <a:pt x="0" y="2293619"/>
                </a:moveTo>
                <a:lnTo>
                  <a:pt x="4925568" y="2293619"/>
                </a:lnTo>
                <a:lnTo>
                  <a:pt x="4925568" y="0"/>
                </a:lnTo>
                <a:lnTo>
                  <a:pt x="0" y="0"/>
                </a:lnTo>
                <a:lnTo>
                  <a:pt x="0" y="22936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95491" y="813642"/>
            <a:ext cx="3735704" cy="227838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050290">
              <a:lnSpc>
                <a:spcPct val="100000"/>
              </a:lnSpc>
              <a:spcBef>
                <a:spcPts val="685"/>
              </a:spcBef>
            </a:pPr>
            <a:r>
              <a:rPr sz="32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结果</a:t>
            </a:r>
            <a:r>
              <a:rPr sz="3200" b="1" spc="-1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指标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 marL="469900" indent="-457200">
              <a:lnSpc>
                <a:spcPct val="100000"/>
              </a:lnSpc>
              <a:spcBef>
                <a:spcPts val="585"/>
              </a:spcBef>
              <a:buFont typeface="Arial" panose="020B0604020202020204"/>
              <a:buChar char="•"/>
              <a:tabLst>
                <a:tab pos="469265" algn="l"/>
                <a:tab pos="469900" algn="l"/>
              </a:tabLst>
            </a:pP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线上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分考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核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得分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 marL="875030" lvl="1" indent="-457835">
              <a:lnSpc>
                <a:spcPct val="100000"/>
              </a:lnSpc>
              <a:spcBef>
                <a:spcPts val="605"/>
              </a:spcBef>
              <a:buFont typeface="Arial" panose="020B0604020202020204"/>
              <a:buChar char="•"/>
              <a:tabLst>
                <a:tab pos="875030" algn="l"/>
                <a:tab pos="875665" algn="l"/>
              </a:tabLst>
            </a:pP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知识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竞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赛排名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 marL="1282065" lvl="2" indent="-457835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1282065" algn="l"/>
                <a:tab pos="1282700" algn="l"/>
              </a:tabLst>
            </a:pP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作业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质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量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46504" y="858011"/>
            <a:ext cx="3004185" cy="2293620"/>
          </a:xfrm>
          <a:custGeom>
            <a:avLst/>
            <a:gdLst/>
            <a:ahLst/>
            <a:cxnLst/>
            <a:rect l="l" t="t" r="r" b="b"/>
            <a:pathLst>
              <a:path w="3004185" h="2293620">
                <a:moveTo>
                  <a:pt x="0" y="2293619"/>
                </a:moveTo>
                <a:lnTo>
                  <a:pt x="3003804" y="2293619"/>
                </a:lnTo>
                <a:lnTo>
                  <a:pt x="3003804" y="0"/>
                </a:lnTo>
                <a:lnTo>
                  <a:pt x="0" y="0"/>
                </a:lnTo>
                <a:lnTo>
                  <a:pt x="0" y="22936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90725" y="813642"/>
            <a:ext cx="2516505" cy="227838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685"/>
              </a:spcBef>
            </a:pPr>
            <a:r>
              <a:rPr sz="3200" b="1" spc="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过程</a:t>
            </a:r>
            <a:r>
              <a:rPr sz="32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指</a:t>
            </a:r>
            <a:r>
              <a:rPr sz="3200" b="1" spc="-1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标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 marL="469900" indent="-457200">
              <a:lnSpc>
                <a:spcPct val="100000"/>
              </a:lnSpc>
              <a:spcBef>
                <a:spcPts val="585"/>
              </a:spcBef>
              <a:buFont typeface="Arial" panose="020B0604020202020204"/>
              <a:buChar char="•"/>
              <a:tabLst>
                <a:tab pos="469265" algn="l"/>
                <a:tab pos="469900" algn="l"/>
              </a:tabLst>
            </a:pP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准时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完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成率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 marL="582295" lvl="1" indent="-457835">
              <a:lnSpc>
                <a:spcPct val="100000"/>
              </a:lnSpc>
              <a:spcBef>
                <a:spcPts val="605"/>
              </a:spcBef>
              <a:buFont typeface="Arial" panose="020B0604020202020204"/>
              <a:buChar char="•"/>
              <a:tabLst>
                <a:tab pos="582295" algn="l"/>
                <a:tab pos="582930" algn="l"/>
              </a:tabLst>
            </a:pPr>
            <a:r>
              <a:rPr sz="32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发言</a:t>
            </a:r>
            <a:r>
              <a:rPr sz="3200" spc="-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/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提问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 marL="672465" lvl="2" indent="-457835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672465" algn="l"/>
                <a:tab pos="673100" algn="l"/>
              </a:tabLst>
            </a:pP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学习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时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长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83685" y="4463034"/>
            <a:ext cx="4378960" cy="736600"/>
          </a:xfrm>
          <a:custGeom>
            <a:avLst/>
            <a:gdLst/>
            <a:ahLst/>
            <a:cxnLst/>
            <a:rect l="l" t="t" r="r" b="b"/>
            <a:pathLst>
              <a:path w="4378959" h="736600">
                <a:moveTo>
                  <a:pt x="4378452" y="0"/>
                </a:moveTo>
                <a:lnTo>
                  <a:pt x="4377207" y="74191"/>
                </a:lnTo>
                <a:lnTo>
                  <a:pt x="4373635" y="143285"/>
                </a:lnTo>
                <a:lnTo>
                  <a:pt x="4367984" y="205804"/>
                </a:lnTo>
                <a:lnTo>
                  <a:pt x="4360497" y="260270"/>
                </a:lnTo>
                <a:lnTo>
                  <a:pt x="4351421" y="305205"/>
                </a:lnTo>
                <a:lnTo>
                  <a:pt x="4329482" y="360571"/>
                </a:lnTo>
                <a:lnTo>
                  <a:pt x="4317111" y="368046"/>
                </a:lnTo>
                <a:lnTo>
                  <a:pt x="2238502" y="368046"/>
                </a:lnTo>
                <a:lnTo>
                  <a:pt x="2226130" y="375520"/>
                </a:lnTo>
                <a:lnTo>
                  <a:pt x="2204191" y="430886"/>
                </a:lnTo>
                <a:lnTo>
                  <a:pt x="2195115" y="475821"/>
                </a:lnTo>
                <a:lnTo>
                  <a:pt x="2187628" y="530287"/>
                </a:lnTo>
                <a:lnTo>
                  <a:pt x="2181977" y="592806"/>
                </a:lnTo>
                <a:lnTo>
                  <a:pt x="2178405" y="661900"/>
                </a:lnTo>
                <a:lnTo>
                  <a:pt x="2177161" y="736092"/>
                </a:lnTo>
                <a:lnTo>
                  <a:pt x="2175916" y="661900"/>
                </a:lnTo>
                <a:lnTo>
                  <a:pt x="2172344" y="592806"/>
                </a:lnTo>
                <a:lnTo>
                  <a:pt x="2166693" y="530287"/>
                </a:lnTo>
                <a:lnTo>
                  <a:pt x="2159206" y="475821"/>
                </a:lnTo>
                <a:lnTo>
                  <a:pt x="2150130" y="430886"/>
                </a:lnTo>
                <a:lnTo>
                  <a:pt x="2128191" y="375520"/>
                </a:lnTo>
                <a:lnTo>
                  <a:pt x="2115819" y="368046"/>
                </a:lnTo>
                <a:lnTo>
                  <a:pt x="61340" y="368046"/>
                </a:lnTo>
                <a:lnTo>
                  <a:pt x="48969" y="360571"/>
                </a:lnTo>
                <a:lnTo>
                  <a:pt x="27030" y="305205"/>
                </a:lnTo>
                <a:lnTo>
                  <a:pt x="17954" y="260270"/>
                </a:lnTo>
                <a:lnTo>
                  <a:pt x="10467" y="205804"/>
                </a:lnTo>
                <a:lnTo>
                  <a:pt x="4816" y="143285"/>
                </a:lnTo>
                <a:lnTo>
                  <a:pt x="1244" y="74191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47060" y="3226307"/>
            <a:ext cx="508000" cy="363220"/>
          </a:xfrm>
          <a:custGeom>
            <a:avLst/>
            <a:gdLst/>
            <a:ahLst/>
            <a:cxnLst/>
            <a:rect l="l" t="t" r="r" b="b"/>
            <a:pathLst>
              <a:path w="508000" h="363220">
                <a:moveTo>
                  <a:pt x="380618" y="0"/>
                </a:moveTo>
                <a:lnTo>
                  <a:pt x="126873" y="0"/>
                </a:lnTo>
                <a:lnTo>
                  <a:pt x="126873" y="145287"/>
                </a:lnTo>
                <a:lnTo>
                  <a:pt x="0" y="145287"/>
                </a:lnTo>
                <a:lnTo>
                  <a:pt x="253745" y="362712"/>
                </a:lnTo>
                <a:lnTo>
                  <a:pt x="507491" y="145287"/>
                </a:lnTo>
                <a:lnTo>
                  <a:pt x="380618" y="145287"/>
                </a:lnTo>
                <a:lnTo>
                  <a:pt x="3806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36063" y="3657346"/>
            <a:ext cx="1807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黑体" panose="02010609060101010101" charset="-122"/>
                <a:cs typeface="黑体" panose="02010609060101010101" charset="-122"/>
              </a:rPr>
              <a:t>提</a:t>
            </a:r>
            <a:r>
              <a:rPr sz="2800" b="1" spc="-10" dirty="0">
                <a:latin typeface="黑体" panose="02010609060101010101" charset="-122"/>
                <a:cs typeface="黑体" panose="02010609060101010101" charset="-122"/>
              </a:rPr>
              <a:t>升意愿</a:t>
            </a:r>
            <a:r>
              <a:rPr sz="2800" b="1" spc="-15" dirty="0">
                <a:latin typeface="黑体" panose="02010609060101010101" charset="-122"/>
                <a:cs typeface="黑体" panose="02010609060101010101" charset="-122"/>
              </a:rPr>
              <a:t>度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7088" y="5511190"/>
            <a:ext cx="3229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Ｘ</a:t>
            </a:r>
            <a:r>
              <a:rPr sz="40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位</a:t>
            </a:r>
            <a:r>
              <a:rPr sz="4000" b="1" u="heavy" spc="-96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4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潜力人才</a:t>
            </a:r>
            <a:endParaRPr sz="4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54469" y="3454653"/>
            <a:ext cx="2824480" cy="875665"/>
            <a:chOff x="6554469" y="3454653"/>
            <a:chExt cx="2824480" cy="875665"/>
          </a:xfrm>
        </p:grpSpPr>
        <p:sp>
          <p:nvSpPr>
            <p:cNvPr id="18" name="object 18"/>
            <p:cNvSpPr/>
            <p:nvPr/>
          </p:nvSpPr>
          <p:spPr>
            <a:xfrm>
              <a:off x="6560819" y="3461003"/>
              <a:ext cx="2811780" cy="862965"/>
            </a:xfrm>
            <a:custGeom>
              <a:avLst/>
              <a:gdLst/>
              <a:ahLst/>
              <a:cxnLst/>
              <a:rect l="l" t="t" r="r" b="b"/>
              <a:pathLst>
                <a:path w="2811779" h="862964">
                  <a:moveTo>
                    <a:pt x="2668015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20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2668015" y="862584"/>
                  </a:lnTo>
                  <a:lnTo>
                    <a:pt x="2713447" y="855252"/>
                  </a:lnTo>
                  <a:lnTo>
                    <a:pt x="2752910" y="834839"/>
                  </a:lnTo>
                  <a:lnTo>
                    <a:pt x="2784035" y="803714"/>
                  </a:lnTo>
                  <a:lnTo>
                    <a:pt x="2804448" y="764251"/>
                  </a:lnTo>
                  <a:lnTo>
                    <a:pt x="2811779" y="718820"/>
                  </a:lnTo>
                  <a:lnTo>
                    <a:pt x="2811779" y="143763"/>
                  </a:lnTo>
                  <a:lnTo>
                    <a:pt x="2804448" y="98332"/>
                  </a:lnTo>
                  <a:lnTo>
                    <a:pt x="2784035" y="58869"/>
                  </a:lnTo>
                  <a:lnTo>
                    <a:pt x="2752910" y="27744"/>
                  </a:lnTo>
                  <a:lnTo>
                    <a:pt x="2713447" y="7331"/>
                  </a:lnTo>
                  <a:lnTo>
                    <a:pt x="26680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60819" y="3461003"/>
              <a:ext cx="2811780" cy="862965"/>
            </a:xfrm>
            <a:custGeom>
              <a:avLst/>
              <a:gdLst/>
              <a:ahLst/>
              <a:cxnLst/>
              <a:rect l="l" t="t" r="r" b="b"/>
              <a:pathLst>
                <a:path w="2811779" h="862964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2668015" y="0"/>
                  </a:lnTo>
                  <a:lnTo>
                    <a:pt x="2713447" y="7331"/>
                  </a:lnTo>
                  <a:lnTo>
                    <a:pt x="2752910" y="27744"/>
                  </a:lnTo>
                  <a:lnTo>
                    <a:pt x="2784035" y="58869"/>
                  </a:lnTo>
                  <a:lnTo>
                    <a:pt x="2804448" y="98332"/>
                  </a:lnTo>
                  <a:lnTo>
                    <a:pt x="2811779" y="143763"/>
                  </a:lnTo>
                  <a:lnTo>
                    <a:pt x="2811779" y="718820"/>
                  </a:lnTo>
                  <a:lnTo>
                    <a:pt x="2804448" y="764251"/>
                  </a:lnTo>
                  <a:lnTo>
                    <a:pt x="2784035" y="803714"/>
                  </a:lnTo>
                  <a:lnTo>
                    <a:pt x="2752910" y="834839"/>
                  </a:lnTo>
                  <a:lnTo>
                    <a:pt x="2713447" y="855252"/>
                  </a:lnTo>
                  <a:lnTo>
                    <a:pt x="2668015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20"/>
                  </a:lnTo>
                  <a:lnTo>
                    <a:pt x="0" y="143763"/>
                  </a:lnTo>
                  <a:close/>
                </a:path>
              </a:pathLst>
            </a:custGeom>
            <a:ln w="12700">
              <a:solidFill>
                <a:srgbClr val="F3A1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459218" y="3674490"/>
            <a:ext cx="1094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2800" b="1" spc="-10" dirty="0"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800" b="1" spc="-15" dirty="0">
                <a:latin typeface="黑体" panose="02010609060101010101" charset="-122"/>
                <a:cs typeface="黑体" panose="02010609060101010101" charset="-122"/>
              </a:rPr>
              <a:t>力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23631" y="3226307"/>
            <a:ext cx="509270" cy="363220"/>
          </a:xfrm>
          <a:custGeom>
            <a:avLst/>
            <a:gdLst/>
            <a:ahLst/>
            <a:cxnLst/>
            <a:rect l="l" t="t" r="r" b="b"/>
            <a:pathLst>
              <a:path w="509270" h="363220">
                <a:moveTo>
                  <a:pt x="381762" y="0"/>
                </a:moveTo>
                <a:lnTo>
                  <a:pt x="127253" y="0"/>
                </a:lnTo>
                <a:lnTo>
                  <a:pt x="127253" y="145287"/>
                </a:lnTo>
                <a:lnTo>
                  <a:pt x="0" y="145287"/>
                </a:lnTo>
                <a:lnTo>
                  <a:pt x="254508" y="362712"/>
                </a:lnTo>
                <a:lnTo>
                  <a:pt x="509016" y="145287"/>
                </a:lnTo>
                <a:lnTo>
                  <a:pt x="381762" y="145287"/>
                </a:lnTo>
                <a:lnTo>
                  <a:pt x="381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84201" y="6210680"/>
            <a:ext cx="2765425" cy="447675"/>
            <a:chOff x="84201" y="6210680"/>
            <a:chExt cx="2765425" cy="447675"/>
          </a:xfrm>
        </p:grpSpPr>
        <p:sp>
          <p:nvSpPr>
            <p:cNvPr id="23" name="object 23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3726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768602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857250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7250" y="428244"/>
                  </a:lnTo>
                  <a:lnTo>
                    <a:pt x="1071372" y="21412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768602" y="6220205"/>
              <a:ext cx="1071880" cy="428625"/>
            </a:xfrm>
            <a:custGeom>
              <a:avLst/>
              <a:gdLst/>
              <a:ahLst/>
              <a:cxnLst/>
              <a:rect l="l" t="t" r="r" b="b"/>
              <a:pathLst>
                <a:path w="1071880" h="428625">
                  <a:moveTo>
                    <a:pt x="0" y="0"/>
                  </a:moveTo>
                  <a:lnTo>
                    <a:pt x="857250" y="0"/>
                  </a:lnTo>
                  <a:lnTo>
                    <a:pt x="1071372" y="214122"/>
                  </a:lnTo>
                  <a:lnTo>
                    <a:pt x="857250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22781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858774" y="0"/>
                  </a:moveTo>
                  <a:lnTo>
                    <a:pt x="0" y="0"/>
                  </a:lnTo>
                  <a:lnTo>
                    <a:pt x="214122" y="214122"/>
                  </a:lnTo>
                  <a:lnTo>
                    <a:pt x="0" y="428244"/>
                  </a:lnTo>
                  <a:lnTo>
                    <a:pt x="858774" y="428244"/>
                  </a:lnTo>
                  <a:lnTo>
                    <a:pt x="1072895" y="214122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22781" y="6220205"/>
              <a:ext cx="1073150" cy="428625"/>
            </a:xfrm>
            <a:custGeom>
              <a:avLst/>
              <a:gdLst/>
              <a:ahLst/>
              <a:cxnLst/>
              <a:rect l="l" t="t" r="r" b="b"/>
              <a:pathLst>
                <a:path w="1073150" h="428625">
                  <a:moveTo>
                    <a:pt x="0" y="0"/>
                  </a:moveTo>
                  <a:lnTo>
                    <a:pt x="858774" y="0"/>
                  </a:lnTo>
                  <a:lnTo>
                    <a:pt x="1072895" y="214122"/>
                  </a:lnTo>
                  <a:lnTo>
                    <a:pt x="858774" y="428244"/>
                  </a:lnTo>
                  <a:lnTo>
                    <a:pt x="0" y="428244"/>
                  </a:lnTo>
                  <a:lnTo>
                    <a:pt x="214122" y="2141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321970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建方向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4483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定旅程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82164" y="6320164"/>
            <a:ext cx="56070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快复盘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5104" y="0"/>
            <a:ext cx="10216896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2089" y="573785"/>
            <a:ext cx="5530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企业培训</a:t>
            </a:r>
            <a:r>
              <a:rPr spc="-5" dirty="0">
                <a:solidFill>
                  <a:srgbClr val="FFFFFF"/>
                </a:solidFill>
              </a:rPr>
              <a:t>数字转型刻不容缓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0345" y="2467437"/>
            <a:ext cx="6447790" cy="2495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9770" marR="691515" algn="ctr">
              <a:lnSpc>
                <a:spcPct val="150000"/>
              </a:lnSpc>
              <a:spcBef>
                <a:spcPts val="105"/>
              </a:spcBef>
            </a:pPr>
            <a:r>
              <a:rPr sz="3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数字化学</a:t>
            </a:r>
            <a:r>
              <a:rPr sz="3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3600" b="1" spc="-3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≠</a:t>
            </a:r>
            <a:r>
              <a:rPr sz="3600" b="1" spc="-3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搭建平台 </a:t>
            </a: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首先需要培训数字化思维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破除固有印象，拥抱试新的勇气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59584" y="5638952"/>
            <a:ext cx="3221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PMingLiU"/>
                <a:cs typeface="PMingLiU"/>
              </a:rPr>
              <a:t>有效学习</a:t>
            </a:r>
            <a:r>
              <a:rPr sz="28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的三大支柱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53058" y="1670050"/>
            <a:ext cx="4972050" cy="3921760"/>
            <a:chOff x="1353058" y="1670050"/>
            <a:chExt cx="4972050" cy="3921760"/>
          </a:xfrm>
        </p:grpSpPr>
        <p:sp>
          <p:nvSpPr>
            <p:cNvPr id="5" name="object 5"/>
            <p:cNvSpPr/>
            <p:nvPr/>
          </p:nvSpPr>
          <p:spPr>
            <a:xfrm>
              <a:off x="1359408" y="1676400"/>
              <a:ext cx="4959350" cy="3909060"/>
            </a:xfrm>
            <a:custGeom>
              <a:avLst/>
              <a:gdLst/>
              <a:ahLst/>
              <a:cxnLst/>
              <a:rect l="l" t="t" r="r" b="b"/>
              <a:pathLst>
                <a:path w="4959350" h="3909060">
                  <a:moveTo>
                    <a:pt x="0" y="461517"/>
                  </a:moveTo>
                  <a:lnTo>
                    <a:pt x="2382" y="414330"/>
                  </a:lnTo>
                  <a:lnTo>
                    <a:pt x="9376" y="368506"/>
                  </a:lnTo>
                  <a:lnTo>
                    <a:pt x="20748" y="324276"/>
                  </a:lnTo>
                  <a:lnTo>
                    <a:pt x="36268" y="281874"/>
                  </a:lnTo>
                  <a:lnTo>
                    <a:pt x="55702" y="241531"/>
                  </a:lnTo>
                  <a:lnTo>
                    <a:pt x="78820" y="203479"/>
                  </a:lnTo>
                  <a:lnTo>
                    <a:pt x="105388" y="167949"/>
                  </a:lnTo>
                  <a:lnTo>
                    <a:pt x="135175" y="135175"/>
                  </a:lnTo>
                  <a:lnTo>
                    <a:pt x="167949" y="105388"/>
                  </a:lnTo>
                  <a:lnTo>
                    <a:pt x="203479" y="78820"/>
                  </a:lnTo>
                  <a:lnTo>
                    <a:pt x="241531" y="55702"/>
                  </a:lnTo>
                  <a:lnTo>
                    <a:pt x="281874" y="36268"/>
                  </a:lnTo>
                  <a:lnTo>
                    <a:pt x="324276" y="20748"/>
                  </a:lnTo>
                  <a:lnTo>
                    <a:pt x="368506" y="9376"/>
                  </a:lnTo>
                  <a:lnTo>
                    <a:pt x="414330" y="2382"/>
                  </a:lnTo>
                  <a:lnTo>
                    <a:pt x="461517" y="0"/>
                  </a:lnTo>
                  <a:lnTo>
                    <a:pt x="4497578" y="0"/>
                  </a:lnTo>
                  <a:lnTo>
                    <a:pt x="4544765" y="2382"/>
                  </a:lnTo>
                  <a:lnTo>
                    <a:pt x="4590589" y="9376"/>
                  </a:lnTo>
                  <a:lnTo>
                    <a:pt x="4634819" y="20748"/>
                  </a:lnTo>
                  <a:lnTo>
                    <a:pt x="4677221" y="36268"/>
                  </a:lnTo>
                  <a:lnTo>
                    <a:pt x="4717564" y="55702"/>
                  </a:lnTo>
                  <a:lnTo>
                    <a:pt x="4755616" y="78820"/>
                  </a:lnTo>
                  <a:lnTo>
                    <a:pt x="4791146" y="105388"/>
                  </a:lnTo>
                  <a:lnTo>
                    <a:pt x="4823920" y="135175"/>
                  </a:lnTo>
                  <a:lnTo>
                    <a:pt x="4853707" y="167949"/>
                  </a:lnTo>
                  <a:lnTo>
                    <a:pt x="4880275" y="203479"/>
                  </a:lnTo>
                  <a:lnTo>
                    <a:pt x="4903393" y="241531"/>
                  </a:lnTo>
                  <a:lnTo>
                    <a:pt x="4922827" y="281874"/>
                  </a:lnTo>
                  <a:lnTo>
                    <a:pt x="4938347" y="324276"/>
                  </a:lnTo>
                  <a:lnTo>
                    <a:pt x="4949719" y="368506"/>
                  </a:lnTo>
                  <a:lnTo>
                    <a:pt x="4956713" y="414330"/>
                  </a:lnTo>
                  <a:lnTo>
                    <a:pt x="4959095" y="461517"/>
                  </a:lnTo>
                  <a:lnTo>
                    <a:pt x="4959095" y="3447542"/>
                  </a:lnTo>
                  <a:lnTo>
                    <a:pt x="4956713" y="3494729"/>
                  </a:lnTo>
                  <a:lnTo>
                    <a:pt x="4949719" y="3540553"/>
                  </a:lnTo>
                  <a:lnTo>
                    <a:pt x="4938347" y="3584783"/>
                  </a:lnTo>
                  <a:lnTo>
                    <a:pt x="4922827" y="3627185"/>
                  </a:lnTo>
                  <a:lnTo>
                    <a:pt x="4903393" y="3667528"/>
                  </a:lnTo>
                  <a:lnTo>
                    <a:pt x="4880275" y="3705580"/>
                  </a:lnTo>
                  <a:lnTo>
                    <a:pt x="4853707" y="3741110"/>
                  </a:lnTo>
                  <a:lnTo>
                    <a:pt x="4823920" y="3773884"/>
                  </a:lnTo>
                  <a:lnTo>
                    <a:pt x="4791146" y="3803671"/>
                  </a:lnTo>
                  <a:lnTo>
                    <a:pt x="4755616" y="3830239"/>
                  </a:lnTo>
                  <a:lnTo>
                    <a:pt x="4717564" y="3853357"/>
                  </a:lnTo>
                  <a:lnTo>
                    <a:pt x="4677221" y="3872791"/>
                  </a:lnTo>
                  <a:lnTo>
                    <a:pt x="4634819" y="3888311"/>
                  </a:lnTo>
                  <a:lnTo>
                    <a:pt x="4590589" y="3899683"/>
                  </a:lnTo>
                  <a:lnTo>
                    <a:pt x="4544765" y="3906677"/>
                  </a:lnTo>
                  <a:lnTo>
                    <a:pt x="4497578" y="3909060"/>
                  </a:lnTo>
                  <a:lnTo>
                    <a:pt x="461517" y="3909060"/>
                  </a:lnTo>
                  <a:lnTo>
                    <a:pt x="414330" y="3906677"/>
                  </a:lnTo>
                  <a:lnTo>
                    <a:pt x="368506" y="3899683"/>
                  </a:lnTo>
                  <a:lnTo>
                    <a:pt x="324276" y="3888311"/>
                  </a:lnTo>
                  <a:lnTo>
                    <a:pt x="281874" y="3872791"/>
                  </a:lnTo>
                  <a:lnTo>
                    <a:pt x="241531" y="3853357"/>
                  </a:lnTo>
                  <a:lnTo>
                    <a:pt x="203479" y="3830239"/>
                  </a:lnTo>
                  <a:lnTo>
                    <a:pt x="167949" y="3803671"/>
                  </a:lnTo>
                  <a:lnTo>
                    <a:pt x="135175" y="3773884"/>
                  </a:lnTo>
                  <a:lnTo>
                    <a:pt x="105388" y="3741110"/>
                  </a:lnTo>
                  <a:lnTo>
                    <a:pt x="78820" y="3705580"/>
                  </a:lnTo>
                  <a:lnTo>
                    <a:pt x="55702" y="3667528"/>
                  </a:lnTo>
                  <a:lnTo>
                    <a:pt x="36268" y="3627185"/>
                  </a:lnTo>
                  <a:lnTo>
                    <a:pt x="20748" y="3584783"/>
                  </a:lnTo>
                  <a:lnTo>
                    <a:pt x="9376" y="3540553"/>
                  </a:lnTo>
                  <a:lnTo>
                    <a:pt x="2382" y="3494729"/>
                  </a:lnTo>
                  <a:lnTo>
                    <a:pt x="0" y="3447542"/>
                  </a:lnTo>
                  <a:lnTo>
                    <a:pt x="0" y="461517"/>
                  </a:lnTo>
                  <a:close/>
                </a:path>
              </a:pathLst>
            </a:custGeom>
            <a:ln w="12700">
              <a:solidFill>
                <a:srgbClr val="F3A1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12392" y="1876043"/>
              <a:ext cx="4516120" cy="815340"/>
            </a:xfrm>
            <a:custGeom>
              <a:avLst/>
              <a:gdLst/>
              <a:ahLst/>
              <a:cxnLst/>
              <a:rect l="l" t="t" r="r" b="b"/>
              <a:pathLst>
                <a:path w="4516120" h="815339">
                  <a:moveTo>
                    <a:pt x="2257806" y="0"/>
                  </a:moveTo>
                  <a:lnTo>
                    <a:pt x="0" y="815339"/>
                  </a:lnTo>
                  <a:lnTo>
                    <a:pt x="4515612" y="815339"/>
                  </a:lnTo>
                  <a:lnTo>
                    <a:pt x="2257806" y="0"/>
                  </a:lnTo>
                  <a:close/>
                </a:path>
              </a:pathLst>
            </a:custGeom>
            <a:solidFill>
              <a:srgbClr val="F3A1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63239" y="1930907"/>
            <a:ext cx="1644014" cy="1009650"/>
            <a:chOff x="3063239" y="1930907"/>
            <a:chExt cx="1644014" cy="10096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3239" y="1930907"/>
              <a:ext cx="1056893" cy="1009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9979" y="1930907"/>
              <a:ext cx="1056894" cy="10096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34639" y="2081021"/>
            <a:ext cx="1069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效</a:t>
            </a:r>
            <a:r>
              <a:rPr sz="3600" b="1" spc="-88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果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4534" y="2692145"/>
            <a:ext cx="802005" cy="2490470"/>
          </a:xfrm>
          <a:prstGeom prst="rect">
            <a:avLst/>
          </a:prstGeom>
          <a:solidFill>
            <a:srgbClr val="000000"/>
          </a:solidFill>
          <a:ln w="28575">
            <a:solidFill>
              <a:srgbClr val="F3A1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22250" marR="215900" algn="just">
              <a:lnSpc>
                <a:spcPct val="99000"/>
              </a:lnSpc>
            </a:pP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 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据 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衡 量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8905" y="2692145"/>
            <a:ext cx="802005" cy="2490470"/>
          </a:xfrm>
          <a:prstGeom prst="rect">
            <a:avLst/>
          </a:prstGeom>
          <a:solidFill>
            <a:srgbClr val="000000"/>
          </a:solidFill>
          <a:ln w="28575">
            <a:solidFill>
              <a:srgbClr val="F3A1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22885" marR="215265" algn="just">
              <a:lnSpc>
                <a:spcPct val="99000"/>
              </a:lnSpc>
            </a:pP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 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员 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体 验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7766" y="2692145"/>
            <a:ext cx="802005" cy="2490470"/>
          </a:xfrm>
          <a:prstGeom prst="rect">
            <a:avLst/>
          </a:prstGeom>
          <a:solidFill>
            <a:srgbClr val="000000"/>
          </a:solidFill>
          <a:ln w="28575">
            <a:solidFill>
              <a:srgbClr val="F3A1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22885" marR="215265" algn="just">
              <a:lnSpc>
                <a:spcPct val="99000"/>
              </a:lnSpc>
            </a:pP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 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 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内 容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98054" y="1526286"/>
            <a:ext cx="230251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8A634"/>
                </a:solidFill>
                <a:latin typeface="黑体" panose="02010609060101010101" charset="-122"/>
                <a:cs typeface="黑体" panose="02010609060101010101" charset="-122"/>
              </a:rPr>
              <a:t>学习内</a:t>
            </a:r>
            <a:r>
              <a:rPr sz="2000" b="1" spc="-5" dirty="0">
                <a:solidFill>
                  <a:srgbClr val="F8A634"/>
                </a:solidFill>
                <a:latin typeface="黑体" panose="02010609060101010101" charset="-122"/>
                <a:cs typeface="黑体" panose="02010609060101010101" charset="-122"/>
              </a:rPr>
              <a:t>容</a:t>
            </a:r>
            <a:r>
              <a:rPr sz="2000" dirty="0">
                <a:solidFill>
                  <a:srgbClr val="F8A634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0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z="20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完成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技能建构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0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知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识</a:t>
            </a:r>
            <a:r>
              <a:rPr sz="2000" spc="-5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Knowledge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299085" indent="-287020">
              <a:lnSpc>
                <a:spcPct val="10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0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示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例</a:t>
            </a:r>
            <a:r>
              <a:rPr sz="2000" spc="-48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Demo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299085" indent="-287020">
              <a:lnSpc>
                <a:spcPct val="10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0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练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000" spc="-484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Practice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98054" y="3355035"/>
            <a:ext cx="1303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8A634"/>
                </a:solidFill>
                <a:latin typeface="黑体" panose="02010609060101010101" charset="-122"/>
                <a:cs typeface="黑体" panose="02010609060101010101" charset="-122"/>
              </a:rPr>
              <a:t>学员体</a:t>
            </a:r>
            <a:r>
              <a:rPr sz="2000" b="1" spc="-5" dirty="0">
                <a:solidFill>
                  <a:srgbClr val="F8A634"/>
                </a:solidFill>
                <a:latin typeface="黑体" panose="02010609060101010101" charset="-122"/>
                <a:cs typeface="黑体" panose="02010609060101010101" charset="-122"/>
              </a:rPr>
              <a:t>验</a:t>
            </a:r>
            <a:r>
              <a:rPr sz="2000" spc="5" dirty="0">
                <a:solidFill>
                  <a:srgbClr val="F8A634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98054" y="3660394"/>
            <a:ext cx="13303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Verdana" panose="020B0604030504040204"/>
              <a:buChar char="-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形成动力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buFont typeface="Verdana" panose="020B0604030504040204"/>
              <a:buChar char="-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推动执行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98054" y="4574488"/>
            <a:ext cx="1303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8A634"/>
                </a:solidFill>
                <a:latin typeface="黑体" panose="02010609060101010101" charset="-122"/>
                <a:cs typeface="黑体" panose="02010609060101010101" charset="-122"/>
              </a:rPr>
              <a:t>数据衡</a:t>
            </a:r>
            <a:r>
              <a:rPr sz="2000" b="1" spc="-5" dirty="0">
                <a:solidFill>
                  <a:srgbClr val="F8A634"/>
                </a:solidFill>
                <a:latin typeface="黑体" panose="02010609060101010101" charset="-122"/>
                <a:cs typeface="黑体" panose="02010609060101010101" charset="-122"/>
              </a:rPr>
              <a:t>量</a:t>
            </a:r>
            <a:r>
              <a:rPr sz="2000" spc="5" dirty="0">
                <a:solidFill>
                  <a:srgbClr val="F8A634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98054" y="4879975"/>
            <a:ext cx="13303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Verdana" panose="020B0604030504040204"/>
              <a:buChar char="-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学前诊断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Verdana" panose="020B0604030504040204"/>
              <a:buChar char="-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学中调整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buFont typeface="Verdana" panose="020B0604030504040204"/>
              <a:buChar char="-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学后复盘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438402" y="495046"/>
            <a:ext cx="5534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好的学习设计引领学习成效</a:t>
            </a:r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3746" y="1620635"/>
            <a:ext cx="2345055" cy="747395"/>
          </a:xfrm>
          <a:custGeom>
            <a:avLst/>
            <a:gdLst/>
            <a:ahLst/>
            <a:cxnLst/>
            <a:rect l="l" t="t" r="r" b="b"/>
            <a:pathLst>
              <a:path w="2345054" h="747394">
                <a:moveTo>
                  <a:pt x="1203527" y="0"/>
                </a:moveTo>
                <a:lnTo>
                  <a:pt x="1158499" y="356"/>
                </a:lnTo>
                <a:lnTo>
                  <a:pt x="1113580" y="2189"/>
                </a:lnTo>
                <a:lnTo>
                  <a:pt x="1068806" y="5489"/>
                </a:lnTo>
                <a:lnTo>
                  <a:pt x="1024214" y="10245"/>
                </a:lnTo>
                <a:lnTo>
                  <a:pt x="979842" y="16447"/>
                </a:lnTo>
                <a:lnTo>
                  <a:pt x="935726" y="24086"/>
                </a:lnTo>
                <a:lnTo>
                  <a:pt x="891904" y="33150"/>
                </a:lnTo>
                <a:lnTo>
                  <a:pt x="848412" y="43631"/>
                </a:lnTo>
                <a:lnTo>
                  <a:pt x="805287" y="55516"/>
                </a:lnTo>
                <a:lnTo>
                  <a:pt x="762567" y="68797"/>
                </a:lnTo>
                <a:lnTo>
                  <a:pt x="720289" y="83463"/>
                </a:lnTo>
                <a:lnTo>
                  <a:pt x="678489" y="99503"/>
                </a:lnTo>
                <a:lnTo>
                  <a:pt x="637205" y="116909"/>
                </a:lnTo>
                <a:lnTo>
                  <a:pt x="596473" y="135668"/>
                </a:lnTo>
                <a:lnTo>
                  <a:pt x="556331" y="155772"/>
                </a:lnTo>
                <a:lnTo>
                  <a:pt x="516816" y="177210"/>
                </a:lnTo>
                <a:lnTo>
                  <a:pt x="477964" y="199971"/>
                </a:lnTo>
                <a:lnTo>
                  <a:pt x="439813" y="224046"/>
                </a:lnTo>
                <a:lnTo>
                  <a:pt x="402400" y="249425"/>
                </a:lnTo>
                <a:lnTo>
                  <a:pt x="365761" y="276096"/>
                </a:lnTo>
                <a:lnTo>
                  <a:pt x="329934" y="304051"/>
                </a:lnTo>
                <a:lnTo>
                  <a:pt x="294956" y="333278"/>
                </a:lnTo>
                <a:lnTo>
                  <a:pt x="260863" y="363768"/>
                </a:lnTo>
                <a:lnTo>
                  <a:pt x="227694" y="395510"/>
                </a:lnTo>
                <a:lnTo>
                  <a:pt x="195484" y="428494"/>
                </a:lnTo>
                <a:lnTo>
                  <a:pt x="164271" y="462710"/>
                </a:lnTo>
                <a:lnTo>
                  <a:pt x="134092" y="498148"/>
                </a:lnTo>
                <a:lnTo>
                  <a:pt x="104983" y="534797"/>
                </a:lnTo>
                <a:lnTo>
                  <a:pt x="76983" y="572647"/>
                </a:lnTo>
                <a:lnTo>
                  <a:pt x="50128" y="611689"/>
                </a:lnTo>
                <a:lnTo>
                  <a:pt x="24454" y="651911"/>
                </a:lnTo>
                <a:lnTo>
                  <a:pt x="0" y="693304"/>
                </a:lnTo>
                <a:lnTo>
                  <a:pt x="94487" y="746898"/>
                </a:lnTo>
                <a:lnTo>
                  <a:pt x="119970" y="704005"/>
                </a:lnTo>
                <a:lnTo>
                  <a:pt x="147091" y="662222"/>
                </a:lnTo>
                <a:lnTo>
                  <a:pt x="175812" y="621592"/>
                </a:lnTo>
                <a:lnTo>
                  <a:pt x="206095" y="582160"/>
                </a:lnTo>
                <a:lnTo>
                  <a:pt x="237902" y="543968"/>
                </a:lnTo>
                <a:lnTo>
                  <a:pt x="271195" y="507060"/>
                </a:lnTo>
                <a:lnTo>
                  <a:pt x="305936" y="471480"/>
                </a:lnTo>
                <a:lnTo>
                  <a:pt x="342087" y="437270"/>
                </a:lnTo>
                <a:lnTo>
                  <a:pt x="379609" y="404475"/>
                </a:lnTo>
                <a:lnTo>
                  <a:pt x="418464" y="373137"/>
                </a:lnTo>
                <a:lnTo>
                  <a:pt x="457233" y="344229"/>
                </a:lnTo>
                <a:lnTo>
                  <a:pt x="496739" y="317025"/>
                </a:lnTo>
                <a:lnTo>
                  <a:pt x="536938" y="291520"/>
                </a:lnTo>
                <a:lnTo>
                  <a:pt x="577784" y="267708"/>
                </a:lnTo>
                <a:lnTo>
                  <a:pt x="619231" y="245583"/>
                </a:lnTo>
                <a:lnTo>
                  <a:pt x="661233" y="225139"/>
                </a:lnTo>
                <a:lnTo>
                  <a:pt x="703745" y="206370"/>
                </a:lnTo>
                <a:lnTo>
                  <a:pt x="746720" y="189270"/>
                </a:lnTo>
                <a:lnTo>
                  <a:pt x="790112" y="173835"/>
                </a:lnTo>
                <a:lnTo>
                  <a:pt x="833877" y="160057"/>
                </a:lnTo>
                <a:lnTo>
                  <a:pt x="877968" y="147931"/>
                </a:lnTo>
                <a:lnTo>
                  <a:pt x="922339" y="137451"/>
                </a:lnTo>
                <a:lnTo>
                  <a:pt x="966945" y="128612"/>
                </a:lnTo>
                <a:lnTo>
                  <a:pt x="1011740" y="121407"/>
                </a:lnTo>
                <a:lnTo>
                  <a:pt x="1056677" y="115831"/>
                </a:lnTo>
                <a:lnTo>
                  <a:pt x="1101711" y="111878"/>
                </a:lnTo>
                <a:lnTo>
                  <a:pt x="1146797" y="109541"/>
                </a:lnTo>
                <a:lnTo>
                  <a:pt x="1191888" y="108816"/>
                </a:lnTo>
                <a:lnTo>
                  <a:pt x="1236939" y="109697"/>
                </a:lnTo>
                <a:lnTo>
                  <a:pt x="1281904" y="112177"/>
                </a:lnTo>
                <a:lnTo>
                  <a:pt x="1326736" y="116251"/>
                </a:lnTo>
                <a:lnTo>
                  <a:pt x="1371391" y="121912"/>
                </a:lnTo>
                <a:lnTo>
                  <a:pt x="1415822" y="129156"/>
                </a:lnTo>
                <a:lnTo>
                  <a:pt x="1459984" y="137976"/>
                </a:lnTo>
                <a:lnTo>
                  <a:pt x="1503831" y="148366"/>
                </a:lnTo>
                <a:lnTo>
                  <a:pt x="1547316" y="160321"/>
                </a:lnTo>
                <a:lnTo>
                  <a:pt x="1590395" y="173835"/>
                </a:lnTo>
                <a:lnTo>
                  <a:pt x="1633021" y="188901"/>
                </a:lnTo>
                <a:lnTo>
                  <a:pt x="1675149" y="205515"/>
                </a:lnTo>
                <a:lnTo>
                  <a:pt x="1716732" y="223670"/>
                </a:lnTo>
                <a:lnTo>
                  <a:pt x="1757725" y="243361"/>
                </a:lnTo>
                <a:lnTo>
                  <a:pt x="1798082" y="264581"/>
                </a:lnTo>
                <a:lnTo>
                  <a:pt x="1837758" y="287325"/>
                </a:lnTo>
                <a:lnTo>
                  <a:pt x="1876706" y="311587"/>
                </a:lnTo>
                <a:lnTo>
                  <a:pt x="1914880" y="337361"/>
                </a:lnTo>
                <a:lnTo>
                  <a:pt x="1952236" y="364641"/>
                </a:lnTo>
                <a:lnTo>
                  <a:pt x="1988726" y="393422"/>
                </a:lnTo>
                <a:lnTo>
                  <a:pt x="2024306" y="423698"/>
                </a:lnTo>
                <a:lnTo>
                  <a:pt x="2058929" y="455462"/>
                </a:lnTo>
                <a:lnTo>
                  <a:pt x="2092550" y="488710"/>
                </a:lnTo>
                <a:lnTo>
                  <a:pt x="2125122" y="523435"/>
                </a:lnTo>
                <a:lnTo>
                  <a:pt x="2156601" y="559631"/>
                </a:lnTo>
                <a:lnTo>
                  <a:pt x="2186939" y="597292"/>
                </a:lnTo>
                <a:lnTo>
                  <a:pt x="2124455" y="632725"/>
                </a:lnTo>
                <a:lnTo>
                  <a:pt x="2334005" y="720101"/>
                </a:lnTo>
                <a:lnTo>
                  <a:pt x="2344928" y="507503"/>
                </a:lnTo>
                <a:lnTo>
                  <a:pt x="2282444" y="543063"/>
                </a:lnTo>
                <a:lnTo>
                  <a:pt x="2251079" y="503187"/>
                </a:lnTo>
                <a:lnTo>
                  <a:pt x="2218316" y="464560"/>
                </a:lnTo>
                <a:lnTo>
                  <a:pt x="2184193" y="427217"/>
                </a:lnTo>
                <a:lnTo>
                  <a:pt x="2148747" y="391193"/>
                </a:lnTo>
                <a:lnTo>
                  <a:pt x="2112017" y="356522"/>
                </a:lnTo>
                <a:lnTo>
                  <a:pt x="2074040" y="323238"/>
                </a:lnTo>
                <a:lnTo>
                  <a:pt x="2034853" y="291375"/>
                </a:lnTo>
                <a:lnTo>
                  <a:pt x="1994496" y="260969"/>
                </a:lnTo>
                <a:lnTo>
                  <a:pt x="1953004" y="232052"/>
                </a:lnTo>
                <a:lnTo>
                  <a:pt x="1910417" y="204660"/>
                </a:lnTo>
                <a:lnTo>
                  <a:pt x="1866773" y="178827"/>
                </a:lnTo>
                <a:lnTo>
                  <a:pt x="1824562" y="155805"/>
                </a:lnTo>
                <a:lnTo>
                  <a:pt x="1781904" y="134412"/>
                </a:lnTo>
                <a:lnTo>
                  <a:pt x="1738837" y="114640"/>
                </a:lnTo>
                <a:lnTo>
                  <a:pt x="1695396" y="96477"/>
                </a:lnTo>
                <a:lnTo>
                  <a:pt x="1651620" y="79913"/>
                </a:lnTo>
                <a:lnTo>
                  <a:pt x="1607545" y="64939"/>
                </a:lnTo>
                <a:lnTo>
                  <a:pt x="1563208" y="51544"/>
                </a:lnTo>
                <a:lnTo>
                  <a:pt x="1518646" y="39717"/>
                </a:lnTo>
                <a:lnTo>
                  <a:pt x="1473896" y="29449"/>
                </a:lnTo>
                <a:lnTo>
                  <a:pt x="1428996" y="20729"/>
                </a:lnTo>
                <a:lnTo>
                  <a:pt x="1383981" y="13548"/>
                </a:lnTo>
                <a:lnTo>
                  <a:pt x="1338890" y="7894"/>
                </a:lnTo>
                <a:lnTo>
                  <a:pt x="1293760" y="3759"/>
                </a:lnTo>
                <a:lnTo>
                  <a:pt x="1248626" y="1130"/>
                </a:lnTo>
                <a:lnTo>
                  <a:pt x="1203527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1341" y="2658617"/>
            <a:ext cx="2127885" cy="1754505"/>
          </a:xfrm>
          <a:custGeom>
            <a:avLst/>
            <a:gdLst/>
            <a:ahLst/>
            <a:cxnLst/>
            <a:rect l="l" t="t" r="r" b="b"/>
            <a:pathLst>
              <a:path w="2127885" h="1754504">
                <a:moveTo>
                  <a:pt x="0" y="175387"/>
                </a:moveTo>
                <a:lnTo>
                  <a:pt x="6266" y="128749"/>
                </a:lnTo>
                <a:lnTo>
                  <a:pt x="23949" y="86849"/>
                </a:lnTo>
                <a:lnTo>
                  <a:pt x="51377" y="51355"/>
                </a:lnTo>
                <a:lnTo>
                  <a:pt x="86879" y="23937"/>
                </a:lnTo>
                <a:lnTo>
                  <a:pt x="128781" y="6262"/>
                </a:lnTo>
                <a:lnTo>
                  <a:pt x="175412" y="0"/>
                </a:lnTo>
                <a:lnTo>
                  <a:pt x="1952116" y="0"/>
                </a:lnTo>
                <a:lnTo>
                  <a:pt x="1998754" y="6262"/>
                </a:lnTo>
                <a:lnTo>
                  <a:pt x="2040654" y="23937"/>
                </a:lnTo>
                <a:lnTo>
                  <a:pt x="2076148" y="51355"/>
                </a:lnTo>
                <a:lnTo>
                  <a:pt x="2103566" y="86849"/>
                </a:lnTo>
                <a:lnTo>
                  <a:pt x="2121241" y="128749"/>
                </a:lnTo>
                <a:lnTo>
                  <a:pt x="2127504" y="175387"/>
                </a:lnTo>
                <a:lnTo>
                  <a:pt x="2127504" y="1578737"/>
                </a:lnTo>
                <a:lnTo>
                  <a:pt x="2121241" y="1625374"/>
                </a:lnTo>
                <a:lnTo>
                  <a:pt x="2103566" y="1667274"/>
                </a:lnTo>
                <a:lnTo>
                  <a:pt x="2076148" y="1702768"/>
                </a:lnTo>
                <a:lnTo>
                  <a:pt x="2040654" y="1730186"/>
                </a:lnTo>
                <a:lnTo>
                  <a:pt x="1998754" y="1747861"/>
                </a:lnTo>
                <a:lnTo>
                  <a:pt x="1952116" y="1754124"/>
                </a:lnTo>
                <a:lnTo>
                  <a:pt x="175412" y="1754124"/>
                </a:lnTo>
                <a:lnTo>
                  <a:pt x="128781" y="1747861"/>
                </a:lnTo>
                <a:lnTo>
                  <a:pt x="86879" y="1730186"/>
                </a:lnTo>
                <a:lnTo>
                  <a:pt x="51377" y="1702768"/>
                </a:lnTo>
                <a:lnTo>
                  <a:pt x="23949" y="1667274"/>
                </a:lnTo>
                <a:lnTo>
                  <a:pt x="6266" y="1625374"/>
                </a:lnTo>
                <a:lnTo>
                  <a:pt x="0" y="1578737"/>
                </a:lnTo>
                <a:lnTo>
                  <a:pt x="0" y="175387"/>
                </a:lnTo>
                <a:close/>
              </a:path>
            </a:pathLst>
          </a:custGeom>
          <a:ln w="28575">
            <a:solidFill>
              <a:srgbClr val="F3A1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82472" y="2706480"/>
            <a:ext cx="1734820" cy="99885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70"/>
              </a:spcBef>
              <a:buFont typeface="Verdana" panose="020B0604030504040204"/>
              <a:buChar char="•"/>
              <a:tabLst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地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区经理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470"/>
              </a:spcBef>
              <a:buFont typeface="Verdana" panose="020B0604030504040204"/>
              <a:buChar char="•"/>
              <a:tabLst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销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售人员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59763" y="2644330"/>
            <a:ext cx="4695825" cy="2791460"/>
            <a:chOff x="1159763" y="2644330"/>
            <a:chExt cx="4695825" cy="2791460"/>
          </a:xfrm>
        </p:grpSpPr>
        <p:sp>
          <p:nvSpPr>
            <p:cNvPr id="7" name="object 7"/>
            <p:cNvSpPr/>
            <p:nvPr/>
          </p:nvSpPr>
          <p:spPr>
            <a:xfrm>
              <a:off x="2210053" y="4757166"/>
              <a:ext cx="2108200" cy="678180"/>
            </a:xfrm>
            <a:custGeom>
              <a:avLst/>
              <a:gdLst/>
              <a:ahLst/>
              <a:cxnLst/>
              <a:rect l="l" t="t" r="r" b="b"/>
              <a:pathLst>
                <a:path w="2108200" h="678179">
                  <a:moveTo>
                    <a:pt x="94487" y="0"/>
                  </a:moveTo>
                  <a:lnTo>
                    <a:pt x="0" y="53720"/>
                  </a:lnTo>
                  <a:lnTo>
                    <a:pt x="24731" y="95380"/>
                  </a:lnTo>
                  <a:lnTo>
                    <a:pt x="51048" y="135975"/>
                  </a:lnTo>
                  <a:lnTo>
                    <a:pt x="78912" y="175464"/>
                  </a:lnTo>
                  <a:lnTo>
                    <a:pt x="108285" y="213803"/>
                  </a:lnTo>
                  <a:lnTo>
                    <a:pt x="139128" y="250951"/>
                  </a:lnTo>
                  <a:lnTo>
                    <a:pt x="171404" y="286865"/>
                  </a:lnTo>
                  <a:lnTo>
                    <a:pt x="205074" y="321502"/>
                  </a:lnTo>
                  <a:lnTo>
                    <a:pt x="240101" y="354818"/>
                  </a:lnTo>
                  <a:lnTo>
                    <a:pt x="276445" y="386772"/>
                  </a:lnTo>
                  <a:lnTo>
                    <a:pt x="314070" y="417321"/>
                  </a:lnTo>
                  <a:lnTo>
                    <a:pt x="352839" y="446369"/>
                  </a:lnTo>
                  <a:lnTo>
                    <a:pt x="392370" y="473671"/>
                  </a:lnTo>
                  <a:lnTo>
                    <a:pt x="432613" y="499234"/>
                  </a:lnTo>
                  <a:lnTo>
                    <a:pt x="473522" y="523064"/>
                  </a:lnTo>
                  <a:lnTo>
                    <a:pt x="515048" y="545166"/>
                  </a:lnTo>
                  <a:lnTo>
                    <a:pt x="557142" y="565547"/>
                  </a:lnTo>
                  <a:lnTo>
                    <a:pt x="599758" y="584212"/>
                  </a:lnTo>
                  <a:lnTo>
                    <a:pt x="642846" y="601168"/>
                  </a:lnTo>
                  <a:lnTo>
                    <a:pt x="686358" y="616420"/>
                  </a:lnTo>
                  <a:lnTo>
                    <a:pt x="730247" y="629975"/>
                  </a:lnTo>
                  <a:lnTo>
                    <a:pt x="774464" y="641838"/>
                  </a:lnTo>
                  <a:lnTo>
                    <a:pt x="818962" y="652016"/>
                  </a:lnTo>
                  <a:lnTo>
                    <a:pt x="863691" y="660513"/>
                  </a:lnTo>
                  <a:lnTo>
                    <a:pt x="908605" y="667337"/>
                  </a:lnTo>
                  <a:lnTo>
                    <a:pt x="953654" y="672494"/>
                  </a:lnTo>
                  <a:lnTo>
                    <a:pt x="998790" y="675988"/>
                  </a:lnTo>
                  <a:lnTo>
                    <a:pt x="1043967" y="677827"/>
                  </a:lnTo>
                  <a:lnTo>
                    <a:pt x="1089134" y="678015"/>
                  </a:lnTo>
                  <a:lnTo>
                    <a:pt x="1134245" y="676560"/>
                  </a:lnTo>
                  <a:lnTo>
                    <a:pt x="1179252" y="673467"/>
                  </a:lnTo>
                  <a:lnTo>
                    <a:pt x="1224105" y="668742"/>
                  </a:lnTo>
                  <a:lnTo>
                    <a:pt x="1268757" y="662391"/>
                  </a:lnTo>
                  <a:lnTo>
                    <a:pt x="1313160" y="654419"/>
                  </a:lnTo>
                  <a:lnTo>
                    <a:pt x="1357266" y="644834"/>
                  </a:lnTo>
                  <a:lnTo>
                    <a:pt x="1401026" y="633640"/>
                  </a:lnTo>
                  <a:lnTo>
                    <a:pt x="1444392" y="620844"/>
                  </a:lnTo>
                  <a:lnTo>
                    <a:pt x="1487317" y="606452"/>
                  </a:lnTo>
                  <a:lnTo>
                    <a:pt x="1529752" y="590470"/>
                  </a:lnTo>
                  <a:lnTo>
                    <a:pt x="1571649" y="572903"/>
                  </a:lnTo>
                  <a:lnTo>
                    <a:pt x="1612960" y="553758"/>
                  </a:lnTo>
                  <a:lnTo>
                    <a:pt x="1653637" y="533040"/>
                  </a:lnTo>
                  <a:lnTo>
                    <a:pt x="1693632" y="510756"/>
                  </a:lnTo>
                  <a:lnTo>
                    <a:pt x="1732896" y="486912"/>
                  </a:lnTo>
                  <a:lnTo>
                    <a:pt x="1771381" y="461513"/>
                  </a:lnTo>
                  <a:lnTo>
                    <a:pt x="1809040" y="434565"/>
                  </a:lnTo>
                  <a:lnTo>
                    <a:pt x="1845824" y="406075"/>
                  </a:lnTo>
                  <a:lnTo>
                    <a:pt x="1881685" y="376048"/>
                  </a:lnTo>
                  <a:lnTo>
                    <a:pt x="1916575" y="344490"/>
                  </a:lnTo>
                  <a:lnTo>
                    <a:pt x="1950446" y="311408"/>
                  </a:lnTo>
                  <a:lnTo>
                    <a:pt x="1983249" y="276807"/>
                  </a:lnTo>
                  <a:lnTo>
                    <a:pt x="2014937" y="240693"/>
                  </a:lnTo>
                  <a:lnTo>
                    <a:pt x="2045461" y="203072"/>
                  </a:lnTo>
                  <a:lnTo>
                    <a:pt x="2107946" y="238632"/>
                  </a:lnTo>
                  <a:lnTo>
                    <a:pt x="2098040" y="26796"/>
                  </a:lnTo>
                  <a:lnTo>
                    <a:pt x="1887346" y="113283"/>
                  </a:lnTo>
                  <a:lnTo>
                    <a:pt x="1949831" y="148843"/>
                  </a:lnTo>
                  <a:lnTo>
                    <a:pt x="1915516" y="189529"/>
                  </a:lnTo>
                  <a:lnTo>
                    <a:pt x="1879385" y="228488"/>
                  </a:lnTo>
                  <a:lnTo>
                    <a:pt x="1841504" y="265662"/>
                  </a:lnTo>
                  <a:lnTo>
                    <a:pt x="1801939" y="300989"/>
                  </a:lnTo>
                  <a:lnTo>
                    <a:pt x="1760754" y="334412"/>
                  </a:lnTo>
                  <a:lnTo>
                    <a:pt x="1718016" y="365871"/>
                  </a:lnTo>
                  <a:lnTo>
                    <a:pt x="1673789" y="395305"/>
                  </a:lnTo>
                  <a:lnTo>
                    <a:pt x="1628140" y="422655"/>
                  </a:lnTo>
                  <a:lnTo>
                    <a:pt x="1585193" y="445851"/>
                  </a:lnTo>
                  <a:lnTo>
                    <a:pt x="1541696" y="467001"/>
                  </a:lnTo>
                  <a:lnTo>
                    <a:pt x="1497707" y="486122"/>
                  </a:lnTo>
                  <a:lnTo>
                    <a:pt x="1453282" y="503229"/>
                  </a:lnTo>
                  <a:lnTo>
                    <a:pt x="1408479" y="518339"/>
                  </a:lnTo>
                  <a:lnTo>
                    <a:pt x="1363356" y="531466"/>
                  </a:lnTo>
                  <a:lnTo>
                    <a:pt x="1317970" y="542628"/>
                  </a:lnTo>
                  <a:lnTo>
                    <a:pt x="1272379" y="551839"/>
                  </a:lnTo>
                  <a:lnTo>
                    <a:pt x="1226640" y="559116"/>
                  </a:lnTo>
                  <a:lnTo>
                    <a:pt x="1180811" y="564474"/>
                  </a:lnTo>
                  <a:lnTo>
                    <a:pt x="1134949" y="567930"/>
                  </a:lnTo>
                  <a:lnTo>
                    <a:pt x="1089112" y="569499"/>
                  </a:lnTo>
                  <a:lnTo>
                    <a:pt x="1043357" y="569198"/>
                  </a:lnTo>
                  <a:lnTo>
                    <a:pt x="997742" y="567041"/>
                  </a:lnTo>
                  <a:lnTo>
                    <a:pt x="952325" y="563045"/>
                  </a:lnTo>
                  <a:lnTo>
                    <a:pt x="907162" y="557226"/>
                  </a:lnTo>
                  <a:lnTo>
                    <a:pt x="862312" y="549599"/>
                  </a:lnTo>
                  <a:lnTo>
                    <a:pt x="817832" y="540180"/>
                  </a:lnTo>
                  <a:lnTo>
                    <a:pt x="773779" y="528986"/>
                  </a:lnTo>
                  <a:lnTo>
                    <a:pt x="730211" y="516032"/>
                  </a:lnTo>
                  <a:lnTo>
                    <a:pt x="687185" y="501334"/>
                  </a:lnTo>
                  <a:lnTo>
                    <a:pt x="644760" y="484908"/>
                  </a:lnTo>
                  <a:lnTo>
                    <a:pt x="602992" y="466770"/>
                  </a:lnTo>
                  <a:lnTo>
                    <a:pt x="561939" y="446935"/>
                  </a:lnTo>
                  <a:lnTo>
                    <a:pt x="521659" y="425419"/>
                  </a:lnTo>
                  <a:lnTo>
                    <a:pt x="482208" y="402239"/>
                  </a:lnTo>
                  <a:lnTo>
                    <a:pt x="443646" y="377410"/>
                  </a:lnTo>
                  <a:lnTo>
                    <a:pt x="406028" y="350948"/>
                  </a:lnTo>
                  <a:lnTo>
                    <a:pt x="369413" y="322868"/>
                  </a:lnTo>
                  <a:lnTo>
                    <a:pt x="333858" y="293188"/>
                  </a:lnTo>
                  <a:lnTo>
                    <a:pt x="299421" y="261922"/>
                  </a:lnTo>
                  <a:lnTo>
                    <a:pt x="266159" y="229086"/>
                  </a:lnTo>
                  <a:lnTo>
                    <a:pt x="234130" y="194697"/>
                  </a:lnTo>
                  <a:lnTo>
                    <a:pt x="203391" y="158770"/>
                  </a:lnTo>
                  <a:lnTo>
                    <a:pt x="174000" y="121320"/>
                  </a:lnTo>
                  <a:lnTo>
                    <a:pt x="146014" y="82365"/>
                  </a:lnTo>
                  <a:lnTo>
                    <a:pt x="119490" y="41920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03019" y="4037075"/>
              <a:ext cx="1892935" cy="751840"/>
            </a:xfrm>
            <a:custGeom>
              <a:avLst/>
              <a:gdLst/>
              <a:ahLst/>
              <a:cxnLst/>
              <a:rect l="l" t="t" r="r" b="b"/>
              <a:pathLst>
                <a:path w="1892935" h="751839">
                  <a:moveTo>
                    <a:pt x="1817624" y="0"/>
                  </a:moveTo>
                  <a:lnTo>
                    <a:pt x="75184" y="0"/>
                  </a:lnTo>
                  <a:lnTo>
                    <a:pt x="45916" y="5907"/>
                  </a:lnTo>
                  <a:lnTo>
                    <a:pt x="22018" y="22018"/>
                  </a:lnTo>
                  <a:lnTo>
                    <a:pt x="5907" y="45916"/>
                  </a:lnTo>
                  <a:lnTo>
                    <a:pt x="0" y="75184"/>
                  </a:lnTo>
                  <a:lnTo>
                    <a:pt x="0" y="676148"/>
                  </a:lnTo>
                  <a:lnTo>
                    <a:pt x="5907" y="705415"/>
                  </a:lnTo>
                  <a:lnTo>
                    <a:pt x="22018" y="729313"/>
                  </a:lnTo>
                  <a:lnTo>
                    <a:pt x="45916" y="745424"/>
                  </a:lnTo>
                  <a:lnTo>
                    <a:pt x="75184" y="751332"/>
                  </a:lnTo>
                  <a:lnTo>
                    <a:pt x="1817624" y="751332"/>
                  </a:lnTo>
                  <a:lnTo>
                    <a:pt x="1846891" y="745424"/>
                  </a:lnTo>
                  <a:lnTo>
                    <a:pt x="1870789" y="729313"/>
                  </a:lnTo>
                  <a:lnTo>
                    <a:pt x="1886900" y="705415"/>
                  </a:lnTo>
                  <a:lnTo>
                    <a:pt x="1892808" y="676148"/>
                  </a:lnTo>
                  <a:lnTo>
                    <a:pt x="1892808" y="75184"/>
                  </a:lnTo>
                  <a:lnTo>
                    <a:pt x="1886900" y="45916"/>
                  </a:lnTo>
                  <a:lnTo>
                    <a:pt x="1870789" y="22018"/>
                  </a:lnTo>
                  <a:lnTo>
                    <a:pt x="1846891" y="5907"/>
                  </a:lnTo>
                  <a:lnTo>
                    <a:pt x="1817624" y="0"/>
                  </a:lnTo>
                  <a:close/>
                </a:path>
              </a:pathLst>
            </a:custGeom>
            <a:solidFill>
              <a:srgbClr val="F8A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03019" y="4037075"/>
              <a:ext cx="1892935" cy="751840"/>
            </a:xfrm>
            <a:custGeom>
              <a:avLst/>
              <a:gdLst/>
              <a:ahLst/>
              <a:cxnLst/>
              <a:rect l="l" t="t" r="r" b="b"/>
              <a:pathLst>
                <a:path w="1892935" h="751839">
                  <a:moveTo>
                    <a:pt x="0" y="75184"/>
                  </a:moveTo>
                  <a:lnTo>
                    <a:pt x="5907" y="45916"/>
                  </a:lnTo>
                  <a:lnTo>
                    <a:pt x="22018" y="22018"/>
                  </a:lnTo>
                  <a:lnTo>
                    <a:pt x="45916" y="5907"/>
                  </a:lnTo>
                  <a:lnTo>
                    <a:pt x="75184" y="0"/>
                  </a:lnTo>
                  <a:lnTo>
                    <a:pt x="1817624" y="0"/>
                  </a:lnTo>
                  <a:lnTo>
                    <a:pt x="1846891" y="5907"/>
                  </a:lnTo>
                  <a:lnTo>
                    <a:pt x="1870789" y="22018"/>
                  </a:lnTo>
                  <a:lnTo>
                    <a:pt x="1886900" y="45916"/>
                  </a:lnTo>
                  <a:lnTo>
                    <a:pt x="1892808" y="75184"/>
                  </a:lnTo>
                  <a:lnTo>
                    <a:pt x="1892808" y="676148"/>
                  </a:lnTo>
                  <a:lnTo>
                    <a:pt x="1886900" y="705415"/>
                  </a:lnTo>
                  <a:lnTo>
                    <a:pt x="1870789" y="729313"/>
                  </a:lnTo>
                  <a:lnTo>
                    <a:pt x="1846891" y="745424"/>
                  </a:lnTo>
                  <a:lnTo>
                    <a:pt x="1817624" y="751332"/>
                  </a:lnTo>
                  <a:lnTo>
                    <a:pt x="75184" y="751332"/>
                  </a:lnTo>
                  <a:lnTo>
                    <a:pt x="45916" y="745424"/>
                  </a:lnTo>
                  <a:lnTo>
                    <a:pt x="22018" y="729313"/>
                  </a:lnTo>
                  <a:lnTo>
                    <a:pt x="5907" y="705415"/>
                  </a:lnTo>
                  <a:lnTo>
                    <a:pt x="0" y="676148"/>
                  </a:lnTo>
                  <a:lnTo>
                    <a:pt x="0" y="751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763" y="3982211"/>
              <a:ext cx="1392174" cy="9715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6627" y="3982211"/>
              <a:ext cx="1390650" cy="9715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13225" y="2658617"/>
              <a:ext cx="2127885" cy="1754505"/>
            </a:xfrm>
            <a:custGeom>
              <a:avLst/>
              <a:gdLst/>
              <a:ahLst/>
              <a:cxnLst/>
              <a:rect l="l" t="t" r="r" b="b"/>
              <a:pathLst>
                <a:path w="2127885" h="1754504">
                  <a:moveTo>
                    <a:pt x="0" y="175387"/>
                  </a:moveTo>
                  <a:lnTo>
                    <a:pt x="6262" y="128749"/>
                  </a:lnTo>
                  <a:lnTo>
                    <a:pt x="23937" y="86849"/>
                  </a:lnTo>
                  <a:lnTo>
                    <a:pt x="51355" y="51355"/>
                  </a:lnTo>
                  <a:lnTo>
                    <a:pt x="86849" y="23937"/>
                  </a:lnTo>
                  <a:lnTo>
                    <a:pt x="128749" y="6262"/>
                  </a:lnTo>
                  <a:lnTo>
                    <a:pt x="175387" y="0"/>
                  </a:lnTo>
                  <a:lnTo>
                    <a:pt x="1952116" y="0"/>
                  </a:lnTo>
                  <a:lnTo>
                    <a:pt x="1998754" y="6262"/>
                  </a:lnTo>
                  <a:lnTo>
                    <a:pt x="2040654" y="23937"/>
                  </a:lnTo>
                  <a:lnTo>
                    <a:pt x="2076148" y="51355"/>
                  </a:lnTo>
                  <a:lnTo>
                    <a:pt x="2103566" y="86849"/>
                  </a:lnTo>
                  <a:lnTo>
                    <a:pt x="2121241" y="128749"/>
                  </a:lnTo>
                  <a:lnTo>
                    <a:pt x="2127504" y="175387"/>
                  </a:lnTo>
                  <a:lnTo>
                    <a:pt x="2127504" y="1578737"/>
                  </a:lnTo>
                  <a:lnTo>
                    <a:pt x="2121241" y="1625374"/>
                  </a:lnTo>
                  <a:lnTo>
                    <a:pt x="2103566" y="1667274"/>
                  </a:lnTo>
                  <a:lnTo>
                    <a:pt x="2076148" y="1702768"/>
                  </a:lnTo>
                  <a:lnTo>
                    <a:pt x="2040654" y="1730186"/>
                  </a:lnTo>
                  <a:lnTo>
                    <a:pt x="1998754" y="1747861"/>
                  </a:lnTo>
                  <a:lnTo>
                    <a:pt x="1952116" y="1754124"/>
                  </a:lnTo>
                  <a:lnTo>
                    <a:pt x="175387" y="1754124"/>
                  </a:lnTo>
                  <a:lnTo>
                    <a:pt x="128749" y="1747861"/>
                  </a:lnTo>
                  <a:lnTo>
                    <a:pt x="86849" y="1730186"/>
                  </a:lnTo>
                  <a:lnTo>
                    <a:pt x="51355" y="1702768"/>
                  </a:lnTo>
                  <a:lnTo>
                    <a:pt x="23937" y="1667274"/>
                  </a:lnTo>
                  <a:lnTo>
                    <a:pt x="6262" y="1625374"/>
                  </a:lnTo>
                  <a:lnTo>
                    <a:pt x="0" y="1578737"/>
                  </a:lnTo>
                  <a:lnTo>
                    <a:pt x="0" y="175387"/>
                  </a:lnTo>
                  <a:close/>
                </a:path>
              </a:pathLst>
            </a:custGeom>
            <a:ln w="28575">
              <a:solidFill>
                <a:srgbClr val="F3A1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864609" y="3082654"/>
            <a:ext cx="1734820" cy="99885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70"/>
              </a:spcBef>
              <a:buFont typeface="Verdana" panose="020B0604030504040204"/>
              <a:buChar char="•"/>
              <a:tabLst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渠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道优化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470"/>
              </a:spcBef>
              <a:buFont typeface="Verdana" panose="020B0604030504040204"/>
              <a:buChar char="•"/>
              <a:tabLst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员异动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96601" y="1047158"/>
            <a:ext cx="2822575" cy="1113790"/>
          </a:xfrm>
          <a:custGeom>
            <a:avLst/>
            <a:gdLst/>
            <a:ahLst/>
            <a:cxnLst/>
            <a:rect l="l" t="t" r="r" b="b"/>
            <a:pathLst>
              <a:path w="2822575" h="1113789">
                <a:moveTo>
                  <a:pt x="1393534" y="0"/>
                </a:moveTo>
                <a:lnTo>
                  <a:pt x="1338821" y="700"/>
                </a:lnTo>
                <a:lnTo>
                  <a:pt x="1284059" y="2284"/>
                </a:lnTo>
                <a:lnTo>
                  <a:pt x="1229309" y="4759"/>
                </a:lnTo>
                <a:lnTo>
                  <a:pt x="1174632" y="8133"/>
                </a:lnTo>
                <a:lnTo>
                  <a:pt x="1120090" y="12414"/>
                </a:lnTo>
                <a:lnTo>
                  <a:pt x="1065744" y="17608"/>
                </a:lnTo>
                <a:lnTo>
                  <a:pt x="1011655" y="23725"/>
                </a:lnTo>
                <a:lnTo>
                  <a:pt x="957885" y="30772"/>
                </a:lnTo>
                <a:lnTo>
                  <a:pt x="904496" y="38756"/>
                </a:lnTo>
                <a:lnTo>
                  <a:pt x="851548" y="47685"/>
                </a:lnTo>
                <a:lnTo>
                  <a:pt x="799103" y="57567"/>
                </a:lnTo>
                <a:lnTo>
                  <a:pt x="747222" y="68409"/>
                </a:lnTo>
                <a:lnTo>
                  <a:pt x="684020" y="83146"/>
                </a:lnTo>
                <a:lnTo>
                  <a:pt x="623360" y="99012"/>
                </a:lnTo>
                <a:lnTo>
                  <a:pt x="565277" y="115957"/>
                </a:lnTo>
                <a:lnTo>
                  <a:pt x="509808" y="133932"/>
                </a:lnTo>
                <a:lnTo>
                  <a:pt x="456990" y="152887"/>
                </a:lnTo>
                <a:lnTo>
                  <a:pt x="406859" y="172773"/>
                </a:lnTo>
                <a:lnTo>
                  <a:pt x="359452" y="193540"/>
                </a:lnTo>
                <a:lnTo>
                  <a:pt x="314805" y="215140"/>
                </a:lnTo>
                <a:lnTo>
                  <a:pt x="272955" y="237522"/>
                </a:lnTo>
                <a:lnTo>
                  <a:pt x="233938" y="260637"/>
                </a:lnTo>
                <a:lnTo>
                  <a:pt x="197790" y="284436"/>
                </a:lnTo>
                <a:lnTo>
                  <a:pt x="164549" y="308870"/>
                </a:lnTo>
                <a:lnTo>
                  <a:pt x="134250" y="333889"/>
                </a:lnTo>
                <a:lnTo>
                  <a:pt x="82627" y="385483"/>
                </a:lnTo>
                <a:lnTo>
                  <a:pt x="43211" y="438824"/>
                </a:lnTo>
                <a:lnTo>
                  <a:pt x="16296" y="493517"/>
                </a:lnTo>
                <a:lnTo>
                  <a:pt x="2173" y="549167"/>
                </a:lnTo>
                <a:lnTo>
                  <a:pt x="0" y="577227"/>
                </a:lnTo>
                <a:lnTo>
                  <a:pt x="1134" y="605377"/>
                </a:lnTo>
                <a:lnTo>
                  <a:pt x="13470" y="661753"/>
                </a:lnTo>
                <a:lnTo>
                  <a:pt x="39475" y="717899"/>
                </a:lnTo>
                <a:lnTo>
                  <a:pt x="79439" y="773421"/>
                </a:lnTo>
                <a:lnTo>
                  <a:pt x="133654" y="827922"/>
                </a:lnTo>
                <a:lnTo>
                  <a:pt x="166197" y="854666"/>
                </a:lnTo>
                <a:lnTo>
                  <a:pt x="201300" y="880219"/>
                </a:lnTo>
                <a:lnTo>
                  <a:pt x="239408" y="904951"/>
                </a:lnTo>
                <a:lnTo>
                  <a:pt x="280431" y="928820"/>
                </a:lnTo>
                <a:lnTo>
                  <a:pt x="324280" y="951786"/>
                </a:lnTo>
                <a:lnTo>
                  <a:pt x="370864" y="973808"/>
                </a:lnTo>
                <a:lnTo>
                  <a:pt x="420094" y="994846"/>
                </a:lnTo>
                <a:lnTo>
                  <a:pt x="471879" y="1014858"/>
                </a:lnTo>
                <a:lnTo>
                  <a:pt x="526130" y="1033804"/>
                </a:lnTo>
                <a:lnTo>
                  <a:pt x="582757" y="1051643"/>
                </a:lnTo>
                <a:lnTo>
                  <a:pt x="635843" y="1021544"/>
                </a:lnTo>
                <a:lnTo>
                  <a:pt x="575357" y="1004213"/>
                </a:lnTo>
                <a:lnTo>
                  <a:pt x="517996" y="985838"/>
                </a:lnTo>
                <a:lnTo>
                  <a:pt x="463785" y="966474"/>
                </a:lnTo>
                <a:lnTo>
                  <a:pt x="412752" y="946179"/>
                </a:lnTo>
                <a:lnTo>
                  <a:pt x="364922" y="925009"/>
                </a:lnTo>
                <a:lnTo>
                  <a:pt x="320323" y="903022"/>
                </a:lnTo>
                <a:lnTo>
                  <a:pt x="278982" y="880273"/>
                </a:lnTo>
                <a:lnTo>
                  <a:pt x="240923" y="856819"/>
                </a:lnTo>
                <a:lnTo>
                  <a:pt x="206175" y="832717"/>
                </a:lnTo>
                <a:lnTo>
                  <a:pt x="174763" y="808024"/>
                </a:lnTo>
                <a:lnTo>
                  <a:pt x="122054" y="757092"/>
                </a:lnTo>
                <a:lnTo>
                  <a:pt x="83009" y="704474"/>
                </a:lnTo>
                <a:lnTo>
                  <a:pt x="57840" y="650626"/>
                </a:lnTo>
                <a:lnTo>
                  <a:pt x="46759" y="596001"/>
                </a:lnTo>
                <a:lnTo>
                  <a:pt x="46568" y="568538"/>
                </a:lnTo>
                <a:lnTo>
                  <a:pt x="49978" y="541051"/>
                </a:lnTo>
                <a:lnTo>
                  <a:pt x="67709" y="486232"/>
                </a:lnTo>
                <a:lnTo>
                  <a:pt x="100163" y="431996"/>
                </a:lnTo>
                <a:lnTo>
                  <a:pt x="147554" y="378797"/>
                </a:lnTo>
                <a:lnTo>
                  <a:pt x="176916" y="352728"/>
                </a:lnTo>
                <a:lnTo>
                  <a:pt x="210092" y="327088"/>
                </a:lnTo>
                <a:lnTo>
                  <a:pt x="247108" y="301935"/>
                </a:lnTo>
                <a:lnTo>
                  <a:pt x="287990" y="277324"/>
                </a:lnTo>
                <a:lnTo>
                  <a:pt x="321743" y="258976"/>
                </a:lnTo>
                <a:lnTo>
                  <a:pt x="357095" y="241351"/>
                </a:lnTo>
                <a:lnTo>
                  <a:pt x="393979" y="224454"/>
                </a:lnTo>
                <a:lnTo>
                  <a:pt x="432330" y="208290"/>
                </a:lnTo>
                <a:lnTo>
                  <a:pt x="472081" y="192863"/>
                </a:lnTo>
                <a:lnTo>
                  <a:pt x="513167" y="178178"/>
                </a:lnTo>
                <a:lnTo>
                  <a:pt x="555522" y="164240"/>
                </a:lnTo>
                <a:lnTo>
                  <a:pt x="599080" y="151053"/>
                </a:lnTo>
                <a:lnTo>
                  <a:pt x="643775" y="138623"/>
                </a:lnTo>
                <a:lnTo>
                  <a:pt x="689542" y="126954"/>
                </a:lnTo>
                <a:lnTo>
                  <a:pt x="736313" y="116051"/>
                </a:lnTo>
                <a:lnTo>
                  <a:pt x="784024" y="105918"/>
                </a:lnTo>
                <a:lnTo>
                  <a:pt x="832609" y="96561"/>
                </a:lnTo>
                <a:lnTo>
                  <a:pt x="882001" y="87984"/>
                </a:lnTo>
                <a:lnTo>
                  <a:pt x="932134" y="80191"/>
                </a:lnTo>
                <a:lnTo>
                  <a:pt x="982944" y="73188"/>
                </a:lnTo>
                <a:lnTo>
                  <a:pt x="1034363" y="66979"/>
                </a:lnTo>
                <a:lnTo>
                  <a:pt x="1086327" y="61569"/>
                </a:lnTo>
                <a:lnTo>
                  <a:pt x="1138768" y="56963"/>
                </a:lnTo>
                <a:lnTo>
                  <a:pt x="1191622" y="53166"/>
                </a:lnTo>
                <a:lnTo>
                  <a:pt x="1244822" y="50181"/>
                </a:lnTo>
                <a:lnTo>
                  <a:pt x="1298302" y="48015"/>
                </a:lnTo>
                <a:lnTo>
                  <a:pt x="1351997" y="46671"/>
                </a:lnTo>
                <a:lnTo>
                  <a:pt x="1405840" y="46155"/>
                </a:lnTo>
                <a:lnTo>
                  <a:pt x="1459767" y="46471"/>
                </a:lnTo>
                <a:lnTo>
                  <a:pt x="1513710" y="47624"/>
                </a:lnTo>
                <a:lnTo>
                  <a:pt x="1567603" y="49618"/>
                </a:lnTo>
                <a:lnTo>
                  <a:pt x="1621382" y="52459"/>
                </a:lnTo>
                <a:lnTo>
                  <a:pt x="1674980" y="56151"/>
                </a:lnTo>
                <a:lnTo>
                  <a:pt x="1728332" y="60699"/>
                </a:lnTo>
                <a:lnTo>
                  <a:pt x="1781370" y="66107"/>
                </a:lnTo>
                <a:lnTo>
                  <a:pt x="1834030" y="72381"/>
                </a:lnTo>
                <a:lnTo>
                  <a:pt x="1886245" y="79525"/>
                </a:lnTo>
                <a:lnTo>
                  <a:pt x="1937950" y="87544"/>
                </a:lnTo>
                <a:lnTo>
                  <a:pt x="1989079" y="96442"/>
                </a:lnTo>
                <a:lnTo>
                  <a:pt x="2039566" y="106225"/>
                </a:lnTo>
                <a:lnTo>
                  <a:pt x="2089344" y="116897"/>
                </a:lnTo>
                <a:lnTo>
                  <a:pt x="2138349" y="128462"/>
                </a:lnTo>
                <a:lnTo>
                  <a:pt x="2186513" y="140926"/>
                </a:lnTo>
                <a:lnTo>
                  <a:pt x="2246988" y="158257"/>
                </a:lnTo>
                <a:lnTo>
                  <a:pt x="2304339" y="176632"/>
                </a:lnTo>
                <a:lnTo>
                  <a:pt x="2358541" y="195996"/>
                </a:lnTo>
                <a:lnTo>
                  <a:pt x="2409567" y="216291"/>
                </a:lnTo>
                <a:lnTo>
                  <a:pt x="2457390" y="237461"/>
                </a:lnTo>
                <a:lnTo>
                  <a:pt x="2501984" y="259449"/>
                </a:lnTo>
                <a:lnTo>
                  <a:pt x="2543323" y="282198"/>
                </a:lnTo>
                <a:lnTo>
                  <a:pt x="2581379" y="305652"/>
                </a:lnTo>
                <a:lnTo>
                  <a:pt x="2616126" y="329753"/>
                </a:lnTo>
                <a:lnTo>
                  <a:pt x="2647537" y="354446"/>
                </a:lnTo>
                <a:lnTo>
                  <a:pt x="2700248" y="405379"/>
                </a:lnTo>
                <a:lnTo>
                  <a:pt x="2739297" y="457996"/>
                </a:lnTo>
                <a:lnTo>
                  <a:pt x="2764472" y="511844"/>
                </a:lnTo>
                <a:lnTo>
                  <a:pt x="2775561" y="566470"/>
                </a:lnTo>
                <a:lnTo>
                  <a:pt x="2775756" y="593932"/>
                </a:lnTo>
                <a:lnTo>
                  <a:pt x="2772350" y="621419"/>
                </a:lnTo>
                <a:lnTo>
                  <a:pt x="2754628" y="676238"/>
                </a:lnTo>
                <a:lnTo>
                  <a:pt x="2722181" y="730474"/>
                </a:lnTo>
                <a:lnTo>
                  <a:pt x="2674797" y="783673"/>
                </a:lnTo>
                <a:lnTo>
                  <a:pt x="2645437" y="809742"/>
                </a:lnTo>
                <a:lnTo>
                  <a:pt x="2612263" y="835382"/>
                </a:lnTo>
                <a:lnTo>
                  <a:pt x="2575248" y="860535"/>
                </a:lnTo>
                <a:lnTo>
                  <a:pt x="2534366" y="885146"/>
                </a:lnTo>
                <a:lnTo>
                  <a:pt x="2494944" y="906416"/>
                </a:lnTo>
                <a:lnTo>
                  <a:pt x="2453012" y="926848"/>
                </a:lnTo>
                <a:lnTo>
                  <a:pt x="2408660" y="946411"/>
                </a:lnTo>
                <a:lnTo>
                  <a:pt x="2361977" y="965075"/>
                </a:lnTo>
                <a:lnTo>
                  <a:pt x="2313053" y="982809"/>
                </a:lnTo>
                <a:lnTo>
                  <a:pt x="2261976" y="999583"/>
                </a:lnTo>
                <a:lnTo>
                  <a:pt x="2208835" y="1015367"/>
                </a:lnTo>
                <a:lnTo>
                  <a:pt x="2153720" y="1030129"/>
                </a:lnTo>
                <a:lnTo>
                  <a:pt x="2096720" y="1043840"/>
                </a:lnTo>
                <a:lnTo>
                  <a:pt x="2037923" y="1056469"/>
                </a:lnTo>
                <a:lnTo>
                  <a:pt x="2018619" y="1037038"/>
                </a:lnTo>
                <a:lnTo>
                  <a:pt x="1924639" y="1099776"/>
                </a:lnTo>
                <a:lnTo>
                  <a:pt x="2094438" y="1113492"/>
                </a:lnTo>
                <a:lnTo>
                  <a:pt x="2075134" y="1094061"/>
                </a:lnTo>
                <a:lnTo>
                  <a:pt x="2138336" y="1079324"/>
                </a:lnTo>
                <a:lnTo>
                  <a:pt x="2198997" y="1063458"/>
                </a:lnTo>
                <a:lnTo>
                  <a:pt x="2257080" y="1046513"/>
                </a:lnTo>
                <a:lnTo>
                  <a:pt x="2312549" y="1028538"/>
                </a:lnTo>
                <a:lnTo>
                  <a:pt x="2365367" y="1009583"/>
                </a:lnTo>
                <a:lnTo>
                  <a:pt x="2415497" y="989697"/>
                </a:lnTo>
                <a:lnTo>
                  <a:pt x="2462904" y="968930"/>
                </a:lnTo>
                <a:lnTo>
                  <a:pt x="2507551" y="947331"/>
                </a:lnTo>
                <a:lnTo>
                  <a:pt x="2549402" y="924948"/>
                </a:lnTo>
                <a:lnTo>
                  <a:pt x="2588419" y="901833"/>
                </a:lnTo>
                <a:lnTo>
                  <a:pt x="2624566" y="878034"/>
                </a:lnTo>
                <a:lnTo>
                  <a:pt x="2657808" y="853600"/>
                </a:lnTo>
                <a:lnTo>
                  <a:pt x="2688106" y="828582"/>
                </a:lnTo>
                <a:lnTo>
                  <a:pt x="2739730" y="776987"/>
                </a:lnTo>
                <a:lnTo>
                  <a:pt x="2779145" y="723646"/>
                </a:lnTo>
                <a:lnTo>
                  <a:pt x="2806061" y="668953"/>
                </a:lnTo>
                <a:lnTo>
                  <a:pt x="2820184" y="613304"/>
                </a:lnTo>
                <a:lnTo>
                  <a:pt x="2822357" y="585244"/>
                </a:lnTo>
                <a:lnTo>
                  <a:pt x="2821223" y="557093"/>
                </a:lnTo>
                <a:lnTo>
                  <a:pt x="2808886" y="500717"/>
                </a:lnTo>
                <a:lnTo>
                  <a:pt x="2782882" y="444571"/>
                </a:lnTo>
                <a:lnTo>
                  <a:pt x="2742918" y="389050"/>
                </a:lnTo>
                <a:lnTo>
                  <a:pt x="2688703" y="334549"/>
                </a:lnTo>
                <a:lnTo>
                  <a:pt x="2656159" y="307804"/>
                </a:lnTo>
                <a:lnTo>
                  <a:pt x="2597584" y="266653"/>
                </a:lnTo>
                <a:lnTo>
                  <a:pt x="2532181" y="228204"/>
                </a:lnTo>
                <a:lnTo>
                  <a:pt x="2497073" y="210012"/>
                </a:lnTo>
                <a:lnTo>
                  <a:pt x="2460442" y="192518"/>
                </a:lnTo>
                <a:lnTo>
                  <a:pt x="2422349" y="175731"/>
                </a:lnTo>
                <a:lnTo>
                  <a:pt x="2382856" y="159658"/>
                </a:lnTo>
                <a:lnTo>
                  <a:pt x="2342025" y="144307"/>
                </a:lnTo>
                <a:lnTo>
                  <a:pt x="2299916" y="129685"/>
                </a:lnTo>
                <a:lnTo>
                  <a:pt x="2256592" y="115800"/>
                </a:lnTo>
                <a:lnTo>
                  <a:pt x="2212113" y="102660"/>
                </a:lnTo>
                <a:lnTo>
                  <a:pt x="2166541" y="90272"/>
                </a:lnTo>
                <a:lnTo>
                  <a:pt x="2119937" y="78645"/>
                </a:lnTo>
                <a:lnTo>
                  <a:pt x="2072363" y="67785"/>
                </a:lnTo>
                <a:lnTo>
                  <a:pt x="2023880" y="57702"/>
                </a:lnTo>
                <a:lnTo>
                  <a:pt x="1974550" y="48401"/>
                </a:lnTo>
                <a:lnTo>
                  <a:pt x="1924433" y="39892"/>
                </a:lnTo>
                <a:lnTo>
                  <a:pt x="1873592" y="32181"/>
                </a:lnTo>
                <a:lnTo>
                  <a:pt x="1822087" y="25277"/>
                </a:lnTo>
                <a:lnTo>
                  <a:pt x="1769980" y="19187"/>
                </a:lnTo>
                <a:lnTo>
                  <a:pt x="1717333" y="13919"/>
                </a:lnTo>
                <a:lnTo>
                  <a:pt x="1664206" y="9480"/>
                </a:lnTo>
                <a:lnTo>
                  <a:pt x="1610662" y="5878"/>
                </a:lnTo>
                <a:lnTo>
                  <a:pt x="1556761" y="3122"/>
                </a:lnTo>
                <a:lnTo>
                  <a:pt x="1502565" y="1218"/>
                </a:lnTo>
                <a:lnTo>
                  <a:pt x="1448136" y="175"/>
                </a:lnTo>
                <a:lnTo>
                  <a:pt x="1393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4041647" y="2226564"/>
            <a:ext cx="2207895" cy="971550"/>
            <a:chOff x="4041647" y="2226564"/>
            <a:chExt cx="2207895" cy="971550"/>
          </a:xfrm>
        </p:grpSpPr>
        <p:sp>
          <p:nvSpPr>
            <p:cNvPr id="16" name="object 16"/>
            <p:cNvSpPr/>
            <p:nvPr/>
          </p:nvSpPr>
          <p:spPr>
            <a:xfrm>
              <a:off x="4184903" y="2281428"/>
              <a:ext cx="1891664" cy="753110"/>
            </a:xfrm>
            <a:custGeom>
              <a:avLst/>
              <a:gdLst/>
              <a:ahLst/>
              <a:cxnLst/>
              <a:rect l="l" t="t" r="r" b="b"/>
              <a:pathLst>
                <a:path w="1891664" h="753110">
                  <a:moveTo>
                    <a:pt x="1815973" y="0"/>
                  </a:moveTo>
                  <a:lnTo>
                    <a:pt x="75311" y="0"/>
                  </a:lnTo>
                  <a:lnTo>
                    <a:pt x="45970" y="5909"/>
                  </a:lnTo>
                  <a:lnTo>
                    <a:pt x="22034" y="22034"/>
                  </a:lnTo>
                  <a:lnTo>
                    <a:pt x="5909" y="45970"/>
                  </a:lnTo>
                  <a:lnTo>
                    <a:pt x="0" y="75311"/>
                  </a:lnTo>
                  <a:lnTo>
                    <a:pt x="0" y="677545"/>
                  </a:lnTo>
                  <a:lnTo>
                    <a:pt x="5909" y="706885"/>
                  </a:lnTo>
                  <a:lnTo>
                    <a:pt x="22034" y="730821"/>
                  </a:lnTo>
                  <a:lnTo>
                    <a:pt x="45970" y="746946"/>
                  </a:lnTo>
                  <a:lnTo>
                    <a:pt x="75311" y="752856"/>
                  </a:lnTo>
                  <a:lnTo>
                    <a:pt x="1815973" y="752856"/>
                  </a:lnTo>
                  <a:lnTo>
                    <a:pt x="1845313" y="746946"/>
                  </a:lnTo>
                  <a:lnTo>
                    <a:pt x="1869249" y="730821"/>
                  </a:lnTo>
                  <a:lnTo>
                    <a:pt x="1885374" y="706885"/>
                  </a:lnTo>
                  <a:lnTo>
                    <a:pt x="1891284" y="677545"/>
                  </a:lnTo>
                  <a:lnTo>
                    <a:pt x="1891284" y="75311"/>
                  </a:lnTo>
                  <a:lnTo>
                    <a:pt x="1885374" y="45970"/>
                  </a:lnTo>
                  <a:lnTo>
                    <a:pt x="1869249" y="22034"/>
                  </a:lnTo>
                  <a:lnTo>
                    <a:pt x="1845313" y="5909"/>
                  </a:lnTo>
                  <a:lnTo>
                    <a:pt x="1815973" y="0"/>
                  </a:lnTo>
                  <a:close/>
                </a:path>
              </a:pathLst>
            </a:custGeom>
            <a:solidFill>
              <a:srgbClr val="F8A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184903" y="2281428"/>
              <a:ext cx="1891664" cy="753110"/>
            </a:xfrm>
            <a:custGeom>
              <a:avLst/>
              <a:gdLst/>
              <a:ahLst/>
              <a:cxnLst/>
              <a:rect l="l" t="t" r="r" b="b"/>
              <a:pathLst>
                <a:path w="1891664" h="753110">
                  <a:moveTo>
                    <a:pt x="0" y="75311"/>
                  </a:moveTo>
                  <a:lnTo>
                    <a:pt x="5909" y="45970"/>
                  </a:lnTo>
                  <a:lnTo>
                    <a:pt x="22034" y="22034"/>
                  </a:lnTo>
                  <a:lnTo>
                    <a:pt x="45970" y="5909"/>
                  </a:lnTo>
                  <a:lnTo>
                    <a:pt x="75311" y="0"/>
                  </a:lnTo>
                  <a:lnTo>
                    <a:pt x="1815973" y="0"/>
                  </a:lnTo>
                  <a:lnTo>
                    <a:pt x="1845313" y="5909"/>
                  </a:lnTo>
                  <a:lnTo>
                    <a:pt x="1869249" y="22034"/>
                  </a:lnTo>
                  <a:lnTo>
                    <a:pt x="1885374" y="45970"/>
                  </a:lnTo>
                  <a:lnTo>
                    <a:pt x="1891284" y="75311"/>
                  </a:lnTo>
                  <a:lnTo>
                    <a:pt x="1891284" y="677545"/>
                  </a:lnTo>
                  <a:lnTo>
                    <a:pt x="1885374" y="706885"/>
                  </a:lnTo>
                  <a:lnTo>
                    <a:pt x="1869249" y="730821"/>
                  </a:lnTo>
                  <a:lnTo>
                    <a:pt x="1845313" y="746946"/>
                  </a:lnTo>
                  <a:lnTo>
                    <a:pt x="1815973" y="752856"/>
                  </a:lnTo>
                  <a:lnTo>
                    <a:pt x="75311" y="752856"/>
                  </a:lnTo>
                  <a:lnTo>
                    <a:pt x="45970" y="746946"/>
                  </a:lnTo>
                  <a:lnTo>
                    <a:pt x="22034" y="730821"/>
                  </a:lnTo>
                  <a:lnTo>
                    <a:pt x="5909" y="706885"/>
                  </a:lnTo>
                  <a:lnTo>
                    <a:pt x="0" y="677545"/>
                  </a:lnTo>
                  <a:lnTo>
                    <a:pt x="0" y="7531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647" y="2226564"/>
              <a:ext cx="2207514" cy="97155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301997" y="2358593"/>
            <a:ext cx="165671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32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务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挑战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95109" y="2658617"/>
            <a:ext cx="2127885" cy="1754505"/>
          </a:xfrm>
          <a:custGeom>
            <a:avLst/>
            <a:gdLst/>
            <a:ahLst/>
            <a:cxnLst/>
            <a:rect l="l" t="t" r="r" b="b"/>
            <a:pathLst>
              <a:path w="2127884" h="1754504">
                <a:moveTo>
                  <a:pt x="0" y="175387"/>
                </a:moveTo>
                <a:lnTo>
                  <a:pt x="6262" y="128749"/>
                </a:lnTo>
                <a:lnTo>
                  <a:pt x="23937" y="86849"/>
                </a:lnTo>
                <a:lnTo>
                  <a:pt x="51355" y="51355"/>
                </a:lnTo>
                <a:lnTo>
                  <a:pt x="86849" y="23937"/>
                </a:lnTo>
                <a:lnTo>
                  <a:pt x="128749" y="6262"/>
                </a:lnTo>
                <a:lnTo>
                  <a:pt x="175387" y="0"/>
                </a:lnTo>
                <a:lnTo>
                  <a:pt x="1952117" y="0"/>
                </a:lnTo>
                <a:lnTo>
                  <a:pt x="1998754" y="6262"/>
                </a:lnTo>
                <a:lnTo>
                  <a:pt x="2040654" y="23937"/>
                </a:lnTo>
                <a:lnTo>
                  <a:pt x="2076148" y="51355"/>
                </a:lnTo>
                <a:lnTo>
                  <a:pt x="2103566" y="86849"/>
                </a:lnTo>
                <a:lnTo>
                  <a:pt x="2121241" y="128749"/>
                </a:lnTo>
                <a:lnTo>
                  <a:pt x="2127504" y="175387"/>
                </a:lnTo>
                <a:lnTo>
                  <a:pt x="2127504" y="1578737"/>
                </a:lnTo>
                <a:lnTo>
                  <a:pt x="2121241" y="1625374"/>
                </a:lnTo>
                <a:lnTo>
                  <a:pt x="2103566" y="1667274"/>
                </a:lnTo>
                <a:lnTo>
                  <a:pt x="2076148" y="1702768"/>
                </a:lnTo>
                <a:lnTo>
                  <a:pt x="2040654" y="1730186"/>
                </a:lnTo>
                <a:lnTo>
                  <a:pt x="1998754" y="1747861"/>
                </a:lnTo>
                <a:lnTo>
                  <a:pt x="1952117" y="1754124"/>
                </a:lnTo>
                <a:lnTo>
                  <a:pt x="175387" y="1754124"/>
                </a:lnTo>
                <a:lnTo>
                  <a:pt x="128749" y="1747861"/>
                </a:lnTo>
                <a:lnTo>
                  <a:pt x="86849" y="1730186"/>
                </a:lnTo>
                <a:lnTo>
                  <a:pt x="51355" y="1702768"/>
                </a:lnTo>
                <a:lnTo>
                  <a:pt x="23937" y="1667274"/>
                </a:lnTo>
                <a:lnTo>
                  <a:pt x="6262" y="1625374"/>
                </a:lnTo>
                <a:lnTo>
                  <a:pt x="0" y="1578737"/>
                </a:lnTo>
                <a:lnTo>
                  <a:pt x="0" y="175387"/>
                </a:lnTo>
                <a:close/>
              </a:path>
            </a:pathLst>
          </a:custGeom>
          <a:ln w="28575">
            <a:solidFill>
              <a:srgbClr val="F3A1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746875" y="2706480"/>
            <a:ext cx="1734820" cy="99885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70"/>
              </a:spcBef>
              <a:buFont typeface="Verdana" panose="020B0604030504040204"/>
              <a:buChar char="•"/>
              <a:tabLst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优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化举措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470"/>
              </a:spcBef>
              <a:buFont typeface="Verdana" panose="020B0604030504040204"/>
              <a:buChar char="•"/>
              <a:tabLst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效辅导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22007" y="2226564"/>
            <a:ext cx="5089525" cy="3208655"/>
            <a:chOff x="6922007" y="2226564"/>
            <a:chExt cx="5089525" cy="3208655"/>
          </a:xfrm>
        </p:grpSpPr>
        <p:sp>
          <p:nvSpPr>
            <p:cNvPr id="23" name="object 23"/>
            <p:cNvSpPr/>
            <p:nvPr/>
          </p:nvSpPr>
          <p:spPr>
            <a:xfrm>
              <a:off x="7973821" y="4757166"/>
              <a:ext cx="2108200" cy="678180"/>
            </a:xfrm>
            <a:custGeom>
              <a:avLst/>
              <a:gdLst/>
              <a:ahLst/>
              <a:cxnLst/>
              <a:rect l="l" t="t" r="r" b="b"/>
              <a:pathLst>
                <a:path w="2108200" h="678179">
                  <a:moveTo>
                    <a:pt x="94487" y="0"/>
                  </a:moveTo>
                  <a:lnTo>
                    <a:pt x="0" y="53720"/>
                  </a:lnTo>
                  <a:lnTo>
                    <a:pt x="24731" y="95380"/>
                  </a:lnTo>
                  <a:lnTo>
                    <a:pt x="51048" y="135975"/>
                  </a:lnTo>
                  <a:lnTo>
                    <a:pt x="78912" y="175464"/>
                  </a:lnTo>
                  <a:lnTo>
                    <a:pt x="108285" y="213803"/>
                  </a:lnTo>
                  <a:lnTo>
                    <a:pt x="139128" y="250951"/>
                  </a:lnTo>
                  <a:lnTo>
                    <a:pt x="171404" y="286865"/>
                  </a:lnTo>
                  <a:lnTo>
                    <a:pt x="205074" y="321502"/>
                  </a:lnTo>
                  <a:lnTo>
                    <a:pt x="240101" y="354818"/>
                  </a:lnTo>
                  <a:lnTo>
                    <a:pt x="276445" y="386772"/>
                  </a:lnTo>
                  <a:lnTo>
                    <a:pt x="314071" y="417321"/>
                  </a:lnTo>
                  <a:lnTo>
                    <a:pt x="352839" y="446369"/>
                  </a:lnTo>
                  <a:lnTo>
                    <a:pt x="392370" y="473671"/>
                  </a:lnTo>
                  <a:lnTo>
                    <a:pt x="432613" y="499234"/>
                  </a:lnTo>
                  <a:lnTo>
                    <a:pt x="473522" y="523064"/>
                  </a:lnTo>
                  <a:lnTo>
                    <a:pt x="515048" y="545166"/>
                  </a:lnTo>
                  <a:lnTo>
                    <a:pt x="557142" y="565547"/>
                  </a:lnTo>
                  <a:lnTo>
                    <a:pt x="599758" y="584212"/>
                  </a:lnTo>
                  <a:lnTo>
                    <a:pt x="642846" y="601168"/>
                  </a:lnTo>
                  <a:lnTo>
                    <a:pt x="686358" y="616420"/>
                  </a:lnTo>
                  <a:lnTo>
                    <a:pt x="730247" y="629975"/>
                  </a:lnTo>
                  <a:lnTo>
                    <a:pt x="774464" y="641838"/>
                  </a:lnTo>
                  <a:lnTo>
                    <a:pt x="818962" y="652016"/>
                  </a:lnTo>
                  <a:lnTo>
                    <a:pt x="863691" y="660513"/>
                  </a:lnTo>
                  <a:lnTo>
                    <a:pt x="908605" y="667337"/>
                  </a:lnTo>
                  <a:lnTo>
                    <a:pt x="953654" y="672494"/>
                  </a:lnTo>
                  <a:lnTo>
                    <a:pt x="998790" y="675988"/>
                  </a:lnTo>
                  <a:lnTo>
                    <a:pt x="1043967" y="677827"/>
                  </a:lnTo>
                  <a:lnTo>
                    <a:pt x="1089134" y="678015"/>
                  </a:lnTo>
                  <a:lnTo>
                    <a:pt x="1134245" y="676560"/>
                  </a:lnTo>
                  <a:lnTo>
                    <a:pt x="1179252" y="673467"/>
                  </a:lnTo>
                  <a:lnTo>
                    <a:pt x="1224105" y="668742"/>
                  </a:lnTo>
                  <a:lnTo>
                    <a:pt x="1268757" y="662391"/>
                  </a:lnTo>
                  <a:lnTo>
                    <a:pt x="1313160" y="654419"/>
                  </a:lnTo>
                  <a:lnTo>
                    <a:pt x="1357266" y="644834"/>
                  </a:lnTo>
                  <a:lnTo>
                    <a:pt x="1401026" y="633640"/>
                  </a:lnTo>
                  <a:lnTo>
                    <a:pt x="1444392" y="620844"/>
                  </a:lnTo>
                  <a:lnTo>
                    <a:pt x="1487317" y="606452"/>
                  </a:lnTo>
                  <a:lnTo>
                    <a:pt x="1529752" y="590470"/>
                  </a:lnTo>
                  <a:lnTo>
                    <a:pt x="1571649" y="572903"/>
                  </a:lnTo>
                  <a:lnTo>
                    <a:pt x="1612960" y="553758"/>
                  </a:lnTo>
                  <a:lnTo>
                    <a:pt x="1653637" y="533040"/>
                  </a:lnTo>
                  <a:lnTo>
                    <a:pt x="1693632" y="510756"/>
                  </a:lnTo>
                  <a:lnTo>
                    <a:pt x="1732896" y="486912"/>
                  </a:lnTo>
                  <a:lnTo>
                    <a:pt x="1771381" y="461513"/>
                  </a:lnTo>
                  <a:lnTo>
                    <a:pt x="1809040" y="434565"/>
                  </a:lnTo>
                  <a:lnTo>
                    <a:pt x="1845824" y="406075"/>
                  </a:lnTo>
                  <a:lnTo>
                    <a:pt x="1881685" y="376048"/>
                  </a:lnTo>
                  <a:lnTo>
                    <a:pt x="1916575" y="344490"/>
                  </a:lnTo>
                  <a:lnTo>
                    <a:pt x="1950446" y="311408"/>
                  </a:lnTo>
                  <a:lnTo>
                    <a:pt x="1983249" y="276807"/>
                  </a:lnTo>
                  <a:lnTo>
                    <a:pt x="2014937" y="240693"/>
                  </a:lnTo>
                  <a:lnTo>
                    <a:pt x="2045461" y="203072"/>
                  </a:lnTo>
                  <a:lnTo>
                    <a:pt x="2107946" y="238632"/>
                  </a:lnTo>
                  <a:lnTo>
                    <a:pt x="2098039" y="26796"/>
                  </a:lnTo>
                  <a:lnTo>
                    <a:pt x="1887347" y="113283"/>
                  </a:lnTo>
                  <a:lnTo>
                    <a:pt x="1949830" y="148843"/>
                  </a:lnTo>
                  <a:lnTo>
                    <a:pt x="1915516" y="189529"/>
                  </a:lnTo>
                  <a:lnTo>
                    <a:pt x="1879385" y="228488"/>
                  </a:lnTo>
                  <a:lnTo>
                    <a:pt x="1841504" y="265662"/>
                  </a:lnTo>
                  <a:lnTo>
                    <a:pt x="1801939" y="300989"/>
                  </a:lnTo>
                  <a:lnTo>
                    <a:pt x="1760754" y="334412"/>
                  </a:lnTo>
                  <a:lnTo>
                    <a:pt x="1718016" y="365871"/>
                  </a:lnTo>
                  <a:lnTo>
                    <a:pt x="1673789" y="395305"/>
                  </a:lnTo>
                  <a:lnTo>
                    <a:pt x="1628139" y="422655"/>
                  </a:lnTo>
                  <a:lnTo>
                    <a:pt x="1585193" y="445851"/>
                  </a:lnTo>
                  <a:lnTo>
                    <a:pt x="1541696" y="467001"/>
                  </a:lnTo>
                  <a:lnTo>
                    <a:pt x="1497707" y="486122"/>
                  </a:lnTo>
                  <a:lnTo>
                    <a:pt x="1453282" y="503229"/>
                  </a:lnTo>
                  <a:lnTo>
                    <a:pt x="1408479" y="518339"/>
                  </a:lnTo>
                  <a:lnTo>
                    <a:pt x="1363356" y="531466"/>
                  </a:lnTo>
                  <a:lnTo>
                    <a:pt x="1317970" y="542628"/>
                  </a:lnTo>
                  <a:lnTo>
                    <a:pt x="1272379" y="551839"/>
                  </a:lnTo>
                  <a:lnTo>
                    <a:pt x="1226640" y="559116"/>
                  </a:lnTo>
                  <a:lnTo>
                    <a:pt x="1180811" y="564474"/>
                  </a:lnTo>
                  <a:lnTo>
                    <a:pt x="1134949" y="567930"/>
                  </a:lnTo>
                  <a:lnTo>
                    <a:pt x="1089112" y="569499"/>
                  </a:lnTo>
                  <a:lnTo>
                    <a:pt x="1043357" y="569198"/>
                  </a:lnTo>
                  <a:lnTo>
                    <a:pt x="997742" y="567041"/>
                  </a:lnTo>
                  <a:lnTo>
                    <a:pt x="952325" y="563045"/>
                  </a:lnTo>
                  <a:lnTo>
                    <a:pt x="907162" y="557226"/>
                  </a:lnTo>
                  <a:lnTo>
                    <a:pt x="862312" y="549599"/>
                  </a:lnTo>
                  <a:lnTo>
                    <a:pt x="817832" y="540180"/>
                  </a:lnTo>
                  <a:lnTo>
                    <a:pt x="773779" y="528986"/>
                  </a:lnTo>
                  <a:lnTo>
                    <a:pt x="730211" y="516032"/>
                  </a:lnTo>
                  <a:lnTo>
                    <a:pt x="687185" y="501334"/>
                  </a:lnTo>
                  <a:lnTo>
                    <a:pt x="644760" y="484908"/>
                  </a:lnTo>
                  <a:lnTo>
                    <a:pt x="602992" y="466770"/>
                  </a:lnTo>
                  <a:lnTo>
                    <a:pt x="561939" y="446935"/>
                  </a:lnTo>
                  <a:lnTo>
                    <a:pt x="521659" y="425419"/>
                  </a:lnTo>
                  <a:lnTo>
                    <a:pt x="482208" y="402239"/>
                  </a:lnTo>
                  <a:lnTo>
                    <a:pt x="443646" y="377410"/>
                  </a:lnTo>
                  <a:lnTo>
                    <a:pt x="406028" y="350948"/>
                  </a:lnTo>
                  <a:lnTo>
                    <a:pt x="369413" y="322868"/>
                  </a:lnTo>
                  <a:lnTo>
                    <a:pt x="333858" y="293188"/>
                  </a:lnTo>
                  <a:lnTo>
                    <a:pt x="299421" y="261922"/>
                  </a:lnTo>
                  <a:lnTo>
                    <a:pt x="266159" y="229086"/>
                  </a:lnTo>
                  <a:lnTo>
                    <a:pt x="234130" y="194697"/>
                  </a:lnTo>
                  <a:lnTo>
                    <a:pt x="203391" y="158770"/>
                  </a:lnTo>
                  <a:lnTo>
                    <a:pt x="174000" y="121320"/>
                  </a:lnTo>
                  <a:lnTo>
                    <a:pt x="146014" y="82365"/>
                  </a:lnTo>
                  <a:lnTo>
                    <a:pt x="119490" y="41920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066787" y="4037076"/>
              <a:ext cx="1891664" cy="751840"/>
            </a:xfrm>
            <a:custGeom>
              <a:avLst/>
              <a:gdLst/>
              <a:ahLst/>
              <a:cxnLst/>
              <a:rect l="l" t="t" r="r" b="b"/>
              <a:pathLst>
                <a:path w="1891665" h="751839">
                  <a:moveTo>
                    <a:pt x="1816100" y="0"/>
                  </a:moveTo>
                  <a:lnTo>
                    <a:pt x="75183" y="0"/>
                  </a:lnTo>
                  <a:lnTo>
                    <a:pt x="45916" y="5907"/>
                  </a:lnTo>
                  <a:lnTo>
                    <a:pt x="22018" y="22018"/>
                  </a:lnTo>
                  <a:lnTo>
                    <a:pt x="5907" y="45916"/>
                  </a:lnTo>
                  <a:lnTo>
                    <a:pt x="0" y="75184"/>
                  </a:lnTo>
                  <a:lnTo>
                    <a:pt x="0" y="676148"/>
                  </a:lnTo>
                  <a:lnTo>
                    <a:pt x="5907" y="705415"/>
                  </a:lnTo>
                  <a:lnTo>
                    <a:pt x="22018" y="729313"/>
                  </a:lnTo>
                  <a:lnTo>
                    <a:pt x="45916" y="745424"/>
                  </a:lnTo>
                  <a:lnTo>
                    <a:pt x="75183" y="751332"/>
                  </a:lnTo>
                  <a:lnTo>
                    <a:pt x="1816100" y="751332"/>
                  </a:lnTo>
                  <a:lnTo>
                    <a:pt x="1845367" y="745424"/>
                  </a:lnTo>
                  <a:lnTo>
                    <a:pt x="1869265" y="729313"/>
                  </a:lnTo>
                  <a:lnTo>
                    <a:pt x="1885376" y="705415"/>
                  </a:lnTo>
                  <a:lnTo>
                    <a:pt x="1891283" y="676148"/>
                  </a:lnTo>
                  <a:lnTo>
                    <a:pt x="1891283" y="75184"/>
                  </a:lnTo>
                  <a:lnTo>
                    <a:pt x="1885376" y="45916"/>
                  </a:lnTo>
                  <a:lnTo>
                    <a:pt x="1869265" y="22018"/>
                  </a:lnTo>
                  <a:lnTo>
                    <a:pt x="1845367" y="5907"/>
                  </a:lnTo>
                  <a:lnTo>
                    <a:pt x="1816100" y="0"/>
                  </a:lnTo>
                  <a:close/>
                </a:path>
              </a:pathLst>
            </a:custGeom>
            <a:solidFill>
              <a:srgbClr val="F8A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066787" y="4037076"/>
              <a:ext cx="1891664" cy="751840"/>
            </a:xfrm>
            <a:custGeom>
              <a:avLst/>
              <a:gdLst/>
              <a:ahLst/>
              <a:cxnLst/>
              <a:rect l="l" t="t" r="r" b="b"/>
              <a:pathLst>
                <a:path w="1891665" h="751839">
                  <a:moveTo>
                    <a:pt x="0" y="75184"/>
                  </a:moveTo>
                  <a:lnTo>
                    <a:pt x="5907" y="45916"/>
                  </a:lnTo>
                  <a:lnTo>
                    <a:pt x="22018" y="22018"/>
                  </a:lnTo>
                  <a:lnTo>
                    <a:pt x="45916" y="5907"/>
                  </a:lnTo>
                  <a:lnTo>
                    <a:pt x="75183" y="0"/>
                  </a:lnTo>
                  <a:lnTo>
                    <a:pt x="1816100" y="0"/>
                  </a:lnTo>
                  <a:lnTo>
                    <a:pt x="1845367" y="5907"/>
                  </a:lnTo>
                  <a:lnTo>
                    <a:pt x="1869265" y="22018"/>
                  </a:lnTo>
                  <a:lnTo>
                    <a:pt x="1885376" y="45916"/>
                  </a:lnTo>
                  <a:lnTo>
                    <a:pt x="1891283" y="75184"/>
                  </a:lnTo>
                  <a:lnTo>
                    <a:pt x="1891283" y="676148"/>
                  </a:lnTo>
                  <a:lnTo>
                    <a:pt x="1885376" y="705415"/>
                  </a:lnTo>
                  <a:lnTo>
                    <a:pt x="1869265" y="729313"/>
                  </a:lnTo>
                  <a:lnTo>
                    <a:pt x="1845367" y="745424"/>
                  </a:lnTo>
                  <a:lnTo>
                    <a:pt x="1816100" y="751332"/>
                  </a:lnTo>
                  <a:lnTo>
                    <a:pt x="75183" y="751332"/>
                  </a:lnTo>
                  <a:lnTo>
                    <a:pt x="45916" y="745424"/>
                  </a:lnTo>
                  <a:lnTo>
                    <a:pt x="22018" y="729313"/>
                  </a:lnTo>
                  <a:lnTo>
                    <a:pt x="5907" y="705415"/>
                  </a:lnTo>
                  <a:lnTo>
                    <a:pt x="0" y="676148"/>
                  </a:lnTo>
                  <a:lnTo>
                    <a:pt x="0" y="751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2007" y="3982212"/>
              <a:ext cx="2207513" cy="9715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476993" y="2658618"/>
              <a:ext cx="2127885" cy="1754505"/>
            </a:xfrm>
            <a:custGeom>
              <a:avLst/>
              <a:gdLst/>
              <a:ahLst/>
              <a:cxnLst/>
              <a:rect l="l" t="t" r="r" b="b"/>
              <a:pathLst>
                <a:path w="2127884" h="1754504">
                  <a:moveTo>
                    <a:pt x="0" y="175387"/>
                  </a:moveTo>
                  <a:lnTo>
                    <a:pt x="6262" y="128749"/>
                  </a:lnTo>
                  <a:lnTo>
                    <a:pt x="23937" y="86849"/>
                  </a:lnTo>
                  <a:lnTo>
                    <a:pt x="51355" y="51355"/>
                  </a:lnTo>
                  <a:lnTo>
                    <a:pt x="86849" y="23937"/>
                  </a:lnTo>
                  <a:lnTo>
                    <a:pt x="128749" y="6262"/>
                  </a:lnTo>
                  <a:lnTo>
                    <a:pt x="175386" y="0"/>
                  </a:lnTo>
                  <a:lnTo>
                    <a:pt x="1952116" y="0"/>
                  </a:lnTo>
                  <a:lnTo>
                    <a:pt x="1998754" y="6262"/>
                  </a:lnTo>
                  <a:lnTo>
                    <a:pt x="2040654" y="23937"/>
                  </a:lnTo>
                  <a:lnTo>
                    <a:pt x="2076148" y="51355"/>
                  </a:lnTo>
                  <a:lnTo>
                    <a:pt x="2103566" y="86849"/>
                  </a:lnTo>
                  <a:lnTo>
                    <a:pt x="2121241" y="128749"/>
                  </a:lnTo>
                  <a:lnTo>
                    <a:pt x="2127504" y="175387"/>
                  </a:lnTo>
                  <a:lnTo>
                    <a:pt x="2127504" y="1578737"/>
                  </a:lnTo>
                  <a:lnTo>
                    <a:pt x="2121241" y="1625374"/>
                  </a:lnTo>
                  <a:lnTo>
                    <a:pt x="2103566" y="1667274"/>
                  </a:lnTo>
                  <a:lnTo>
                    <a:pt x="2076148" y="1702768"/>
                  </a:lnTo>
                  <a:lnTo>
                    <a:pt x="2040654" y="1730186"/>
                  </a:lnTo>
                  <a:lnTo>
                    <a:pt x="1998754" y="1747861"/>
                  </a:lnTo>
                  <a:lnTo>
                    <a:pt x="1952116" y="1754124"/>
                  </a:lnTo>
                  <a:lnTo>
                    <a:pt x="175386" y="1754124"/>
                  </a:lnTo>
                  <a:lnTo>
                    <a:pt x="128749" y="1747861"/>
                  </a:lnTo>
                  <a:lnTo>
                    <a:pt x="86849" y="1730186"/>
                  </a:lnTo>
                  <a:lnTo>
                    <a:pt x="51355" y="1702768"/>
                  </a:lnTo>
                  <a:lnTo>
                    <a:pt x="23937" y="1667274"/>
                  </a:lnTo>
                  <a:lnTo>
                    <a:pt x="6262" y="1625374"/>
                  </a:lnTo>
                  <a:lnTo>
                    <a:pt x="0" y="1578737"/>
                  </a:lnTo>
                  <a:lnTo>
                    <a:pt x="0" y="175387"/>
                  </a:lnTo>
                  <a:close/>
                </a:path>
              </a:pathLst>
            </a:custGeom>
            <a:ln w="28575">
              <a:solidFill>
                <a:srgbClr val="F3A1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948671" y="2281428"/>
              <a:ext cx="1891664" cy="753110"/>
            </a:xfrm>
            <a:custGeom>
              <a:avLst/>
              <a:gdLst/>
              <a:ahLst/>
              <a:cxnLst/>
              <a:rect l="l" t="t" r="r" b="b"/>
              <a:pathLst>
                <a:path w="1891665" h="753110">
                  <a:moveTo>
                    <a:pt x="1815973" y="0"/>
                  </a:moveTo>
                  <a:lnTo>
                    <a:pt x="75310" y="0"/>
                  </a:lnTo>
                  <a:lnTo>
                    <a:pt x="45970" y="5909"/>
                  </a:lnTo>
                  <a:lnTo>
                    <a:pt x="22034" y="22034"/>
                  </a:lnTo>
                  <a:lnTo>
                    <a:pt x="5909" y="45970"/>
                  </a:lnTo>
                  <a:lnTo>
                    <a:pt x="0" y="75311"/>
                  </a:lnTo>
                  <a:lnTo>
                    <a:pt x="0" y="677545"/>
                  </a:lnTo>
                  <a:lnTo>
                    <a:pt x="5909" y="706885"/>
                  </a:lnTo>
                  <a:lnTo>
                    <a:pt x="22034" y="730821"/>
                  </a:lnTo>
                  <a:lnTo>
                    <a:pt x="45970" y="746946"/>
                  </a:lnTo>
                  <a:lnTo>
                    <a:pt x="75310" y="752856"/>
                  </a:lnTo>
                  <a:lnTo>
                    <a:pt x="1815973" y="752856"/>
                  </a:lnTo>
                  <a:lnTo>
                    <a:pt x="1845313" y="746946"/>
                  </a:lnTo>
                  <a:lnTo>
                    <a:pt x="1869249" y="730821"/>
                  </a:lnTo>
                  <a:lnTo>
                    <a:pt x="1885374" y="706885"/>
                  </a:lnTo>
                  <a:lnTo>
                    <a:pt x="1891283" y="677545"/>
                  </a:lnTo>
                  <a:lnTo>
                    <a:pt x="1891283" y="75311"/>
                  </a:lnTo>
                  <a:lnTo>
                    <a:pt x="1885374" y="45970"/>
                  </a:lnTo>
                  <a:lnTo>
                    <a:pt x="1869249" y="22034"/>
                  </a:lnTo>
                  <a:lnTo>
                    <a:pt x="1845313" y="5909"/>
                  </a:lnTo>
                  <a:lnTo>
                    <a:pt x="1815973" y="0"/>
                  </a:lnTo>
                  <a:close/>
                </a:path>
              </a:pathLst>
            </a:custGeom>
            <a:solidFill>
              <a:srgbClr val="F8A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948671" y="2281428"/>
              <a:ext cx="1891664" cy="753110"/>
            </a:xfrm>
            <a:custGeom>
              <a:avLst/>
              <a:gdLst/>
              <a:ahLst/>
              <a:cxnLst/>
              <a:rect l="l" t="t" r="r" b="b"/>
              <a:pathLst>
                <a:path w="1891665" h="753110">
                  <a:moveTo>
                    <a:pt x="0" y="75311"/>
                  </a:moveTo>
                  <a:lnTo>
                    <a:pt x="5909" y="45970"/>
                  </a:lnTo>
                  <a:lnTo>
                    <a:pt x="22034" y="22034"/>
                  </a:lnTo>
                  <a:lnTo>
                    <a:pt x="45970" y="5909"/>
                  </a:lnTo>
                  <a:lnTo>
                    <a:pt x="75310" y="0"/>
                  </a:lnTo>
                  <a:lnTo>
                    <a:pt x="1815973" y="0"/>
                  </a:lnTo>
                  <a:lnTo>
                    <a:pt x="1845313" y="5909"/>
                  </a:lnTo>
                  <a:lnTo>
                    <a:pt x="1869249" y="22034"/>
                  </a:lnTo>
                  <a:lnTo>
                    <a:pt x="1885374" y="45970"/>
                  </a:lnTo>
                  <a:lnTo>
                    <a:pt x="1891283" y="75311"/>
                  </a:lnTo>
                  <a:lnTo>
                    <a:pt x="1891283" y="677545"/>
                  </a:lnTo>
                  <a:lnTo>
                    <a:pt x="1885374" y="706885"/>
                  </a:lnTo>
                  <a:lnTo>
                    <a:pt x="1869249" y="730821"/>
                  </a:lnTo>
                  <a:lnTo>
                    <a:pt x="1845313" y="746946"/>
                  </a:lnTo>
                  <a:lnTo>
                    <a:pt x="1815973" y="752856"/>
                  </a:lnTo>
                  <a:lnTo>
                    <a:pt x="75310" y="752856"/>
                  </a:lnTo>
                  <a:lnTo>
                    <a:pt x="45970" y="746946"/>
                  </a:lnTo>
                  <a:lnTo>
                    <a:pt x="22034" y="730821"/>
                  </a:lnTo>
                  <a:lnTo>
                    <a:pt x="5909" y="706885"/>
                  </a:lnTo>
                  <a:lnTo>
                    <a:pt x="0" y="677545"/>
                  </a:lnTo>
                  <a:lnTo>
                    <a:pt x="0" y="7531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03891" y="2226564"/>
              <a:ext cx="2207513" cy="97155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0066401" y="2358593"/>
            <a:ext cx="165671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32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设计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350391" y="396062"/>
            <a:ext cx="4385945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场景化的学习内容</a:t>
            </a:r>
            <a:endParaRPr spc="-10" dirty="0">
              <a:solidFill>
                <a:srgbClr val="FFFFFF"/>
              </a:solidFill>
            </a:endParaRPr>
          </a:p>
          <a:p>
            <a:pPr marL="12700">
              <a:lnSpc>
                <a:spcPts val="4105"/>
              </a:lnSpc>
              <a:tabLst>
                <a:tab pos="2538095" algn="l"/>
              </a:tabLst>
            </a:pPr>
            <a:r>
              <a:rPr spc="-5" dirty="0">
                <a:solidFill>
                  <a:srgbClr val="FFFFFF"/>
                </a:solidFill>
              </a:rPr>
              <a:t>学以致</a:t>
            </a:r>
            <a:r>
              <a:rPr spc="-15" dirty="0">
                <a:solidFill>
                  <a:srgbClr val="FFFFFF"/>
                </a:solidFill>
              </a:rPr>
              <a:t>用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5" dirty="0">
                <a:solidFill>
                  <a:srgbClr val="FFFFFF"/>
                </a:solidFill>
              </a:rPr>
              <a:t>以用为始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19860" y="4114546"/>
            <a:ext cx="7744459" cy="17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6595" algn="l"/>
              </a:tabLst>
            </a:pPr>
            <a:r>
              <a:rPr sz="32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目标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族群	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应用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场景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>
              <a:latin typeface="黑体" panose="02010609060101010101" charset="-122"/>
              <a:cs typeface="黑体" panose="02010609060101010101" charset="-122"/>
            </a:endParaRPr>
          </a:p>
          <a:p>
            <a:pPr marL="1619250">
              <a:lnSpc>
                <a:spcPct val="100000"/>
              </a:lnSpc>
            </a:pPr>
            <a:r>
              <a:rPr sz="4000" b="1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4000" b="1" spc="-10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40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是</a:t>
            </a:r>
            <a:r>
              <a:rPr sz="40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解</a:t>
            </a:r>
            <a:r>
              <a:rPr sz="4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决</a:t>
            </a:r>
            <a:r>
              <a:rPr sz="4000" b="1" spc="-1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4000" b="1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务</a:t>
            </a:r>
            <a:r>
              <a:rPr sz="4000" b="1" spc="-1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挑</a:t>
            </a:r>
            <a:r>
              <a:rPr sz="4000" b="1" spc="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战</a:t>
            </a:r>
            <a:r>
              <a:rPr sz="40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40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手</a:t>
            </a:r>
            <a:r>
              <a:rPr sz="4000" b="1" spc="-2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段</a:t>
            </a:r>
            <a:endParaRPr sz="4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16845" y="3253866"/>
            <a:ext cx="17348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线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上知识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L="299085" indent="-287020">
              <a:lnSpc>
                <a:spcPct val="10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线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下演练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303778" y="1048258"/>
            <a:ext cx="529590" cy="292100"/>
            <a:chOff x="3303778" y="1048258"/>
            <a:chExt cx="529590" cy="292100"/>
          </a:xfrm>
        </p:grpSpPr>
        <p:sp>
          <p:nvSpPr>
            <p:cNvPr id="36" name="object 36"/>
            <p:cNvSpPr/>
            <p:nvPr/>
          </p:nvSpPr>
          <p:spPr>
            <a:xfrm>
              <a:off x="3310128" y="1054608"/>
              <a:ext cx="516890" cy="279400"/>
            </a:xfrm>
            <a:custGeom>
              <a:avLst/>
              <a:gdLst/>
              <a:ahLst/>
              <a:cxnLst/>
              <a:rect l="l" t="t" r="r" b="b"/>
              <a:pathLst>
                <a:path w="516889" h="279400">
                  <a:moveTo>
                    <a:pt x="377189" y="0"/>
                  </a:moveTo>
                  <a:lnTo>
                    <a:pt x="377189" y="69722"/>
                  </a:lnTo>
                  <a:lnTo>
                    <a:pt x="0" y="69722"/>
                  </a:lnTo>
                  <a:lnTo>
                    <a:pt x="0" y="209168"/>
                  </a:lnTo>
                  <a:lnTo>
                    <a:pt x="377189" y="209168"/>
                  </a:lnTo>
                  <a:lnTo>
                    <a:pt x="377189" y="278891"/>
                  </a:lnTo>
                  <a:lnTo>
                    <a:pt x="516636" y="139445"/>
                  </a:lnTo>
                  <a:lnTo>
                    <a:pt x="377189" y="0"/>
                  </a:lnTo>
                  <a:close/>
                </a:path>
              </a:pathLst>
            </a:custGeom>
            <a:solidFill>
              <a:srgbClr val="F9A1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310128" y="1054608"/>
              <a:ext cx="516890" cy="279400"/>
            </a:xfrm>
            <a:custGeom>
              <a:avLst/>
              <a:gdLst/>
              <a:ahLst/>
              <a:cxnLst/>
              <a:rect l="l" t="t" r="r" b="b"/>
              <a:pathLst>
                <a:path w="516889" h="279400">
                  <a:moveTo>
                    <a:pt x="0" y="69722"/>
                  </a:moveTo>
                  <a:lnTo>
                    <a:pt x="377189" y="69722"/>
                  </a:lnTo>
                  <a:lnTo>
                    <a:pt x="377189" y="0"/>
                  </a:lnTo>
                  <a:lnTo>
                    <a:pt x="516636" y="139445"/>
                  </a:lnTo>
                  <a:lnTo>
                    <a:pt x="377189" y="278891"/>
                  </a:lnTo>
                  <a:lnTo>
                    <a:pt x="377189" y="209168"/>
                  </a:lnTo>
                  <a:lnTo>
                    <a:pt x="0" y="209168"/>
                  </a:lnTo>
                  <a:lnTo>
                    <a:pt x="0" y="69722"/>
                  </a:lnTo>
                  <a:close/>
                </a:path>
              </a:pathLst>
            </a:custGeom>
            <a:ln w="12700">
              <a:solidFill>
                <a:srgbClr val="F9A1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39" y="1837944"/>
              <a:ext cx="8814054" cy="11193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293" y="2004136"/>
            <a:ext cx="8170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“</a:t>
            </a:r>
            <a:r>
              <a:rPr sz="4000" spc="-20" dirty="0">
                <a:solidFill>
                  <a:srgbClr val="FFFFFF"/>
                </a:solidFill>
              </a:rPr>
              <a:t>世</a:t>
            </a:r>
            <a:r>
              <a:rPr sz="4000" spc="-5" dirty="0">
                <a:solidFill>
                  <a:srgbClr val="FFFFFF"/>
                </a:solidFill>
              </a:rPr>
              <a:t>界上</a:t>
            </a:r>
            <a:r>
              <a:rPr sz="4000" spc="-20" dirty="0">
                <a:solidFill>
                  <a:srgbClr val="FFFFFF"/>
                </a:solidFill>
              </a:rPr>
              <a:t>没</a:t>
            </a:r>
            <a:r>
              <a:rPr sz="4000" spc="-5" dirty="0">
                <a:solidFill>
                  <a:srgbClr val="FFFFFF"/>
                </a:solidFill>
              </a:rPr>
              <a:t>有两</a:t>
            </a:r>
            <a:r>
              <a:rPr sz="4000" spc="-20" dirty="0">
                <a:solidFill>
                  <a:srgbClr val="FFFFFF"/>
                </a:solidFill>
              </a:rPr>
              <a:t>片</a:t>
            </a:r>
            <a:r>
              <a:rPr sz="4000" spc="-5" dirty="0">
                <a:solidFill>
                  <a:srgbClr val="FFFFFF"/>
                </a:solidFill>
              </a:rPr>
              <a:t>完全</a:t>
            </a:r>
            <a:r>
              <a:rPr sz="4000" spc="-20" dirty="0">
                <a:solidFill>
                  <a:srgbClr val="FFFFFF"/>
                </a:solidFill>
              </a:rPr>
              <a:t>相</a:t>
            </a:r>
            <a:r>
              <a:rPr sz="4000" spc="-5" dirty="0">
                <a:solidFill>
                  <a:srgbClr val="FFFFFF"/>
                </a:solidFill>
              </a:rPr>
              <a:t>同的</a:t>
            </a:r>
            <a:r>
              <a:rPr sz="4000" spc="-20" dirty="0">
                <a:solidFill>
                  <a:srgbClr val="FFFFFF"/>
                </a:solidFill>
              </a:rPr>
              <a:t>叶</a:t>
            </a:r>
            <a:r>
              <a:rPr sz="4000" spc="-5" dirty="0">
                <a:solidFill>
                  <a:srgbClr val="FFFFFF"/>
                </a:solidFill>
              </a:rPr>
              <a:t>子</a:t>
            </a:r>
            <a:r>
              <a:rPr sz="4000" spc="-20" dirty="0">
                <a:solidFill>
                  <a:srgbClr val="FFFFFF"/>
                </a:solidFill>
              </a:rPr>
              <a:t>”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7179" y="2805683"/>
            <a:ext cx="5257037" cy="112852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631935" y="2670048"/>
            <a:ext cx="3486150" cy="1342390"/>
            <a:chOff x="8631935" y="2670048"/>
            <a:chExt cx="3486150" cy="13423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1935" y="2670048"/>
              <a:ext cx="2018537" cy="13418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8191" y="2805684"/>
              <a:ext cx="2199894" cy="112852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10836" y="2871596"/>
            <a:ext cx="73634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传</a:t>
            </a:r>
            <a:r>
              <a:rPr sz="40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统的</a:t>
            </a:r>
            <a:r>
              <a:rPr sz="40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教</a:t>
            </a:r>
            <a:r>
              <a:rPr sz="40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学服</a:t>
            </a:r>
            <a:r>
              <a:rPr sz="40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务</a:t>
            </a:r>
            <a:r>
              <a:rPr sz="40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普</a:t>
            </a:r>
            <a:r>
              <a:rPr sz="4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遍</a:t>
            </a:r>
            <a:r>
              <a:rPr sz="4800" b="1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缺</a:t>
            </a:r>
            <a:r>
              <a:rPr sz="4800" b="1" spc="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乏</a:t>
            </a:r>
            <a:r>
              <a:rPr sz="40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针</a:t>
            </a:r>
            <a:r>
              <a:rPr sz="40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对</a:t>
            </a:r>
            <a:r>
              <a:rPr sz="4000" b="1" spc="-2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性</a:t>
            </a:r>
            <a:endParaRPr sz="4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0558" y="3703065"/>
            <a:ext cx="3406775" cy="2812415"/>
            <a:chOff x="400558" y="3703065"/>
            <a:chExt cx="3406775" cy="2812415"/>
          </a:xfrm>
        </p:grpSpPr>
        <p:sp>
          <p:nvSpPr>
            <p:cNvPr id="12" name="object 12"/>
            <p:cNvSpPr/>
            <p:nvPr/>
          </p:nvSpPr>
          <p:spPr>
            <a:xfrm>
              <a:off x="406908" y="3709415"/>
              <a:ext cx="3394075" cy="2799715"/>
            </a:xfrm>
            <a:custGeom>
              <a:avLst/>
              <a:gdLst/>
              <a:ahLst/>
              <a:cxnLst/>
              <a:rect l="l" t="t" r="r" b="b"/>
              <a:pathLst>
                <a:path w="3394075" h="2799715">
                  <a:moveTo>
                    <a:pt x="0" y="330580"/>
                  </a:moveTo>
                  <a:lnTo>
                    <a:pt x="3584" y="281718"/>
                  </a:lnTo>
                  <a:lnTo>
                    <a:pt x="13996" y="235086"/>
                  </a:lnTo>
                  <a:lnTo>
                    <a:pt x="30724" y="191194"/>
                  </a:lnTo>
                  <a:lnTo>
                    <a:pt x="53258" y="150553"/>
                  </a:lnTo>
                  <a:lnTo>
                    <a:pt x="81085" y="113674"/>
                  </a:lnTo>
                  <a:lnTo>
                    <a:pt x="113695" y="81068"/>
                  </a:lnTo>
                  <a:lnTo>
                    <a:pt x="150576" y="53245"/>
                  </a:lnTo>
                  <a:lnTo>
                    <a:pt x="191216" y="30716"/>
                  </a:lnTo>
                  <a:lnTo>
                    <a:pt x="235104" y="13992"/>
                  </a:lnTo>
                  <a:lnTo>
                    <a:pt x="281730" y="3583"/>
                  </a:lnTo>
                  <a:lnTo>
                    <a:pt x="330581" y="0"/>
                  </a:lnTo>
                  <a:lnTo>
                    <a:pt x="3063367" y="0"/>
                  </a:lnTo>
                  <a:lnTo>
                    <a:pt x="3112229" y="3583"/>
                  </a:lnTo>
                  <a:lnTo>
                    <a:pt x="3158861" y="13992"/>
                  </a:lnTo>
                  <a:lnTo>
                    <a:pt x="3202753" y="30716"/>
                  </a:lnTo>
                  <a:lnTo>
                    <a:pt x="3243394" y="53245"/>
                  </a:lnTo>
                  <a:lnTo>
                    <a:pt x="3280273" y="81068"/>
                  </a:lnTo>
                  <a:lnTo>
                    <a:pt x="3312879" y="113674"/>
                  </a:lnTo>
                  <a:lnTo>
                    <a:pt x="3340702" y="150553"/>
                  </a:lnTo>
                  <a:lnTo>
                    <a:pt x="3363231" y="191194"/>
                  </a:lnTo>
                  <a:lnTo>
                    <a:pt x="3379955" y="235086"/>
                  </a:lnTo>
                  <a:lnTo>
                    <a:pt x="3390364" y="281718"/>
                  </a:lnTo>
                  <a:lnTo>
                    <a:pt x="3393947" y="330580"/>
                  </a:lnTo>
                  <a:lnTo>
                    <a:pt x="3393947" y="2469006"/>
                  </a:lnTo>
                  <a:lnTo>
                    <a:pt x="3390364" y="2517857"/>
                  </a:lnTo>
                  <a:lnTo>
                    <a:pt x="3379955" y="2564483"/>
                  </a:lnTo>
                  <a:lnTo>
                    <a:pt x="3363231" y="2608371"/>
                  </a:lnTo>
                  <a:lnTo>
                    <a:pt x="3340702" y="2649011"/>
                  </a:lnTo>
                  <a:lnTo>
                    <a:pt x="3312879" y="2685892"/>
                  </a:lnTo>
                  <a:lnTo>
                    <a:pt x="3280273" y="2718502"/>
                  </a:lnTo>
                  <a:lnTo>
                    <a:pt x="3243394" y="2746329"/>
                  </a:lnTo>
                  <a:lnTo>
                    <a:pt x="3202753" y="2768863"/>
                  </a:lnTo>
                  <a:lnTo>
                    <a:pt x="3158861" y="2785591"/>
                  </a:lnTo>
                  <a:lnTo>
                    <a:pt x="3112229" y="2796003"/>
                  </a:lnTo>
                  <a:lnTo>
                    <a:pt x="3063367" y="2799587"/>
                  </a:lnTo>
                  <a:lnTo>
                    <a:pt x="330581" y="2799587"/>
                  </a:lnTo>
                  <a:lnTo>
                    <a:pt x="281730" y="2796003"/>
                  </a:lnTo>
                  <a:lnTo>
                    <a:pt x="235104" y="2785591"/>
                  </a:lnTo>
                  <a:lnTo>
                    <a:pt x="191216" y="2768863"/>
                  </a:lnTo>
                  <a:lnTo>
                    <a:pt x="150576" y="2746329"/>
                  </a:lnTo>
                  <a:lnTo>
                    <a:pt x="113695" y="2718502"/>
                  </a:lnTo>
                  <a:lnTo>
                    <a:pt x="81085" y="2685892"/>
                  </a:lnTo>
                  <a:lnTo>
                    <a:pt x="53258" y="2649011"/>
                  </a:lnTo>
                  <a:lnTo>
                    <a:pt x="30724" y="2608371"/>
                  </a:lnTo>
                  <a:lnTo>
                    <a:pt x="13996" y="2564483"/>
                  </a:lnTo>
                  <a:lnTo>
                    <a:pt x="3584" y="2517857"/>
                  </a:lnTo>
                  <a:lnTo>
                    <a:pt x="0" y="2469006"/>
                  </a:lnTo>
                  <a:lnTo>
                    <a:pt x="0" y="330580"/>
                  </a:lnTo>
                  <a:close/>
                </a:path>
              </a:pathLst>
            </a:custGeom>
            <a:ln w="12700">
              <a:solidFill>
                <a:srgbClr val="F3A1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0644" y="3944111"/>
              <a:ext cx="3091180" cy="558165"/>
            </a:xfrm>
            <a:custGeom>
              <a:avLst/>
              <a:gdLst/>
              <a:ahLst/>
              <a:cxnLst/>
              <a:rect l="l" t="t" r="r" b="b"/>
              <a:pathLst>
                <a:path w="3091179" h="558164">
                  <a:moveTo>
                    <a:pt x="1545336" y="0"/>
                  </a:moveTo>
                  <a:lnTo>
                    <a:pt x="0" y="557783"/>
                  </a:lnTo>
                  <a:lnTo>
                    <a:pt x="3090672" y="557783"/>
                  </a:lnTo>
                  <a:lnTo>
                    <a:pt x="1545336" y="0"/>
                  </a:lnTo>
                  <a:close/>
                </a:path>
              </a:pathLst>
            </a:custGeom>
            <a:solidFill>
              <a:srgbClr val="F3A1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6483" y="3979163"/>
              <a:ext cx="709422" cy="6774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8152" y="3979163"/>
              <a:ext cx="709422" cy="6774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764283" y="4075252"/>
            <a:ext cx="722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效</a:t>
            </a:r>
            <a:r>
              <a:rPr sz="2400" b="1" spc="-6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果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2270" y="4502658"/>
            <a:ext cx="548640" cy="1704339"/>
          </a:xfrm>
          <a:prstGeom prst="rect">
            <a:avLst/>
          </a:prstGeom>
          <a:ln w="28575">
            <a:solidFill>
              <a:srgbClr val="F3A133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159385" marR="152400" algn="just">
              <a:lnSpc>
                <a:spcPct val="99000"/>
              </a:lnSpc>
            </a:pP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 据 衡 量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1085" y="4502658"/>
            <a:ext cx="548640" cy="1704339"/>
          </a:xfrm>
          <a:prstGeom prst="rect">
            <a:avLst/>
          </a:prstGeom>
          <a:ln w="28575">
            <a:solidFill>
              <a:srgbClr val="F3A133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158750" marR="153035" algn="just">
              <a:lnSpc>
                <a:spcPct val="99000"/>
              </a:lnSpc>
            </a:pPr>
            <a:r>
              <a:rPr sz="180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学 员 体 验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3909" y="4502658"/>
            <a:ext cx="548640" cy="1704339"/>
          </a:xfrm>
          <a:prstGeom prst="rect">
            <a:avLst/>
          </a:prstGeom>
          <a:ln w="28575">
            <a:solidFill>
              <a:srgbClr val="F3A133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158750" marR="153035" algn="just">
              <a:lnSpc>
                <a:spcPct val="99000"/>
              </a:lnSpc>
            </a:pP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 习 内 容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4404" y="332231"/>
            <a:ext cx="999744" cy="9997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5697" y="510362"/>
            <a:ext cx="8741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变幻莫测的时代，什么样的企业能活下来？</a:t>
            </a:r>
            <a:endParaRPr spc="-10" dirty="0">
              <a:solidFill>
                <a:srgbClr val="FFFFFF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6067" y="1592580"/>
            <a:ext cx="9339072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14317" y="1845310"/>
            <a:ext cx="3905250" cy="3905250"/>
            <a:chOff x="3814317" y="1845310"/>
            <a:chExt cx="3905250" cy="3905250"/>
          </a:xfrm>
        </p:grpSpPr>
        <p:sp>
          <p:nvSpPr>
            <p:cNvPr id="4" name="object 4"/>
            <p:cNvSpPr/>
            <p:nvPr/>
          </p:nvSpPr>
          <p:spPr>
            <a:xfrm>
              <a:off x="3820667" y="1851660"/>
              <a:ext cx="3892550" cy="3892550"/>
            </a:xfrm>
            <a:custGeom>
              <a:avLst/>
              <a:gdLst/>
              <a:ahLst/>
              <a:cxnLst/>
              <a:rect l="l" t="t" r="r" b="b"/>
              <a:pathLst>
                <a:path w="3892550" h="3892550">
                  <a:moveTo>
                    <a:pt x="1946148" y="0"/>
                  </a:moveTo>
                  <a:lnTo>
                    <a:pt x="1898160" y="580"/>
                  </a:lnTo>
                  <a:lnTo>
                    <a:pt x="1850458" y="2311"/>
                  </a:lnTo>
                  <a:lnTo>
                    <a:pt x="1803055" y="5180"/>
                  </a:lnTo>
                  <a:lnTo>
                    <a:pt x="1755963" y="9175"/>
                  </a:lnTo>
                  <a:lnTo>
                    <a:pt x="1709197" y="14280"/>
                  </a:lnTo>
                  <a:lnTo>
                    <a:pt x="1662770" y="20483"/>
                  </a:lnTo>
                  <a:lnTo>
                    <a:pt x="1616694" y="27772"/>
                  </a:lnTo>
                  <a:lnTo>
                    <a:pt x="1570983" y="36131"/>
                  </a:lnTo>
                  <a:lnTo>
                    <a:pt x="1525651" y="45549"/>
                  </a:lnTo>
                  <a:lnTo>
                    <a:pt x="1480711" y="56011"/>
                  </a:lnTo>
                  <a:lnTo>
                    <a:pt x="1436176" y="67505"/>
                  </a:lnTo>
                  <a:lnTo>
                    <a:pt x="1392059" y="80016"/>
                  </a:lnTo>
                  <a:lnTo>
                    <a:pt x="1348375" y="93533"/>
                  </a:lnTo>
                  <a:lnTo>
                    <a:pt x="1305135" y="108041"/>
                  </a:lnTo>
                  <a:lnTo>
                    <a:pt x="1262354" y="123527"/>
                  </a:lnTo>
                  <a:lnTo>
                    <a:pt x="1220045" y="139978"/>
                  </a:lnTo>
                  <a:lnTo>
                    <a:pt x="1178220" y="157380"/>
                  </a:lnTo>
                  <a:lnTo>
                    <a:pt x="1136895" y="175721"/>
                  </a:lnTo>
                  <a:lnTo>
                    <a:pt x="1096081" y="194986"/>
                  </a:lnTo>
                  <a:lnTo>
                    <a:pt x="1055792" y="215163"/>
                  </a:lnTo>
                  <a:lnTo>
                    <a:pt x="1016041" y="236238"/>
                  </a:lnTo>
                  <a:lnTo>
                    <a:pt x="976843" y="258197"/>
                  </a:lnTo>
                  <a:lnTo>
                    <a:pt x="938209" y="281029"/>
                  </a:lnTo>
                  <a:lnTo>
                    <a:pt x="900154" y="304718"/>
                  </a:lnTo>
                  <a:lnTo>
                    <a:pt x="862690" y="329253"/>
                  </a:lnTo>
                  <a:lnTo>
                    <a:pt x="825832" y="354618"/>
                  </a:lnTo>
                  <a:lnTo>
                    <a:pt x="789591" y="380803"/>
                  </a:lnTo>
                  <a:lnTo>
                    <a:pt x="753983" y="407792"/>
                  </a:lnTo>
                  <a:lnTo>
                    <a:pt x="719020" y="435572"/>
                  </a:lnTo>
                  <a:lnTo>
                    <a:pt x="684714" y="464131"/>
                  </a:lnTo>
                  <a:lnTo>
                    <a:pt x="651081" y="493455"/>
                  </a:lnTo>
                  <a:lnTo>
                    <a:pt x="618132" y="523530"/>
                  </a:lnTo>
                  <a:lnTo>
                    <a:pt x="585882" y="554344"/>
                  </a:lnTo>
                  <a:lnTo>
                    <a:pt x="554344" y="585882"/>
                  </a:lnTo>
                  <a:lnTo>
                    <a:pt x="523530" y="618132"/>
                  </a:lnTo>
                  <a:lnTo>
                    <a:pt x="493455" y="651081"/>
                  </a:lnTo>
                  <a:lnTo>
                    <a:pt x="464131" y="684714"/>
                  </a:lnTo>
                  <a:lnTo>
                    <a:pt x="435572" y="719020"/>
                  </a:lnTo>
                  <a:lnTo>
                    <a:pt x="407792" y="753983"/>
                  </a:lnTo>
                  <a:lnTo>
                    <a:pt x="380803" y="789591"/>
                  </a:lnTo>
                  <a:lnTo>
                    <a:pt x="354618" y="825832"/>
                  </a:lnTo>
                  <a:lnTo>
                    <a:pt x="329253" y="862690"/>
                  </a:lnTo>
                  <a:lnTo>
                    <a:pt x="304718" y="900154"/>
                  </a:lnTo>
                  <a:lnTo>
                    <a:pt x="281029" y="938209"/>
                  </a:lnTo>
                  <a:lnTo>
                    <a:pt x="258197" y="976843"/>
                  </a:lnTo>
                  <a:lnTo>
                    <a:pt x="236238" y="1016041"/>
                  </a:lnTo>
                  <a:lnTo>
                    <a:pt x="215163" y="1055792"/>
                  </a:lnTo>
                  <a:lnTo>
                    <a:pt x="194986" y="1096081"/>
                  </a:lnTo>
                  <a:lnTo>
                    <a:pt x="175721" y="1136895"/>
                  </a:lnTo>
                  <a:lnTo>
                    <a:pt x="157380" y="1178220"/>
                  </a:lnTo>
                  <a:lnTo>
                    <a:pt x="139978" y="1220045"/>
                  </a:lnTo>
                  <a:lnTo>
                    <a:pt x="123527" y="1262354"/>
                  </a:lnTo>
                  <a:lnTo>
                    <a:pt x="108041" y="1305135"/>
                  </a:lnTo>
                  <a:lnTo>
                    <a:pt x="93533" y="1348375"/>
                  </a:lnTo>
                  <a:lnTo>
                    <a:pt x="80016" y="1392059"/>
                  </a:lnTo>
                  <a:lnTo>
                    <a:pt x="67505" y="1436176"/>
                  </a:lnTo>
                  <a:lnTo>
                    <a:pt x="56011" y="1480711"/>
                  </a:lnTo>
                  <a:lnTo>
                    <a:pt x="45549" y="1525651"/>
                  </a:lnTo>
                  <a:lnTo>
                    <a:pt x="36131" y="1570983"/>
                  </a:lnTo>
                  <a:lnTo>
                    <a:pt x="27772" y="1616694"/>
                  </a:lnTo>
                  <a:lnTo>
                    <a:pt x="20483" y="1662770"/>
                  </a:lnTo>
                  <a:lnTo>
                    <a:pt x="14280" y="1709197"/>
                  </a:lnTo>
                  <a:lnTo>
                    <a:pt x="9175" y="1755963"/>
                  </a:lnTo>
                  <a:lnTo>
                    <a:pt x="5180" y="1803055"/>
                  </a:lnTo>
                  <a:lnTo>
                    <a:pt x="2311" y="1850458"/>
                  </a:lnTo>
                  <a:lnTo>
                    <a:pt x="580" y="1898160"/>
                  </a:lnTo>
                  <a:lnTo>
                    <a:pt x="0" y="1946147"/>
                  </a:lnTo>
                  <a:lnTo>
                    <a:pt x="580" y="1994135"/>
                  </a:lnTo>
                  <a:lnTo>
                    <a:pt x="2311" y="2041837"/>
                  </a:lnTo>
                  <a:lnTo>
                    <a:pt x="5180" y="2089240"/>
                  </a:lnTo>
                  <a:lnTo>
                    <a:pt x="9175" y="2136332"/>
                  </a:lnTo>
                  <a:lnTo>
                    <a:pt x="14280" y="2183098"/>
                  </a:lnTo>
                  <a:lnTo>
                    <a:pt x="20483" y="2229525"/>
                  </a:lnTo>
                  <a:lnTo>
                    <a:pt x="27772" y="2275601"/>
                  </a:lnTo>
                  <a:lnTo>
                    <a:pt x="36131" y="2321312"/>
                  </a:lnTo>
                  <a:lnTo>
                    <a:pt x="45549" y="2366644"/>
                  </a:lnTo>
                  <a:lnTo>
                    <a:pt x="56011" y="2411584"/>
                  </a:lnTo>
                  <a:lnTo>
                    <a:pt x="67505" y="2456119"/>
                  </a:lnTo>
                  <a:lnTo>
                    <a:pt x="80016" y="2500236"/>
                  </a:lnTo>
                  <a:lnTo>
                    <a:pt x="93533" y="2543920"/>
                  </a:lnTo>
                  <a:lnTo>
                    <a:pt x="108041" y="2587160"/>
                  </a:lnTo>
                  <a:lnTo>
                    <a:pt x="123527" y="2629941"/>
                  </a:lnTo>
                  <a:lnTo>
                    <a:pt x="139978" y="2672250"/>
                  </a:lnTo>
                  <a:lnTo>
                    <a:pt x="157380" y="2714075"/>
                  </a:lnTo>
                  <a:lnTo>
                    <a:pt x="175721" y="2755400"/>
                  </a:lnTo>
                  <a:lnTo>
                    <a:pt x="194986" y="2796214"/>
                  </a:lnTo>
                  <a:lnTo>
                    <a:pt x="215163" y="2836503"/>
                  </a:lnTo>
                  <a:lnTo>
                    <a:pt x="236238" y="2876254"/>
                  </a:lnTo>
                  <a:lnTo>
                    <a:pt x="258197" y="2915452"/>
                  </a:lnTo>
                  <a:lnTo>
                    <a:pt x="281029" y="2954086"/>
                  </a:lnTo>
                  <a:lnTo>
                    <a:pt x="304718" y="2992141"/>
                  </a:lnTo>
                  <a:lnTo>
                    <a:pt x="329253" y="3029605"/>
                  </a:lnTo>
                  <a:lnTo>
                    <a:pt x="354618" y="3066463"/>
                  </a:lnTo>
                  <a:lnTo>
                    <a:pt x="380803" y="3102704"/>
                  </a:lnTo>
                  <a:lnTo>
                    <a:pt x="407792" y="3138312"/>
                  </a:lnTo>
                  <a:lnTo>
                    <a:pt x="435572" y="3173275"/>
                  </a:lnTo>
                  <a:lnTo>
                    <a:pt x="464131" y="3207581"/>
                  </a:lnTo>
                  <a:lnTo>
                    <a:pt x="493455" y="3241214"/>
                  </a:lnTo>
                  <a:lnTo>
                    <a:pt x="523530" y="3274163"/>
                  </a:lnTo>
                  <a:lnTo>
                    <a:pt x="554344" y="3306413"/>
                  </a:lnTo>
                  <a:lnTo>
                    <a:pt x="585882" y="3337951"/>
                  </a:lnTo>
                  <a:lnTo>
                    <a:pt x="618132" y="3368765"/>
                  </a:lnTo>
                  <a:lnTo>
                    <a:pt x="651081" y="3398840"/>
                  </a:lnTo>
                  <a:lnTo>
                    <a:pt x="684714" y="3428164"/>
                  </a:lnTo>
                  <a:lnTo>
                    <a:pt x="719020" y="3456723"/>
                  </a:lnTo>
                  <a:lnTo>
                    <a:pt x="753983" y="3484503"/>
                  </a:lnTo>
                  <a:lnTo>
                    <a:pt x="789591" y="3511492"/>
                  </a:lnTo>
                  <a:lnTo>
                    <a:pt x="825832" y="3537677"/>
                  </a:lnTo>
                  <a:lnTo>
                    <a:pt x="862690" y="3563042"/>
                  </a:lnTo>
                  <a:lnTo>
                    <a:pt x="900154" y="3587577"/>
                  </a:lnTo>
                  <a:lnTo>
                    <a:pt x="938209" y="3611266"/>
                  </a:lnTo>
                  <a:lnTo>
                    <a:pt x="976843" y="3634098"/>
                  </a:lnTo>
                  <a:lnTo>
                    <a:pt x="1016041" y="3656057"/>
                  </a:lnTo>
                  <a:lnTo>
                    <a:pt x="1055792" y="3677132"/>
                  </a:lnTo>
                  <a:lnTo>
                    <a:pt x="1096081" y="3697309"/>
                  </a:lnTo>
                  <a:lnTo>
                    <a:pt x="1136895" y="3716574"/>
                  </a:lnTo>
                  <a:lnTo>
                    <a:pt x="1178220" y="3734915"/>
                  </a:lnTo>
                  <a:lnTo>
                    <a:pt x="1220045" y="3752317"/>
                  </a:lnTo>
                  <a:lnTo>
                    <a:pt x="1262354" y="3768768"/>
                  </a:lnTo>
                  <a:lnTo>
                    <a:pt x="1305135" y="3784254"/>
                  </a:lnTo>
                  <a:lnTo>
                    <a:pt x="1348375" y="3798762"/>
                  </a:lnTo>
                  <a:lnTo>
                    <a:pt x="1392059" y="3812279"/>
                  </a:lnTo>
                  <a:lnTo>
                    <a:pt x="1436176" y="3824790"/>
                  </a:lnTo>
                  <a:lnTo>
                    <a:pt x="1480711" y="3836284"/>
                  </a:lnTo>
                  <a:lnTo>
                    <a:pt x="1525651" y="3846746"/>
                  </a:lnTo>
                  <a:lnTo>
                    <a:pt x="1570983" y="3856164"/>
                  </a:lnTo>
                  <a:lnTo>
                    <a:pt x="1616694" y="3864523"/>
                  </a:lnTo>
                  <a:lnTo>
                    <a:pt x="1662770" y="3871812"/>
                  </a:lnTo>
                  <a:lnTo>
                    <a:pt x="1709197" y="3878015"/>
                  </a:lnTo>
                  <a:lnTo>
                    <a:pt x="1755963" y="3883120"/>
                  </a:lnTo>
                  <a:lnTo>
                    <a:pt x="1803055" y="3887115"/>
                  </a:lnTo>
                  <a:lnTo>
                    <a:pt x="1850458" y="3889984"/>
                  </a:lnTo>
                  <a:lnTo>
                    <a:pt x="1898160" y="3891715"/>
                  </a:lnTo>
                  <a:lnTo>
                    <a:pt x="1946148" y="3892296"/>
                  </a:lnTo>
                  <a:lnTo>
                    <a:pt x="1994135" y="3891715"/>
                  </a:lnTo>
                  <a:lnTo>
                    <a:pt x="2041837" y="3889984"/>
                  </a:lnTo>
                  <a:lnTo>
                    <a:pt x="2089240" y="3887115"/>
                  </a:lnTo>
                  <a:lnTo>
                    <a:pt x="2136332" y="3883120"/>
                  </a:lnTo>
                  <a:lnTo>
                    <a:pt x="2183098" y="3878015"/>
                  </a:lnTo>
                  <a:lnTo>
                    <a:pt x="2229525" y="3871812"/>
                  </a:lnTo>
                  <a:lnTo>
                    <a:pt x="2275601" y="3864523"/>
                  </a:lnTo>
                  <a:lnTo>
                    <a:pt x="2321312" y="3856164"/>
                  </a:lnTo>
                  <a:lnTo>
                    <a:pt x="2366644" y="3846746"/>
                  </a:lnTo>
                  <a:lnTo>
                    <a:pt x="2411584" y="3836284"/>
                  </a:lnTo>
                  <a:lnTo>
                    <a:pt x="2456119" y="3824790"/>
                  </a:lnTo>
                  <a:lnTo>
                    <a:pt x="2500236" y="3812279"/>
                  </a:lnTo>
                  <a:lnTo>
                    <a:pt x="2543920" y="3798762"/>
                  </a:lnTo>
                  <a:lnTo>
                    <a:pt x="2587160" y="3784254"/>
                  </a:lnTo>
                  <a:lnTo>
                    <a:pt x="2629941" y="3768768"/>
                  </a:lnTo>
                  <a:lnTo>
                    <a:pt x="2672250" y="3752317"/>
                  </a:lnTo>
                  <a:lnTo>
                    <a:pt x="2714075" y="3734915"/>
                  </a:lnTo>
                  <a:lnTo>
                    <a:pt x="2755400" y="3716574"/>
                  </a:lnTo>
                  <a:lnTo>
                    <a:pt x="2796214" y="3697309"/>
                  </a:lnTo>
                  <a:lnTo>
                    <a:pt x="2836503" y="3677132"/>
                  </a:lnTo>
                  <a:lnTo>
                    <a:pt x="2876254" y="3656057"/>
                  </a:lnTo>
                  <a:lnTo>
                    <a:pt x="2915452" y="3634098"/>
                  </a:lnTo>
                  <a:lnTo>
                    <a:pt x="2954086" y="3611266"/>
                  </a:lnTo>
                  <a:lnTo>
                    <a:pt x="2992141" y="3587577"/>
                  </a:lnTo>
                  <a:lnTo>
                    <a:pt x="3029605" y="3563042"/>
                  </a:lnTo>
                  <a:lnTo>
                    <a:pt x="3066463" y="3537677"/>
                  </a:lnTo>
                  <a:lnTo>
                    <a:pt x="3102704" y="3511492"/>
                  </a:lnTo>
                  <a:lnTo>
                    <a:pt x="3138312" y="3484503"/>
                  </a:lnTo>
                  <a:lnTo>
                    <a:pt x="3173275" y="3456723"/>
                  </a:lnTo>
                  <a:lnTo>
                    <a:pt x="3207581" y="3428164"/>
                  </a:lnTo>
                  <a:lnTo>
                    <a:pt x="3241214" y="3398840"/>
                  </a:lnTo>
                  <a:lnTo>
                    <a:pt x="3274163" y="3368765"/>
                  </a:lnTo>
                  <a:lnTo>
                    <a:pt x="3306413" y="3337951"/>
                  </a:lnTo>
                  <a:lnTo>
                    <a:pt x="3337951" y="3306413"/>
                  </a:lnTo>
                  <a:lnTo>
                    <a:pt x="3368765" y="3274163"/>
                  </a:lnTo>
                  <a:lnTo>
                    <a:pt x="3398840" y="3241214"/>
                  </a:lnTo>
                  <a:lnTo>
                    <a:pt x="3428164" y="3207581"/>
                  </a:lnTo>
                  <a:lnTo>
                    <a:pt x="3456723" y="3173275"/>
                  </a:lnTo>
                  <a:lnTo>
                    <a:pt x="3484503" y="3138312"/>
                  </a:lnTo>
                  <a:lnTo>
                    <a:pt x="3511492" y="3102704"/>
                  </a:lnTo>
                  <a:lnTo>
                    <a:pt x="3537677" y="3066463"/>
                  </a:lnTo>
                  <a:lnTo>
                    <a:pt x="3563042" y="3029605"/>
                  </a:lnTo>
                  <a:lnTo>
                    <a:pt x="3587577" y="2992141"/>
                  </a:lnTo>
                  <a:lnTo>
                    <a:pt x="3611266" y="2954086"/>
                  </a:lnTo>
                  <a:lnTo>
                    <a:pt x="3634098" y="2915452"/>
                  </a:lnTo>
                  <a:lnTo>
                    <a:pt x="3656057" y="2876254"/>
                  </a:lnTo>
                  <a:lnTo>
                    <a:pt x="3677132" y="2836503"/>
                  </a:lnTo>
                  <a:lnTo>
                    <a:pt x="3697309" y="2796214"/>
                  </a:lnTo>
                  <a:lnTo>
                    <a:pt x="3716574" y="2755400"/>
                  </a:lnTo>
                  <a:lnTo>
                    <a:pt x="3734915" y="2714075"/>
                  </a:lnTo>
                  <a:lnTo>
                    <a:pt x="3752317" y="2672250"/>
                  </a:lnTo>
                  <a:lnTo>
                    <a:pt x="3768768" y="2629941"/>
                  </a:lnTo>
                  <a:lnTo>
                    <a:pt x="3784254" y="2587160"/>
                  </a:lnTo>
                  <a:lnTo>
                    <a:pt x="3798762" y="2543920"/>
                  </a:lnTo>
                  <a:lnTo>
                    <a:pt x="3812279" y="2500236"/>
                  </a:lnTo>
                  <a:lnTo>
                    <a:pt x="3824790" y="2456119"/>
                  </a:lnTo>
                  <a:lnTo>
                    <a:pt x="3836284" y="2411584"/>
                  </a:lnTo>
                  <a:lnTo>
                    <a:pt x="3846746" y="2366644"/>
                  </a:lnTo>
                  <a:lnTo>
                    <a:pt x="3856164" y="2321312"/>
                  </a:lnTo>
                  <a:lnTo>
                    <a:pt x="3864523" y="2275601"/>
                  </a:lnTo>
                  <a:lnTo>
                    <a:pt x="3871812" y="2229525"/>
                  </a:lnTo>
                  <a:lnTo>
                    <a:pt x="3878015" y="2183098"/>
                  </a:lnTo>
                  <a:lnTo>
                    <a:pt x="3883120" y="2136332"/>
                  </a:lnTo>
                  <a:lnTo>
                    <a:pt x="3887115" y="2089240"/>
                  </a:lnTo>
                  <a:lnTo>
                    <a:pt x="3889984" y="2041837"/>
                  </a:lnTo>
                  <a:lnTo>
                    <a:pt x="3891715" y="1994135"/>
                  </a:lnTo>
                  <a:lnTo>
                    <a:pt x="3892296" y="1946147"/>
                  </a:lnTo>
                  <a:lnTo>
                    <a:pt x="3891715" y="1898160"/>
                  </a:lnTo>
                  <a:lnTo>
                    <a:pt x="3889984" y="1850458"/>
                  </a:lnTo>
                  <a:lnTo>
                    <a:pt x="3887115" y="1803055"/>
                  </a:lnTo>
                  <a:lnTo>
                    <a:pt x="3883120" y="1755963"/>
                  </a:lnTo>
                  <a:lnTo>
                    <a:pt x="3878015" y="1709197"/>
                  </a:lnTo>
                  <a:lnTo>
                    <a:pt x="3871812" y="1662770"/>
                  </a:lnTo>
                  <a:lnTo>
                    <a:pt x="3864523" y="1616694"/>
                  </a:lnTo>
                  <a:lnTo>
                    <a:pt x="3856164" y="1570983"/>
                  </a:lnTo>
                  <a:lnTo>
                    <a:pt x="3846746" y="1525651"/>
                  </a:lnTo>
                  <a:lnTo>
                    <a:pt x="3836284" y="1480711"/>
                  </a:lnTo>
                  <a:lnTo>
                    <a:pt x="3824790" y="1436176"/>
                  </a:lnTo>
                  <a:lnTo>
                    <a:pt x="3812279" y="1392059"/>
                  </a:lnTo>
                  <a:lnTo>
                    <a:pt x="3798762" y="1348375"/>
                  </a:lnTo>
                  <a:lnTo>
                    <a:pt x="3784254" y="1305135"/>
                  </a:lnTo>
                  <a:lnTo>
                    <a:pt x="3768768" y="1262354"/>
                  </a:lnTo>
                  <a:lnTo>
                    <a:pt x="3752317" y="1220045"/>
                  </a:lnTo>
                  <a:lnTo>
                    <a:pt x="3734915" y="1178220"/>
                  </a:lnTo>
                  <a:lnTo>
                    <a:pt x="3716574" y="1136895"/>
                  </a:lnTo>
                  <a:lnTo>
                    <a:pt x="3697309" y="1096081"/>
                  </a:lnTo>
                  <a:lnTo>
                    <a:pt x="3677132" y="1055792"/>
                  </a:lnTo>
                  <a:lnTo>
                    <a:pt x="3656057" y="1016041"/>
                  </a:lnTo>
                  <a:lnTo>
                    <a:pt x="3634098" y="976843"/>
                  </a:lnTo>
                  <a:lnTo>
                    <a:pt x="3611266" y="938209"/>
                  </a:lnTo>
                  <a:lnTo>
                    <a:pt x="3587577" y="900154"/>
                  </a:lnTo>
                  <a:lnTo>
                    <a:pt x="3563042" y="862690"/>
                  </a:lnTo>
                  <a:lnTo>
                    <a:pt x="3537677" y="825832"/>
                  </a:lnTo>
                  <a:lnTo>
                    <a:pt x="3511492" y="789591"/>
                  </a:lnTo>
                  <a:lnTo>
                    <a:pt x="3484503" y="753983"/>
                  </a:lnTo>
                  <a:lnTo>
                    <a:pt x="3456723" y="719020"/>
                  </a:lnTo>
                  <a:lnTo>
                    <a:pt x="3428164" y="684714"/>
                  </a:lnTo>
                  <a:lnTo>
                    <a:pt x="3398840" y="651081"/>
                  </a:lnTo>
                  <a:lnTo>
                    <a:pt x="3368765" y="618132"/>
                  </a:lnTo>
                  <a:lnTo>
                    <a:pt x="3337951" y="585882"/>
                  </a:lnTo>
                  <a:lnTo>
                    <a:pt x="3306413" y="554344"/>
                  </a:lnTo>
                  <a:lnTo>
                    <a:pt x="3274163" y="523530"/>
                  </a:lnTo>
                  <a:lnTo>
                    <a:pt x="3241214" y="493455"/>
                  </a:lnTo>
                  <a:lnTo>
                    <a:pt x="3207581" y="464131"/>
                  </a:lnTo>
                  <a:lnTo>
                    <a:pt x="3173275" y="435572"/>
                  </a:lnTo>
                  <a:lnTo>
                    <a:pt x="3138312" y="407792"/>
                  </a:lnTo>
                  <a:lnTo>
                    <a:pt x="3102704" y="380803"/>
                  </a:lnTo>
                  <a:lnTo>
                    <a:pt x="3066463" y="354618"/>
                  </a:lnTo>
                  <a:lnTo>
                    <a:pt x="3029605" y="329253"/>
                  </a:lnTo>
                  <a:lnTo>
                    <a:pt x="2992141" y="304718"/>
                  </a:lnTo>
                  <a:lnTo>
                    <a:pt x="2954086" y="281029"/>
                  </a:lnTo>
                  <a:lnTo>
                    <a:pt x="2915452" y="258197"/>
                  </a:lnTo>
                  <a:lnTo>
                    <a:pt x="2876254" y="236238"/>
                  </a:lnTo>
                  <a:lnTo>
                    <a:pt x="2836503" y="215163"/>
                  </a:lnTo>
                  <a:lnTo>
                    <a:pt x="2796214" y="194986"/>
                  </a:lnTo>
                  <a:lnTo>
                    <a:pt x="2755400" y="175721"/>
                  </a:lnTo>
                  <a:lnTo>
                    <a:pt x="2714075" y="157380"/>
                  </a:lnTo>
                  <a:lnTo>
                    <a:pt x="2672250" y="139978"/>
                  </a:lnTo>
                  <a:lnTo>
                    <a:pt x="2629941" y="123527"/>
                  </a:lnTo>
                  <a:lnTo>
                    <a:pt x="2587160" y="108041"/>
                  </a:lnTo>
                  <a:lnTo>
                    <a:pt x="2543920" y="93533"/>
                  </a:lnTo>
                  <a:lnTo>
                    <a:pt x="2500236" y="80016"/>
                  </a:lnTo>
                  <a:lnTo>
                    <a:pt x="2456119" y="67505"/>
                  </a:lnTo>
                  <a:lnTo>
                    <a:pt x="2411584" y="56011"/>
                  </a:lnTo>
                  <a:lnTo>
                    <a:pt x="2366644" y="45549"/>
                  </a:lnTo>
                  <a:lnTo>
                    <a:pt x="2321312" y="36131"/>
                  </a:lnTo>
                  <a:lnTo>
                    <a:pt x="2275601" y="27772"/>
                  </a:lnTo>
                  <a:lnTo>
                    <a:pt x="2229525" y="20483"/>
                  </a:lnTo>
                  <a:lnTo>
                    <a:pt x="2183098" y="14280"/>
                  </a:lnTo>
                  <a:lnTo>
                    <a:pt x="2136332" y="9175"/>
                  </a:lnTo>
                  <a:lnTo>
                    <a:pt x="2089240" y="5180"/>
                  </a:lnTo>
                  <a:lnTo>
                    <a:pt x="2041837" y="2311"/>
                  </a:lnTo>
                  <a:lnTo>
                    <a:pt x="1994135" y="580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F5A0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820667" y="1851660"/>
              <a:ext cx="3892550" cy="3892550"/>
            </a:xfrm>
            <a:custGeom>
              <a:avLst/>
              <a:gdLst/>
              <a:ahLst/>
              <a:cxnLst/>
              <a:rect l="l" t="t" r="r" b="b"/>
              <a:pathLst>
                <a:path w="3892550" h="3892550">
                  <a:moveTo>
                    <a:pt x="0" y="1946147"/>
                  </a:moveTo>
                  <a:lnTo>
                    <a:pt x="580" y="1898160"/>
                  </a:lnTo>
                  <a:lnTo>
                    <a:pt x="2311" y="1850458"/>
                  </a:lnTo>
                  <a:lnTo>
                    <a:pt x="5180" y="1803055"/>
                  </a:lnTo>
                  <a:lnTo>
                    <a:pt x="9175" y="1755963"/>
                  </a:lnTo>
                  <a:lnTo>
                    <a:pt x="14280" y="1709197"/>
                  </a:lnTo>
                  <a:lnTo>
                    <a:pt x="20483" y="1662770"/>
                  </a:lnTo>
                  <a:lnTo>
                    <a:pt x="27772" y="1616694"/>
                  </a:lnTo>
                  <a:lnTo>
                    <a:pt x="36131" y="1570983"/>
                  </a:lnTo>
                  <a:lnTo>
                    <a:pt x="45549" y="1525651"/>
                  </a:lnTo>
                  <a:lnTo>
                    <a:pt x="56011" y="1480711"/>
                  </a:lnTo>
                  <a:lnTo>
                    <a:pt x="67505" y="1436176"/>
                  </a:lnTo>
                  <a:lnTo>
                    <a:pt x="80016" y="1392059"/>
                  </a:lnTo>
                  <a:lnTo>
                    <a:pt x="93533" y="1348375"/>
                  </a:lnTo>
                  <a:lnTo>
                    <a:pt x="108041" y="1305135"/>
                  </a:lnTo>
                  <a:lnTo>
                    <a:pt x="123527" y="1262354"/>
                  </a:lnTo>
                  <a:lnTo>
                    <a:pt x="139978" y="1220045"/>
                  </a:lnTo>
                  <a:lnTo>
                    <a:pt x="157380" y="1178220"/>
                  </a:lnTo>
                  <a:lnTo>
                    <a:pt x="175721" y="1136895"/>
                  </a:lnTo>
                  <a:lnTo>
                    <a:pt x="194986" y="1096081"/>
                  </a:lnTo>
                  <a:lnTo>
                    <a:pt x="215163" y="1055792"/>
                  </a:lnTo>
                  <a:lnTo>
                    <a:pt x="236238" y="1016041"/>
                  </a:lnTo>
                  <a:lnTo>
                    <a:pt x="258197" y="976843"/>
                  </a:lnTo>
                  <a:lnTo>
                    <a:pt x="281029" y="938209"/>
                  </a:lnTo>
                  <a:lnTo>
                    <a:pt x="304718" y="900154"/>
                  </a:lnTo>
                  <a:lnTo>
                    <a:pt x="329253" y="862690"/>
                  </a:lnTo>
                  <a:lnTo>
                    <a:pt x="354618" y="825832"/>
                  </a:lnTo>
                  <a:lnTo>
                    <a:pt x="380803" y="789591"/>
                  </a:lnTo>
                  <a:lnTo>
                    <a:pt x="407792" y="753983"/>
                  </a:lnTo>
                  <a:lnTo>
                    <a:pt x="435572" y="719020"/>
                  </a:lnTo>
                  <a:lnTo>
                    <a:pt x="464131" y="684714"/>
                  </a:lnTo>
                  <a:lnTo>
                    <a:pt x="493455" y="651081"/>
                  </a:lnTo>
                  <a:lnTo>
                    <a:pt x="523530" y="618132"/>
                  </a:lnTo>
                  <a:lnTo>
                    <a:pt x="554344" y="585882"/>
                  </a:lnTo>
                  <a:lnTo>
                    <a:pt x="585882" y="554344"/>
                  </a:lnTo>
                  <a:lnTo>
                    <a:pt x="618132" y="523530"/>
                  </a:lnTo>
                  <a:lnTo>
                    <a:pt x="651081" y="493455"/>
                  </a:lnTo>
                  <a:lnTo>
                    <a:pt x="684714" y="464131"/>
                  </a:lnTo>
                  <a:lnTo>
                    <a:pt x="719020" y="435572"/>
                  </a:lnTo>
                  <a:lnTo>
                    <a:pt x="753983" y="407792"/>
                  </a:lnTo>
                  <a:lnTo>
                    <a:pt x="789591" y="380803"/>
                  </a:lnTo>
                  <a:lnTo>
                    <a:pt x="825832" y="354618"/>
                  </a:lnTo>
                  <a:lnTo>
                    <a:pt x="862690" y="329253"/>
                  </a:lnTo>
                  <a:lnTo>
                    <a:pt x="900154" y="304718"/>
                  </a:lnTo>
                  <a:lnTo>
                    <a:pt x="938209" y="281029"/>
                  </a:lnTo>
                  <a:lnTo>
                    <a:pt x="976843" y="258197"/>
                  </a:lnTo>
                  <a:lnTo>
                    <a:pt x="1016041" y="236238"/>
                  </a:lnTo>
                  <a:lnTo>
                    <a:pt x="1055792" y="215163"/>
                  </a:lnTo>
                  <a:lnTo>
                    <a:pt x="1096081" y="194986"/>
                  </a:lnTo>
                  <a:lnTo>
                    <a:pt x="1136895" y="175721"/>
                  </a:lnTo>
                  <a:lnTo>
                    <a:pt x="1178220" y="157380"/>
                  </a:lnTo>
                  <a:lnTo>
                    <a:pt x="1220045" y="139978"/>
                  </a:lnTo>
                  <a:lnTo>
                    <a:pt x="1262354" y="123527"/>
                  </a:lnTo>
                  <a:lnTo>
                    <a:pt x="1305135" y="108041"/>
                  </a:lnTo>
                  <a:lnTo>
                    <a:pt x="1348375" y="93533"/>
                  </a:lnTo>
                  <a:lnTo>
                    <a:pt x="1392059" y="80016"/>
                  </a:lnTo>
                  <a:lnTo>
                    <a:pt x="1436176" y="67505"/>
                  </a:lnTo>
                  <a:lnTo>
                    <a:pt x="1480711" y="56011"/>
                  </a:lnTo>
                  <a:lnTo>
                    <a:pt x="1525651" y="45549"/>
                  </a:lnTo>
                  <a:lnTo>
                    <a:pt x="1570983" y="36131"/>
                  </a:lnTo>
                  <a:lnTo>
                    <a:pt x="1616694" y="27772"/>
                  </a:lnTo>
                  <a:lnTo>
                    <a:pt x="1662770" y="20483"/>
                  </a:lnTo>
                  <a:lnTo>
                    <a:pt x="1709197" y="14280"/>
                  </a:lnTo>
                  <a:lnTo>
                    <a:pt x="1755963" y="9175"/>
                  </a:lnTo>
                  <a:lnTo>
                    <a:pt x="1803055" y="5180"/>
                  </a:lnTo>
                  <a:lnTo>
                    <a:pt x="1850458" y="2311"/>
                  </a:lnTo>
                  <a:lnTo>
                    <a:pt x="1898160" y="580"/>
                  </a:lnTo>
                  <a:lnTo>
                    <a:pt x="1946148" y="0"/>
                  </a:lnTo>
                  <a:lnTo>
                    <a:pt x="1994135" y="580"/>
                  </a:lnTo>
                  <a:lnTo>
                    <a:pt x="2041837" y="2311"/>
                  </a:lnTo>
                  <a:lnTo>
                    <a:pt x="2089240" y="5180"/>
                  </a:lnTo>
                  <a:lnTo>
                    <a:pt x="2136332" y="9175"/>
                  </a:lnTo>
                  <a:lnTo>
                    <a:pt x="2183098" y="14280"/>
                  </a:lnTo>
                  <a:lnTo>
                    <a:pt x="2229525" y="20483"/>
                  </a:lnTo>
                  <a:lnTo>
                    <a:pt x="2275601" y="27772"/>
                  </a:lnTo>
                  <a:lnTo>
                    <a:pt x="2321312" y="36131"/>
                  </a:lnTo>
                  <a:lnTo>
                    <a:pt x="2366644" y="45549"/>
                  </a:lnTo>
                  <a:lnTo>
                    <a:pt x="2411584" y="56011"/>
                  </a:lnTo>
                  <a:lnTo>
                    <a:pt x="2456119" y="67505"/>
                  </a:lnTo>
                  <a:lnTo>
                    <a:pt x="2500236" y="80016"/>
                  </a:lnTo>
                  <a:lnTo>
                    <a:pt x="2543920" y="93533"/>
                  </a:lnTo>
                  <a:lnTo>
                    <a:pt x="2587160" y="108041"/>
                  </a:lnTo>
                  <a:lnTo>
                    <a:pt x="2629941" y="123527"/>
                  </a:lnTo>
                  <a:lnTo>
                    <a:pt x="2672250" y="139978"/>
                  </a:lnTo>
                  <a:lnTo>
                    <a:pt x="2714075" y="157380"/>
                  </a:lnTo>
                  <a:lnTo>
                    <a:pt x="2755400" y="175721"/>
                  </a:lnTo>
                  <a:lnTo>
                    <a:pt x="2796214" y="194986"/>
                  </a:lnTo>
                  <a:lnTo>
                    <a:pt x="2836503" y="215163"/>
                  </a:lnTo>
                  <a:lnTo>
                    <a:pt x="2876254" y="236238"/>
                  </a:lnTo>
                  <a:lnTo>
                    <a:pt x="2915452" y="258197"/>
                  </a:lnTo>
                  <a:lnTo>
                    <a:pt x="2954086" y="281029"/>
                  </a:lnTo>
                  <a:lnTo>
                    <a:pt x="2992141" y="304718"/>
                  </a:lnTo>
                  <a:lnTo>
                    <a:pt x="3029605" y="329253"/>
                  </a:lnTo>
                  <a:lnTo>
                    <a:pt x="3066463" y="354618"/>
                  </a:lnTo>
                  <a:lnTo>
                    <a:pt x="3102704" y="380803"/>
                  </a:lnTo>
                  <a:lnTo>
                    <a:pt x="3138312" y="407792"/>
                  </a:lnTo>
                  <a:lnTo>
                    <a:pt x="3173275" y="435572"/>
                  </a:lnTo>
                  <a:lnTo>
                    <a:pt x="3207581" y="464131"/>
                  </a:lnTo>
                  <a:lnTo>
                    <a:pt x="3241214" y="493455"/>
                  </a:lnTo>
                  <a:lnTo>
                    <a:pt x="3274163" y="523530"/>
                  </a:lnTo>
                  <a:lnTo>
                    <a:pt x="3306413" y="554344"/>
                  </a:lnTo>
                  <a:lnTo>
                    <a:pt x="3337951" y="585882"/>
                  </a:lnTo>
                  <a:lnTo>
                    <a:pt x="3368765" y="618132"/>
                  </a:lnTo>
                  <a:lnTo>
                    <a:pt x="3398840" y="651081"/>
                  </a:lnTo>
                  <a:lnTo>
                    <a:pt x="3428164" y="684714"/>
                  </a:lnTo>
                  <a:lnTo>
                    <a:pt x="3456723" y="719020"/>
                  </a:lnTo>
                  <a:lnTo>
                    <a:pt x="3484503" y="753983"/>
                  </a:lnTo>
                  <a:lnTo>
                    <a:pt x="3511492" y="789591"/>
                  </a:lnTo>
                  <a:lnTo>
                    <a:pt x="3537677" y="825832"/>
                  </a:lnTo>
                  <a:lnTo>
                    <a:pt x="3563042" y="862690"/>
                  </a:lnTo>
                  <a:lnTo>
                    <a:pt x="3587577" y="900154"/>
                  </a:lnTo>
                  <a:lnTo>
                    <a:pt x="3611266" y="938209"/>
                  </a:lnTo>
                  <a:lnTo>
                    <a:pt x="3634098" y="976843"/>
                  </a:lnTo>
                  <a:lnTo>
                    <a:pt x="3656057" y="1016041"/>
                  </a:lnTo>
                  <a:lnTo>
                    <a:pt x="3677132" y="1055792"/>
                  </a:lnTo>
                  <a:lnTo>
                    <a:pt x="3697309" y="1096081"/>
                  </a:lnTo>
                  <a:lnTo>
                    <a:pt x="3716574" y="1136895"/>
                  </a:lnTo>
                  <a:lnTo>
                    <a:pt x="3734915" y="1178220"/>
                  </a:lnTo>
                  <a:lnTo>
                    <a:pt x="3752317" y="1220045"/>
                  </a:lnTo>
                  <a:lnTo>
                    <a:pt x="3768768" y="1262354"/>
                  </a:lnTo>
                  <a:lnTo>
                    <a:pt x="3784254" y="1305135"/>
                  </a:lnTo>
                  <a:lnTo>
                    <a:pt x="3798762" y="1348375"/>
                  </a:lnTo>
                  <a:lnTo>
                    <a:pt x="3812279" y="1392059"/>
                  </a:lnTo>
                  <a:lnTo>
                    <a:pt x="3824790" y="1436176"/>
                  </a:lnTo>
                  <a:lnTo>
                    <a:pt x="3836284" y="1480711"/>
                  </a:lnTo>
                  <a:lnTo>
                    <a:pt x="3846746" y="1525651"/>
                  </a:lnTo>
                  <a:lnTo>
                    <a:pt x="3856164" y="1570983"/>
                  </a:lnTo>
                  <a:lnTo>
                    <a:pt x="3864523" y="1616694"/>
                  </a:lnTo>
                  <a:lnTo>
                    <a:pt x="3871812" y="1662770"/>
                  </a:lnTo>
                  <a:lnTo>
                    <a:pt x="3878015" y="1709197"/>
                  </a:lnTo>
                  <a:lnTo>
                    <a:pt x="3883120" y="1755963"/>
                  </a:lnTo>
                  <a:lnTo>
                    <a:pt x="3887115" y="1803055"/>
                  </a:lnTo>
                  <a:lnTo>
                    <a:pt x="3889984" y="1850458"/>
                  </a:lnTo>
                  <a:lnTo>
                    <a:pt x="3891715" y="1898160"/>
                  </a:lnTo>
                  <a:lnTo>
                    <a:pt x="3892296" y="1946147"/>
                  </a:lnTo>
                  <a:lnTo>
                    <a:pt x="3891715" y="1994135"/>
                  </a:lnTo>
                  <a:lnTo>
                    <a:pt x="3889984" y="2041837"/>
                  </a:lnTo>
                  <a:lnTo>
                    <a:pt x="3887115" y="2089240"/>
                  </a:lnTo>
                  <a:lnTo>
                    <a:pt x="3883120" y="2136332"/>
                  </a:lnTo>
                  <a:lnTo>
                    <a:pt x="3878015" y="2183098"/>
                  </a:lnTo>
                  <a:lnTo>
                    <a:pt x="3871812" y="2229525"/>
                  </a:lnTo>
                  <a:lnTo>
                    <a:pt x="3864523" y="2275601"/>
                  </a:lnTo>
                  <a:lnTo>
                    <a:pt x="3856164" y="2321312"/>
                  </a:lnTo>
                  <a:lnTo>
                    <a:pt x="3846746" y="2366644"/>
                  </a:lnTo>
                  <a:lnTo>
                    <a:pt x="3836284" y="2411584"/>
                  </a:lnTo>
                  <a:lnTo>
                    <a:pt x="3824790" y="2456119"/>
                  </a:lnTo>
                  <a:lnTo>
                    <a:pt x="3812279" y="2500236"/>
                  </a:lnTo>
                  <a:lnTo>
                    <a:pt x="3798762" y="2543920"/>
                  </a:lnTo>
                  <a:lnTo>
                    <a:pt x="3784254" y="2587160"/>
                  </a:lnTo>
                  <a:lnTo>
                    <a:pt x="3768768" y="2629941"/>
                  </a:lnTo>
                  <a:lnTo>
                    <a:pt x="3752317" y="2672250"/>
                  </a:lnTo>
                  <a:lnTo>
                    <a:pt x="3734915" y="2714075"/>
                  </a:lnTo>
                  <a:lnTo>
                    <a:pt x="3716574" y="2755400"/>
                  </a:lnTo>
                  <a:lnTo>
                    <a:pt x="3697309" y="2796214"/>
                  </a:lnTo>
                  <a:lnTo>
                    <a:pt x="3677132" y="2836503"/>
                  </a:lnTo>
                  <a:lnTo>
                    <a:pt x="3656057" y="2876254"/>
                  </a:lnTo>
                  <a:lnTo>
                    <a:pt x="3634098" y="2915452"/>
                  </a:lnTo>
                  <a:lnTo>
                    <a:pt x="3611266" y="2954086"/>
                  </a:lnTo>
                  <a:lnTo>
                    <a:pt x="3587577" y="2992141"/>
                  </a:lnTo>
                  <a:lnTo>
                    <a:pt x="3563042" y="3029605"/>
                  </a:lnTo>
                  <a:lnTo>
                    <a:pt x="3537677" y="3066463"/>
                  </a:lnTo>
                  <a:lnTo>
                    <a:pt x="3511492" y="3102704"/>
                  </a:lnTo>
                  <a:lnTo>
                    <a:pt x="3484503" y="3138312"/>
                  </a:lnTo>
                  <a:lnTo>
                    <a:pt x="3456723" y="3173275"/>
                  </a:lnTo>
                  <a:lnTo>
                    <a:pt x="3428164" y="3207581"/>
                  </a:lnTo>
                  <a:lnTo>
                    <a:pt x="3398840" y="3241214"/>
                  </a:lnTo>
                  <a:lnTo>
                    <a:pt x="3368765" y="3274163"/>
                  </a:lnTo>
                  <a:lnTo>
                    <a:pt x="3337951" y="3306413"/>
                  </a:lnTo>
                  <a:lnTo>
                    <a:pt x="3306413" y="3337951"/>
                  </a:lnTo>
                  <a:lnTo>
                    <a:pt x="3274163" y="3368765"/>
                  </a:lnTo>
                  <a:lnTo>
                    <a:pt x="3241214" y="3398840"/>
                  </a:lnTo>
                  <a:lnTo>
                    <a:pt x="3207581" y="3428164"/>
                  </a:lnTo>
                  <a:lnTo>
                    <a:pt x="3173275" y="3456723"/>
                  </a:lnTo>
                  <a:lnTo>
                    <a:pt x="3138312" y="3484503"/>
                  </a:lnTo>
                  <a:lnTo>
                    <a:pt x="3102704" y="3511492"/>
                  </a:lnTo>
                  <a:lnTo>
                    <a:pt x="3066463" y="3537677"/>
                  </a:lnTo>
                  <a:lnTo>
                    <a:pt x="3029605" y="3563042"/>
                  </a:lnTo>
                  <a:lnTo>
                    <a:pt x="2992141" y="3587577"/>
                  </a:lnTo>
                  <a:lnTo>
                    <a:pt x="2954086" y="3611266"/>
                  </a:lnTo>
                  <a:lnTo>
                    <a:pt x="2915452" y="3634098"/>
                  </a:lnTo>
                  <a:lnTo>
                    <a:pt x="2876254" y="3656057"/>
                  </a:lnTo>
                  <a:lnTo>
                    <a:pt x="2836503" y="3677132"/>
                  </a:lnTo>
                  <a:lnTo>
                    <a:pt x="2796214" y="3697309"/>
                  </a:lnTo>
                  <a:lnTo>
                    <a:pt x="2755400" y="3716574"/>
                  </a:lnTo>
                  <a:lnTo>
                    <a:pt x="2714075" y="3734915"/>
                  </a:lnTo>
                  <a:lnTo>
                    <a:pt x="2672250" y="3752317"/>
                  </a:lnTo>
                  <a:lnTo>
                    <a:pt x="2629941" y="3768768"/>
                  </a:lnTo>
                  <a:lnTo>
                    <a:pt x="2587160" y="3784254"/>
                  </a:lnTo>
                  <a:lnTo>
                    <a:pt x="2543920" y="3798762"/>
                  </a:lnTo>
                  <a:lnTo>
                    <a:pt x="2500236" y="3812279"/>
                  </a:lnTo>
                  <a:lnTo>
                    <a:pt x="2456119" y="3824790"/>
                  </a:lnTo>
                  <a:lnTo>
                    <a:pt x="2411584" y="3836284"/>
                  </a:lnTo>
                  <a:lnTo>
                    <a:pt x="2366644" y="3846746"/>
                  </a:lnTo>
                  <a:lnTo>
                    <a:pt x="2321312" y="3856164"/>
                  </a:lnTo>
                  <a:lnTo>
                    <a:pt x="2275601" y="3864523"/>
                  </a:lnTo>
                  <a:lnTo>
                    <a:pt x="2229525" y="3871812"/>
                  </a:lnTo>
                  <a:lnTo>
                    <a:pt x="2183098" y="3878015"/>
                  </a:lnTo>
                  <a:lnTo>
                    <a:pt x="2136332" y="3883120"/>
                  </a:lnTo>
                  <a:lnTo>
                    <a:pt x="2089240" y="3887115"/>
                  </a:lnTo>
                  <a:lnTo>
                    <a:pt x="2041837" y="3889984"/>
                  </a:lnTo>
                  <a:lnTo>
                    <a:pt x="1994135" y="3891715"/>
                  </a:lnTo>
                  <a:lnTo>
                    <a:pt x="1946148" y="3892296"/>
                  </a:lnTo>
                  <a:lnTo>
                    <a:pt x="1898160" y="3891715"/>
                  </a:lnTo>
                  <a:lnTo>
                    <a:pt x="1850458" y="3889984"/>
                  </a:lnTo>
                  <a:lnTo>
                    <a:pt x="1803055" y="3887115"/>
                  </a:lnTo>
                  <a:lnTo>
                    <a:pt x="1755963" y="3883120"/>
                  </a:lnTo>
                  <a:lnTo>
                    <a:pt x="1709197" y="3878015"/>
                  </a:lnTo>
                  <a:lnTo>
                    <a:pt x="1662770" y="3871812"/>
                  </a:lnTo>
                  <a:lnTo>
                    <a:pt x="1616694" y="3864523"/>
                  </a:lnTo>
                  <a:lnTo>
                    <a:pt x="1570983" y="3856164"/>
                  </a:lnTo>
                  <a:lnTo>
                    <a:pt x="1525651" y="3846746"/>
                  </a:lnTo>
                  <a:lnTo>
                    <a:pt x="1480711" y="3836284"/>
                  </a:lnTo>
                  <a:lnTo>
                    <a:pt x="1436176" y="3824790"/>
                  </a:lnTo>
                  <a:lnTo>
                    <a:pt x="1392059" y="3812279"/>
                  </a:lnTo>
                  <a:lnTo>
                    <a:pt x="1348375" y="3798762"/>
                  </a:lnTo>
                  <a:lnTo>
                    <a:pt x="1305135" y="3784254"/>
                  </a:lnTo>
                  <a:lnTo>
                    <a:pt x="1262354" y="3768768"/>
                  </a:lnTo>
                  <a:lnTo>
                    <a:pt x="1220045" y="3752317"/>
                  </a:lnTo>
                  <a:lnTo>
                    <a:pt x="1178220" y="3734915"/>
                  </a:lnTo>
                  <a:lnTo>
                    <a:pt x="1136895" y="3716574"/>
                  </a:lnTo>
                  <a:lnTo>
                    <a:pt x="1096081" y="3697309"/>
                  </a:lnTo>
                  <a:lnTo>
                    <a:pt x="1055792" y="3677132"/>
                  </a:lnTo>
                  <a:lnTo>
                    <a:pt x="1016041" y="3656057"/>
                  </a:lnTo>
                  <a:lnTo>
                    <a:pt x="976843" y="3634098"/>
                  </a:lnTo>
                  <a:lnTo>
                    <a:pt x="938209" y="3611266"/>
                  </a:lnTo>
                  <a:lnTo>
                    <a:pt x="900154" y="3587577"/>
                  </a:lnTo>
                  <a:lnTo>
                    <a:pt x="862690" y="3563042"/>
                  </a:lnTo>
                  <a:lnTo>
                    <a:pt x="825832" y="3537677"/>
                  </a:lnTo>
                  <a:lnTo>
                    <a:pt x="789591" y="3511492"/>
                  </a:lnTo>
                  <a:lnTo>
                    <a:pt x="753983" y="3484503"/>
                  </a:lnTo>
                  <a:lnTo>
                    <a:pt x="719020" y="3456723"/>
                  </a:lnTo>
                  <a:lnTo>
                    <a:pt x="684714" y="3428164"/>
                  </a:lnTo>
                  <a:lnTo>
                    <a:pt x="651081" y="3398840"/>
                  </a:lnTo>
                  <a:lnTo>
                    <a:pt x="618132" y="3368765"/>
                  </a:lnTo>
                  <a:lnTo>
                    <a:pt x="585882" y="3337951"/>
                  </a:lnTo>
                  <a:lnTo>
                    <a:pt x="554344" y="3306413"/>
                  </a:lnTo>
                  <a:lnTo>
                    <a:pt x="523530" y="3274163"/>
                  </a:lnTo>
                  <a:lnTo>
                    <a:pt x="493455" y="3241214"/>
                  </a:lnTo>
                  <a:lnTo>
                    <a:pt x="464131" y="3207581"/>
                  </a:lnTo>
                  <a:lnTo>
                    <a:pt x="435572" y="3173275"/>
                  </a:lnTo>
                  <a:lnTo>
                    <a:pt x="407792" y="3138312"/>
                  </a:lnTo>
                  <a:lnTo>
                    <a:pt x="380803" y="3102704"/>
                  </a:lnTo>
                  <a:lnTo>
                    <a:pt x="354618" y="3066463"/>
                  </a:lnTo>
                  <a:lnTo>
                    <a:pt x="329253" y="3029605"/>
                  </a:lnTo>
                  <a:lnTo>
                    <a:pt x="304718" y="2992141"/>
                  </a:lnTo>
                  <a:lnTo>
                    <a:pt x="281029" y="2954086"/>
                  </a:lnTo>
                  <a:lnTo>
                    <a:pt x="258197" y="2915452"/>
                  </a:lnTo>
                  <a:lnTo>
                    <a:pt x="236238" y="2876254"/>
                  </a:lnTo>
                  <a:lnTo>
                    <a:pt x="215163" y="2836503"/>
                  </a:lnTo>
                  <a:lnTo>
                    <a:pt x="194986" y="2796214"/>
                  </a:lnTo>
                  <a:lnTo>
                    <a:pt x="175721" y="2755400"/>
                  </a:lnTo>
                  <a:lnTo>
                    <a:pt x="157380" y="2714075"/>
                  </a:lnTo>
                  <a:lnTo>
                    <a:pt x="139978" y="2672250"/>
                  </a:lnTo>
                  <a:lnTo>
                    <a:pt x="123527" y="2629941"/>
                  </a:lnTo>
                  <a:lnTo>
                    <a:pt x="108041" y="2587160"/>
                  </a:lnTo>
                  <a:lnTo>
                    <a:pt x="93533" y="2543920"/>
                  </a:lnTo>
                  <a:lnTo>
                    <a:pt x="80016" y="2500236"/>
                  </a:lnTo>
                  <a:lnTo>
                    <a:pt x="67505" y="2456119"/>
                  </a:lnTo>
                  <a:lnTo>
                    <a:pt x="56011" y="2411584"/>
                  </a:lnTo>
                  <a:lnTo>
                    <a:pt x="45549" y="2366644"/>
                  </a:lnTo>
                  <a:lnTo>
                    <a:pt x="36131" y="2321312"/>
                  </a:lnTo>
                  <a:lnTo>
                    <a:pt x="27772" y="2275601"/>
                  </a:lnTo>
                  <a:lnTo>
                    <a:pt x="20483" y="2229525"/>
                  </a:lnTo>
                  <a:lnTo>
                    <a:pt x="14280" y="2183098"/>
                  </a:lnTo>
                  <a:lnTo>
                    <a:pt x="9175" y="2136332"/>
                  </a:lnTo>
                  <a:lnTo>
                    <a:pt x="5180" y="2089240"/>
                  </a:lnTo>
                  <a:lnTo>
                    <a:pt x="2311" y="2041837"/>
                  </a:lnTo>
                  <a:lnTo>
                    <a:pt x="580" y="1994135"/>
                  </a:lnTo>
                  <a:lnTo>
                    <a:pt x="0" y="19461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845052" y="1461516"/>
            <a:ext cx="3853815" cy="5042535"/>
            <a:chOff x="3845052" y="1461516"/>
            <a:chExt cx="3853815" cy="50425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5480" y="1624584"/>
              <a:ext cx="1300733" cy="47221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23567" y="1703832"/>
              <a:ext cx="1151890" cy="4572000"/>
            </a:xfrm>
            <a:custGeom>
              <a:avLst/>
              <a:gdLst/>
              <a:ahLst/>
              <a:cxnLst/>
              <a:rect l="l" t="t" r="r" b="b"/>
              <a:pathLst>
                <a:path w="1151890" h="4572000">
                  <a:moveTo>
                    <a:pt x="598060" y="4279900"/>
                  </a:moveTo>
                  <a:lnTo>
                    <a:pt x="519828" y="4279900"/>
                  </a:lnTo>
                  <a:lnTo>
                    <a:pt x="519584" y="4292600"/>
                  </a:lnTo>
                  <a:lnTo>
                    <a:pt x="517876" y="4305300"/>
                  </a:lnTo>
                  <a:lnTo>
                    <a:pt x="513238" y="4343400"/>
                  </a:lnTo>
                  <a:lnTo>
                    <a:pt x="504207" y="4368800"/>
                  </a:lnTo>
                  <a:lnTo>
                    <a:pt x="498751" y="4406900"/>
                  </a:lnTo>
                  <a:lnTo>
                    <a:pt x="501799" y="4457700"/>
                  </a:lnTo>
                  <a:lnTo>
                    <a:pt x="514357" y="4521200"/>
                  </a:lnTo>
                  <a:lnTo>
                    <a:pt x="537430" y="4559300"/>
                  </a:lnTo>
                  <a:lnTo>
                    <a:pt x="572025" y="4572000"/>
                  </a:lnTo>
                  <a:lnTo>
                    <a:pt x="598060" y="4572000"/>
                  </a:lnTo>
                  <a:lnTo>
                    <a:pt x="598060" y="4279900"/>
                  </a:lnTo>
                  <a:close/>
                </a:path>
                <a:path w="1151890" h="4572000">
                  <a:moveTo>
                    <a:pt x="598060" y="3213100"/>
                  </a:moveTo>
                  <a:lnTo>
                    <a:pt x="598060" y="4572000"/>
                  </a:lnTo>
                  <a:lnTo>
                    <a:pt x="630364" y="4559300"/>
                  </a:lnTo>
                  <a:lnTo>
                    <a:pt x="657395" y="4533900"/>
                  </a:lnTo>
                  <a:lnTo>
                    <a:pt x="677659" y="4495800"/>
                  </a:lnTo>
                  <a:lnTo>
                    <a:pt x="689663" y="4445000"/>
                  </a:lnTo>
                  <a:lnTo>
                    <a:pt x="691913" y="4394200"/>
                  </a:lnTo>
                  <a:lnTo>
                    <a:pt x="695674" y="4330700"/>
                  </a:lnTo>
                  <a:lnTo>
                    <a:pt x="702375" y="4279900"/>
                  </a:lnTo>
                  <a:lnTo>
                    <a:pt x="705147" y="4241800"/>
                  </a:lnTo>
                  <a:lnTo>
                    <a:pt x="697120" y="4203700"/>
                  </a:lnTo>
                  <a:lnTo>
                    <a:pt x="691852" y="4152900"/>
                  </a:lnTo>
                  <a:lnTo>
                    <a:pt x="697835" y="4114800"/>
                  </a:lnTo>
                  <a:lnTo>
                    <a:pt x="712604" y="4064000"/>
                  </a:lnTo>
                  <a:lnTo>
                    <a:pt x="733696" y="3987800"/>
                  </a:lnTo>
                  <a:lnTo>
                    <a:pt x="742472" y="3962400"/>
                  </a:lnTo>
                  <a:lnTo>
                    <a:pt x="753972" y="3924300"/>
                  </a:lnTo>
                  <a:lnTo>
                    <a:pt x="767582" y="3873500"/>
                  </a:lnTo>
                  <a:lnTo>
                    <a:pt x="782690" y="3822700"/>
                  </a:lnTo>
                  <a:lnTo>
                    <a:pt x="798684" y="3771900"/>
                  </a:lnTo>
                  <a:lnTo>
                    <a:pt x="814950" y="3708400"/>
                  </a:lnTo>
                  <a:lnTo>
                    <a:pt x="830875" y="3644900"/>
                  </a:lnTo>
                  <a:lnTo>
                    <a:pt x="845846" y="3581400"/>
                  </a:lnTo>
                  <a:lnTo>
                    <a:pt x="859252" y="3517900"/>
                  </a:lnTo>
                  <a:lnTo>
                    <a:pt x="870478" y="3467100"/>
                  </a:lnTo>
                  <a:lnTo>
                    <a:pt x="878912" y="3416300"/>
                  </a:lnTo>
                  <a:lnTo>
                    <a:pt x="883942" y="3378200"/>
                  </a:lnTo>
                  <a:lnTo>
                    <a:pt x="884953" y="3352800"/>
                  </a:lnTo>
                  <a:lnTo>
                    <a:pt x="881675" y="3289300"/>
                  </a:lnTo>
                  <a:lnTo>
                    <a:pt x="879746" y="3263900"/>
                  </a:lnTo>
                  <a:lnTo>
                    <a:pt x="603186" y="3263900"/>
                  </a:lnTo>
                  <a:lnTo>
                    <a:pt x="602616" y="3251200"/>
                  </a:lnTo>
                  <a:lnTo>
                    <a:pt x="601070" y="3238500"/>
                  </a:lnTo>
                  <a:lnTo>
                    <a:pt x="598060" y="3213100"/>
                  </a:lnTo>
                  <a:close/>
                </a:path>
                <a:path w="1151890" h="4572000">
                  <a:moveTo>
                    <a:pt x="598060" y="0"/>
                  </a:moveTo>
                  <a:lnTo>
                    <a:pt x="547855" y="12700"/>
                  </a:lnTo>
                  <a:lnTo>
                    <a:pt x="502279" y="25400"/>
                  </a:lnTo>
                  <a:lnTo>
                    <a:pt x="462488" y="63500"/>
                  </a:lnTo>
                  <a:lnTo>
                    <a:pt x="429639" y="101600"/>
                  </a:lnTo>
                  <a:lnTo>
                    <a:pt x="404891" y="139700"/>
                  </a:lnTo>
                  <a:lnTo>
                    <a:pt x="389399" y="177800"/>
                  </a:lnTo>
                  <a:lnTo>
                    <a:pt x="374917" y="228600"/>
                  </a:lnTo>
                  <a:lnTo>
                    <a:pt x="363364" y="266700"/>
                  </a:lnTo>
                  <a:lnTo>
                    <a:pt x="355716" y="292100"/>
                  </a:lnTo>
                  <a:lnTo>
                    <a:pt x="352950" y="317500"/>
                  </a:lnTo>
                  <a:lnTo>
                    <a:pt x="349513" y="355600"/>
                  </a:lnTo>
                  <a:lnTo>
                    <a:pt x="341171" y="393700"/>
                  </a:lnTo>
                  <a:lnTo>
                    <a:pt x="330876" y="444500"/>
                  </a:lnTo>
                  <a:lnTo>
                    <a:pt x="321581" y="495300"/>
                  </a:lnTo>
                  <a:lnTo>
                    <a:pt x="314096" y="546100"/>
                  </a:lnTo>
                  <a:lnTo>
                    <a:pt x="304658" y="596900"/>
                  </a:lnTo>
                  <a:lnTo>
                    <a:pt x="289363" y="635000"/>
                  </a:lnTo>
                  <a:lnTo>
                    <a:pt x="264304" y="673100"/>
                  </a:lnTo>
                  <a:lnTo>
                    <a:pt x="240962" y="711200"/>
                  </a:lnTo>
                  <a:lnTo>
                    <a:pt x="230348" y="736600"/>
                  </a:lnTo>
                  <a:lnTo>
                    <a:pt x="227567" y="762000"/>
                  </a:lnTo>
                  <a:lnTo>
                    <a:pt x="206047" y="762000"/>
                  </a:lnTo>
                  <a:lnTo>
                    <a:pt x="156005" y="774700"/>
                  </a:lnTo>
                  <a:lnTo>
                    <a:pt x="100105" y="812800"/>
                  </a:lnTo>
                  <a:lnTo>
                    <a:pt x="60850" y="863600"/>
                  </a:lnTo>
                  <a:lnTo>
                    <a:pt x="46973" y="901700"/>
                  </a:lnTo>
                  <a:lnTo>
                    <a:pt x="36207" y="952500"/>
                  </a:lnTo>
                  <a:lnTo>
                    <a:pt x="27820" y="1003300"/>
                  </a:lnTo>
                  <a:lnTo>
                    <a:pt x="21081" y="1054100"/>
                  </a:lnTo>
                  <a:lnTo>
                    <a:pt x="15260" y="1104900"/>
                  </a:lnTo>
                  <a:lnTo>
                    <a:pt x="9625" y="1155700"/>
                  </a:lnTo>
                  <a:lnTo>
                    <a:pt x="3446" y="1206500"/>
                  </a:lnTo>
                  <a:lnTo>
                    <a:pt x="0" y="1257300"/>
                  </a:lnTo>
                  <a:lnTo>
                    <a:pt x="172" y="1308100"/>
                  </a:lnTo>
                  <a:lnTo>
                    <a:pt x="4113" y="1358900"/>
                  </a:lnTo>
                  <a:lnTo>
                    <a:pt x="11969" y="1409700"/>
                  </a:lnTo>
                  <a:lnTo>
                    <a:pt x="23890" y="1460500"/>
                  </a:lnTo>
                  <a:lnTo>
                    <a:pt x="40022" y="1498600"/>
                  </a:lnTo>
                  <a:lnTo>
                    <a:pt x="74132" y="1536700"/>
                  </a:lnTo>
                  <a:lnTo>
                    <a:pt x="113635" y="1574800"/>
                  </a:lnTo>
                  <a:lnTo>
                    <a:pt x="146303" y="1574800"/>
                  </a:lnTo>
                  <a:lnTo>
                    <a:pt x="159910" y="1587500"/>
                  </a:lnTo>
                  <a:lnTo>
                    <a:pt x="159259" y="1676400"/>
                  </a:lnTo>
                  <a:lnTo>
                    <a:pt x="148927" y="1778000"/>
                  </a:lnTo>
                  <a:lnTo>
                    <a:pt x="123461" y="1879600"/>
                  </a:lnTo>
                  <a:lnTo>
                    <a:pt x="97572" y="1955800"/>
                  </a:lnTo>
                  <a:lnTo>
                    <a:pt x="77957" y="2019300"/>
                  </a:lnTo>
                  <a:lnTo>
                    <a:pt x="67107" y="2057400"/>
                  </a:lnTo>
                  <a:lnTo>
                    <a:pt x="67516" y="2082800"/>
                  </a:lnTo>
                  <a:lnTo>
                    <a:pt x="81678" y="2095500"/>
                  </a:lnTo>
                  <a:lnTo>
                    <a:pt x="109088" y="2095500"/>
                  </a:lnTo>
                  <a:lnTo>
                    <a:pt x="128652" y="2108200"/>
                  </a:lnTo>
                  <a:lnTo>
                    <a:pt x="144289" y="2108200"/>
                  </a:lnTo>
                  <a:lnTo>
                    <a:pt x="144696" y="2133600"/>
                  </a:lnTo>
                  <a:lnTo>
                    <a:pt x="147544" y="2209800"/>
                  </a:lnTo>
                  <a:lnTo>
                    <a:pt x="155273" y="2298700"/>
                  </a:lnTo>
                  <a:lnTo>
                    <a:pt x="170324" y="2400300"/>
                  </a:lnTo>
                  <a:lnTo>
                    <a:pt x="179167" y="2438400"/>
                  </a:lnTo>
                  <a:lnTo>
                    <a:pt x="189603" y="2489200"/>
                  </a:lnTo>
                  <a:lnTo>
                    <a:pt x="201037" y="2540000"/>
                  </a:lnTo>
                  <a:lnTo>
                    <a:pt x="212874" y="2603500"/>
                  </a:lnTo>
                  <a:lnTo>
                    <a:pt x="224521" y="2654300"/>
                  </a:lnTo>
                  <a:lnTo>
                    <a:pt x="235384" y="2717800"/>
                  </a:lnTo>
                  <a:lnTo>
                    <a:pt x="244867" y="2768600"/>
                  </a:lnTo>
                  <a:lnTo>
                    <a:pt x="252376" y="2819400"/>
                  </a:lnTo>
                  <a:lnTo>
                    <a:pt x="257318" y="2857500"/>
                  </a:lnTo>
                  <a:lnTo>
                    <a:pt x="259097" y="2882900"/>
                  </a:lnTo>
                  <a:lnTo>
                    <a:pt x="260399" y="2921000"/>
                  </a:lnTo>
                  <a:lnTo>
                    <a:pt x="265606" y="2946400"/>
                  </a:lnTo>
                  <a:lnTo>
                    <a:pt x="337329" y="2946400"/>
                  </a:lnTo>
                  <a:lnTo>
                    <a:pt x="336742" y="2959100"/>
                  </a:lnTo>
                  <a:lnTo>
                    <a:pt x="336631" y="3009900"/>
                  </a:lnTo>
                  <a:lnTo>
                    <a:pt x="339472" y="3060700"/>
                  </a:lnTo>
                  <a:lnTo>
                    <a:pt x="352589" y="3111500"/>
                  </a:lnTo>
                  <a:lnTo>
                    <a:pt x="353529" y="3149600"/>
                  </a:lnTo>
                  <a:lnTo>
                    <a:pt x="353601" y="3200400"/>
                  </a:lnTo>
                  <a:lnTo>
                    <a:pt x="355843" y="3251200"/>
                  </a:lnTo>
                  <a:lnTo>
                    <a:pt x="363292" y="3314700"/>
                  </a:lnTo>
                  <a:lnTo>
                    <a:pt x="378985" y="3390900"/>
                  </a:lnTo>
                  <a:lnTo>
                    <a:pt x="394202" y="3429000"/>
                  </a:lnTo>
                  <a:lnTo>
                    <a:pt x="411135" y="3479800"/>
                  </a:lnTo>
                  <a:lnTo>
                    <a:pt x="429005" y="3530600"/>
                  </a:lnTo>
                  <a:lnTo>
                    <a:pt x="447029" y="3581400"/>
                  </a:lnTo>
                  <a:lnTo>
                    <a:pt x="464424" y="3644900"/>
                  </a:lnTo>
                  <a:lnTo>
                    <a:pt x="480410" y="3695700"/>
                  </a:lnTo>
                  <a:lnTo>
                    <a:pt x="494205" y="3746500"/>
                  </a:lnTo>
                  <a:lnTo>
                    <a:pt x="505026" y="3784600"/>
                  </a:lnTo>
                  <a:lnTo>
                    <a:pt x="512092" y="3835400"/>
                  </a:lnTo>
                  <a:lnTo>
                    <a:pt x="514621" y="3860800"/>
                  </a:lnTo>
                  <a:lnTo>
                    <a:pt x="510923" y="3911600"/>
                  </a:lnTo>
                  <a:lnTo>
                    <a:pt x="500703" y="3962400"/>
                  </a:lnTo>
                  <a:lnTo>
                    <a:pt x="485268" y="4013200"/>
                  </a:lnTo>
                  <a:lnTo>
                    <a:pt x="465928" y="4064000"/>
                  </a:lnTo>
                  <a:lnTo>
                    <a:pt x="443992" y="4102100"/>
                  </a:lnTo>
                  <a:lnTo>
                    <a:pt x="420768" y="4127500"/>
                  </a:lnTo>
                  <a:lnTo>
                    <a:pt x="391077" y="4165600"/>
                  </a:lnTo>
                  <a:lnTo>
                    <a:pt x="362397" y="4216400"/>
                  </a:lnTo>
                  <a:lnTo>
                    <a:pt x="340740" y="4254500"/>
                  </a:lnTo>
                  <a:lnTo>
                    <a:pt x="332116" y="4292600"/>
                  </a:lnTo>
                  <a:lnTo>
                    <a:pt x="342536" y="4305300"/>
                  </a:lnTo>
                  <a:lnTo>
                    <a:pt x="372252" y="4318000"/>
                  </a:lnTo>
                  <a:lnTo>
                    <a:pt x="404433" y="4330700"/>
                  </a:lnTo>
                  <a:lnTo>
                    <a:pt x="435637" y="4330700"/>
                  </a:lnTo>
                  <a:lnTo>
                    <a:pt x="462424" y="4318000"/>
                  </a:lnTo>
                  <a:lnTo>
                    <a:pt x="484627" y="4305300"/>
                  </a:lnTo>
                  <a:lnTo>
                    <a:pt x="502890" y="4292600"/>
                  </a:lnTo>
                  <a:lnTo>
                    <a:pt x="515270" y="4279900"/>
                  </a:lnTo>
                  <a:lnTo>
                    <a:pt x="598060" y="4279900"/>
                  </a:lnTo>
                  <a:lnTo>
                    <a:pt x="598060" y="3213100"/>
                  </a:lnTo>
                  <a:lnTo>
                    <a:pt x="597165" y="3200400"/>
                  </a:lnTo>
                  <a:lnTo>
                    <a:pt x="594806" y="3175000"/>
                  </a:lnTo>
                  <a:lnTo>
                    <a:pt x="591470" y="3162300"/>
                  </a:lnTo>
                  <a:lnTo>
                    <a:pt x="587646" y="3136900"/>
                  </a:lnTo>
                  <a:lnTo>
                    <a:pt x="580324" y="3111500"/>
                  </a:lnTo>
                  <a:lnTo>
                    <a:pt x="579836" y="3060700"/>
                  </a:lnTo>
                  <a:lnTo>
                    <a:pt x="583253" y="3009900"/>
                  </a:lnTo>
                  <a:lnTo>
                    <a:pt x="587646" y="2933700"/>
                  </a:lnTo>
                  <a:lnTo>
                    <a:pt x="598060" y="2933700"/>
                  </a:lnTo>
                  <a:lnTo>
                    <a:pt x="598060" y="0"/>
                  </a:lnTo>
                  <a:close/>
                </a:path>
                <a:path w="1151890" h="4572000">
                  <a:moveTo>
                    <a:pt x="603267" y="0"/>
                  </a:moveTo>
                  <a:lnTo>
                    <a:pt x="598060" y="0"/>
                  </a:lnTo>
                  <a:lnTo>
                    <a:pt x="598060" y="3009900"/>
                  </a:lnTo>
                  <a:lnTo>
                    <a:pt x="605871" y="3060700"/>
                  </a:lnTo>
                  <a:lnTo>
                    <a:pt x="613681" y="3086100"/>
                  </a:lnTo>
                  <a:lnTo>
                    <a:pt x="617261" y="3124200"/>
                  </a:lnTo>
                  <a:lnTo>
                    <a:pt x="614983" y="3149600"/>
                  </a:lnTo>
                  <a:lnTo>
                    <a:pt x="610752" y="3175000"/>
                  </a:lnTo>
                  <a:lnTo>
                    <a:pt x="608474" y="3200400"/>
                  </a:lnTo>
                  <a:lnTo>
                    <a:pt x="607661" y="3213100"/>
                  </a:lnTo>
                  <a:lnTo>
                    <a:pt x="605871" y="3238500"/>
                  </a:lnTo>
                  <a:lnTo>
                    <a:pt x="604081" y="3251200"/>
                  </a:lnTo>
                  <a:lnTo>
                    <a:pt x="603267" y="3263900"/>
                  </a:lnTo>
                  <a:lnTo>
                    <a:pt x="879746" y="3263900"/>
                  </a:lnTo>
                  <a:lnTo>
                    <a:pt x="877818" y="3238500"/>
                  </a:lnTo>
                  <a:lnTo>
                    <a:pt x="874539" y="3200400"/>
                  </a:lnTo>
                  <a:lnTo>
                    <a:pt x="872996" y="3149600"/>
                  </a:lnTo>
                  <a:lnTo>
                    <a:pt x="874346" y="3111500"/>
                  </a:lnTo>
                  <a:lnTo>
                    <a:pt x="879746" y="3060700"/>
                  </a:lnTo>
                  <a:lnTo>
                    <a:pt x="886580" y="3009900"/>
                  </a:lnTo>
                  <a:lnTo>
                    <a:pt x="891462" y="2971800"/>
                  </a:lnTo>
                  <a:lnTo>
                    <a:pt x="894391" y="2946400"/>
                  </a:lnTo>
                  <a:lnTo>
                    <a:pt x="895367" y="2933700"/>
                  </a:lnTo>
                  <a:lnTo>
                    <a:pt x="937087" y="2933700"/>
                  </a:lnTo>
                  <a:lnTo>
                    <a:pt x="965769" y="2908300"/>
                  </a:lnTo>
                  <a:lnTo>
                    <a:pt x="978806" y="2857500"/>
                  </a:lnTo>
                  <a:lnTo>
                    <a:pt x="979254" y="2819400"/>
                  </a:lnTo>
                  <a:lnTo>
                    <a:pt x="980515" y="2768600"/>
                  </a:lnTo>
                  <a:lnTo>
                    <a:pt x="982465" y="2717800"/>
                  </a:lnTo>
                  <a:lnTo>
                    <a:pt x="984979" y="2654300"/>
                  </a:lnTo>
                  <a:lnTo>
                    <a:pt x="987934" y="2603500"/>
                  </a:lnTo>
                  <a:lnTo>
                    <a:pt x="991205" y="2540000"/>
                  </a:lnTo>
                  <a:lnTo>
                    <a:pt x="994669" y="2476500"/>
                  </a:lnTo>
                  <a:lnTo>
                    <a:pt x="998200" y="2425700"/>
                  </a:lnTo>
                  <a:lnTo>
                    <a:pt x="1001674" y="2387600"/>
                  </a:lnTo>
                  <a:lnTo>
                    <a:pt x="1004968" y="2349500"/>
                  </a:lnTo>
                  <a:lnTo>
                    <a:pt x="1005518" y="2273300"/>
                  </a:lnTo>
                  <a:lnTo>
                    <a:pt x="1001650" y="2171700"/>
                  </a:lnTo>
                  <a:lnTo>
                    <a:pt x="996806" y="2108200"/>
                  </a:lnTo>
                  <a:lnTo>
                    <a:pt x="994427" y="2070100"/>
                  </a:lnTo>
                  <a:lnTo>
                    <a:pt x="1071526" y="2070100"/>
                  </a:lnTo>
                  <a:lnTo>
                    <a:pt x="1098821" y="2057400"/>
                  </a:lnTo>
                  <a:lnTo>
                    <a:pt x="1102765" y="2044700"/>
                  </a:lnTo>
                  <a:lnTo>
                    <a:pt x="1092231" y="2006600"/>
                  </a:lnTo>
                  <a:lnTo>
                    <a:pt x="1072723" y="1955800"/>
                  </a:lnTo>
                  <a:lnTo>
                    <a:pt x="1049743" y="1905000"/>
                  </a:lnTo>
                  <a:lnTo>
                    <a:pt x="1028795" y="1866900"/>
                  </a:lnTo>
                  <a:lnTo>
                    <a:pt x="1015382" y="1816100"/>
                  </a:lnTo>
                  <a:lnTo>
                    <a:pt x="1004101" y="1765300"/>
                  </a:lnTo>
                  <a:lnTo>
                    <a:pt x="999714" y="1714500"/>
                  </a:lnTo>
                  <a:lnTo>
                    <a:pt x="999255" y="1663700"/>
                  </a:lnTo>
                  <a:lnTo>
                    <a:pt x="999761" y="1651000"/>
                  </a:lnTo>
                  <a:lnTo>
                    <a:pt x="1021831" y="1651000"/>
                  </a:lnTo>
                  <a:lnTo>
                    <a:pt x="1070786" y="1638300"/>
                  </a:lnTo>
                  <a:lnTo>
                    <a:pt x="1120741" y="1600200"/>
                  </a:lnTo>
                  <a:lnTo>
                    <a:pt x="1145811" y="1524000"/>
                  </a:lnTo>
                  <a:lnTo>
                    <a:pt x="1147997" y="1473200"/>
                  </a:lnTo>
                  <a:lnTo>
                    <a:pt x="1149910" y="1422400"/>
                  </a:lnTo>
                  <a:lnTo>
                    <a:pt x="1151276" y="1358900"/>
                  </a:lnTo>
                  <a:lnTo>
                    <a:pt x="1151823" y="1308100"/>
                  </a:lnTo>
                  <a:lnTo>
                    <a:pt x="1151276" y="1257300"/>
                  </a:lnTo>
                  <a:lnTo>
                    <a:pt x="1149363" y="1219200"/>
                  </a:lnTo>
                  <a:lnTo>
                    <a:pt x="1145811" y="1181100"/>
                  </a:lnTo>
                  <a:lnTo>
                    <a:pt x="1138812" y="1143000"/>
                  </a:lnTo>
                  <a:lnTo>
                    <a:pt x="1132778" y="1117600"/>
                  </a:lnTo>
                  <a:lnTo>
                    <a:pt x="1126719" y="1079500"/>
                  </a:lnTo>
                  <a:lnTo>
                    <a:pt x="1119649" y="1028700"/>
                  </a:lnTo>
                  <a:lnTo>
                    <a:pt x="1111573" y="977900"/>
                  </a:lnTo>
                  <a:lnTo>
                    <a:pt x="1098431" y="927100"/>
                  </a:lnTo>
                  <a:lnTo>
                    <a:pt x="1081232" y="876300"/>
                  </a:lnTo>
                  <a:lnTo>
                    <a:pt x="1060985" y="825500"/>
                  </a:lnTo>
                  <a:lnTo>
                    <a:pt x="1038698" y="787400"/>
                  </a:lnTo>
                  <a:lnTo>
                    <a:pt x="1015382" y="774700"/>
                  </a:lnTo>
                  <a:lnTo>
                    <a:pt x="978433" y="774700"/>
                  </a:lnTo>
                  <a:lnTo>
                    <a:pt x="942960" y="749300"/>
                  </a:lnTo>
                  <a:lnTo>
                    <a:pt x="916298" y="736600"/>
                  </a:lnTo>
                  <a:lnTo>
                    <a:pt x="905781" y="736600"/>
                  </a:lnTo>
                  <a:lnTo>
                    <a:pt x="912226" y="723900"/>
                  </a:lnTo>
                  <a:lnTo>
                    <a:pt x="922101" y="698500"/>
                  </a:lnTo>
                  <a:lnTo>
                    <a:pt x="921212" y="673100"/>
                  </a:lnTo>
                  <a:lnTo>
                    <a:pt x="895367" y="635000"/>
                  </a:lnTo>
                  <a:lnTo>
                    <a:pt x="856892" y="609600"/>
                  </a:lnTo>
                  <a:lnTo>
                    <a:pt x="830169" y="584200"/>
                  </a:lnTo>
                  <a:lnTo>
                    <a:pt x="819090" y="546100"/>
                  </a:lnTo>
                  <a:lnTo>
                    <a:pt x="827549" y="508000"/>
                  </a:lnTo>
                  <a:lnTo>
                    <a:pt x="839969" y="469900"/>
                  </a:lnTo>
                  <a:lnTo>
                    <a:pt x="840614" y="419100"/>
                  </a:lnTo>
                  <a:lnTo>
                    <a:pt x="833425" y="381000"/>
                  </a:lnTo>
                  <a:lnTo>
                    <a:pt x="822342" y="317500"/>
                  </a:lnTo>
                  <a:lnTo>
                    <a:pt x="816777" y="292100"/>
                  </a:lnTo>
                  <a:lnTo>
                    <a:pt x="809080" y="266700"/>
                  </a:lnTo>
                  <a:lnTo>
                    <a:pt x="798689" y="215900"/>
                  </a:lnTo>
                  <a:lnTo>
                    <a:pt x="785041" y="177800"/>
                  </a:lnTo>
                  <a:lnTo>
                    <a:pt x="767573" y="139700"/>
                  </a:lnTo>
                  <a:lnTo>
                    <a:pt x="745725" y="101600"/>
                  </a:lnTo>
                  <a:lnTo>
                    <a:pt x="718932" y="63500"/>
                  </a:lnTo>
                  <a:lnTo>
                    <a:pt x="686633" y="25400"/>
                  </a:lnTo>
                  <a:lnTo>
                    <a:pt x="648266" y="12700"/>
                  </a:lnTo>
                  <a:lnTo>
                    <a:pt x="603267" y="0"/>
                  </a:lnTo>
                  <a:close/>
                </a:path>
                <a:path w="1151890" h="4572000">
                  <a:moveTo>
                    <a:pt x="598060" y="2933700"/>
                  </a:moveTo>
                  <a:lnTo>
                    <a:pt x="587646" y="2933700"/>
                  </a:lnTo>
                  <a:lnTo>
                    <a:pt x="598060" y="3009900"/>
                  </a:lnTo>
                  <a:lnTo>
                    <a:pt x="598060" y="2933700"/>
                  </a:lnTo>
                  <a:close/>
                </a:path>
              </a:pathLst>
            </a:custGeom>
            <a:solidFill>
              <a:srgbClr val="4255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9348" y="1461516"/>
              <a:ext cx="1530858" cy="504215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67032" y="1539240"/>
              <a:ext cx="1382395" cy="4893945"/>
            </a:xfrm>
            <a:custGeom>
              <a:avLst/>
              <a:gdLst/>
              <a:ahLst/>
              <a:cxnLst/>
              <a:rect l="l" t="t" r="r" b="b"/>
              <a:pathLst>
                <a:path w="1382395" h="4893945">
                  <a:moveTo>
                    <a:pt x="566459" y="0"/>
                  </a:moveTo>
                  <a:lnTo>
                    <a:pt x="506420" y="6037"/>
                  </a:lnTo>
                  <a:lnTo>
                    <a:pt x="455312" y="22731"/>
                  </a:lnTo>
                  <a:lnTo>
                    <a:pt x="412827" y="47956"/>
                  </a:lnTo>
                  <a:lnTo>
                    <a:pt x="378661" y="79585"/>
                  </a:lnTo>
                  <a:lnTo>
                    <a:pt x="352505" y="115494"/>
                  </a:lnTo>
                  <a:lnTo>
                    <a:pt x="334054" y="153555"/>
                  </a:lnTo>
                  <a:lnTo>
                    <a:pt x="323000" y="191643"/>
                  </a:lnTo>
                  <a:lnTo>
                    <a:pt x="318047" y="247801"/>
                  </a:lnTo>
                  <a:lnTo>
                    <a:pt x="316691" y="308159"/>
                  </a:lnTo>
                  <a:lnTo>
                    <a:pt x="318382" y="367134"/>
                  </a:lnTo>
                  <a:lnTo>
                    <a:pt x="322573" y="419141"/>
                  </a:lnTo>
                  <a:lnTo>
                    <a:pt x="328715" y="458597"/>
                  </a:lnTo>
                  <a:lnTo>
                    <a:pt x="365037" y="516620"/>
                  </a:lnTo>
                  <a:lnTo>
                    <a:pt x="392596" y="539876"/>
                  </a:lnTo>
                  <a:lnTo>
                    <a:pt x="394402" y="546844"/>
                  </a:lnTo>
                  <a:lnTo>
                    <a:pt x="398375" y="565229"/>
                  </a:lnTo>
                  <a:lnTo>
                    <a:pt x="402347" y="591258"/>
                  </a:lnTo>
                  <a:lnTo>
                    <a:pt x="404153" y="621157"/>
                  </a:lnTo>
                  <a:lnTo>
                    <a:pt x="402697" y="645654"/>
                  </a:lnTo>
                  <a:lnTo>
                    <a:pt x="396882" y="660352"/>
                  </a:lnTo>
                  <a:lnTo>
                    <a:pt x="384544" y="668502"/>
                  </a:lnTo>
                  <a:lnTo>
                    <a:pt x="363513" y="673354"/>
                  </a:lnTo>
                  <a:lnTo>
                    <a:pt x="340502" y="688514"/>
                  </a:lnTo>
                  <a:lnTo>
                    <a:pt x="290147" y="762365"/>
                  </a:lnTo>
                  <a:lnTo>
                    <a:pt x="247562" y="806958"/>
                  </a:lnTo>
                  <a:lnTo>
                    <a:pt x="200738" y="832640"/>
                  </a:lnTo>
                  <a:lnTo>
                    <a:pt x="152499" y="845234"/>
                  </a:lnTo>
                  <a:lnTo>
                    <a:pt x="105638" y="852531"/>
                  </a:lnTo>
                  <a:lnTo>
                    <a:pt x="62947" y="862321"/>
                  </a:lnTo>
                  <a:lnTo>
                    <a:pt x="27217" y="882396"/>
                  </a:lnTo>
                  <a:lnTo>
                    <a:pt x="11529" y="903580"/>
                  </a:lnTo>
                  <a:lnTo>
                    <a:pt x="2841" y="932094"/>
                  </a:lnTo>
                  <a:lnTo>
                    <a:pt x="0" y="967672"/>
                  </a:lnTo>
                  <a:lnTo>
                    <a:pt x="1849" y="1010046"/>
                  </a:lnTo>
                  <a:lnTo>
                    <a:pt x="7235" y="1058952"/>
                  </a:lnTo>
                  <a:lnTo>
                    <a:pt x="15001" y="1114121"/>
                  </a:lnTo>
                  <a:lnTo>
                    <a:pt x="23995" y="1175288"/>
                  </a:lnTo>
                  <a:lnTo>
                    <a:pt x="33059" y="1242187"/>
                  </a:lnTo>
                  <a:lnTo>
                    <a:pt x="44985" y="1316273"/>
                  </a:lnTo>
                  <a:lnTo>
                    <a:pt x="60473" y="1376233"/>
                  </a:lnTo>
                  <a:lnTo>
                    <a:pt x="78813" y="1425013"/>
                  </a:lnTo>
                  <a:lnTo>
                    <a:pt x="99289" y="1465563"/>
                  </a:lnTo>
                  <a:lnTo>
                    <a:pt x="121189" y="1500830"/>
                  </a:lnTo>
                  <a:lnTo>
                    <a:pt x="143800" y="1533761"/>
                  </a:lnTo>
                  <a:lnTo>
                    <a:pt x="166409" y="1567307"/>
                  </a:lnTo>
                  <a:lnTo>
                    <a:pt x="188846" y="1616131"/>
                  </a:lnTo>
                  <a:lnTo>
                    <a:pt x="201272" y="1661366"/>
                  </a:lnTo>
                  <a:lnTo>
                    <a:pt x="204805" y="1707740"/>
                  </a:lnTo>
                  <a:lnTo>
                    <a:pt x="200559" y="1759985"/>
                  </a:lnTo>
                  <a:lnTo>
                    <a:pt x="189650" y="1822831"/>
                  </a:lnTo>
                  <a:lnTo>
                    <a:pt x="180204" y="1865703"/>
                  </a:lnTo>
                  <a:lnTo>
                    <a:pt x="169612" y="1907895"/>
                  </a:lnTo>
                  <a:lnTo>
                    <a:pt x="146883" y="1994042"/>
                  </a:lnTo>
                  <a:lnTo>
                    <a:pt x="135693" y="2039900"/>
                  </a:lnTo>
                  <a:lnTo>
                    <a:pt x="125249" y="2088882"/>
                  </a:lnTo>
                  <a:lnTo>
                    <a:pt x="116026" y="2141938"/>
                  </a:lnTo>
                  <a:lnTo>
                    <a:pt x="108497" y="2200021"/>
                  </a:lnTo>
                  <a:lnTo>
                    <a:pt x="98138" y="2262138"/>
                  </a:lnTo>
                  <a:lnTo>
                    <a:pt x="85534" y="2324893"/>
                  </a:lnTo>
                  <a:lnTo>
                    <a:pt x="59856" y="2441670"/>
                  </a:lnTo>
                  <a:lnTo>
                    <a:pt x="49913" y="2490369"/>
                  </a:lnTo>
                  <a:lnTo>
                    <a:pt x="43989" y="2529062"/>
                  </a:lnTo>
                  <a:lnTo>
                    <a:pt x="43649" y="2555086"/>
                  </a:lnTo>
                  <a:lnTo>
                    <a:pt x="50458" y="2565781"/>
                  </a:lnTo>
                  <a:lnTo>
                    <a:pt x="83782" y="2574137"/>
                  </a:lnTo>
                  <a:lnTo>
                    <a:pt x="130167" y="2589006"/>
                  </a:lnTo>
                  <a:lnTo>
                    <a:pt x="174384" y="2608232"/>
                  </a:lnTo>
                  <a:lnTo>
                    <a:pt x="201207" y="2629662"/>
                  </a:lnTo>
                  <a:lnTo>
                    <a:pt x="210053" y="2649598"/>
                  </a:lnTo>
                  <a:lnTo>
                    <a:pt x="213893" y="2680988"/>
                  </a:lnTo>
                  <a:lnTo>
                    <a:pt x="213542" y="2724642"/>
                  </a:lnTo>
                  <a:lnTo>
                    <a:pt x="209815" y="2781365"/>
                  </a:lnTo>
                  <a:lnTo>
                    <a:pt x="203527" y="2851967"/>
                  </a:lnTo>
                  <a:lnTo>
                    <a:pt x="195492" y="2937256"/>
                  </a:lnTo>
                  <a:lnTo>
                    <a:pt x="186477" y="3087667"/>
                  </a:lnTo>
                  <a:lnTo>
                    <a:pt x="179676" y="3191681"/>
                  </a:lnTo>
                  <a:lnTo>
                    <a:pt x="175855" y="3243484"/>
                  </a:lnTo>
                  <a:lnTo>
                    <a:pt x="171671" y="3294563"/>
                  </a:lnTo>
                  <a:lnTo>
                    <a:pt x="167063" y="3344474"/>
                  </a:lnTo>
                  <a:lnTo>
                    <a:pt x="161970" y="3392777"/>
                  </a:lnTo>
                  <a:lnTo>
                    <a:pt x="156331" y="3439029"/>
                  </a:lnTo>
                  <a:lnTo>
                    <a:pt x="150084" y="3482789"/>
                  </a:lnTo>
                  <a:lnTo>
                    <a:pt x="143168" y="3523615"/>
                  </a:lnTo>
                  <a:lnTo>
                    <a:pt x="135310" y="3571897"/>
                  </a:lnTo>
                  <a:lnTo>
                    <a:pt x="128945" y="3622201"/>
                  </a:lnTo>
                  <a:lnTo>
                    <a:pt x="123832" y="3673761"/>
                  </a:lnTo>
                  <a:lnTo>
                    <a:pt x="119727" y="3725811"/>
                  </a:lnTo>
                  <a:lnTo>
                    <a:pt x="116387" y="3777583"/>
                  </a:lnTo>
                  <a:lnTo>
                    <a:pt x="108527" y="3923569"/>
                  </a:lnTo>
                  <a:lnTo>
                    <a:pt x="105816" y="3966566"/>
                  </a:lnTo>
                  <a:lnTo>
                    <a:pt x="102655" y="4005453"/>
                  </a:lnTo>
                  <a:lnTo>
                    <a:pt x="97020" y="4066348"/>
                  </a:lnTo>
                  <a:lnTo>
                    <a:pt x="96221" y="4121463"/>
                  </a:lnTo>
                  <a:lnTo>
                    <a:pt x="98321" y="4170799"/>
                  </a:lnTo>
                  <a:lnTo>
                    <a:pt x="101385" y="4214354"/>
                  </a:lnTo>
                  <a:lnTo>
                    <a:pt x="103475" y="4252131"/>
                  </a:lnTo>
                  <a:lnTo>
                    <a:pt x="102655" y="4284129"/>
                  </a:lnTo>
                  <a:lnTo>
                    <a:pt x="100643" y="4333696"/>
                  </a:lnTo>
                  <a:lnTo>
                    <a:pt x="104084" y="4389253"/>
                  </a:lnTo>
                  <a:lnTo>
                    <a:pt x="114049" y="4441580"/>
                  </a:lnTo>
                  <a:lnTo>
                    <a:pt x="131611" y="4481461"/>
                  </a:lnTo>
                  <a:lnTo>
                    <a:pt x="144028" y="4514714"/>
                  </a:lnTo>
                  <a:lnTo>
                    <a:pt x="148617" y="4557993"/>
                  </a:lnTo>
                  <a:lnTo>
                    <a:pt x="148738" y="4610178"/>
                  </a:lnTo>
                  <a:lnTo>
                    <a:pt x="147749" y="4670147"/>
                  </a:lnTo>
                  <a:lnTo>
                    <a:pt x="149010" y="4736782"/>
                  </a:lnTo>
                  <a:lnTo>
                    <a:pt x="157901" y="4780209"/>
                  </a:lnTo>
                  <a:lnTo>
                    <a:pt x="178145" y="4816117"/>
                  </a:lnTo>
                  <a:lnTo>
                    <a:pt x="207616" y="4844811"/>
                  </a:lnTo>
                  <a:lnTo>
                    <a:pt x="244185" y="4866598"/>
                  </a:lnTo>
                  <a:lnTo>
                    <a:pt x="285724" y="4881782"/>
                  </a:lnTo>
                  <a:lnTo>
                    <a:pt x="330104" y="4890669"/>
                  </a:lnTo>
                  <a:lnTo>
                    <a:pt x="375197" y="4893564"/>
                  </a:lnTo>
                  <a:lnTo>
                    <a:pt x="410868" y="4883362"/>
                  </a:lnTo>
                  <a:lnTo>
                    <a:pt x="430734" y="4856005"/>
                  </a:lnTo>
                  <a:lnTo>
                    <a:pt x="438135" y="4816362"/>
                  </a:lnTo>
                  <a:lnTo>
                    <a:pt x="436410" y="4769305"/>
                  </a:lnTo>
                  <a:lnTo>
                    <a:pt x="428898" y="4719703"/>
                  </a:lnTo>
                  <a:lnTo>
                    <a:pt x="418938" y="4672428"/>
                  </a:lnTo>
                  <a:lnTo>
                    <a:pt x="409868" y="4632350"/>
                  </a:lnTo>
                  <a:lnTo>
                    <a:pt x="392179" y="4572412"/>
                  </a:lnTo>
                  <a:lnTo>
                    <a:pt x="372276" y="4514114"/>
                  </a:lnTo>
                  <a:lnTo>
                    <a:pt x="361041" y="4469964"/>
                  </a:lnTo>
                  <a:lnTo>
                    <a:pt x="369355" y="4452467"/>
                  </a:lnTo>
                  <a:lnTo>
                    <a:pt x="383684" y="4442838"/>
                  </a:lnTo>
                  <a:lnTo>
                    <a:pt x="392549" y="4414688"/>
                  </a:lnTo>
                  <a:lnTo>
                    <a:pt x="397055" y="4369121"/>
                  </a:lnTo>
                  <a:lnTo>
                    <a:pt x="398311" y="4307243"/>
                  </a:lnTo>
                  <a:lnTo>
                    <a:pt x="404646" y="4267009"/>
                  </a:lnTo>
                  <a:lnTo>
                    <a:pt x="416955" y="4221893"/>
                  </a:lnTo>
                  <a:lnTo>
                    <a:pt x="432704" y="4173421"/>
                  </a:lnTo>
                  <a:lnTo>
                    <a:pt x="449363" y="4123119"/>
                  </a:lnTo>
                  <a:lnTo>
                    <a:pt x="464397" y="4072514"/>
                  </a:lnTo>
                  <a:lnTo>
                    <a:pt x="475275" y="4023131"/>
                  </a:lnTo>
                  <a:lnTo>
                    <a:pt x="479464" y="3976497"/>
                  </a:lnTo>
                  <a:lnTo>
                    <a:pt x="480296" y="3940200"/>
                  </a:lnTo>
                  <a:lnTo>
                    <a:pt x="482628" y="3892522"/>
                  </a:lnTo>
                  <a:lnTo>
                    <a:pt x="486216" y="3836352"/>
                  </a:lnTo>
                  <a:lnTo>
                    <a:pt x="490815" y="3774581"/>
                  </a:lnTo>
                  <a:lnTo>
                    <a:pt x="496181" y="3710098"/>
                  </a:lnTo>
                  <a:lnTo>
                    <a:pt x="502068" y="3645795"/>
                  </a:lnTo>
                  <a:lnTo>
                    <a:pt x="508233" y="3584560"/>
                  </a:lnTo>
                  <a:lnTo>
                    <a:pt x="514431" y="3529286"/>
                  </a:lnTo>
                  <a:lnTo>
                    <a:pt x="520417" y="3482861"/>
                  </a:lnTo>
                  <a:lnTo>
                    <a:pt x="546879" y="3335730"/>
                  </a:lnTo>
                  <a:lnTo>
                    <a:pt x="575968" y="3184683"/>
                  </a:lnTo>
                  <a:lnTo>
                    <a:pt x="612941" y="2995295"/>
                  </a:lnTo>
                  <a:lnTo>
                    <a:pt x="613834" y="3007641"/>
                  </a:lnTo>
                  <a:lnTo>
                    <a:pt x="615799" y="3041777"/>
                  </a:lnTo>
                  <a:lnTo>
                    <a:pt x="617763" y="3093342"/>
                  </a:lnTo>
                  <a:lnTo>
                    <a:pt x="618656" y="3157982"/>
                  </a:lnTo>
                  <a:lnTo>
                    <a:pt x="616754" y="3214992"/>
                  </a:lnTo>
                  <a:lnTo>
                    <a:pt x="611792" y="3267571"/>
                  </a:lnTo>
                  <a:lnTo>
                    <a:pt x="604885" y="3315432"/>
                  </a:lnTo>
                  <a:lnTo>
                    <a:pt x="597149" y="3358288"/>
                  </a:lnTo>
                  <a:lnTo>
                    <a:pt x="589700" y="3395853"/>
                  </a:lnTo>
                  <a:lnTo>
                    <a:pt x="588603" y="3437472"/>
                  </a:lnTo>
                  <a:lnTo>
                    <a:pt x="601405" y="3537146"/>
                  </a:lnTo>
                  <a:lnTo>
                    <a:pt x="601953" y="3592993"/>
                  </a:lnTo>
                  <a:lnTo>
                    <a:pt x="589700" y="3651377"/>
                  </a:lnTo>
                  <a:lnTo>
                    <a:pt x="581008" y="3694624"/>
                  </a:lnTo>
                  <a:lnTo>
                    <a:pt x="579007" y="3742959"/>
                  </a:lnTo>
                  <a:lnTo>
                    <a:pt x="582582" y="3793632"/>
                  </a:lnTo>
                  <a:lnTo>
                    <a:pt x="590618" y="3843891"/>
                  </a:lnTo>
                  <a:lnTo>
                    <a:pt x="602000" y="3890986"/>
                  </a:lnTo>
                  <a:lnTo>
                    <a:pt x="615613" y="3932168"/>
                  </a:lnTo>
                  <a:lnTo>
                    <a:pt x="630340" y="3964686"/>
                  </a:lnTo>
                  <a:lnTo>
                    <a:pt x="640176" y="4005514"/>
                  </a:lnTo>
                  <a:lnTo>
                    <a:pt x="633864" y="4053793"/>
                  </a:lnTo>
                  <a:lnTo>
                    <a:pt x="608419" y="4147155"/>
                  </a:lnTo>
                  <a:lnTo>
                    <a:pt x="607099" y="4179468"/>
                  </a:lnTo>
                  <a:lnTo>
                    <a:pt x="616336" y="4220024"/>
                  </a:lnTo>
                  <a:lnTo>
                    <a:pt x="620133" y="4268757"/>
                  </a:lnTo>
                  <a:lnTo>
                    <a:pt x="621762" y="4320759"/>
                  </a:lnTo>
                  <a:lnTo>
                    <a:pt x="624498" y="4371124"/>
                  </a:lnTo>
                  <a:lnTo>
                    <a:pt x="629560" y="4406461"/>
                  </a:lnTo>
                  <a:lnTo>
                    <a:pt x="647660" y="4427653"/>
                  </a:lnTo>
                  <a:lnTo>
                    <a:pt x="683166" y="4437969"/>
                  </a:lnTo>
                  <a:lnTo>
                    <a:pt x="740449" y="4440682"/>
                  </a:lnTo>
                  <a:lnTo>
                    <a:pt x="794706" y="4431619"/>
                  </a:lnTo>
                  <a:lnTo>
                    <a:pt x="817983" y="4411681"/>
                  </a:lnTo>
                  <a:lnTo>
                    <a:pt x="822781" y="4391743"/>
                  </a:lnTo>
                  <a:lnTo>
                    <a:pt x="821602" y="4382681"/>
                  </a:lnTo>
                  <a:lnTo>
                    <a:pt x="832290" y="4388312"/>
                  </a:lnTo>
                  <a:lnTo>
                    <a:pt x="895004" y="4416992"/>
                  </a:lnTo>
                  <a:lnTo>
                    <a:pt x="931838" y="4429125"/>
                  </a:lnTo>
                  <a:lnTo>
                    <a:pt x="1008678" y="4447016"/>
                  </a:lnTo>
                  <a:lnTo>
                    <a:pt x="1065156" y="4454586"/>
                  </a:lnTo>
                  <a:lnTo>
                    <a:pt x="1125508" y="4459721"/>
                  </a:lnTo>
                  <a:lnTo>
                    <a:pt x="1183610" y="4461282"/>
                  </a:lnTo>
                  <a:lnTo>
                    <a:pt x="1233336" y="4458131"/>
                  </a:lnTo>
                  <a:lnTo>
                    <a:pt x="1281828" y="4439629"/>
                  </a:lnTo>
                  <a:lnTo>
                    <a:pt x="1294947" y="4414627"/>
                  </a:lnTo>
                  <a:lnTo>
                    <a:pt x="1283039" y="4389626"/>
                  </a:lnTo>
                  <a:lnTo>
                    <a:pt x="1256450" y="4371124"/>
                  </a:lnTo>
                  <a:lnTo>
                    <a:pt x="1216814" y="4360682"/>
                  </a:lnTo>
                  <a:lnTo>
                    <a:pt x="1165201" y="4352977"/>
                  </a:lnTo>
                  <a:lnTo>
                    <a:pt x="1111396" y="4344208"/>
                  </a:lnTo>
                  <a:lnTo>
                    <a:pt x="1065188" y="4330573"/>
                  </a:lnTo>
                  <a:lnTo>
                    <a:pt x="1002450" y="4275666"/>
                  </a:lnTo>
                  <a:lnTo>
                    <a:pt x="968748" y="4232506"/>
                  </a:lnTo>
                  <a:lnTo>
                    <a:pt x="938442" y="4185967"/>
                  </a:lnTo>
                  <a:lnTo>
                    <a:pt x="915249" y="4141364"/>
                  </a:lnTo>
                  <a:lnTo>
                    <a:pt x="902882" y="4104017"/>
                  </a:lnTo>
                  <a:lnTo>
                    <a:pt x="895484" y="4031836"/>
                  </a:lnTo>
                  <a:lnTo>
                    <a:pt x="896424" y="3986654"/>
                  </a:lnTo>
                  <a:lnTo>
                    <a:pt x="899497" y="3935675"/>
                  </a:lnTo>
                  <a:lnTo>
                    <a:pt x="909160" y="3817115"/>
                  </a:lnTo>
                  <a:lnTo>
                    <a:pt x="914312" y="3749929"/>
                  </a:lnTo>
                  <a:lnTo>
                    <a:pt x="916346" y="3706485"/>
                  </a:lnTo>
                  <a:lnTo>
                    <a:pt x="919294" y="3664161"/>
                  </a:lnTo>
                  <a:lnTo>
                    <a:pt x="923209" y="3622068"/>
                  </a:lnTo>
                  <a:lnTo>
                    <a:pt x="928143" y="3579316"/>
                  </a:lnTo>
                  <a:lnTo>
                    <a:pt x="934148" y="3535017"/>
                  </a:lnTo>
                  <a:lnTo>
                    <a:pt x="941277" y="3488282"/>
                  </a:lnTo>
                  <a:lnTo>
                    <a:pt x="949581" y="3438221"/>
                  </a:lnTo>
                  <a:lnTo>
                    <a:pt x="959112" y="3383945"/>
                  </a:lnTo>
                  <a:lnTo>
                    <a:pt x="969923" y="3324565"/>
                  </a:lnTo>
                  <a:lnTo>
                    <a:pt x="995592" y="3186938"/>
                  </a:lnTo>
                  <a:lnTo>
                    <a:pt x="1030952" y="2980233"/>
                  </a:lnTo>
                  <a:lnTo>
                    <a:pt x="1052155" y="2791460"/>
                  </a:lnTo>
                  <a:lnTo>
                    <a:pt x="1062476" y="2653835"/>
                  </a:lnTo>
                  <a:lnTo>
                    <a:pt x="1065188" y="2600579"/>
                  </a:lnTo>
                  <a:lnTo>
                    <a:pt x="1073886" y="2596604"/>
                  </a:lnTo>
                  <a:lnTo>
                    <a:pt x="1123856" y="2571271"/>
                  </a:lnTo>
                  <a:lnTo>
                    <a:pt x="1159678" y="2543234"/>
                  </a:lnTo>
                  <a:lnTo>
                    <a:pt x="1162222" y="2521526"/>
                  </a:lnTo>
                  <a:lnTo>
                    <a:pt x="1160524" y="2490211"/>
                  </a:lnTo>
                  <a:lnTo>
                    <a:pt x="1155417" y="2450405"/>
                  </a:lnTo>
                  <a:lnTo>
                    <a:pt x="1147738" y="2403221"/>
                  </a:lnTo>
                  <a:lnTo>
                    <a:pt x="1128003" y="2291176"/>
                  </a:lnTo>
                  <a:lnTo>
                    <a:pt x="1117618" y="2228543"/>
                  </a:lnTo>
                  <a:lnTo>
                    <a:pt x="1108000" y="2162988"/>
                  </a:lnTo>
                  <a:lnTo>
                    <a:pt x="1099986" y="2095627"/>
                  </a:lnTo>
                  <a:lnTo>
                    <a:pt x="1078394" y="1930300"/>
                  </a:lnTo>
                  <a:lnTo>
                    <a:pt x="1053552" y="1787239"/>
                  </a:lnTo>
                  <a:lnTo>
                    <a:pt x="1033067" y="1686611"/>
                  </a:lnTo>
                  <a:lnTo>
                    <a:pt x="1024548" y="1648587"/>
                  </a:lnTo>
                  <a:lnTo>
                    <a:pt x="1030360" y="1649313"/>
                  </a:lnTo>
                  <a:lnTo>
                    <a:pt x="1049234" y="1654397"/>
                  </a:lnTo>
                  <a:lnTo>
                    <a:pt x="1083323" y="1668196"/>
                  </a:lnTo>
                  <a:lnTo>
                    <a:pt x="1134784" y="1695069"/>
                  </a:lnTo>
                  <a:lnTo>
                    <a:pt x="1170770" y="1705586"/>
                  </a:lnTo>
                  <a:lnTo>
                    <a:pt x="1211942" y="1703427"/>
                  </a:lnTo>
                  <a:lnTo>
                    <a:pt x="1254946" y="1690113"/>
                  </a:lnTo>
                  <a:lnTo>
                    <a:pt x="1296430" y="1667167"/>
                  </a:lnTo>
                  <a:lnTo>
                    <a:pt x="1333043" y="1636110"/>
                  </a:lnTo>
                  <a:lnTo>
                    <a:pt x="1361431" y="1598463"/>
                  </a:lnTo>
                  <a:lnTo>
                    <a:pt x="1378243" y="1555750"/>
                  </a:lnTo>
                  <a:lnTo>
                    <a:pt x="1382150" y="1512866"/>
                  </a:lnTo>
                  <a:lnTo>
                    <a:pt x="1375303" y="1469588"/>
                  </a:lnTo>
                  <a:lnTo>
                    <a:pt x="1359729" y="1426934"/>
                  </a:lnTo>
                  <a:lnTo>
                    <a:pt x="1337457" y="1385923"/>
                  </a:lnTo>
                  <a:lnTo>
                    <a:pt x="1310515" y="1347577"/>
                  </a:lnTo>
                  <a:lnTo>
                    <a:pt x="1280932" y="1312914"/>
                  </a:lnTo>
                  <a:lnTo>
                    <a:pt x="1250735" y="1282954"/>
                  </a:lnTo>
                  <a:lnTo>
                    <a:pt x="1219804" y="1245929"/>
                  </a:lnTo>
                  <a:lnTo>
                    <a:pt x="1190993" y="1205535"/>
                  </a:lnTo>
                  <a:lnTo>
                    <a:pt x="1164455" y="1163208"/>
                  </a:lnTo>
                  <a:lnTo>
                    <a:pt x="1140339" y="1120384"/>
                  </a:lnTo>
                  <a:lnTo>
                    <a:pt x="1118799" y="1078498"/>
                  </a:lnTo>
                  <a:lnTo>
                    <a:pt x="1099986" y="1038987"/>
                  </a:lnTo>
                  <a:lnTo>
                    <a:pt x="1070717" y="985339"/>
                  </a:lnTo>
                  <a:lnTo>
                    <a:pt x="1035470" y="944705"/>
                  </a:lnTo>
                  <a:lnTo>
                    <a:pt x="994794" y="914953"/>
                  </a:lnTo>
                  <a:lnTo>
                    <a:pt x="949237" y="893952"/>
                  </a:lnTo>
                  <a:lnTo>
                    <a:pt x="856487" y="861611"/>
                  </a:lnTo>
                  <a:lnTo>
                    <a:pt x="808054" y="843414"/>
                  </a:lnTo>
                  <a:lnTo>
                    <a:pt x="767150" y="824930"/>
                  </a:lnTo>
                  <a:lnTo>
                    <a:pt x="720990" y="782681"/>
                  </a:lnTo>
                  <a:lnTo>
                    <a:pt x="697265" y="740699"/>
                  </a:lnTo>
                  <a:lnTo>
                    <a:pt x="694094" y="719709"/>
                  </a:lnTo>
                  <a:lnTo>
                    <a:pt x="695549" y="700797"/>
                  </a:lnTo>
                  <a:lnTo>
                    <a:pt x="701349" y="685672"/>
                  </a:lnTo>
                  <a:lnTo>
                    <a:pt x="713650" y="671595"/>
                  </a:lnTo>
                  <a:lnTo>
                    <a:pt x="734607" y="655827"/>
                  </a:lnTo>
                  <a:lnTo>
                    <a:pt x="751347" y="627046"/>
                  </a:lnTo>
                  <a:lnTo>
                    <a:pt x="759944" y="586263"/>
                  </a:lnTo>
                  <a:lnTo>
                    <a:pt x="763111" y="549814"/>
                  </a:lnTo>
                  <a:lnTo>
                    <a:pt x="763563" y="534035"/>
                  </a:lnTo>
                  <a:lnTo>
                    <a:pt x="765569" y="534221"/>
                  </a:lnTo>
                  <a:lnTo>
                    <a:pt x="786804" y="493395"/>
                  </a:lnTo>
                  <a:lnTo>
                    <a:pt x="799978" y="425284"/>
                  </a:lnTo>
                  <a:lnTo>
                    <a:pt x="805193" y="377284"/>
                  </a:lnTo>
                  <a:lnTo>
                    <a:pt x="808738" y="315916"/>
                  </a:lnTo>
                  <a:lnTo>
                    <a:pt x="810045" y="238125"/>
                  </a:lnTo>
                  <a:lnTo>
                    <a:pt x="803386" y="186179"/>
                  </a:lnTo>
                  <a:lnTo>
                    <a:pt x="785040" y="139624"/>
                  </a:lnTo>
                  <a:lnTo>
                    <a:pt x="757452" y="98933"/>
                  </a:lnTo>
                  <a:lnTo>
                    <a:pt x="723066" y="64579"/>
                  </a:lnTo>
                  <a:lnTo>
                    <a:pt x="684329" y="37035"/>
                  </a:lnTo>
                  <a:lnTo>
                    <a:pt x="643685" y="16775"/>
                  </a:lnTo>
                  <a:lnTo>
                    <a:pt x="603580" y="4272"/>
                  </a:lnTo>
                  <a:lnTo>
                    <a:pt x="566459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5052" y="2945891"/>
              <a:ext cx="3853434" cy="13388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9016" y="3813048"/>
              <a:ext cx="2952749" cy="5676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209415" y="3146805"/>
            <a:ext cx="3090545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以人为中心</a:t>
            </a:r>
            <a:endParaRPr sz="480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b="1" spc="-2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Learning</a:t>
            </a:r>
            <a:r>
              <a:rPr sz="2000" b="1" spc="-18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b="1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experience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75360" y="333756"/>
            <a:ext cx="8817610" cy="1122680"/>
            <a:chOff x="975360" y="333756"/>
            <a:chExt cx="8817610" cy="11226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5360" y="333756"/>
              <a:ext cx="1684781" cy="11224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4916" y="333756"/>
              <a:ext cx="1174242" cy="11224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3932" y="333756"/>
              <a:ext cx="7288530" cy="1122426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77492" y="500887"/>
            <a:ext cx="8170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3A133"/>
                </a:solidFill>
              </a:rPr>
              <a:t>「</a:t>
            </a:r>
            <a:r>
              <a:rPr sz="4000" spc="-5" dirty="0">
                <a:solidFill>
                  <a:srgbClr val="F3A133"/>
                </a:solidFill>
              </a:rPr>
              <a:t>以</a:t>
            </a:r>
            <a:r>
              <a:rPr sz="4000" spc="-10" dirty="0">
                <a:solidFill>
                  <a:srgbClr val="FFFFFF"/>
                </a:solidFill>
              </a:rPr>
              <a:t>人</a:t>
            </a:r>
            <a:r>
              <a:rPr sz="4000" dirty="0">
                <a:solidFill>
                  <a:srgbClr val="F3A133"/>
                </a:solidFill>
              </a:rPr>
              <a:t>为</a:t>
            </a:r>
            <a:r>
              <a:rPr sz="4000" spc="-15" dirty="0">
                <a:solidFill>
                  <a:srgbClr val="F3A133"/>
                </a:solidFill>
              </a:rPr>
              <a:t>本」</a:t>
            </a:r>
            <a:r>
              <a:rPr sz="4000" dirty="0">
                <a:solidFill>
                  <a:srgbClr val="F3A133"/>
                </a:solidFill>
              </a:rPr>
              <a:t>来</a:t>
            </a:r>
            <a:r>
              <a:rPr sz="4000" spc="-15" dirty="0">
                <a:solidFill>
                  <a:srgbClr val="F3A133"/>
                </a:solidFill>
              </a:rPr>
              <a:t>设计</a:t>
            </a:r>
            <a:r>
              <a:rPr sz="4000" dirty="0">
                <a:solidFill>
                  <a:srgbClr val="F3A133"/>
                </a:solidFill>
              </a:rPr>
              <a:t>体</a:t>
            </a:r>
            <a:r>
              <a:rPr sz="4000" spc="-15" dirty="0">
                <a:solidFill>
                  <a:srgbClr val="F3A133"/>
                </a:solidFill>
              </a:rPr>
              <a:t>验与</a:t>
            </a:r>
            <a:r>
              <a:rPr sz="4000" dirty="0">
                <a:solidFill>
                  <a:srgbClr val="F3A133"/>
                </a:solidFill>
              </a:rPr>
              <a:t>成</a:t>
            </a:r>
            <a:r>
              <a:rPr sz="4000" spc="-15" dirty="0">
                <a:solidFill>
                  <a:srgbClr val="F3A133"/>
                </a:solidFill>
              </a:rPr>
              <a:t>长路</a:t>
            </a:r>
            <a:r>
              <a:rPr sz="4000" spc="-20" dirty="0">
                <a:solidFill>
                  <a:srgbClr val="F3A133"/>
                </a:solidFill>
              </a:rPr>
              <a:t>径</a:t>
            </a:r>
            <a:endParaRPr sz="4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81331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1213" y="510362"/>
            <a:ext cx="3236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如何克服忘性？</a:t>
            </a:r>
            <a:endParaRPr spc="-10" dirty="0">
              <a:solidFill>
                <a:srgbClr val="FFFFFF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8684" y="399288"/>
            <a:ext cx="11687810" cy="5590540"/>
            <a:chOff x="138684" y="399288"/>
            <a:chExt cx="11687810" cy="5590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759" y="1374648"/>
              <a:ext cx="6605016" cy="46146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684" y="399288"/>
              <a:ext cx="1114044" cy="905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5860" y="399288"/>
              <a:ext cx="3040379" cy="44881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119998" y="5178678"/>
            <a:ext cx="2216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z="2000" spc="-21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凯宾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斯基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遗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忘曲线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80808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4689" y="1927047"/>
            <a:ext cx="76835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</a:rPr>
              <a:t>以下哪项最容易让</a:t>
            </a:r>
            <a:r>
              <a:rPr sz="4800" spc="-15" dirty="0">
                <a:solidFill>
                  <a:srgbClr val="FFFFFF"/>
                </a:solidFill>
              </a:rPr>
              <a:t>人</a:t>
            </a:r>
            <a:r>
              <a:rPr sz="4800" dirty="0">
                <a:solidFill>
                  <a:srgbClr val="F3A133"/>
                </a:solidFill>
              </a:rPr>
              <a:t>上</a:t>
            </a:r>
            <a:r>
              <a:rPr sz="4800" spc="-20" dirty="0">
                <a:solidFill>
                  <a:srgbClr val="F3A133"/>
                </a:solidFill>
              </a:rPr>
              <a:t>瘾</a:t>
            </a:r>
            <a:r>
              <a:rPr sz="4800" spc="-30" dirty="0">
                <a:solidFill>
                  <a:srgbClr val="F3A133"/>
                </a:solidFill>
              </a:rPr>
              <a:t> </a:t>
            </a:r>
            <a:r>
              <a:rPr sz="4800" spc="-20" dirty="0">
                <a:solidFill>
                  <a:srgbClr val="FFFFFF"/>
                </a:solidFill>
              </a:rPr>
              <a:t>？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644267" y="3743655"/>
            <a:ext cx="128778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海洛因</a:t>
            </a:r>
            <a:endParaRPr sz="3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3757" y="3743655"/>
            <a:ext cx="86677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大麻</a:t>
            </a:r>
            <a:endParaRPr sz="3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9320" y="3743655"/>
            <a:ext cx="86677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香烟</a:t>
            </a:r>
            <a:endParaRPr sz="3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7102" y="3743655"/>
            <a:ext cx="86677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酒精</a:t>
            </a:r>
            <a:endParaRPr sz="33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6939" y="2423147"/>
              <a:ext cx="919734" cy="8404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707004" y="2592070"/>
            <a:ext cx="2260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05" dirty="0">
                <a:latin typeface="Verdana" panose="020B0604030504040204"/>
                <a:cs typeface="Verdana" panose="020B0604030504040204"/>
              </a:rPr>
              <a:t>4%</a:t>
            </a:r>
            <a:endParaRPr sz="11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8352" y="2199119"/>
            <a:ext cx="1085862" cy="10645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38929" y="2442210"/>
            <a:ext cx="311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65" dirty="0">
                <a:latin typeface="Verdana" panose="020B0604030504040204"/>
                <a:cs typeface="Verdana" panose="020B0604030504040204"/>
              </a:rPr>
              <a:t>8%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7403" y="1629155"/>
            <a:ext cx="1747266" cy="16375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21426" y="2063876"/>
            <a:ext cx="726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80" dirty="0">
                <a:latin typeface="Verdana" panose="020B0604030504040204"/>
                <a:cs typeface="Verdana" panose="020B0604030504040204"/>
              </a:rPr>
              <a:t>35%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7871" y="1033272"/>
            <a:ext cx="2245614" cy="223342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085581" y="1639316"/>
            <a:ext cx="11353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4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80%</a:t>
            </a:r>
            <a:endParaRPr sz="4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3357" y="3409950"/>
            <a:ext cx="7150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酒精</a:t>
            </a:r>
            <a:endParaRPr sz="27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8590" y="3409950"/>
            <a:ext cx="7169784" cy="211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8470" algn="l"/>
                <a:tab pos="4371340" algn="l"/>
              </a:tabLst>
            </a:pPr>
            <a:r>
              <a:rPr sz="27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大</a:t>
            </a:r>
            <a:r>
              <a:rPr sz="27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麻	</a:t>
            </a:r>
            <a:r>
              <a:rPr sz="27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海洛</a:t>
            </a:r>
            <a:r>
              <a:rPr sz="27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因	</a:t>
            </a:r>
            <a:r>
              <a:rPr sz="27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香烟</a:t>
            </a:r>
            <a:endParaRPr sz="27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 marL="271145">
              <a:lnSpc>
                <a:spcPct val="100000"/>
              </a:lnSpc>
            </a:pPr>
            <a:r>
              <a:rPr sz="3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上瘾行为的“秘密”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  <a:p>
            <a:pPr marL="3998595">
              <a:lnSpc>
                <a:spcPct val="100000"/>
              </a:lnSpc>
              <a:spcBef>
                <a:spcPts val="170"/>
              </a:spcBef>
            </a:pPr>
            <a:r>
              <a:rPr sz="3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在于</a:t>
            </a:r>
            <a:r>
              <a:rPr sz="4400" b="1" spc="-1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高</a:t>
            </a:r>
            <a:r>
              <a:rPr sz="4400" b="1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频</a:t>
            </a:r>
            <a:r>
              <a:rPr sz="4400" b="1" spc="-15" dirty="0">
                <a:solidFill>
                  <a:srgbClr val="F3A133"/>
                </a:solidFill>
                <a:latin typeface="黑体" panose="02010609060101010101" charset="-122"/>
                <a:cs typeface="黑体" panose="02010609060101010101" charset="-122"/>
              </a:rPr>
              <a:t>刺激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071" y="332231"/>
            <a:ext cx="3561079" cy="1119505"/>
            <a:chOff x="195071" y="332231"/>
            <a:chExt cx="3561079" cy="111950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5071" y="335279"/>
              <a:ext cx="1004316" cy="10027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196" y="399288"/>
              <a:ext cx="1518666" cy="10126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4164" y="332231"/>
              <a:ext cx="1681734" cy="111937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399288"/>
            <a:ext cx="2434590" cy="101269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58213" y="498170"/>
            <a:ext cx="3794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FFFF"/>
                </a:solidFill>
              </a:rPr>
              <a:t>关注</a:t>
            </a:r>
            <a:r>
              <a:rPr sz="4000" spc="-10" dirty="0"/>
              <a:t>个</a:t>
            </a:r>
            <a:r>
              <a:rPr sz="4000" dirty="0"/>
              <a:t>人</a:t>
            </a:r>
            <a:r>
              <a:rPr spc="-15" dirty="0">
                <a:solidFill>
                  <a:srgbClr val="FFFFFF"/>
                </a:solidFill>
              </a:rPr>
              <a:t>强化</a:t>
            </a:r>
            <a:r>
              <a:rPr spc="-5" dirty="0">
                <a:solidFill>
                  <a:srgbClr val="FFFFFF"/>
                </a:solidFill>
              </a:rPr>
              <a:t>体</a:t>
            </a:r>
            <a:r>
              <a:rPr spc="-15" dirty="0">
                <a:solidFill>
                  <a:srgbClr val="FFFFFF"/>
                </a:solidFill>
              </a:rPr>
              <a:t>验</a:t>
            </a:r>
            <a:endParaRPr sz="4000"/>
          </a:p>
        </p:txBody>
      </p:sp>
      <p:grpSp>
        <p:nvGrpSpPr>
          <p:cNvPr id="8" name="object 8"/>
          <p:cNvGrpSpPr/>
          <p:nvPr/>
        </p:nvGrpSpPr>
        <p:grpSpPr>
          <a:xfrm>
            <a:off x="1290827" y="2417064"/>
            <a:ext cx="556260" cy="556260"/>
            <a:chOff x="1290827" y="2417064"/>
            <a:chExt cx="556260" cy="556260"/>
          </a:xfrm>
        </p:grpSpPr>
        <p:sp>
          <p:nvSpPr>
            <p:cNvPr id="9" name="object 9"/>
            <p:cNvSpPr/>
            <p:nvPr/>
          </p:nvSpPr>
          <p:spPr>
            <a:xfrm>
              <a:off x="1290827" y="2417064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60" h="556260">
                  <a:moveTo>
                    <a:pt x="278130" y="0"/>
                  </a:moveTo>
                  <a:lnTo>
                    <a:pt x="233000" y="3638"/>
                  </a:lnTo>
                  <a:lnTo>
                    <a:pt x="190195" y="14173"/>
                  </a:lnTo>
                  <a:lnTo>
                    <a:pt x="150285" y="31032"/>
                  </a:lnTo>
                  <a:lnTo>
                    <a:pt x="113842" y="53644"/>
                  </a:lnTo>
                  <a:lnTo>
                    <a:pt x="81438" y="81438"/>
                  </a:lnTo>
                  <a:lnTo>
                    <a:pt x="53644" y="113842"/>
                  </a:lnTo>
                  <a:lnTo>
                    <a:pt x="31032" y="150285"/>
                  </a:lnTo>
                  <a:lnTo>
                    <a:pt x="14173" y="190195"/>
                  </a:lnTo>
                  <a:lnTo>
                    <a:pt x="3638" y="233000"/>
                  </a:lnTo>
                  <a:lnTo>
                    <a:pt x="0" y="278130"/>
                  </a:lnTo>
                  <a:lnTo>
                    <a:pt x="3638" y="323259"/>
                  </a:lnTo>
                  <a:lnTo>
                    <a:pt x="14173" y="366064"/>
                  </a:lnTo>
                  <a:lnTo>
                    <a:pt x="31032" y="405974"/>
                  </a:lnTo>
                  <a:lnTo>
                    <a:pt x="53644" y="442417"/>
                  </a:lnTo>
                  <a:lnTo>
                    <a:pt x="81438" y="474821"/>
                  </a:lnTo>
                  <a:lnTo>
                    <a:pt x="113842" y="502615"/>
                  </a:lnTo>
                  <a:lnTo>
                    <a:pt x="150285" y="525227"/>
                  </a:lnTo>
                  <a:lnTo>
                    <a:pt x="190195" y="542086"/>
                  </a:lnTo>
                  <a:lnTo>
                    <a:pt x="233000" y="552621"/>
                  </a:lnTo>
                  <a:lnTo>
                    <a:pt x="278130" y="556260"/>
                  </a:lnTo>
                  <a:lnTo>
                    <a:pt x="323259" y="552621"/>
                  </a:lnTo>
                  <a:lnTo>
                    <a:pt x="366064" y="542086"/>
                  </a:lnTo>
                  <a:lnTo>
                    <a:pt x="405974" y="525227"/>
                  </a:lnTo>
                  <a:lnTo>
                    <a:pt x="442417" y="502615"/>
                  </a:lnTo>
                  <a:lnTo>
                    <a:pt x="474821" y="474821"/>
                  </a:lnTo>
                  <a:lnTo>
                    <a:pt x="502615" y="442417"/>
                  </a:lnTo>
                  <a:lnTo>
                    <a:pt x="525227" y="405974"/>
                  </a:lnTo>
                  <a:lnTo>
                    <a:pt x="542086" y="366064"/>
                  </a:lnTo>
                  <a:lnTo>
                    <a:pt x="552621" y="323259"/>
                  </a:lnTo>
                  <a:lnTo>
                    <a:pt x="556260" y="278130"/>
                  </a:lnTo>
                  <a:lnTo>
                    <a:pt x="552621" y="233000"/>
                  </a:lnTo>
                  <a:lnTo>
                    <a:pt x="542086" y="190195"/>
                  </a:lnTo>
                  <a:lnTo>
                    <a:pt x="525227" y="150285"/>
                  </a:lnTo>
                  <a:lnTo>
                    <a:pt x="502615" y="113842"/>
                  </a:lnTo>
                  <a:lnTo>
                    <a:pt x="474821" y="81438"/>
                  </a:lnTo>
                  <a:lnTo>
                    <a:pt x="442417" y="53644"/>
                  </a:lnTo>
                  <a:lnTo>
                    <a:pt x="405974" y="31032"/>
                  </a:lnTo>
                  <a:lnTo>
                    <a:pt x="366064" y="14173"/>
                  </a:lnTo>
                  <a:lnTo>
                    <a:pt x="323259" y="3638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933" y="2806065"/>
              <a:ext cx="384047" cy="1103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76933" y="2806065"/>
              <a:ext cx="384175" cy="110489"/>
            </a:xfrm>
            <a:custGeom>
              <a:avLst/>
              <a:gdLst/>
              <a:ahLst/>
              <a:cxnLst/>
              <a:rect l="l" t="t" r="r" b="b"/>
              <a:pathLst>
                <a:path w="384175" h="110489">
                  <a:moveTo>
                    <a:pt x="384047" y="0"/>
                  </a:moveTo>
                  <a:lnTo>
                    <a:pt x="357807" y="36444"/>
                  </a:lnTo>
                  <a:lnTo>
                    <a:pt x="325808" y="66026"/>
                  </a:lnTo>
                  <a:lnTo>
                    <a:pt x="289270" y="88419"/>
                  </a:lnTo>
                  <a:lnTo>
                    <a:pt x="249412" y="103298"/>
                  </a:lnTo>
                  <a:lnTo>
                    <a:pt x="207452" y="110337"/>
                  </a:lnTo>
                  <a:lnTo>
                    <a:pt x="164609" y="109210"/>
                  </a:lnTo>
                  <a:lnTo>
                    <a:pt x="122103" y="99590"/>
                  </a:lnTo>
                  <a:lnTo>
                    <a:pt x="81153" y="81152"/>
                  </a:lnTo>
                  <a:lnTo>
                    <a:pt x="35242" y="45910"/>
                  </a:lnTo>
                  <a:lnTo>
                    <a:pt x="0" y="0"/>
                  </a:lnTo>
                  <a:lnTo>
                    <a:pt x="384047" y="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041651" y="2149986"/>
            <a:ext cx="1402080" cy="210185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01930" marR="5080" indent="-189865">
              <a:lnSpc>
                <a:spcPct val="131000"/>
              </a:lnSpc>
              <a:spcBef>
                <a:spcPts val="545"/>
              </a:spcBef>
            </a:pPr>
            <a:r>
              <a:rPr sz="3600" b="1" spc="-5" dirty="0">
                <a:solidFill>
                  <a:srgbClr val="F5A01E"/>
                </a:solidFill>
                <a:latin typeface="黑体" panose="02010609060101010101" charset="-122"/>
                <a:cs typeface="黑体" panose="02010609060101010101" charset="-122"/>
              </a:rPr>
              <a:t>连结性 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任务 工作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23132" y="2417064"/>
            <a:ext cx="554990" cy="556260"/>
            <a:chOff x="3723132" y="2417064"/>
            <a:chExt cx="554990" cy="556260"/>
          </a:xfrm>
        </p:grpSpPr>
        <p:sp>
          <p:nvSpPr>
            <p:cNvPr id="14" name="object 14"/>
            <p:cNvSpPr/>
            <p:nvPr/>
          </p:nvSpPr>
          <p:spPr>
            <a:xfrm>
              <a:off x="3723132" y="2417064"/>
              <a:ext cx="554990" cy="556260"/>
            </a:xfrm>
            <a:custGeom>
              <a:avLst/>
              <a:gdLst/>
              <a:ahLst/>
              <a:cxnLst/>
              <a:rect l="l" t="t" r="r" b="b"/>
              <a:pathLst>
                <a:path w="554989" h="556260">
                  <a:moveTo>
                    <a:pt x="277367" y="0"/>
                  </a:moveTo>
                  <a:lnTo>
                    <a:pt x="232383" y="3638"/>
                  </a:lnTo>
                  <a:lnTo>
                    <a:pt x="189707" y="14173"/>
                  </a:lnTo>
                  <a:lnTo>
                    <a:pt x="149912" y="31032"/>
                  </a:lnTo>
                  <a:lnTo>
                    <a:pt x="113568" y="53644"/>
                  </a:lnTo>
                  <a:lnTo>
                    <a:pt x="81248" y="81438"/>
                  </a:lnTo>
                  <a:lnTo>
                    <a:pt x="53522" y="113842"/>
                  </a:lnTo>
                  <a:lnTo>
                    <a:pt x="30963" y="150285"/>
                  </a:lnTo>
                  <a:lnTo>
                    <a:pt x="14142" y="190195"/>
                  </a:lnTo>
                  <a:lnTo>
                    <a:pt x="3630" y="233000"/>
                  </a:lnTo>
                  <a:lnTo>
                    <a:pt x="0" y="278130"/>
                  </a:lnTo>
                  <a:lnTo>
                    <a:pt x="3630" y="323259"/>
                  </a:lnTo>
                  <a:lnTo>
                    <a:pt x="14142" y="366064"/>
                  </a:lnTo>
                  <a:lnTo>
                    <a:pt x="30963" y="405974"/>
                  </a:lnTo>
                  <a:lnTo>
                    <a:pt x="53522" y="442417"/>
                  </a:lnTo>
                  <a:lnTo>
                    <a:pt x="81248" y="474821"/>
                  </a:lnTo>
                  <a:lnTo>
                    <a:pt x="113568" y="502615"/>
                  </a:lnTo>
                  <a:lnTo>
                    <a:pt x="149912" y="525227"/>
                  </a:lnTo>
                  <a:lnTo>
                    <a:pt x="189707" y="542086"/>
                  </a:lnTo>
                  <a:lnTo>
                    <a:pt x="232383" y="552621"/>
                  </a:lnTo>
                  <a:lnTo>
                    <a:pt x="277367" y="556260"/>
                  </a:lnTo>
                  <a:lnTo>
                    <a:pt x="322352" y="552621"/>
                  </a:lnTo>
                  <a:lnTo>
                    <a:pt x="365028" y="542086"/>
                  </a:lnTo>
                  <a:lnTo>
                    <a:pt x="404823" y="525227"/>
                  </a:lnTo>
                  <a:lnTo>
                    <a:pt x="441167" y="502615"/>
                  </a:lnTo>
                  <a:lnTo>
                    <a:pt x="473487" y="474821"/>
                  </a:lnTo>
                  <a:lnTo>
                    <a:pt x="501213" y="442417"/>
                  </a:lnTo>
                  <a:lnTo>
                    <a:pt x="523772" y="405974"/>
                  </a:lnTo>
                  <a:lnTo>
                    <a:pt x="540593" y="366064"/>
                  </a:lnTo>
                  <a:lnTo>
                    <a:pt x="551105" y="323259"/>
                  </a:lnTo>
                  <a:lnTo>
                    <a:pt x="554735" y="278130"/>
                  </a:lnTo>
                  <a:lnTo>
                    <a:pt x="551105" y="233000"/>
                  </a:lnTo>
                  <a:lnTo>
                    <a:pt x="540593" y="190195"/>
                  </a:lnTo>
                  <a:lnTo>
                    <a:pt x="523772" y="150285"/>
                  </a:lnTo>
                  <a:lnTo>
                    <a:pt x="501213" y="113842"/>
                  </a:lnTo>
                  <a:lnTo>
                    <a:pt x="473487" y="81438"/>
                  </a:lnTo>
                  <a:lnTo>
                    <a:pt x="441167" y="53644"/>
                  </a:lnTo>
                  <a:lnTo>
                    <a:pt x="404823" y="31032"/>
                  </a:lnTo>
                  <a:lnTo>
                    <a:pt x="365028" y="14173"/>
                  </a:lnTo>
                  <a:lnTo>
                    <a:pt x="322352" y="3638"/>
                  </a:lnTo>
                  <a:lnTo>
                    <a:pt x="277367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7996" y="2695194"/>
              <a:ext cx="445007" cy="22174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77996" y="2695194"/>
              <a:ext cx="445134" cy="222250"/>
            </a:xfrm>
            <a:custGeom>
              <a:avLst/>
              <a:gdLst/>
              <a:ahLst/>
              <a:cxnLst/>
              <a:rect l="l" t="t" r="r" b="b"/>
              <a:pathLst>
                <a:path w="445135" h="222250">
                  <a:moveTo>
                    <a:pt x="445007" y="0"/>
                  </a:moveTo>
                  <a:lnTo>
                    <a:pt x="440489" y="44678"/>
                  </a:lnTo>
                  <a:lnTo>
                    <a:pt x="427529" y="86296"/>
                  </a:lnTo>
                  <a:lnTo>
                    <a:pt x="407021" y="123961"/>
                  </a:lnTo>
                  <a:lnTo>
                    <a:pt x="379856" y="156781"/>
                  </a:lnTo>
                  <a:lnTo>
                    <a:pt x="346930" y="183862"/>
                  </a:lnTo>
                  <a:lnTo>
                    <a:pt x="309133" y="204311"/>
                  </a:lnTo>
                  <a:lnTo>
                    <a:pt x="267360" y="217235"/>
                  </a:lnTo>
                  <a:lnTo>
                    <a:pt x="222503" y="221741"/>
                  </a:lnTo>
                  <a:lnTo>
                    <a:pt x="177647" y="217235"/>
                  </a:lnTo>
                  <a:lnTo>
                    <a:pt x="135874" y="204311"/>
                  </a:lnTo>
                  <a:lnTo>
                    <a:pt x="98077" y="183862"/>
                  </a:lnTo>
                  <a:lnTo>
                    <a:pt x="65150" y="156781"/>
                  </a:lnTo>
                  <a:lnTo>
                    <a:pt x="37986" y="123961"/>
                  </a:lnTo>
                  <a:lnTo>
                    <a:pt x="17478" y="86296"/>
                  </a:lnTo>
                  <a:lnTo>
                    <a:pt x="4518" y="44678"/>
                  </a:lnTo>
                  <a:lnTo>
                    <a:pt x="0" y="0"/>
                  </a:lnTo>
                  <a:lnTo>
                    <a:pt x="445007" y="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6153911" y="2417064"/>
            <a:ext cx="556260" cy="556260"/>
            <a:chOff x="6153911" y="2417064"/>
            <a:chExt cx="556260" cy="556260"/>
          </a:xfrm>
        </p:grpSpPr>
        <p:sp>
          <p:nvSpPr>
            <p:cNvPr id="18" name="object 18"/>
            <p:cNvSpPr/>
            <p:nvPr/>
          </p:nvSpPr>
          <p:spPr>
            <a:xfrm>
              <a:off x="6153911" y="2417064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59" h="556260">
                  <a:moveTo>
                    <a:pt x="278129" y="0"/>
                  </a:moveTo>
                  <a:lnTo>
                    <a:pt x="233000" y="3638"/>
                  </a:lnTo>
                  <a:lnTo>
                    <a:pt x="190195" y="14173"/>
                  </a:lnTo>
                  <a:lnTo>
                    <a:pt x="150285" y="31032"/>
                  </a:lnTo>
                  <a:lnTo>
                    <a:pt x="113842" y="53644"/>
                  </a:lnTo>
                  <a:lnTo>
                    <a:pt x="81438" y="81438"/>
                  </a:lnTo>
                  <a:lnTo>
                    <a:pt x="53644" y="113842"/>
                  </a:lnTo>
                  <a:lnTo>
                    <a:pt x="31032" y="150285"/>
                  </a:lnTo>
                  <a:lnTo>
                    <a:pt x="14173" y="190195"/>
                  </a:lnTo>
                  <a:lnTo>
                    <a:pt x="3638" y="233000"/>
                  </a:lnTo>
                  <a:lnTo>
                    <a:pt x="0" y="278130"/>
                  </a:lnTo>
                  <a:lnTo>
                    <a:pt x="3638" y="323259"/>
                  </a:lnTo>
                  <a:lnTo>
                    <a:pt x="14173" y="366064"/>
                  </a:lnTo>
                  <a:lnTo>
                    <a:pt x="31032" y="405974"/>
                  </a:lnTo>
                  <a:lnTo>
                    <a:pt x="53644" y="442417"/>
                  </a:lnTo>
                  <a:lnTo>
                    <a:pt x="81438" y="474821"/>
                  </a:lnTo>
                  <a:lnTo>
                    <a:pt x="113842" y="502615"/>
                  </a:lnTo>
                  <a:lnTo>
                    <a:pt x="150285" y="525227"/>
                  </a:lnTo>
                  <a:lnTo>
                    <a:pt x="190195" y="542086"/>
                  </a:lnTo>
                  <a:lnTo>
                    <a:pt x="233000" y="552621"/>
                  </a:lnTo>
                  <a:lnTo>
                    <a:pt x="278129" y="556260"/>
                  </a:lnTo>
                  <a:lnTo>
                    <a:pt x="323228" y="552621"/>
                  </a:lnTo>
                  <a:lnTo>
                    <a:pt x="366016" y="542086"/>
                  </a:lnTo>
                  <a:lnTo>
                    <a:pt x="405918" y="525227"/>
                  </a:lnTo>
                  <a:lnTo>
                    <a:pt x="442362" y="502615"/>
                  </a:lnTo>
                  <a:lnTo>
                    <a:pt x="474773" y="474821"/>
                  </a:lnTo>
                  <a:lnTo>
                    <a:pt x="502578" y="442417"/>
                  </a:lnTo>
                  <a:lnTo>
                    <a:pt x="525203" y="405974"/>
                  </a:lnTo>
                  <a:lnTo>
                    <a:pt x="542074" y="366064"/>
                  </a:lnTo>
                  <a:lnTo>
                    <a:pt x="552618" y="323259"/>
                  </a:lnTo>
                  <a:lnTo>
                    <a:pt x="556260" y="278130"/>
                  </a:lnTo>
                  <a:lnTo>
                    <a:pt x="552618" y="233000"/>
                  </a:lnTo>
                  <a:lnTo>
                    <a:pt x="542074" y="190195"/>
                  </a:lnTo>
                  <a:lnTo>
                    <a:pt x="525203" y="150285"/>
                  </a:lnTo>
                  <a:lnTo>
                    <a:pt x="502578" y="113842"/>
                  </a:lnTo>
                  <a:lnTo>
                    <a:pt x="474773" y="81438"/>
                  </a:lnTo>
                  <a:lnTo>
                    <a:pt x="442362" y="53644"/>
                  </a:lnTo>
                  <a:lnTo>
                    <a:pt x="405918" y="31032"/>
                  </a:lnTo>
                  <a:lnTo>
                    <a:pt x="366016" y="14173"/>
                  </a:lnTo>
                  <a:lnTo>
                    <a:pt x="323228" y="3638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9944" y="2584069"/>
              <a:ext cx="443326" cy="33238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09944" y="2584069"/>
              <a:ext cx="443865" cy="332740"/>
            </a:xfrm>
            <a:custGeom>
              <a:avLst/>
              <a:gdLst/>
              <a:ahLst/>
              <a:cxnLst/>
              <a:rect l="l" t="t" r="r" b="b"/>
              <a:pathLst>
                <a:path w="443865" h="332739">
                  <a:moveTo>
                    <a:pt x="413867" y="0"/>
                  </a:moveTo>
                  <a:lnTo>
                    <a:pt x="432430" y="40909"/>
                  </a:lnTo>
                  <a:lnTo>
                    <a:pt x="442140" y="83387"/>
                  </a:lnTo>
                  <a:lnTo>
                    <a:pt x="443326" y="126216"/>
                  </a:lnTo>
                  <a:lnTo>
                    <a:pt x="436314" y="168179"/>
                  </a:lnTo>
                  <a:lnTo>
                    <a:pt x="421433" y="208059"/>
                  </a:lnTo>
                  <a:lnTo>
                    <a:pt x="399008" y="244637"/>
                  </a:lnTo>
                  <a:lnTo>
                    <a:pt x="369368" y="276697"/>
                  </a:lnTo>
                  <a:lnTo>
                    <a:pt x="332841" y="303021"/>
                  </a:lnTo>
                  <a:lnTo>
                    <a:pt x="291784" y="321512"/>
                  </a:lnTo>
                  <a:lnTo>
                    <a:pt x="249152" y="331192"/>
                  </a:lnTo>
                  <a:lnTo>
                    <a:pt x="206169" y="332382"/>
                  </a:lnTo>
                  <a:lnTo>
                    <a:pt x="164058" y="325405"/>
                  </a:lnTo>
                  <a:lnTo>
                    <a:pt x="124043" y="310582"/>
                  </a:lnTo>
                  <a:lnTo>
                    <a:pt x="87346" y="288234"/>
                  </a:lnTo>
                  <a:lnTo>
                    <a:pt x="55192" y="258683"/>
                  </a:lnTo>
                  <a:lnTo>
                    <a:pt x="28803" y="222250"/>
                  </a:lnTo>
                  <a:lnTo>
                    <a:pt x="9601" y="179348"/>
                  </a:lnTo>
                  <a:lnTo>
                    <a:pt x="0" y="134124"/>
                  </a:lnTo>
                  <a:lnTo>
                    <a:pt x="0" y="88125"/>
                  </a:lnTo>
                  <a:lnTo>
                    <a:pt x="9601" y="42901"/>
                  </a:lnTo>
                  <a:lnTo>
                    <a:pt x="28803" y="0"/>
                  </a:lnTo>
                  <a:lnTo>
                    <a:pt x="413867" y="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8584692" y="2417064"/>
            <a:ext cx="556260" cy="556260"/>
            <a:chOff x="8584692" y="2417064"/>
            <a:chExt cx="556260" cy="556260"/>
          </a:xfrm>
        </p:grpSpPr>
        <p:sp>
          <p:nvSpPr>
            <p:cNvPr id="22" name="object 22"/>
            <p:cNvSpPr/>
            <p:nvPr/>
          </p:nvSpPr>
          <p:spPr>
            <a:xfrm>
              <a:off x="8584692" y="2417064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59" h="556260">
                  <a:moveTo>
                    <a:pt x="278129" y="0"/>
                  </a:moveTo>
                  <a:lnTo>
                    <a:pt x="233000" y="3638"/>
                  </a:lnTo>
                  <a:lnTo>
                    <a:pt x="190195" y="14173"/>
                  </a:lnTo>
                  <a:lnTo>
                    <a:pt x="150285" y="31032"/>
                  </a:lnTo>
                  <a:lnTo>
                    <a:pt x="113842" y="53644"/>
                  </a:lnTo>
                  <a:lnTo>
                    <a:pt x="81438" y="81438"/>
                  </a:lnTo>
                  <a:lnTo>
                    <a:pt x="53644" y="113842"/>
                  </a:lnTo>
                  <a:lnTo>
                    <a:pt x="31032" y="150285"/>
                  </a:lnTo>
                  <a:lnTo>
                    <a:pt x="14173" y="190195"/>
                  </a:lnTo>
                  <a:lnTo>
                    <a:pt x="3638" y="233000"/>
                  </a:lnTo>
                  <a:lnTo>
                    <a:pt x="0" y="278130"/>
                  </a:lnTo>
                  <a:lnTo>
                    <a:pt x="3638" y="323259"/>
                  </a:lnTo>
                  <a:lnTo>
                    <a:pt x="14173" y="366064"/>
                  </a:lnTo>
                  <a:lnTo>
                    <a:pt x="31032" y="405974"/>
                  </a:lnTo>
                  <a:lnTo>
                    <a:pt x="53644" y="442417"/>
                  </a:lnTo>
                  <a:lnTo>
                    <a:pt x="81438" y="474821"/>
                  </a:lnTo>
                  <a:lnTo>
                    <a:pt x="113842" y="502615"/>
                  </a:lnTo>
                  <a:lnTo>
                    <a:pt x="150285" y="525227"/>
                  </a:lnTo>
                  <a:lnTo>
                    <a:pt x="190195" y="542086"/>
                  </a:lnTo>
                  <a:lnTo>
                    <a:pt x="233000" y="552621"/>
                  </a:lnTo>
                  <a:lnTo>
                    <a:pt x="278129" y="556260"/>
                  </a:lnTo>
                  <a:lnTo>
                    <a:pt x="323259" y="552621"/>
                  </a:lnTo>
                  <a:lnTo>
                    <a:pt x="366064" y="542086"/>
                  </a:lnTo>
                  <a:lnTo>
                    <a:pt x="405974" y="525227"/>
                  </a:lnTo>
                  <a:lnTo>
                    <a:pt x="442417" y="502615"/>
                  </a:lnTo>
                  <a:lnTo>
                    <a:pt x="474821" y="474821"/>
                  </a:lnTo>
                  <a:lnTo>
                    <a:pt x="502615" y="442417"/>
                  </a:lnTo>
                  <a:lnTo>
                    <a:pt x="525227" y="405974"/>
                  </a:lnTo>
                  <a:lnTo>
                    <a:pt x="542086" y="366064"/>
                  </a:lnTo>
                  <a:lnTo>
                    <a:pt x="552621" y="323259"/>
                  </a:lnTo>
                  <a:lnTo>
                    <a:pt x="556259" y="278130"/>
                  </a:lnTo>
                  <a:lnTo>
                    <a:pt x="552621" y="233000"/>
                  </a:lnTo>
                  <a:lnTo>
                    <a:pt x="542086" y="190195"/>
                  </a:lnTo>
                  <a:lnTo>
                    <a:pt x="525227" y="150285"/>
                  </a:lnTo>
                  <a:lnTo>
                    <a:pt x="502615" y="113842"/>
                  </a:lnTo>
                  <a:lnTo>
                    <a:pt x="474821" y="81438"/>
                  </a:lnTo>
                  <a:lnTo>
                    <a:pt x="442417" y="53644"/>
                  </a:lnTo>
                  <a:lnTo>
                    <a:pt x="405974" y="31032"/>
                  </a:lnTo>
                  <a:lnTo>
                    <a:pt x="366064" y="14173"/>
                  </a:lnTo>
                  <a:lnTo>
                    <a:pt x="323259" y="3638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41080" y="2473452"/>
              <a:ext cx="445008" cy="4434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641080" y="2473452"/>
              <a:ext cx="445134" cy="443865"/>
            </a:xfrm>
            <a:custGeom>
              <a:avLst/>
              <a:gdLst/>
              <a:ahLst/>
              <a:cxnLst/>
              <a:rect l="l" t="t" r="r" b="b"/>
              <a:pathLst>
                <a:path w="445134" h="443864">
                  <a:moveTo>
                    <a:pt x="222503" y="0"/>
                  </a:moveTo>
                  <a:lnTo>
                    <a:pt x="267360" y="4506"/>
                  </a:lnTo>
                  <a:lnTo>
                    <a:pt x="309133" y="17430"/>
                  </a:lnTo>
                  <a:lnTo>
                    <a:pt x="346930" y="37879"/>
                  </a:lnTo>
                  <a:lnTo>
                    <a:pt x="379857" y="64960"/>
                  </a:lnTo>
                  <a:lnTo>
                    <a:pt x="407021" y="97780"/>
                  </a:lnTo>
                  <a:lnTo>
                    <a:pt x="427529" y="135445"/>
                  </a:lnTo>
                  <a:lnTo>
                    <a:pt x="440489" y="177063"/>
                  </a:lnTo>
                  <a:lnTo>
                    <a:pt x="445008" y="221742"/>
                  </a:lnTo>
                  <a:lnTo>
                    <a:pt x="440489" y="266420"/>
                  </a:lnTo>
                  <a:lnTo>
                    <a:pt x="427529" y="308038"/>
                  </a:lnTo>
                  <a:lnTo>
                    <a:pt x="407021" y="345703"/>
                  </a:lnTo>
                  <a:lnTo>
                    <a:pt x="379857" y="378523"/>
                  </a:lnTo>
                  <a:lnTo>
                    <a:pt x="346930" y="405604"/>
                  </a:lnTo>
                  <a:lnTo>
                    <a:pt x="309133" y="426053"/>
                  </a:lnTo>
                  <a:lnTo>
                    <a:pt x="267360" y="438977"/>
                  </a:lnTo>
                  <a:lnTo>
                    <a:pt x="222503" y="443484"/>
                  </a:lnTo>
                  <a:lnTo>
                    <a:pt x="177647" y="438977"/>
                  </a:lnTo>
                  <a:lnTo>
                    <a:pt x="135874" y="426053"/>
                  </a:lnTo>
                  <a:lnTo>
                    <a:pt x="98077" y="405604"/>
                  </a:lnTo>
                  <a:lnTo>
                    <a:pt x="65150" y="378523"/>
                  </a:lnTo>
                  <a:lnTo>
                    <a:pt x="37986" y="345703"/>
                  </a:lnTo>
                  <a:lnTo>
                    <a:pt x="17478" y="308038"/>
                  </a:lnTo>
                  <a:lnTo>
                    <a:pt x="4518" y="266420"/>
                  </a:lnTo>
                  <a:lnTo>
                    <a:pt x="0" y="221742"/>
                  </a:lnTo>
                  <a:lnTo>
                    <a:pt x="4518" y="177063"/>
                  </a:lnTo>
                  <a:lnTo>
                    <a:pt x="17478" y="135445"/>
                  </a:lnTo>
                  <a:lnTo>
                    <a:pt x="37986" y="97780"/>
                  </a:lnTo>
                  <a:lnTo>
                    <a:pt x="65150" y="64960"/>
                  </a:lnTo>
                  <a:lnTo>
                    <a:pt x="98077" y="37879"/>
                  </a:lnTo>
                  <a:lnTo>
                    <a:pt x="135874" y="17430"/>
                  </a:lnTo>
                  <a:lnTo>
                    <a:pt x="177647" y="4506"/>
                  </a:lnTo>
                  <a:lnTo>
                    <a:pt x="222503" y="0"/>
                  </a:lnTo>
                  <a:close/>
                </a:path>
              </a:pathLst>
            </a:custGeom>
            <a:ln w="63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4473321" y="2160889"/>
            <a:ext cx="1402080" cy="33000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38125" marR="5080" indent="-226060">
              <a:lnSpc>
                <a:spcPct val="128000"/>
              </a:lnSpc>
              <a:spcBef>
                <a:spcPts val="605"/>
              </a:spcBef>
            </a:pPr>
            <a:r>
              <a:rPr sz="3600" b="1" spc="-5" dirty="0">
                <a:solidFill>
                  <a:srgbClr val="F5A01E"/>
                </a:solidFill>
                <a:latin typeface="黑体" panose="02010609060101010101" charset="-122"/>
                <a:cs typeface="黑体" panose="02010609060101010101" charset="-122"/>
              </a:rPr>
              <a:t>个性化 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时间 内容 型态 方式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04990" y="2189286"/>
            <a:ext cx="1402080" cy="26371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36550" marR="5080" indent="-324485">
              <a:lnSpc>
                <a:spcPct val="127000"/>
              </a:lnSpc>
              <a:spcBef>
                <a:spcPts val="415"/>
              </a:spcBef>
            </a:pPr>
            <a:r>
              <a:rPr sz="3600" b="1" spc="-5" dirty="0">
                <a:solidFill>
                  <a:srgbClr val="F5A01E"/>
                </a:solidFill>
                <a:latin typeface="黑体" panose="02010609060101010101" charset="-122"/>
                <a:cs typeface="黑体" panose="02010609060101010101" charset="-122"/>
              </a:rPr>
              <a:t>沉浸式 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模拟 演练 实作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53855" y="2165312"/>
            <a:ext cx="1652270" cy="20720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82550">
              <a:lnSpc>
                <a:spcPct val="130000"/>
              </a:lnSpc>
              <a:spcBef>
                <a:spcPts val="480"/>
              </a:spcBef>
            </a:pPr>
            <a:r>
              <a:rPr sz="3600" b="1" spc="-5" dirty="0">
                <a:solidFill>
                  <a:srgbClr val="F5A01E"/>
                </a:solidFill>
                <a:latin typeface="黑体" panose="02010609060101010101" charset="-122"/>
                <a:cs typeface="黑体" panose="02010609060101010101" charset="-122"/>
              </a:rPr>
              <a:t>带情感 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升级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打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怪 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伙伴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陪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同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51792" y="0"/>
            <a:ext cx="140335" cy="6858000"/>
          </a:xfrm>
          <a:custGeom>
            <a:avLst/>
            <a:gdLst/>
            <a:ahLst/>
            <a:cxnLst/>
            <a:rect l="l" t="t" r="r" b="b"/>
            <a:pathLst>
              <a:path w="140334" h="6858000">
                <a:moveTo>
                  <a:pt x="0" y="6858000"/>
                </a:moveTo>
                <a:lnTo>
                  <a:pt x="140207" y="6858000"/>
                </a:lnTo>
                <a:lnTo>
                  <a:pt x="14020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308335" y="335279"/>
            <a:ext cx="1688592" cy="2667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052300" cy="6858000"/>
            </a:xfrm>
            <a:custGeom>
              <a:avLst/>
              <a:gdLst/>
              <a:ahLst/>
              <a:cxnLst/>
              <a:rect l="l" t="t" r="r" b="b"/>
              <a:pathLst>
                <a:path w="12052300" h="6858000">
                  <a:moveTo>
                    <a:pt x="120517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051792" y="6858000"/>
                  </a:lnTo>
                  <a:lnTo>
                    <a:pt x="12051792" y="0"/>
                  </a:lnTo>
                  <a:close/>
                </a:path>
              </a:pathLst>
            </a:custGeom>
            <a:solidFill>
              <a:srgbClr val="080808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47465" y="1779777"/>
            <a:ext cx="57359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3A133"/>
                </a:solidFill>
              </a:rPr>
              <a:t>数</a:t>
            </a:r>
            <a:r>
              <a:rPr sz="4400" spc="-15" dirty="0">
                <a:solidFill>
                  <a:srgbClr val="F3A133"/>
                </a:solidFill>
              </a:rPr>
              <a:t>据</a:t>
            </a:r>
            <a:r>
              <a:rPr spc="-5" dirty="0">
                <a:solidFill>
                  <a:srgbClr val="FFFFFF"/>
                </a:solidFill>
              </a:rPr>
              <a:t>成为教学结构的新要素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872134" y="2750946"/>
            <a:ext cx="11035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从“经验主义”走向“数据主义”的精准有效的教学。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6908" y="3709415"/>
            <a:ext cx="3394075" cy="2799715"/>
          </a:xfrm>
          <a:custGeom>
            <a:avLst/>
            <a:gdLst/>
            <a:ahLst/>
            <a:cxnLst/>
            <a:rect l="l" t="t" r="r" b="b"/>
            <a:pathLst>
              <a:path w="3394075" h="2799715">
                <a:moveTo>
                  <a:pt x="0" y="330580"/>
                </a:moveTo>
                <a:lnTo>
                  <a:pt x="3584" y="281718"/>
                </a:lnTo>
                <a:lnTo>
                  <a:pt x="13996" y="235086"/>
                </a:lnTo>
                <a:lnTo>
                  <a:pt x="30724" y="191194"/>
                </a:lnTo>
                <a:lnTo>
                  <a:pt x="53258" y="150553"/>
                </a:lnTo>
                <a:lnTo>
                  <a:pt x="81085" y="113674"/>
                </a:lnTo>
                <a:lnTo>
                  <a:pt x="113695" y="81068"/>
                </a:lnTo>
                <a:lnTo>
                  <a:pt x="150576" y="53245"/>
                </a:lnTo>
                <a:lnTo>
                  <a:pt x="191216" y="30716"/>
                </a:lnTo>
                <a:lnTo>
                  <a:pt x="235104" y="13992"/>
                </a:lnTo>
                <a:lnTo>
                  <a:pt x="281730" y="3583"/>
                </a:lnTo>
                <a:lnTo>
                  <a:pt x="330581" y="0"/>
                </a:lnTo>
                <a:lnTo>
                  <a:pt x="3063367" y="0"/>
                </a:lnTo>
                <a:lnTo>
                  <a:pt x="3112229" y="3583"/>
                </a:lnTo>
                <a:lnTo>
                  <a:pt x="3158861" y="13992"/>
                </a:lnTo>
                <a:lnTo>
                  <a:pt x="3202753" y="30716"/>
                </a:lnTo>
                <a:lnTo>
                  <a:pt x="3243394" y="53245"/>
                </a:lnTo>
                <a:lnTo>
                  <a:pt x="3280273" y="81068"/>
                </a:lnTo>
                <a:lnTo>
                  <a:pt x="3312879" y="113674"/>
                </a:lnTo>
                <a:lnTo>
                  <a:pt x="3340702" y="150553"/>
                </a:lnTo>
                <a:lnTo>
                  <a:pt x="3363231" y="191194"/>
                </a:lnTo>
                <a:lnTo>
                  <a:pt x="3379955" y="235086"/>
                </a:lnTo>
                <a:lnTo>
                  <a:pt x="3390364" y="281718"/>
                </a:lnTo>
                <a:lnTo>
                  <a:pt x="3393947" y="330580"/>
                </a:lnTo>
                <a:lnTo>
                  <a:pt x="3393947" y="2469006"/>
                </a:lnTo>
                <a:lnTo>
                  <a:pt x="3390364" y="2517857"/>
                </a:lnTo>
                <a:lnTo>
                  <a:pt x="3379955" y="2564483"/>
                </a:lnTo>
                <a:lnTo>
                  <a:pt x="3363231" y="2608371"/>
                </a:lnTo>
                <a:lnTo>
                  <a:pt x="3340702" y="2649011"/>
                </a:lnTo>
                <a:lnTo>
                  <a:pt x="3312879" y="2685892"/>
                </a:lnTo>
                <a:lnTo>
                  <a:pt x="3280273" y="2718502"/>
                </a:lnTo>
                <a:lnTo>
                  <a:pt x="3243394" y="2746329"/>
                </a:lnTo>
                <a:lnTo>
                  <a:pt x="3202753" y="2768863"/>
                </a:lnTo>
                <a:lnTo>
                  <a:pt x="3158861" y="2785591"/>
                </a:lnTo>
                <a:lnTo>
                  <a:pt x="3112229" y="2796003"/>
                </a:lnTo>
                <a:lnTo>
                  <a:pt x="3063367" y="2799587"/>
                </a:lnTo>
                <a:lnTo>
                  <a:pt x="330581" y="2799587"/>
                </a:lnTo>
                <a:lnTo>
                  <a:pt x="281730" y="2796003"/>
                </a:lnTo>
                <a:lnTo>
                  <a:pt x="235104" y="2785591"/>
                </a:lnTo>
                <a:lnTo>
                  <a:pt x="191216" y="2768863"/>
                </a:lnTo>
                <a:lnTo>
                  <a:pt x="150576" y="2746329"/>
                </a:lnTo>
                <a:lnTo>
                  <a:pt x="113695" y="2718502"/>
                </a:lnTo>
                <a:lnTo>
                  <a:pt x="81085" y="2685892"/>
                </a:lnTo>
                <a:lnTo>
                  <a:pt x="53258" y="2649011"/>
                </a:lnTo>
                <a:lnTo>
                  <a:pt x="30724" y="2608371"/>
                </a:lnTo>
                <a:lnTo>
                  <a:pt x="13996" y="2564483"/>
                </a:lnTo>
                <a:lnTo>
                  <a:pt x="3584" y="2517857"/>
                </a:lnTo>
                <a:lnTo>
                  <a:pt x="0" y="2469006"/>
                </a:lnTo>
                <a:lnTo>
                  <a:pt x="0" y="330580"/>
                </a:lnTo>
                <a:close/>
              </a:path>
            </a:pathLst>
          </a:custGeom>
          <a:ln w="12700">
            <a:solidFill>
              <a:srgbClr val="F3A13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580644" y="3944111"/>
            <a:ext cx="3091180" cy="712470"/>
            <a:chOff x="580644" y="3944111"/>
            <a:chExt cx="3091180" cy="712470"/>
          </a:xfrm>
        </p:grpSpPr>
        <p:sp>
          <p:nvSpPr>
            <p:cNvPr id="11" name="object 11"/>
            <p:cNvSpPr/>
            <p:nvPr/>
          </p:nvSpPr>
          <p:spPr>
            <a:xfrm>
              <a:off x="580644" y="3944111"/>
              <a:ext cx="3091180" cy="558165"/>
            </a:xfrm>
            <a:custGeom>
              <a:avLst/>
              <a:gdLst/>
              <a:ahLst/>
              <a:cxnLst/>
              <a:rect l="l" t="t" r="r" b="b"/>
              <a:pathLst>
                <a:path w="3091179" h="558164">
                  <a:moveTo>
                    <a:pt x="1545336" y="0"/>
                  </a:moveTo>
                  <a:lnTo>
                    <a:pt x="0" y="557783"/>
                  </a:lnTo>
                  <a:lnTo>
                    <a:pt x="3090672" y="557783"/>
                  </a:lnTo>
                  <a:lnTo>
                    <a:pt x="1545336" y="0"/>
                  </a:lnTo>
                  <a:close/>
                </a:path>
              </a:pathLst>
            </a:custGeom>
            <a:solidFill>
              <a:srgbClr val="F3A1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483" y="3979163"/>
              <a:ext cx="709422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8152" y="3979163"/>
              <a:ext cx="709422" cy="67741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764283" y="4075252"/>
            <a:ext cx="722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效</a:t>
            </a:r>
            <a:r>
              <a:rPr sz="2400" b="1" spc="-6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果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2270" y="4502658"/>
            <a:ext cx="548640" cy="1704339"/>
          </a:xfrm>
          <a:prstGeom prst="rect">
            <a:avLst/>
          </a:prstGeom>
          <a:solidFill>
            <a:srgbClr val="080808">
              <a:alpha val="63136"/>
            </a:srgbClr>
          </a:solidFill>
          <a:ln w="28575">
            <a:solidFill>
              <a:srgbClr val="F3A133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159385" marR="152400" algn="just">
              <a:lnSpc>
                <a:spcPct val="99000"/>
              </a:lnSpc>
            </a:pPr>
            <a:r>
              <a:rPr sz="1800" dirty="0">
                <a:solidFill>
                  <a:srgbClr val="FFC000"/>
                </a:solidFill>
                <a:latin typeface="黑体" panose="02010609060101010101" charset="-122"/>
                <a:cs typeface="黑体" panose="02010609060101010101" charset="-122"/>
              </a:rPr>
              <a:t>数 据 衡 量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1085" y="4502658"/>
            <a:ext cx="548640" cy="1704339"/>
          </a:xfrm>
          <a:prstGeom prst="rect">
            <a:avLst/>
          </a:prstGeom>
          <a:solidFill>
            <a:srgbClr val="080808">
              <a:alpha val="63136"/>
            </a:srgbClr>
          </a:solidFill>
          <a:ln w="28575">
            <a:solidFill>
              <a:srgbClr val="F3A133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158750" marR="153035" algn="just">
              <a:lnSpc>
                <a:spcPct val="99000"/>
              </a:lnSpc>
            </a:pP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 员 体 验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909" y="4502658"/>
            <a:ext cx="548640" cy="1704339"/>
          </a:xfrm>
          <a:prstGeom prst="rect">
            <a:avLst/>
          </a:prstGeom>
          <a:solidFill>
            <a:srgbClr val="080808">
              <a:alpha val="63136"/>
            </a:srgbClr>
          </a:solidFill>
          <a:ln w="28575">
            <a:solidFill>
              <a:srgbClr val="F3A133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158750" marR="153035" algn="just">
              <a:lnSpc>
                <a:spcPct val="99000"/>
              </a:lnSpc>
            </a:pP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 习 内 容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10411" y="4934711"/>
            <a:ext cx="828040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0" y="0"/>
                </a:moveTo>
                <a:lnTo>
                  <a:pt x="827532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50948" y="4934711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44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010411" y="1558163"/>
            <a:ext cx="10582910" cy="3726179"/>
            <a:chOff x="1010411" y="1558163"/>
            <a:chExt cx="10582910" cy="3726179"/>
          </a:xfrm>
        </p:grpSpPr>
        <p:sp>
          <p:nvSpPr>
            <p:cNvPr id="6" name="object 6"/>
            <p:cNvSpPr/>
            <p:nvPr/>
          </p:nvSpPr>
          <p:spPr>
            <a:xfrm>
              <a:off x="1010411" y="3902964"/>
              <a:ext cx="1902460" cy="1031875"/>
            </a:xfrm>
            <a:custGeom>
              <a:avLst/>
              <a:gdLst/>
              <a:ahLst/>
              <a:cxnLst/>
              <a:rect l="l" t="t" r="r" b="b"/>
              <a:pathLst>
                <a:path w="1902460" h="1031875">
                  <a:moveTo>
                    <a:pt x="1776983" y="1031748"/>
                  </a:moveTo>
                  <a:lnTo>
                    <a:pt x="1901952" y="1031748"/>
                  </a:lnTo>
                </a:path>
                <a:path w="1902460" h="1031875">
                  <a:moveTo>
                    <a:pt x="0" y="687324"/>
                  </a:moveTo>
                  <a:lnTo>
                    <a:pt x="827532" y="687324"/>
                  </a:lnTo>
                </a:path>
                <a:path w="1902460" h="1031875">
                  <a:moveTo>
                    <a:pt x="1240536" y="687324"/>
                  </a:moveTo>
                  <a:lnTo>
                    <a:pt x="1363980" y="687324"/>
                  </a:lnTo>
                </a:path>
                <a:path w="1902460" h="1031875">
                  <a:moveTo>
                    <a:pt x="0" y="344424"/>
                  </a:moveTo>
                  <a:lnTo>
                    <a:pt x="827532" y="344424"/>
                  </a:lnTo>
                </a:path>
                <a:path w="1902460" h="1031875">
                  <a:moveTo>
                    <a:pt x="1240536" y="344424"/>
                  </a:moveTo>
                  <a:lnTo>
                    <a:pt x="1363980" y="344424"/>
                  </a:lnTo>
                </a:path>
                <a:path w="1902460" h="1031875">
                  <a:moveTo>
                    <a:pt x="0" y="0"/>
                  </a:moveTo>
                  <a:lnTo>
                    <a:pt x="827532" y="0"/>
                  </a:lnTo>
                </a:path>
                <a:path w="1902460" h="1031875">
                  <a:moveTo>
                    <a:pt x="1240536" y="0"/>
                  </a:moveTo>
                  <a:lnTo>
                    <a:pt x="136398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37944" y="3695700"/>
              <a:ext cx="413384" cy="1583690"/>
            </a:xfrm>
            <a:custGeom>
              <a:avLst/>
              <a:gdLst/>
              <a:ahLst/>
              <a:cxnLst/>
              <a:rect l="l" t="t" r="r" b="b"/>
              <a:pathLst>
                <a:path w="413385" h="1583689">
                  <a:moveTo>
                    <a:pt x="413004" y="0"/>
                  </a:moveTo>
                  <a:lnTo>
                    <a:pt x="0" y="0"/>
                  </a:lnTo>
                  <a:lnTo>
                    <a:pt x="0" y="1583436"/>
                  </a:lnTo>
                  <a:lnTo>
                    <a:pt x="413004" y="1583436"/>
                  </a:lnTo>
                  <a:lnTo>
                    <a:pt x="413004" y="0"/>
                  </a:lnTo>
                  <a:close/>
                </a:path>
              </a:pathLst>
            </a:custGeom>
            <a:solidFill>
              <a:srgbClr val="A956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87395" y="3902964"/>
              <a:ext cx="125095" cy="687705"/>
            </a:xfrm>
            <a:custGeom>
              <a:avLst/>
              <a:gdLst/>
              <a:ahLst/>
              <a:cxnLst/>
              <a:rect l="l" t="t" r="r" b="b"/>
              <a:pathLst>
                <a:path w="125094" h="687704">
                  <a:moveTo>
                    <a:pt x="0" y="687324"/>
                  </a:moveTo>
                  <a:lnTo>
                    <a:pt x="124968" y="687324"/>
                  </a:lnTo>
                </a:path>
                <a:path w="125094" h="687704">
                  <a:moveTo>
                    <a:pt x="0" y="344424"/>
                  </a:moveTo>
                  <a:lnTo>
                    <a:pt x="124968" y="344424"/>
                  </a:lnTo>
                </a:path>
                <a:path w="125094" h="687704">
                  <a:moveTo>
                    <a:pt x="0" y="0"/>
                  </a:moveTo>
                  <a:lnTo>
                    <a:pt x="12496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10411" y="3556158"/>
              <a:ext cx="1902460" cy="5080"/>
            </a:xfrm>
            <a:custGeom>
              <a:avLst/>
              <a:gdLst/>
              <a:ahLst/>
              <a:cxnLst/>
              <a:rect l="l" t="t" r="r" b="b"/>
              <a:pathLst>
                <a:path w="1902460" h="5079">
                  <a:moveTo>
                    <a:pt x="0" y="4762"/>
                  </a:moveTo>
                  <a:lnTo>
                    <a:pt x="1363980" y="4762"/>
                  </a:lnTo>
                </a:path>
                <a:path w="1902460" h="5079">
                  <a:moveTo>
                    <a:pt x="0" y="0"/>
                  </a:moveTo>
                  <a:lnTo>
                    <a:pt x="1363980" y="0"/>
                  </a:lnTo>
                </a:path>
                <a:path w="1902460" h="5079">
                  <a:moveTo>
                    <a:pt x="1776983" y="4762"/>
                  </a:moveTo>
                  <a:lnTo>
                    <a:pt x="1901952" y="4762"/>
                  </a:lnTo>
                </a:path>
                <a:path w="1902460" h="5079">
                  <a:moveTo>
                    <a:pt x="1776983" y="0"/>
                  </a:moveTo>
                  <a:lnTo>
                    <a:pt x="1901952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74391" y="3489960"/>
              <a:ext cx="413384" cy="1789430"/>
            </a:xfrm>
            <a:custGeom>
              <a:avLst/>
              <a:gdLst/>
              <a:ahLst/>
              <a:cxnLst/>
              <a:rect l="l" t="t" r="r" b="b"/>
              <a:pathLst>
                <a:path w="413385" h="1789429">
                  <a:moveTo>
                    <a:pt x="413003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413003" y="1789176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C466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25367" y="3902964"/>
              <a:ext cx="661670" cy="1031875"/>
            </a:xfrm>
            <a:custGeom>
              <a:avLst/>
              <a:gdLst/>
              <a:ahLst/>
              <a:cxnLst/>
              <a:rect l="l" t="t" r="r" b="b"/>
              <a:pathLst>
                <a:path w="661670" h="1031875">
                  <a:moveTo>
                    <a:pt x="0" y="1031748"/>
                  </a:moveTo>
                  <a:lnTo>
                    <a:pt x="123444" y="1031748"/>
                  </a:lnTo>
                </a:path>
                <a:path w="661670" h="1031875">
                  <a:moveTo>
                    <a:pt x="0" y="687324"/>
                  </a:moveTo>
                  <a:lnTo>
                    <a:pt x="123444" y="687324"/>
                  </a:lnTo>
                </a:path>
                <a:path w="661670" h="1031875">
                  <a:moveTo>
                    <a:pt x="0" y="344424"/>
                  </a:moveTo>
                  <a:lnTo>
                    <a:pt x="661416" y="344424"/>
                  </a:lnTo>
                </a:path>
                <a:path w="661670" h="1031875">
                  <a:moveTo>
                    <a:pt x="0" y="0"/>
                  </a:moveTo>
                  <a:lnTo>
                    <a:pt x="661416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325367" y="3556158"/>
              <a:ext cx="661670" cy="5080"/>
            </a:xfrm>
            <a:custGeom>
              <a:avLst/>
              <a:gdLst/>
              <a:ahLst/>
              <a:cxnLst/>
              <a:rect l="l" t="t" r="r" b="b"/>
              <a:pathLst>
                <a:path w="661670" h="5079">
                  <a:moveTo>
                    <a:pt x="0" y="4762"/>
                  </a:moveTo>
                  <a:lnTo>
                    <a:pt x="661416" y="4762"/>
                  </a:lnTo>
                </a:path>
                <a:path w="661670" h="5079">
                  <a:moveTo>
                    <a:pt x="0" y="0"/>
                  </a:moveTo>
                  <a:lnTo>
                    <a:pt x="661416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10411" y="3214116"/>
              <a:ext cx="2976880" cy="0"/>
            </a:xfrm>
            <a:custGeom>
              <a:avLst/>
              <a:gdLst/>
              <a:ahLst/>
              <a:cxnLst/>
              <a:rect l="l" t="t" r="r" b="b"/>
              <a:pathLst>
                <a:path w="2976879">
                  <a:moveTo>
                    <a:pt x="0" y="0"/>
                  </a:moveTo>
                  <a:lnTo>
                    <a:pt x="1901952" y="0"/>
                  </a:lnTo>
                </a:path>
                <a:path w="2976879">
                  <a:moveTo>
                    <a:pt x="2314955" y="0"/>
                  </a:moveTo>
                  <a:lnTo>
                    <a:pt x="2976372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912363" y="3076955"/>
              <a:ext cx="413384" cy="2202180"/>
            </a:xfrm>
            <a:custGeom>
              <a:avLst/>
              <a:gdLst/>
              <a:ahLst/>
              <a:cxnLst/>
              <a:rect l="l" t="t" r="r" b="b"/>
              <a:pathLst>
                <a:path w="413385" h="2202179">
                  <a:moveTo>
                    <a:pt x="413003" y="0"/>
                  </a:moveTo>
                  <a:lnTo>
                    <a:pt x="0" y="0"/>
                  </a:lnTo>
                  <a:lnTo>
                    <a:pt x="0" y="2202180"/>
                  </a:lnTo>
                  <a:lnTo>
                    <a:pt x="413003" y="2202180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D971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63339" y="4590288"/>
              <a:ext cx="123825" cy="344805"/>
            </a:xfrm>
            <a:custGeom>
              <a:avLst/>
              <a:gdLst/>
              <a:ahLst/>
              <a:cxnLst/>
              <a:rect l="l" t="t" r="r" b="b"/>
              <a:pathLst>
                <a:path w="123825" h="344804">
                  <a:moveTo>
                    <a:pt x="0" y="344424"/>
                  </a:moveTo>
                  <a:lnTo>
                    <a:pt x="123444" y="344424"/>
                  </a:lnTo>
                </a:path>
                <a:path w="123825" h="344804">
                  <a:moveTo>
                    <a:pt x="0" y="0"/>
                  </a:moveTo>
                  <a:lnTo>
                    <a:pt x="123444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448811" y="4521708"/>
              <a:ext cx="414655" cy="757555"/>
            </a:xfrm>
            <a:custGeom>
              <a:avLst/>
              <a:gdLst/>
              <a:ahLst/>
              <a:cxnLst/>
              <a:rect l="l" t="t" r="r" b="b"/>
              <a:pathLst>
                <a:path w="414654" h="757554">
                  <a:moveTo>
                    <a:pt x="414527" y="0"/>
                  </a:moveTo>
                  <a:lnTo>
                    <a:pt x="0" y="0"/>
                  </a:lnTo>
                  <a:lnTo>
                    <a:pt x="0" y="757428"/>
                  </a:lnTo>
                  <a:lnTo>
                    <a:pt x="414527" y="757428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399788" y="3902964"/>
              <a:ext cx="125095" cy="1031875"/>
            </a:xfrm>
            <a:custGeom>
              <a:avLst/>
              <a:gdLst/>
              <a:ahLst/>
              <a:cxnLst/>
              <a:rect l="l" t="t" r="r" b="b"/>
              <a:pathLst>
                <a:path w="125095" h="1031875">
                  <a:moveTo>
                    <a:pt x="0" y="1031748"/>
                  </a:moveTo>
                  <a:lnTo>
                    <a:pt x="124967" y="1031748"/>
                  </a:lnTo>
                </a:path>
                <a:path w="125095" h="1031875">
                  <a:moveTo>
                    <a:pt x="0" y="687324"/>
                  </a:moveTo>
                  <a:lnTo>
                    <a:pt x="124967" y="687324"/>
                  </a:lnTo>
                </a:path>
                <a:path w="125095" h="1031875">
                  <a:moveTo>
                    <a:pt x="0" y="344424"/>
                  </a:moveTo>
                  <a:lnTo>
                    <a:pt x="124967" y="344424"/>
                  </a:lnTo>
                </a:path>
                <a:path w="125095" h="1031875">
                  <a:moveTo>
                    <a:pt x="0" y="0"/>
                  </a:moveTo>
                  <a:lnTo>
                    <a:pt x="124967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399788" y="3556158"/>
              <a:ext cx="125095" cy="5080"/>
            </a:xfrm>
            <a:custGeom>
              <a:avLst/>
              <a:gdLst/>
              <a:ahLst/>
              <a:cxnLst/>
              <a:rect l="l" t="t" r="r" b="b"/>
              <a:pathLst>
                <a:path w="125095" h="5079">
                  <a:moveTo>
                    <a:pt x="0" y="4762"/>
                  </a:moveTo>
                  <a:lnTo>
                    <a:pt x="124967" y="4762"/>
                  </a:lnTo>
                </a:path>
                <a:path w="125095" h="5079">
                  <a:moveTo>
                    <a:pt x="0" y="0"/>
                  </a:moveTo>
                  <a:lnTo>
                    <a:pt x="124967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10411" y="2182368"/>
              <a:ext cx="3514725" cy="1031875"/>
            </a:xfrm>
            <a:custGeom>
              <a:avLst/>
              <a:gdLst/>
              <a:ahLst/>
              <a:cxnLst/>
              <a:rect l="l" t="t" r="r" b="b"/>
              <a:pathLst>
                <a:path w="3514725" h="1031875">
                  <a:moveTo>
                    <a:pt x="3389376" y="1031748"/>
                  </a:moveTo>
                  <a:lnTo>
                    <a:pt x="3514343" y="1031748"/>
                  </a:lnTo>
                </a:path>
                <a:path w="3514725" h="1031875">
                  <a:moveTo>
                    <a:pt x="0" y="688848"/>
                  </a:moveTo>
                  <a:lnTo>
                    <a:pt x="2976372" y="688848"/>
                  </a:lnTo>
                </a:path>
                <a:path w="3514725" h="1031875">
                  <a:moveTo>
                    <a:pt x="3389376" y="688848"/>
                  </a:moveTo>
                  <a:lnTo>
                    <a:pt x="3514343" y="688848"/>
                  </a:lnTo>
                </a:path>
                <a:path w="3514725" h="1031875">
                  <a:moveTo>
                    <a:pt x="0" y="344424"/>
                  </a:moveTo>
                  <a:lnTo>
                    <a:pt x="2976372" y="344424"/>
                  </a:lnTo>
                </a:path>
                <a:path w="3514725" h="1031875">
                  <a:moveTo>
                    <a:pt x="3389376" y="344424"/>
                  </a:moveTo>
                  <a:lnTo>
                    <a:pt x="3514343" y="344424"/>
                  </a:lnTo>
                </a:path>
                <a:path w="3514725" h="1031875">
                  <a:moveTo>
                    <a:pt x="0" y="0"/>
                  </a:moveTo>
                  <a:lnTo>
                    <a:pt x="2976372" y="0"/>
                  </a:lnTo>
                </a:path>
                <a:path w="3514725" h="1031875">
                  <a:moveTo>
                    <a:pt x="3389376" y="0"/>
                  </a:moveTo>
                  <a:lnTo>
                    <a:pt x="351434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86783" y="1976628"/>
              <a:ext cx="413384" cy="3302635"/>
            </a:xfrm>
            <a:custGeom>
              <a:avLst/>
              <a:gdLst/>
              <a:ahLst/>
              <a:cxnLst/>
              <a:rect l="l" t="t" r="r" b="b"/>
              <a:pathLst>
                <a:path w="413385" h="3302635">
                  <a:moveTo>
                    <a:pt x="413003" y="0"/>
                  </a:moveTo>
                  <a:lnTo>
                    <a:pt x="0" y="0"/>
                  </a:lnTo>
                  <a:lnTo>
                    <a:pt x="0" y="3302508"/>
                  </a:lnTo>
                  <a:lnTo>
                    <a:pt x="413003" y="3302508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EF9E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937759" y="3902964"/>
              <a:ext cx="2727960" cy="1031875"/>
            </a:xfrm>
            <a:custGeom>
              <a:avLst/>
              <a:gdLst/>
              <a:ahLst/>
              <a:cxnLst/>
              <a:rect l="l" t="t" r="r" b="b"/>
              <a:pathLst>
                <a:path w="2727959" h="1031875">
                  <a:moveTo>
                    <a:pt x="0" y="1031748"/>
                  </a:moveTo>
                  <a:lnTo>
                    <a:pt x="123443" y="1031748"/>
                  </a:lnTo>
                </a:path>
                <a:path w="2727959" h="1031875">
                  <a:moveTo>
                    <a:pt x="536448" y="1031748"/>
                  </a:moveTo>
                  <a:lnTo>
                    <a:pt x="2189988" y="1031748"/>
                  </a:lnTo>
                </a:path>
                <a:path w="2727959" h="1031875">
                  <a:moveTo>
                    <a:pt x="2604516" y="1031748"/>
                  </a:moveTo>
                  <a:lnTo>
                    <a:pt x="2727960" y="1031748"/>
                  </a:lnTo>
                </a:path>
                <a:path w="2727959" h="1031875">
                  <a:moveTo>
                    <a:pt x="536448" y="687324"/>
                  </a:moveTo>
                  <a:lnTo>
                    <a:pt x="2189988" y="687324"/>
                  </a:lnTo>
                </a:path>
                <a:path w="2727959" h="1031875">
                  <a:moveTo>
                    <a:pt x="2604516" y="687324"/>
                  </a:moveTo>
                  <a:lnTo>
                    <a:pt x="2727960" y="687324"/>
                  </a:lnTo>
                </a:path>
                <a:path w="2727959" h="1031875">
                  <a:moveTo>
                    <a:pt x="536448" y="344424"/>
                  </a:moveTo>
                  <a:lnTo>
                    <a:pt x="2189988" y="344424"/>
                  </a:lnTo>
                </a:path>
                <a:path w="2727959" h="1031875">
                  <a:moveTo>
                    <a:pt x="2604516" y="344424"/>
                  </a:moveTo>
                  <a:lnTo>
                    <a:pt x="2727960" y="344424"/>
                  </a:lnTo>
                </a:path>
                <a:path w="2727959" h="1031875">
                  <a:moveTo>
                    <a:pt x="536448" y="0"/>
                  </a:moveTo>
                  <a:lnTo>
                    <a:pt x="2189988" y="0"/>
                  </a:lnTo>
                </a:path>
                <a:path w="2727959" h="1031875">
                  <a:moveTo>
                    <a:pt x="2604516" y="0"/>
                  </a:moveTo>
                  <a:lnTo>
                    <a:pt x="272796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474208" y="3556158"/>
              <a:ext cx="2192020" cy="5080"/>
            </a:xfrm>
            <a:custGeom>
              <a:avLst/>
              <a:gdLst/>
              <a:ahLst/>
              <a:cxnLst/>
              <a:rect l="l" t="t" r="r" b="b"/>
              <a:pathLst>
                <a:path w="2192020" h="5079">
                  <a:moveTo>
                    <a:pt x="0" y="4762"/>
                  </a:moveTo>
                  <a:lnTo>
                    <a:pt x="2191512" y="4762"/>
                  </a:lnTo>
                </a:path>
                <a:path w="2192020" h="5079">
                  <a:moveTo>
                    <a:pt x="0" y="0"/>
                  </a:moveTo>
                  <a:lnTo>
                    <a:pt x="2191512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127747" y="3558539"/>
              <a:ext cx="414655" cy="1720850"/>
            </a:xfrm>
            <a:custGeom>
              <a:avLst/>
              <a:gdLst/>
              <a:ahLst/>
              <a:cxnLst/>
              <a:rect l="l" t="t" r="r" b="b"/>
              <a:pathLst>
                <a:path w="414654" h="1720850">
                  <a:moveTo>
                    <a:pt x="414527" y="0"/>
                  </a:moveTo>
                  <a:lnTo>
                    <a:pt x="0" y="0"/>
                  </a:lnTo>
                  <a:lnTo>
                    <a:pt x="0" y="1720596"/>
                  </a:lnTo>
                  <a:lnTo>
                    <a:pt x="414527" y="1720596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A956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078723" y="3902964"/>
              <a:ext cx="125095" cy="1031875"/>
            </a:xfrm>
            <a:custGeom>
              <a:avLst/>
              <a:gdLst/>
              <a:ahLst/>
              <a:cxnLst/>
              <a:rect l="l" t="t" r="r" b="b"/>
              <a:pathLst>
                <a:path w="125095" h="1031875">
                  <a:moveTo>
                    <a:pt x="0" y="1031748"/>
                  </a:moveTo>
                  <a:lnTo>
                    <a:pt x="124968" y="1031748"/>
                  </a:lnTo>
                </a:path>
                <a:path w="125095" h="1031875">
                  <a:moveTo>
                    <a:pt x="0" y="687324"/>
                  </a:moveTo>
                  <a:lnTo>
                    <a:pt x="124968" y="687324"/>
                  </a:lnTo>
                </a:path>
                <a:path w="125095" h="1031875">
                  <a:moveTo>
                    <a:pt x="0" y="344424"/>
                  </a:moveTo>
                  <a:lnTo>
                    <a:pt x="124968" y="344424"/>
                  </a:lnTo>
                </a:path>
                <a:path w="125095" h="1031875">
                  <a:moveTo>
                    <a:pt x="0" y="0"/>
                  </a:moveTo>
                  <a:lnTo>
                    <a:pt x="12496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078723" y="3556158"/>
              <a:ext cx="125095" cy="5080"/>
            </a:xfrm>
            <a:custGeom>
              <a:avLst/>
              <a:gdLst/>
              <a:ahLst/>
              <a:cxnLst/>
              <a:rect l="l" t="t" r="r" b="b"/>
              <a:pathLst>
                <a:path w="125095" h="5079">
                  <a:moveTo>
                    <a:pt x="0" y="4762"/>
                  </a:moveTo>
                  <a:lnTo>
                    <a:pt x="124968" y="4762"/>
                  </a:lnTo>
                </a:path>
                <a:path w="125095" h="5079">
                  <a:moveTo>
                    <a:pt x="0" y="0"/>
                  </a:moveTo>
                  <a:lnTo>
                    <a:pt x="124968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937759" y="2526791"/>
              <a:ext cx="5415280" cy="687705"/>
            </a:xfrm>
            <a:custGeom>
              <a:avLst/>
              <a:gdLst/>
              <a:ahLst/>
              <a:cxnLst/>
              <a:rect l="l" t="t" r="r" b="b"/>
              <a:pathLst>
                <a:path w="5415280" h="687705">
                  <a:moveTo>
                    <a:pt x="536448" y="687324"/>
                  </a:moveTo>
                  <a:lnTo>
                    <a:pt x="2727960" y="687324"/>
                  </a:lnTo>
                </a:path>
                <a:path w="5415280" h="687705">
                  <a:moveTo>
                    <a:pt x="3140964" y="687324"/>
                  </a:moveTo>
                  <a:lnTo>
                    <a:pt x="5414771" y="687324"/>
                  </a:lnTo>
                </a:path>
                <a:path w="5415280" h="687705">
                  <a:moveTo>
                    <a:pt x="0" y="344424"/>
                  </a:moveTo>
                  <a:lnTo>
                    <a:pt x="2727960" y="344424"/>
                  </a:lnTo>
                </a:path>
                <a:path w="5415280" h="687705">
                  <a:moveTo>
                    <a:pt x="3140964" y="344424"/>
                  </a:moveTo>
                  <a:lnTo>
                    <a:pt x="5414771" y="344424"/>
                  </a:lnTo>
                </a:path>
                <a:path w="5415280" h="687705">
                  <a:moveTo>
                    <a:pt x="0" y="0"/>
                  </a:moveTo>
                  <a:lnTo>
                    <a:pt x="2727960" y="0"/>
                  </a:lnTo>
                </a:path>
                <a:path w="5415280" h="687705">
                  <a:moveTo>
                    <a:pt x="3140964" y="0"/>
                  </a:moveTo>
                  <a:lnTo>
                    <a:pt x="5414771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665719" y="2319528"/>
              <a:ext cx="413384" cy="2959735"/>
            </a:xfrm>
            <a:custGeom>
              <a:avLst/>
              <a:gdLst/>
              <a:ahLst/>
              <a:cxnLst/>
              <a:rect l="l" t="t" r="r" b="b"/>
              <a:pathLst>
                <a:path w="413384" h="2959735">
                  <a:moveTo>
                    <a:pt x="413003" y="0"/>
                  </a:moveTo>
                  <a:lnTo>
                    <a:pt x="0" y="0"/>
                  </a:lnTo>
                  <a:lnTo>
                    <a:pt x="0" y="2959608"/>
                  </a:lnTo>
                  <a:lnTo>
                    <a:pt x="413003" y="2959608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C466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616695" y="3902964"/>
              <a:ext cx="123825" cy="1031875"/>
            </a:xfrm>
            <a:custGeom>
              <a:avLst/>
              <a:gdLst/>
              <a:ahLst/>
              <a:cxnLst/>
              <a:rect l="l" t="t" r="r" b="b"/>
              <a:pathLst>
                <a:path w="123825" h="1031875">
                  <a:moveTo>
                    <a:pt x="0" y="1031748"/>
                  </a:moveTo>
                  <a:lnTo>
                    <a:pt x="123444" y="1031748"/>
                  </a:lnTo>
                </a:path>
                <a:path w="123825" h="1031875">
                  <a:moveTo>
                    <a:pt x="0" y="687324"/>
                  </a:moveTo>
                  <a:lnTo>
                    <a:pt x="123444" y="687324"/>
                  </a:lnTo>
                </a:path>
                <a:path w="123825" h="1031875">
                  <a:moveTo>
                    <a:pt x="0" y="344424"/>
                  </a:moveTo>
                  <a:lnTo>
                    <a:pt x="123444" y="344424"/>
                  </a:lnTo>
                </a:path>
                <a:path w="123825" h="1031875">
                  <a:moveTo>
                    <a:pt x="0" y="0"/>
                  </a:moveTo>
                  <a:lnTo>
                    <a:pt x="123444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616695" y="3556158"/>
              <a:ext cx="661670" cy="5080"/>
            </a:xfrm>
            <a:custGeom>
              <a:avLst/>
              <a:gdLst/>
              <a:ahLst/>
              <a:cxnLst/>
              <a:rect l="l" t="t" r="r" b="b"/>
              <a:pathLst>
                <a:path w="661670" h="5079">
                  <a:moveTo>
                    <a:pt x="0" y="4762"/>
                  </a:moveTo>
                  <a:lnTo>
                    <a:pt x="661415" y="4762"/>
                  </a:lnTo>
                </a:path>
                <a:path w="661670" h="5079">
                  <a:moveTo>
                    <a:pt x="0" y="0"/>
                  </a:moveTo>
                  <a:lnTo>
                    <a:pt x="661415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203692" y="3489960"/>
              <a:ext cx="413384" cy="1789430"/>
            </a:xfrm>
            <a:custGeom>
              <a:avLst/>
              <a:gdLst/>
              <a:ahLst/>
              <a:cxnLst/>
              <a:rect l="l" t="t" r="r" b="b"/>
              <a:pathLst>
                <a:path w="413384" h="1789429">
                  <a:moveTo>
                    <a:pt x="413003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413003" y="1789176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D971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153143" y="3902964"/>
              <a:ext cx="125095" cy="1031875"/>
            </a:xfrm>
            <a:custGeom>
              <a:avLst/>
              <a:gdLst/>
              <a:ahLst/>
              <a:cxnLst/>
              <a:rect l="l" t="t" r="r" b="b"/>
              <a:pathLst>
                <a:path w="125095" h="1031875">
                  <a:moveTo>
                    <a:pt x="0" y="1031748"/>
                  </a:moveTo>
                  <a:lnTo>
                    <a:pt x="124967" y="1031748"/>
                  </a:lnTo>
                </a:path>
                <a:path w="125095" h="1031875">
                  <a:moveTo>
                    <a:pt x="0" y="687324"/>
                  </a:moveTo>
                  <a:lnTo>
                    <a:pt x="124967" y="687324"/>
                  </a:lnTo>
                </a:path>
                <a:path w="125095" h="1031875">
                  <a:moveTo>
                    <a:pt x="0" y="344424"/>
                  </a:moveTo>
                  <a:lnTo>
                    <a:pt x="124967" y="344424"/>
                  </a:lnTo>
                </a:path>
                <a:path w="125095" h="1031875">
                  <a:moveTo>
                    <a:pt x="0" y="0"/>
                  </a:moveTo>
                  <a:lnTo>
                    <a:pt x="124967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740140" y="3627120"/>
              <a:ext cx="413384" cy="1652270"/>
            </a:xfrm>
            <a:custGeom>
              <a:avLst/>
              <a:gdLst/>
              <a:ahLst/>
              <a:cxnLst/>
              <a:rect l="l" t="t" r="r" b="b"/>
              <a:pathLst>
                <a:path w="413384" h="1652270">
                  <a:moveTo>
                    <a:pt x="413003" y="0"/>
                  </a:moveTo>
                  <a:lnTo>
                    <a:pt x="0" y="0"/>
                  </a:lnTo>
                  <a:lnTo>
                    <a:pt x="0" y="1652015"/>
                  </a:lnTo>
                  <a:lnTo>
                    <a:pt x="413003" y="1652015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691116" y="3902964"/>
              <a:ext cx="123825" cy="1031875"/>
            </a:xfrm>
            <a:custGeom>
              <a:avLst/>
              <a:gdLst/>
              <a:ahLst/>
              <a:cxnLst/>
              <a:rect l="l" t="t" r="r" b="b"/>
              <a:pathLst>
                <a:path w="123825" h="1031875">
                  <a:moveTo>
                    <a:pt x="0" y="1031748"/>
                  </a:moveTo>
                  <a:lnTo>
                    <a:pt x="123443" y="1031748"/>
                  </a:lnTo>
                </a:path>
                <a:path w="123825" h="1031875">
                  <a:moveTo>
                    <a:pt x="0" y="687324"/>
                  </a:moveTo>
                  <a:lnTo>
                    <a:pt x="123443" y="687324"/>
                  </a:lnTo>
                </a:path>
                <a:path w="123825" h="1031875">
                  <a:moveTo>
                    <a:pt x="0" y="344424"/>
                  </a:moveTo>
                  <a:lnTo>
                    <a:pt x="123443" y="344424"/>
                  </a:lnTo>
                </a:path>
                <a:path w="123825" h="1031875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691116" y="3556158"/>
              <a:ext cx="661670" cy="5080"/>
            </a:xfrm>
            <a:custGeom>
              <a:avLst/>
              <a:gdLst/>
              <a:ahLst/>
              <a:cxnLst/>
              <a:rect l="l" t="t" r="r" b="b"/>
              <a:pathLst>
                <a:path w="661670" h="5079">
                  <a:moveTo>
                    <a:pt x="0" y="4762"/>
                  </a:moveTo>
                  <a:lnTo>
                    <a:pt x="661415" y="4762"/>
                  </a:lnTo>
                </a:path>
                <a:path w="661670" h="5079">
                  <a:moveTo>
                    <a:pt x="0" y="0"/>
                  </a:moveTo>
                  <a:lnTo>
                    <a:pt x="661415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278111" y="3352800"/>
              <a:ext cx="413384" cy="1926589"/>
            </a:xfrm>
            <a:custGeom>
              <a:avLst/>
              <a:gdLst/>
              <a:ahLst/>
              <a:cxnLst/>
              <a:rect l="l" t="t" r="r" b="b"/>
              <a:pathLst>
                <a:path w="413384" h="1926589">
                  <a:moveTo>
                    <a:pt x="413004" y="0"/>
                  </a:moveTo>
                  <a:lnTo>
                    <a:pt x="0" y="0"/>
                  </a:lnTo>
                  <a:lnTo>
                    <a:pt x="0" y="1926336"/>
                  </a:lnTo>
                  <a:lnTo>
                    <a:pt x="413004" y="1926336"/>
                  </a:lnTo>
                  <a:lnTo>
                    <a:pt x="413004" y="0"/>
                  </a:lnTo>
                  <a:close/>
                </a:path>
              </a:pathLst>
            </a:custGeom>
            <a:solidFill>
              <a:srgbClr val="EF9E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937759" y="3902964"/>
              <a:ext cx="123825" cy="687705"/>
            </a:xfrm>
            <a:custGeom>
              <a:avLst/>
              <a:gdLst/>
              <a:ahLst/>
              <a:cxnLst/>
              <a:rect l="l" t="t" r="r" b="b"/>
              <a:pathLst>
                <a:path w="123825" h="687704">
                  <a:moveTo>
                    <a:pt x="0" y="687324"/>
                  </a:moveTo>
                  <a:lnTo>
                    <a:pt x="123443" y="687324"/>
                  </a:lnTo>
                </a:path>
                <a:path w="123825" h="687704">
                  <a:moveTo>
                    <a:pt x="0" y="344424"/>
                  </a:moveTo>
                  <a:lnTo>
                    <a:pt x="123443" y="344424"/>
                  </a:lnTo>
                </a:path>
                <a:path w="123825" h="687704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937759" y="3556158"/>
              <a:ext cx="123825" cy="5080"/>
            </a:xfrm>
            <a:custGeom>
              <a:avLst/>
              <a:gdLst/>
              <a:ahLst/>
              <a:cxnLst/>
              <a:rect l="l" t="t" r="r" b="b"/>
              <a:pathLst>
                <a:path w="123825" h="5079">
                  <a:moveTo>
                    <a:pt x="0" y="4762"/>
                  </a:moveTo>
                  <a:lnTo>
                    <a:pt x="123443" y="4762"/>
                  </a:lnTo>
                </a:path>
                <a:path w="123825" h="5079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937759" y="2182368"/>
              <a:ext cx="5415280" cy="1031875"/>
            </a:xfrm>
            <a:custGeom>
              <a:avLst/>
              <a:gdLst/>
              <a:ahLst/>
              <a:cxnLst/>
              <a:rect l="l" t="t" r="r" b="b"/>
              <a:pathLst>
                <a:path w="5415280" h="1031875">
                  <a:moveTo>
                    <a:pt x="0" y="1031748"/>
                  </a:moveTo>
                  <a:lnTo>
                    <a:pt x="123443" y="1031748"/>
                  </a:lnTo>
                </a:path>
                <a:path w="5415280" h="1031875">
                  <a:moveTo>
                    <a:pt x="0" y="0"/>
                  </a:moveTo>
                  <a:lnTo>
                    <a:pt x="5414771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524755" y="2113788"/>
              <a:ext cx="413384" cy="3165475"/>
            </a:xfrm>
            <a:custGeom>
              <a:avLst/>
              <a:gdLst/>
              <a:ahLst/>
              <a:cxnLst/>
              <a:rect l="l" t="t" r="r" b="b"/>
              <a:pathLst>
                <a:path w="413385" h="3165475">
                  <a:moveTo>
                    <a:pt x="413004" y="0"/>
                  </a:moveTo>
                  <a:lnTo>
                    <a:pt x="0" y="0"/>
                  </a:lnTo>
                  <a:lnTo>
                    <a:pt x="0" y="3165348"/>
                  </a:lnTo>
                  <a:lnTo>
                    <a:pt x="413004" y="3165348"/>
                  </a:lnTo>
                  <a:lnTo>
                    <a:pt x="413004" y="0"/>
                  </a:lnTo>
                  <a:close/>
                </a:path>
              </a:pathLst>
            </a:custGeom>
            <a:solidFill>
              <a:srgbClr val="F4B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229088" y="3902964"/>
              <a:ext cx="123825" cy="1031875"/>
            </a:xfrm>
            <a:custGeom>
              <a:avLst/>
              <a:gdLst/>
              <a:ahLst/>
              <a:cxnLst/>
              <a:rect l="l" t="t" r="r" b="b"/>
              <a:pathLst>
                <a:path w="123825" h="1031875">
                  <a:moveTo>
                    <a:pt x="0" y="1031748"/>
                  </a:moveTo>
                  <a:lnTo>
                    <a:pt x="123443" y="1031748"/>
                  </a:lnTo>
                </a:path>
                <a:path w="123825" h="1031875">
                  <a:moveTo>
                    <a:pt x="0" y="687324"/>
                  </a:moveTo>
                  <a:lnTo>
                    <a:pt x="123443" y="687324"/>
                  </a:lnTo>
                </a:path>
                <a:path w="123825" h="1031875">
                  <a:moveTo>
                    <a:pt x="0" y="344424"/>
                  </a:moveTo>
                  <a:lnTo>
                    <a:pt x="123443" y="344424"/>
                  </a:lnTo>
                </a:path>
                <a:path w="123825" h="1031875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814559" y="3765804"/>
              <a:ext cx="414655" cy="1513840"/>
            </a:xfrm>
            <a:custGeom>
              <a:avLst/>
              <a:gdLst/>
              <a:ahLst/>
              <a:cxnLst/>
              <a:rect l="l" t="t" r="r" b="b"/>
              <a:pathLst>
                <a:path w="414654" h="1513839">
                  <a:moveTo>
                    <a:pt x="414528" y="0"/>
                  </a:moveTo>
                  <a:lnTo>
                    <a:pt x="0" y="0"/>
                  </a:lnTo>
                  <a:lnTo>
                    <a:pt x="0" y="1513332"/>
                  </a:lnTo>
                  <a:lnTo>
                    <a:pt x="414528" y="1513332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F4B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061203" y="2939796"/>
              <a:ext cx="413384" cy="2339340"/>
            </a:xfrm>
            <a:custGeom>
              <a:avLst/>
              <a:gdLst/>
              <a:ahLst/>
              <a:cxnLst/>
              <a:rect l="l" t="t" r="r" b="b"/>
              <a:pathLst>
                <a:path w="413385" h="2339340">
                  <a:moveTo>
                    <a:pt x="413004" y="0"/>
                  </a:moveTo>
                  <a:lnTo>
                    <a:pt x="0" y="0"/>
                  </a:lnTo>
                  <a:lnTo>
                    <a:pt x="0" y="2339340"/>
                  </a:lnTo>
                  <a:lnTo>
                    <a:pt x="413004" y="2339340"/>
                  </a:lnTo>
                  <a:lnTo>
                    <a:pt x="413004" y="0"/>
                  </a:lnTo>
                  <a:close/>
                </a:path>
              </a:pathLst>
            </a:custGeom>
            <a:solidFill>
              <a:srgbClr val="F7CE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765535" y="3902964"/>
              <a:ext cx="828040" cy="1031875"/>
            </a:xfrm>
            <a:custGeom>
              <a:avLst/>
              <a:gdLst/>
              <a:ahLst/>
              <a:cxnLst/>
              <a:rect l="l" t="t" r="r" b="b"/>
              <a:pathLst>
                <a:path w="828040" h="1031875">
                  <a:moveTo>
                    <a:pt x="0" y="1031748"/>
                  </a:moveTo>
                  <a:lnTo>
                    <a:pt x="827532" y="1031748"/>
                  </a:lnTo>
                </a:path>
                <a:path w="828040" h="1031875">
                  <a:moveTo>
                    <a:pt x="0" y="687324"/>
                  </a:moveTo>
                  <a:lnTo>
                    <a:pt x="827532" y="687324"/>
                  </a:lnTo>
                </a:path>
                <a:path w="828040" h="1031875">
                  <a:moveTo>
                    <a:pt x="0" y="344424"/>
                  </a:moveTo>
                  <a:lnTo>
                    <a:pt x="827532" y="344424"/>
                  </a:lnTo>
                </a:path>
                <a:path w="828040" h="1031875">
                  <a:moveTo>
                    <a:pt x="0" y="0"/>
                  </a:moveTo>
                  <a:lnTo>
                    <a:pt x="827532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765535" y="3556158"/>
              <a:ext cx="828040" cy="5080"/>
            </a:xfrm>
            <a:custGeom>
              <a:avLst/>
              <a:gdLst/>
              <a:ahLst/>
              <a:cxnLst/>
              <a:rect l="l" t="t" r="r" b="b"/>
              <a:pathLst>
                <a:path w="828040" h="5079">
                  <a:moveTo>
                    <a:pt x="0" y="4762"/>
                  </a:moveTo>
                  <a:lnTo>
                    <a:pt x="827532" y="4762"/>
                  </a:lnTo>
                </a:path>
                <a:path w="828040" h="5079">
                  <a:moveTo>
                    <a:pt x="0" y="0"/>
                  </a:moveTo>
                  <a:lnTo>
                    <a:pt x="827532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765535" y="2182368"/>
              <a:ext cx="828040" cy="1031875"/>
            </a:xfrm>
            <a:custGeom>
              <a:avLst/>
              <a:gdLst/>
              <a:ahLst/>
              <a:cxnLst/>
              <a:rect l="l" t="t" r="r" b="b"/>
              <a:pathLst>
                <a:path w="828040" h="1031875">
                  <a:moveTo>
                    <a:pt x="0" y="1031748"/>
                  </a:moveTo>
                  <a:lnTo>
                    <a:pt x="827532" y="1031748"/>
                  </a:lnTo>
                </a:path>
                <a:path w="828040" h="1031875">
                  <a:moveTo>
                    <a:pt x="0" y="688848"/>
                  </a:moveTo>
                  <a:lnTo>
                    <a:pt x="827532" y="688848"/>
                  </a:lnTo>
                </a:path>
                <a:path w="828040" h="1031875">
                  <a:moveTo>
                    <a:pt x="0" y="344424"/>
                  </a:moveTo>
                  <a:lnTo>
                    <a:pt x="827532" y="344424"/>
                  </a:lnTo>
                </a:path>
                <a:path w="828040" h="1031875">
                  <a:moveTo>
                    <a:pt x="0" y="0"/>
                  </a:moveTo>
                  <a:lnTo>
                    <a:pt x="827532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0352531" y="2045208"/>
              <a:ext cx="413384" cy="3234055"/>
            </a:xfrm>
            <a:custGeom>
              <a:avLst/>
              <a:gdLst/>
              <a:ahLst/>
              <a:cxnLst/>
              <a:rect l="l" t="t" r="r" b="b"/>
              <a:pathLst>
                <a:path w="413384" h="3234054">
                  <a:moveTo>
                    <a:pt x="413003" y="0"/>
                  </a:moveTo>
                  <a:lnTo>
                    <a:pt x="0" y="0"/>
                  </a:lnTo>
                  <a:lnTo>
                    <a:pt x="0" y="3233928"/>
                  </a:lnTo>
                  <a:lnTo>
                    <a:pt x="413003" y="3233928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7CE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10411" y="1837944"/>
              <a:ext cx="10582910" cy="3441700"/>
            </a:xfrm>
            <a:custGeom>
              <a:avLst/>
              <a:gdLst/>
              <a:ahLst/>
              <a:cxnLst/>
              <a:rect l="l" t="t" r="r" b="b"/>
              <a:pathLst>
                <a:path w="10582910" h="3441700">
                  <a:moveTo>
                    <a:pt x="0" y="3441191"/>
                  </a:moveTo>
                  <a:lnTo>
                    <a:pt x="10582656" y="3441191"/>
                  </a:lnTo>
                </a:path>
                <a:path w="10582910" h="3441700">
                  <a:moveTo>
                    <a:pt x="0" y="0"/>
                  </a:moveTo>
                  <a:lnTo>
                    <a:pt x="10582656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743072" y="1569593"/>
              <a:ext cx="447675" cy="471805"/>
            </a:xfrm>
            <a:custGeom>
              <a:avLst/>
              <a:gdLst/>
              <a:ahLst/>
              <a:cxnLst/>
              <a:rect l="l" t="t" r="r" b="b"/>
              <a:pathLst>
                <a:path w="447675" h="471805">
                  <a:moveTo>
                    <a:pt x="271652" y="0"/>
                  </a:moveTo>
                  <a:lnTo>
                    <a:pt x="176149" y="0"/>
                  </a:lnTo>
                  <a:lnTo>
                    <a:pt x="0" y="471805"/>
                  </a:lnTo>
                  <a:lnTo>
                    <a:pt x="81787" y="471805"/>
                  </a:lnTo>
                  <a:lnTo>
                    <a:pt x="128269" y="342900"/>
                  </a:lnTo>
                  <a:lnTo>
                    <a:pt x="399398" y="342900"/>
                  </a:lnTo>
                  <a:lnTo>
                    <a:pt x="376309" y="280924"/>
                  </a:lnTo>
                  <a:lnTo>
                    <a:pt x="147446" y="280924"/>
                  </a:lnTo>
                  <a:lnTo>
                    <a:pt x="200025" y="134239"/>
                  </a:lnTo>
                  <a:lnTo>
                    <a:pt x="212725" y="97409"/>
                  </a:lnTo>
                  <a:lnTo>
                    <a:pt x="224027" y="61214"/>
                  </a:lnTo>
                  <a:lnTo>
                    <a:pt x="294457" y="61214"/>
                  </a:lnTo>
                  <a:lnTo>
                    <a:pt x="271652" y="0"/>
                  </a:lnTo>
                  <a:close/>
                </a:path>
                <a:path w="447675" h="471805">
                  <a:moveTo>
                    <a:pt x="399398" y="342900"/>
                  </a:moveTo>
                  <a:lnTo>
                    <a:pt x="318896" y="342900"/>
                  </a:lnTo>
                  <a:lnTo>
                    <a:pt x="365759" y="471805"/>
                  </a:lnTo>
                  <a:lnTo>
                    <a:pt x="447420" y="471805"/>
                  </a:lnTo>
                  <a:lnTo>
                    <a:pt x="399398" y="342900"/>
                  </a:lnTo>
                  <a:close/>
                </a:path>
                <a:path w="447675" h="471805">
                  <a:moveTo>
                    <a:pt x="294457" y="61214"/>
                  </a:moveTo>
                  <a:lnTo>
                    <a:pt x="224027" y="61214"/>
                  </a:lnTo>
                  <a:lnTo>
                    <a:pt x="230312" y="82006"/>
                  </a:lnTo>
                  <a:lnTo>
                    <a:pt x="236394" y="101155"/>
                  </a:lnTo>
                  <a:lnTo>
                    <a:pt x="242262" y="118685"/>
                  </a:lnTo>
                  <a:lnTo>
                    <a:pt x="247903" y="134620"/>
                  </a:lnTo>
                  <a:lnTo>
                    <a:pt x="300735" y="280924"/>
                  </a:lnTo>
                  <a:lnTo>
                    <a:pt x="376309" y="280924"/>
                  </a:lnTo>
                  <a:lnTo>
                    <a:pt x="294457" y="61214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9089" y="1619377"/>
              <a:ext cx="176149" cy="24256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743072" y="1569593"/>
              <a:ext cx="447675" cy="471805"/>
            </a:xfrm>
            <a:custGeom>
              <a:avLst/>
              <a:gdLst/>
              <a:ahLst/>
              <a:cxnLst/>
              <a:rect l="l" t="t" r="r" b="b"/>
              <a:pathLst>
                <a:path w="447675" h="471805">
                  <a:moveTo>
                    <a:pt x="176149" y="0"/>
                  </a:moveTo>
                  <a:lnTo>
                    <a:pt x="271652" y="0"/>
                  </a:lnTo>
                  <a:lnTo>
                    <a:pt x="447420" y="471805"/>
                  </a:lnTo>
                  <a:lnTo>
                    <a:pt x="365759" y="471805"/>
                  </a:lnTo>
                  <a:lnTo>
                    <a:pt x="318896" y="342900"/>
                  </a:lnTo>
                  <a:lnTo>
                    <a:pt x="128269" y="342900"/>
                  </a:lnTo>
                  <a:lnTo>
                    <a:pt x="81787" y="471805"/>
                  </a:lnTo>
                  <a:lnTo>
                    <a:pt x="0" y="471805"/>
                  </a:lnTo>
                  <a:lnTo>
                    <a:pt x="176149" y="0"/>
                  </a:lnTo>
                  <a:close/>
                </a:path>
              </a:pathLst>
            </a:custGeom>
            <a:ln w="2286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854820" y="1569593"/>
              <a:ext cx="330835" cy="471805"/>
            </a:xfrm>
            <a:custGeom>
              <a:avLst/>
              <a:gdLst/>
              <a:ahLst/>
              <a:cxnLst/>
              <a:rect l="l" t="t" r="r" b="b"/>
              <a:pathLst>
                <a:path w="330834" h="471805">
                  <a:moveTo>
                    <a:pt x="132969" y="0"/>
                  </a:moveTo>
                  <a:lnTo>
                    <a:pt x="0" y="0"/>
                  </a:lnTo>
                  <a:lnTo>
                    <a:pt x="0" y="471805"/>
                  </a:lnTo>
                  <a:lnTo>
                    <a:pt x="153034" y="471805"/>
                  </a:lnTo>
                  <a:lnTo>
                    <a:pt x="192728" y="469638"/>
                  </a:lnTo>
                  <a:lnTo>
                    <a:pt x="258208" y="452302"/>
                  </a:lnTo>
                  <a:lnTo>
                    <a:pt x="304474" y="418012"/>
                  </a:lnTo>
                  <a:lnTo>
                    <a:pt x="307788" y="412877"/>
                  </a:lnTo>
                  <a:lnTo>
                    <a:pt x="81406" y="412877"/>
                  </a:lnTo>
                  <a:lnTo>
                    <a:pt x="81406" y="254127"/>
                  </a:lnTo>
                  <a:lnTo>
                    <a:pt x="292643" y="254127"/>
                  </a:lnTo>
                  <a:lnTo>
                    <a:pt x="282872" y="246203"/>
                  </a:lnTo>
                  <a:lnTo>
                    <a:pt x="262826" y="235569"/>
                  </a:lnTo>
                  <a:lnTo>
                    <a:pt x="239732" y="228054"/>
                  </a:lnTo>
                  <a:lnTo>
                    <a:pt x="213613" y="223647"/>
                  </a:lnTo>
                  <a:lnTo>
                    <a:pt x="233830" y="217620"/>
                  </a:lnTo>
                  <a:lnTo>
                    <a:pt x="251618" y="209248"/>
                  </a:lnTo>
                  <a:lnTo>
                    <a:pt x="266977" y="198518"/>
                  </a:lnTo>
                  <a:lnTo>
                    <a:pt x="267622" y="197866"/>
                  </a:lnTo>
                  <a:lnTo>
                    <a:pt x="81406" y="197866"/>
                  </a:lnTo>
                  <a:lnTo>
                    <a:pt x="81406" y="58928"/>
                  </a:lnTo>
                  <a:lnTo>
                    <a:pt x="287324" y="58928"/>
                  </a:lnTo>
                  <a:lnTo>
                    <a:pt x="276109" y="41312"/>
                  </a:lnTo>
                  <a:lnTo>
                    <a:pt x="242010" y="18357"/>
                  </a:lnTo>
                  <a:lnTo>
                    <a:pt x="194292" y="4588"/>
                  </a:lnTo>
                  <a:lnTo>
                    <a:pt x="132969" y="0"/>
                  </a:lnTo>
                  <a:close/>
                </a:path>
                <a:path w="330834" h="471805">
                  <a:moveTo>
                    <a:pt x="292643" y="254127"/>
                  </a:moveTo>
                  <a:lnTo>
                    <a:pt x="138683" y="254127"/>
                  </a:lnTo>
                  <a:lnTo>
                    <a:pt x="163329" y="255343"/>
                  </a:lnTo>
                  <a:lnTo>
                    <a:pt x="185070" y="259000"/>
                  </a:lnTo>
                  <a:lnTo>
                    <a:pt x="232505" y="284660"/>
                  </a:lnTo>
                  <a:lnTo>
                    <a:pt x="248793" y="331470"/>
                  </a:lnTo>
                  <a:lnTo>
                    <a:pt x="247169" y="350041"/>
                  </a:lnTo>
                  <a:lnTo>
                    <a:pt x="222630" y="391922"/>
                  </a:lnTo>
                  <a:lnTo>
                    <a:pt x="168213" y="411567"/>
                  </a:lnTo>
                  <a:lnTo>
                    <a:pt x="143255" y="412877"/>
                  </a:lnTo>
                  <a:lnTo>
                    <a:pt x="307788" y="412877"/>
                  </a:lnTo>
                  <a:lnTo>
                    <a:pt x="319119" y="395319"/>
                  </a:lnTo>
                  <a:lnTo>
                    <a:pt x="327906" y="369054"/>
                  </a:lnTo>
                  <a:lnTo>
                    <a:pt x="330834" y="339217"/>
                  </a:lnTo>
                  <a:lnTo>
                    <a:pt x="328904" y="316047"/>
                  </a:lnTo>
                  <a:lnTo>
                    <a:pt x="323103" y="295116"/>
                  </a:lnTo>
                  <a:lnTo>
                    <a:pt x="313422" y="276423"/>
                  </a:lnTo>
                  <a:lnTo>
                    <a:pt x="299847" y="259969"/>
                  </a:lnTo>
                  <a:lnTo>
                    <a:pt x="292643" y="254127"/>
                  </a:lnTo>
                  <a:close/>
                </a:path>
                <a:path w="330834" h="471805">
                  <a:moveTo>
                    <a:pt x="287324" y="58928"/>
                  </a:moveTo>
                  <a:lnTo>
                    <a:pt x="128904" y="58928"/>
                  </a:lnTo>
                  <a:lnTo>
                    <a:pt x="150838" y="59928"/>
                  </a:lnTo>
                  <a:lnTo>
                    <a:pt x="169783" y="62928"/>
                  </a:lnTo>
                  <a:lnTo>
                    <a:pt x="208756" y="84149"/>
                  </a:lnTo>
                  <a:lnTo>
                    <a:pt x="221614" y="125476"/>
                  </a:lnTo>
                  <a:lnTo>
                    <a:pt x="220160" y="142051"/>
                  </a:lnTo>
                  <a:lnTo>
                    <a:pt x="198247" y="179324"/>
                  </a:lnTo>
                  <a:lnTo>
                    <a:pt x="150830" y="196701"/>
                  </a:lnTo>
                  <a:lnTo>
                    <a:pt x="129539" y="197866"/>
                  </a:lnTo>
                  <a:lnTo>
                    <a:pt x="267622" y="197866"/>
                  </a:lnTo>
                  <a:lnTo>
                    <a:pt x="297513" y="153543"/>
                  </a:lnTo>
                  <a:lnTo>
                    <a:pt x="303402" y="114808"/>
                  </a:lnTo>
                  <a:lnTo>
                    <a:pt x="296577" y="73460"/>
                  </a:lnTo>
                  <a:lnTo>
                    <a:pt x="287324" y="58928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4797" y="1812290"/>
              <a:ext cx="190246" cy="1816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4797" y="1617091"/>
              <a:ext cx="163067" cy="16179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854820" y="1569593"/>
              <a:ext cx="330835" cy="471805"/>
            </a:xfrm>
            <a:custGeom>
              <a:avLst/>
              <a:gdLst/>
              <a:ahLst/>
              <a:cxnLst/>
              <a:rect l="l" t="t" r="r" b="b"/>
              <a:pathLst>
                <a:path w="330834" h="471805">
                  <a:moveTo>
                    <a:pt x="0" y="0"/>
                  </a:moveTo>
                  <a:lnTo>
                    <a:pt x="132969" y="0"/>
                  </a:lnTo>
                  <a:lnTo>
                    <a:pt x="194292" y="4588"/>
                  </a:lnTo>
                  <a:lnTo>
                    <a:pt x="242010" y="18357"/>
                  </a:lnTo>
                  <a:lnTo>
                    <a:pt x="276109" y="41312"/>
                  </a:lnTo>
                  <a:lnTo>
                    <a:pt x="296577" y="73460"/>
                  </a:lnTo>
                  <a:lnTo>
                    <a:pt x="303402" y="114808"/>
                  </a:lnTo>
                  <a:lnTo>
                    <a:pt x="301928" y="135020"/>
                  </a:lnTo>
                  <a:lnTo>
                    <a:pt x="279907" y="185420"/>
                  </a:lnTo>
                  <a:lnTo>
                    <a:pt x="233830" y="217620"/>
                  </a:lnTo>
                  <a:lnTo>
                    <a:pt x="213613" y="223647"/>
                  </a:lnTo>
                  <a:lnTo>
                    <a:pt x="239732" y="228054"/>
                  </a:lnTo>
                  <a:lnTo>
                    <a:pt x="282872" y="246203"/>
                  </a:lnTo>
                  <a:lnTo>
                    <a:pt x="313422" y="276423"/>
                  </a:lnTo>
                  <a:lnTo>
                    <a:pt x="328904" y="316047"/>
                  </a:lnTo>
                  <a:lnTo>
                    <a:pt x="330834" y="339217"/>
                  </a:lnTo>
                  <a:lnTo>
                    <a:pt x="327906" y="369054"/>
                  </a:lnTo>
                  <a:lnTo>
                    <a:pt x="304474" y="418012"/>
                  </a:lnTo>
                  <a:lnTo>
                    <a:pt x="258208" y="452302"/>
                  </a:lnTo>
                  <a:lnTo>
                    <a:pt x="192728" y="469638"/>
                  </a:lnTo>
                  <a:lnTo>
                    <a:pt x="153034" y="471805"/>
                  </a:lnTo>
                  <a:lnTo>
                    <a:pt x="0" y="471805"/>
                  </a:lnTo>
                  <a:lnTo>
                    <a:pt x="0" y="0"/>
                  </a:lnTo>
                  <a:close/>
                </a:path>
              </a:pathLst>
            </a:custGeom>
            <a:ln w="2286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/>
          <p:nvPr/>
        </p:nvSpPr>
        <p:spPr>
          <a:xfrm>
            <a:off x="1251203" y="586130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203" y="0"/>
                </a:moveTo>
                <a:lnTo>
                  <a:pt x="0" y="0"/>
                </a:lnTo>
                <a:lnTo>
                  <a:pt x="0" y="108204"/>
                </a:lnTo>
                <a:lnTo>
                  <a:pt x="108203" y="108204"/>
                </a:lnTo>
                <a:lnTo>
                  <a:pt x="108203" y="0"/>
                </a:lnTo>
                <a:close/>
              </a:path>
            </a:pathLst>
          </a:custGeom>
          <a:solidFill>
            <a:srgbClr val="A956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396746" y="5765393"/>
            <a:ext cx="1244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说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明讨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论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目的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851404" y="586130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204" y="0"/>
                </a:moveTo>
                <a:lnTo>
                  <a:pt x="0" y="0"/>
                </a:lnTo>
                <a:lnTo>
                  <a:pt x="0" y="108204"/>
                </a:lnTo>
                <a:lnTo>
                  <a:pt x="108204" y="108204"/>
                </a:lnTo>
                <a:lnTo>
                  <a:pt x="108204" y="0"/>
                </a:lnTo>
                <a:close/>
              </a:path>
            </a:pathLst>
          </a:custGeom>
          <a:solidFill>
            <a:srgbClr val="C466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997200" y="5765393"/>
            <a:ext cx="16503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明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确表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达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绩效挑战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56988" y="5861303"/>
            <a:ext cx="109855" cy="108585"/>
          </a:xfrm>
          <a:custGeom>
            <a:avLst/>
            <a:gdLst/>
            <a:ahLst/>
            <a:cxnLst/>
            <a:rect l="l" t="t" r="r" b="b"/>
            <a:pathLst>
              <a:path w="109854" h="108585">
                <a:moveTo>
                  <a:pt x="109727" y="0"/>
                </a:moveTo>
                <a:lnTo>
                  <a:pt x="0" y="0"/>
                </a:lnTo>
                <a:lnTo>
                  <a:pt x="0" y="108204"/>
                </a:lnTo>
                <a:lnTo>
                  <a:pt x="109727" y="108204"/>
                </a:lnTo>
                <a:lnTo>
                  <a:pt x="109727" y="0"/>
                </a:lnTo>
                <a:close/>
              </a:path>
            </a:pathLst>
          </a:custGeom>
          <a:solidFill>
            <a:srgbClr val="D971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5004053" y="5765393"/>
            <a:ext cx="838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维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持动力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050279" y="5861303"/>
            <a:ext cx="109855" cy="108585"/>
          </a:xfrm>
          <a:custGeom>
            <a:avLst/>
            <a:gdLst/>
            <a:ahLst/>
            <a:cxnLst/>
            <a:rect l="l" t="t" r="r" b="b"/>
            <a:pathLst>
              <a:path w="109854" h="108585">
                <a:moveTo>
                  <a:pt x="109727" y="0"/>
                </a:moveTo>
                <a:lnTo>
                  <a:pt x="0" y="0"/>
                </a:lnTo>
                <a:lnTo>
                  <a:pt x="0" y="108204"/>
                </a:lnTo>
                <a:lnTo>
                  <a:pt x="109727" y="108204"/>
                </a:lnTo>
                <a:lnTo>
                  <a:pt x="1097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6197853" y="5765393"/>
            <a:ext cx="838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促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进参与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245095" y="586130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203" y="0"/>
                </a:moveTo>
                <a:lnTo>
                  <a:pt x="0" y="0"/>
                </a:lnTo>
                <a:lnTo>
                  <a:pt x="0" y="108204"/>
                </a:lnTo>
                <a:lnTo>
                  <a:pt x="108203" y="108204"/>
                </a:lnTo>
                <a:lnTo>
                  <a:pt x="108203" y="0"/>
                </a:lnTo>
                <a:close/>
              </a:path>
            </a:pathLst>
          </a:custGeom>
          <a:solidFill>
            <a:srgbClr val="EF9E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7391781" y="5765393"/>
            <a:ext cx="838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提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供支持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438388" y="5861303"/>
            <a:ext cx="109855" cy="108585"/>
          </a:xfrm>
          <a:custGeom>
            <a:avLst/>
            <a:gdLst/>
            <a:ahLst/>
            <a:cxnLst/>
            <a:rect l="l" t="t" r="r" b="b"/>
            <a:pathLst>
              <a:path w="109854" h="108585">
                <a:moveTo>
                  <a:pt x="109727" y="0"/>
                </a:moveTo>
                <a:lnTo>
                  <a:pt x="0" y="0"/>
                </a:lnTo>
                <a:lnTo>
                  <a:pt x="0" y="108204"/>
                </a:lnTo>
                <a:lnTo>
                  <a:pt x="109727" y="108204"/>
                </a:lnTo>
                <a:lnTo>
                  <a:pt x="109727" y="0"/>
                </a:lnTo>
                <a:close/>
              </a:path>
            </a:pathLst>
          </a:custGeom>
          <a:solidFill>
            <a:srgbClr val="F4B8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8585454" y="5765393"/>
            <a:ext cx="838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达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成共识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631680" y="5861303"/>
            <a:ext cx="109855" cy="108585"/>
          </a:xfrm>
          <a:custGeom>
            <a:avLst/>
            <a:gdLst/>
            <a:ahLst/>
            <a:cxnLst/>
            <a:rect l="l" t="t" r="r" b="b"/>
            <a:pathLst>
              <a:path w="109854" h="108585">
                <a:moveTo>
                  <a:pt x="109727" y="0"/>
                </a:moveTo>
                <a:lnTo>
                  <a:pt x="0" y="0"/>
                </a:lnTo>
                <a:lnTo>
                  <a:pt x="0" y="108204"/>
                </a:lnTo>
                <a:lnTo>
                  <a:pt x="109727" y="108204"/>
                </a:lnTo>
                <a:lnTo>
                  <a:pt x="109727" y="0"/>
                </a:lnTo>
                <a:close/>
              </a:path>
            </a:pathLst>
          </a:custGeom>
          <a:solidFill>
            <a:srgbClr val="F7CE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9779254" y="5765393"/>
            <a:ext cx="1245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执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行行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计划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1340358" y="596010"/>
            <a:ext cx="41452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辅</a:t>
            </a:r>
            <a:r>
              <a:rPr spc="-15" dirty="0">
                <a:solidFill>
                  <a:srgbClr val="FFFFFF"/>
                </a:solidFill>
              </a:rPr>
              <a:t>导</a:t>
            </a:r>
            <a:r>
              <a:rPr spc="-840" dirty="0">
                <a:solidFill>
                  <a:srgbClr val="FFFFFF"/>
                </a:solidFill>
              </a:rPr>
              <a:t> </a:t>
            </a:r>
            <a:r>
              <a:rPr spc="-2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pc="-5" dirty="0">
                <a:solidFill>
                  <a:srgbClr val="FFFFFF"/>
                </a:solidFill>
              </a:rPr>
              <a:t>技能练习成绩</a:t>
            </a:r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19658" y="4865878"/>
            <a:ext cx="2077720" cy="753745"/>
            <a:chOff x="819658" y="4865878"/>
            <a:chExt cx="2077720" cy="753745"/>
          </a:xfrm>
        </p:grpSpPr>
        <p:sp>
          <p:nvSpPr>
            <p:cNvPr id="4" name="object 4"/>
            <p:cNvSpPr/>
            <p:nvPr/>
          </p:nvSpPr>
          <p:spPr>
            <a:xfrm>
              <a:off x="826008" y="4872228"/>
              <a:ext cx="2065020" cy="741045"/>
            </a:xfrm>
            <a:custGeom>
              <a:avLst/>
              <a:gdLst/>
              <a:ahLst/>
              <a:cxnLst/>
              <a:rect l="l" t="t" r="r" b="b"/>
              <a:pathLst>
                <a:path w="2065020" h="741045">
                  <a:moveTo>
                    <a:pt x="1941576" y="0"/>
                  </a:moveTo>
                  <a:lnTo>
                    <a:pt x="123443" y="0"/>
                  </a:lnTo>
                  <a:lnTo>
                    <a:pt x="75395" y="9697"/>
                  </a:lnTo>
                  <a:lnTo>
                    <a:pt x="36156" y="36147"/>
                  </a:lnTo>
                  <a:lnTo>
                    <a:pt x="9701" y="75384"/>
                  </a:lnTo>
                  <a:lnTo>
                    <a:pt x="0" y="123444"/>
                  </a:lnTo>
                  <a:lnTo>
                    <a:pt x="0" y="617220"/>
                  </a:lnTo>
                  <a:lnTo>
                    <a:pt x="9701" y="665279"/>
                  </a:lnTo>
                  <a:lnTo>
                    <a:pt x="36156" y="704516"/>
                  </a:lnTo>
                  <a:lnTo>
                    <a:pt x="75395" y="730966"/>
                  </a:lnTo>
                  <a:lnTo>
                    <a:pt x="123443" y="740664"/>
                  </a:lnTo>
                  <a:lnTo>
                    <a:pt x="1941576" y="740664"/>
                  </a:lnTo>
                  <a:lnTo>
                    <a:pt x="1989635" y="730966"/>
                  </a:lnTo>
                  <a:lnTo>
                    <a:pt x="2028872" y="704516"/>
                  </a:lnTo>
                  <a:lnTo>
                    <a:pt x="2055322" y="665279"/>
                  </a:lnTo>
                  <a:lnTo>
                    <a:pt x="2065019" y="617220"/>
                  </a:lnTo>
                  <a:lnTo>
                    <a:pt x="2065019" y="123444"/>
                  </a:lnTo>
                  <a:lnTo>
                    <a:pt x="2055322" y="75384"/>
                  </a:lnTo>
                  <a:lnTo>
                    <a:pt x="2028872" y="36147"/>
                  </a:lnTo>
                  <a:lnTo>
                    <a:pt x="1989635" y="9697"/>
                  </a:lnTo>
                  <a:lnTo>
                    <a:pt x="19415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6008" y="4872228"/>
              <a:ext cx="2065020" cy="741045"/>
            </a:xfrm>
            <a:custGeom>
              <a:avLst/>
              <a:gdLst/>
              <a:ahLst/>
              <a:cxnLst/>
              <a:rect l="l" t="t" r="r" b="b"/>
              <a:pathLst>
                <a:path w="2065020" h="741045">
                  <a:moveTo>
                    <a:pt x="0" y="123444"/>
                  </a:moveTo>
                  <a:lnTo>
                    <a:pt x="9701" y="75384"/>
                  </a:lnTo>
                  <a:lnTo>
                    <a:pt x="36156" y="36147"/>
                  </a:lnTo>
                  <a:lnTo>
                    <a:pt x="75395" y="9697"/>
                  </a:lnTo>
                  <a:lnTo>
                    <a:pt x="123443" y="0"/>
                  </a:lnTo>
                  <a:lnTo>
                    <a:pt x="1941576" y="0"/>
                  </a:lnTo>
                  <a:lnTo>
                    <a:pt x="1989635" y="9697"/>
                  </a:lnTo>
                  <a:lnTo>
                    <a:pt x="2028872" y="36147"/>
                  </a:lnTo>
                  <a:lnTo>
                    <a:pt x="2055322" y="75384"/>
                  </a:lnTo>
                  <a:lnTo>
                    <a:pt x="2065019" y="123444"/>
                  </a:lnTo>
                  <a:lnTo>
                    <a:pt x="2065019" y="617220"/>
                  </a:lnTo>
                  <a:lnTo>
                    <a:pt x="2055322" y="665279"/>
                  </a:lnTo>
                  <a:lnTo>
                    <a:pt x="2028872" y="704516"/>
                  </a:lnTo>
                  <a:lnTo>
                    <a:pt x="1989635" y="730966"/>
                  </a:lnTo>
                  <a:lnTo>
                    <a:pt x="1941576" y="740664"/>
                  </a:lnTo>
                  <a:lnTo>
                    <a:pt x="123443" y="740664"/>
                  </a:lnTo>
                  <a:lnTo>
                    <a:pt x="75395" y="730966"/>
                  </a:lnTo>
                  <a:lnTo>
                    <a:pt x="36156" y="704516"/>
                  </a:lnTo>
                  <a:lnTo>
                    <a:pt x="9701" y="665279"/>
                  </a:lnTo>
                  <a:lnTo>
                    <a:pt x="0" y="617220"/>
                  </a:lnTo>
                  <a:lnTo>
                    <a:pt x="0" y="1234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83360" y="5086603"/>
            <a:ext cx="1551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学后能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考核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9658" y="3945382"/>
            <a:ext cx="2077720" cy="755015"/>
            <a:chOff x="819658" y="3945382"/>
            <a:chExt cx="2077720" cy="755015"/>
          </a:xfrm>
        </p:grpSpPr>
        <p:sp>
          <p:nvSpPr>
            <p:cNvPr id="8" name="object 8"/>
            <p:cNvSpPr/>
            <p:nvPr/>
          </p:nvSpPr>
          <p:spPr>
            <a:xfrm>
              <a:off x="826008" y="3951732"/>
              <a:ext cx="2065020" cy="742315"/>
            </a:xfrm>
            <a:custGeom>
              <a:avLst/>
              <a:gdLst/>
              <a:ahLst/>
              <a:cxnLst/>
              <a:rect l="l" t="t" r="r" b="b"/>
              <a:pathLst>
                <a:path w="2065020" h="742314">
                  <a:moveTo>
                    <a:pt x="1941322" y="0"/>
                  </a:moveTo>
                  <a:lnTo>
                    <a:pt x="123697" y="0"/>
                  </a:lnTo>
                  <a:lnTo>
                    <a:pt x="75550" y="9719"/>
                  </a:lnTo>
                  <a:lnTo>
                    <a:pt x="36231" y="36226"/>
                  </a:lnTo>
                  <a:lnTo>
                    <a:pt x="9721" y="75545"/>
                  </a:lnTo>
                  <a:lnTo>
                    <a:pt x="0" y="123698"/>
                  </a:lnTo>
                  <a:lnTo>
                    <a:pt x="0" y="618490"/>
                  </a:lnTo>
                  <a:lnTo>
                    <a:pt x="9721" y="666642"/>
                  </a:lnTo>
                  <a:lnTo>
                    <a:pt x="36231" y="705961"/>
                  </a:lnTo>
                  <a:lnTo>
                    <a:pt x="75550" y="732468"/>
                  </a:lnTo>
                  <a:lnTo>
                    <a:pt x="123697" y="742188"/>
                  </a:lnTo>
                  <a:lnTo>
                    <a:pt x="1941322" y="742188"/>
                  </a:lnTo>
                  <a:lnTo>
                    <a:pt x="1989474" y="732468"/>
                  </a:lnTo>
                  <a:lnTo>
                    <a:pt x="2028793" y="705961"/>
                  </a:lnTo>
                  <a:lnTo>
                    <a:pt x="2055300" y="666642"/>
                  </a:lnTo>
                  <a:lnTo>
                    <a:pt x="2065019" y="618490"/>
                  </a:lnTo>
                  <a:lnTo>
                    <a:pt x="2065019" y="123698"/>
                  </a:lnTo>
                  <a:lnTo>
                    <a:pt x="2055300" y="75545"/>
                  </a:lnTo>
                  <a:lnTo>
                    <a:pt x="2028793" y="36226"/>
                  </a:lnTo>
                  <a:lnTo>
                    <a:pt x="1989474" y="9719"/>
                  </a:lnTo>
                  <a:lnTo>
                    <a:pt x="19413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26008" y="3951732"/>
              <a:ext cx="2065020" cy="742315"/>
            </a:xfrm>
            <a:custGeom>
              <a:avLst/>
              <a:gdLst/>
              <a:ahLst/>
              <a:cxnLst/>
              <a:rect l="l" t="t" r="r" b="b"/>
              <a:pathLst>
                <a:path w="2065020" h="742314">
                  <a:moveTo>
                    <a:pt x="0" y="123698"/>
                  </a:moveTo>
                  <a:lnTo>
                    <a:pt x="9721" y="75545"/>
                  </a:lnTo>
                  <a:lnTo>
                    <a:pt x="36231" y="36226"/>
                  </a:lnTo>
                  <a:lnTo>
                    <a:pt x="75550" y="9719"/>
                  </a:lnTo>
                  <a:lnTo>
                    <a:pt x="123697" y="0"/>
                  </a:lnTo>
                  <a:lnTo>
                    <a:pt x="1941322" y="0"/>
                  </a:lnTo>
                  <a:lnTo>
                    <a:pt x="1989474" y="9719"/>
                  </a:lnTo>
                  <a:lnTo>
                    <a:pt x="2028793" y="36226"/>
                  </a:lnTo>
                  <a:lnTo>
                    <a:pt x="2055300" y="75545"/>
                  </a:lnTo>
                  <a:lnTo>
                    <a:pt x="2065019" y="123698"/>
                  </a:lnTo>
                  <a:lnTo>
                    <a:pt x="2065019" y="618490"/>
                  </a:lnTo>
                  <a:lnTo>
                    <a:pt x="2055300" y="666642"/>
                  </a:lnTo>
                  <a:lnTo>
                    <a:pt x="2028793" y="705961"/>
                  </a:lnTo>
                  <a:lnTo>
                    <a:pt x="1989474" y="732468"/>
                  </a:lnTo>
                  <a:lnTo>
                    <a:pt x="1941322" y="742188"/>
                  </a:lnTo>
                  <a:lnTo>
                    <a:pt x="123697" y="742188"/>
                  </a:lnTo>
                  <a:lnTo>
                    <a:pt x="75550" y="732468"/>
                  </a:lnTo>
                  <a:lnTo>
                    <a:pt x="36231" y="705961"/>
                  </a:lnTo>
                  <a:lnTo>
                    <a:pt x="9721" y="666642"/>
                  </a:lnTo>
                  <a:lnTo>
                    <a:pt x="0" y="618490"/>
                  </a:lnTo>
                  <a:lnTo>
                    <a:pt x="0" y="1236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83360" y="4166361"/>
            <a:ext cx="1551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情景模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拟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数据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19658" y="2956305"/>
            <a:ext cx="2077720" cy="753745"/>
            <a:chOff x="819658" y="2956305"/>
            <a:chExt cx="2077720" cy="753745"/>
          </a:xfrm>
        </p:grpSpPr>
        <p:sp>
          <p:nvSpPr>
            <p:cNvPr id="12" name="object 12"/>
            <p:cNvSpPr/>
            <p:nvPr/>
          </p:nvSpPr>
          <p:spPr>
            <a:xfrm>
              <a:off x="826008" y="2962655"/>
              <a:ext cx="2065020" cy="741045"/>
            </a:xfrm>
            <a:custGeom>
              <a:avLst/>
              <a:gdLst/>
              <a:ahLst/>
              <a:cxnLst/>
              <a:rect l="l" t="t" r="r" b="b"/>
              <a:pathLst>
                <a:path w="2065020" h="741045">
                  <a:moveTo>
                    <a:pt x="1941576" y="0"/>
                  </a:moveTo>
                  <a:lnTo>
                    <a:pt x="123443" y="0"/>
                  </a:lnTo>
                  <a:lnTo>
                    <a:pt x="75395" y="9697"/>
                  </a:lnTo>
                  <a:lnTo>
                    <a:pt x="36156" y="36147"/>
                  </a:lnTo>
                  <a:lnTo>
                    <a:pt x="9701" y="75384"/>
                  </a:lnTo>
                  <a:lnTo>
                    <a:pt x="0" y="123444"/>
                  </a:lnTo>
                  <a:lnTo>
                    <a:pt x="0" y="617220"/>
                  </a:lnTo>
                  <a:lnTo>
                    <a:pt x="9701" y="665279"/>
                  </a:lnTo>
                  <a:lnTo>
                    <a:pt x="36156" y="704516"/>
                  </a:lnTo>
                  <a:lnTo>
                    <a:pt x="75395" y="730966"/>
                  </a:lnTo>
                  <a:lnTo>
                    <a:pt x="123443" y="740664"/>
                  </a:lnTo>
                  <a:lnTo>
                    <a:pt x="1941576" y="740664"/>
                  </a:lnTo>
                  <a:lnTo>
                    <a:pt x="1989635" y="730966"/>
                  </a:lnTo>
                  <a:lnTo>
                    <a:pt x="2028872" y="704516"/>
                  </a:lnTo>
                  <a:lnTo>
                    <a:pt x="2055322" y="665279"/>
                  </a:lnTo>
                  <a:lnTo>
                    <a:pt x="2065019" y="617220"/>
                  </a:lnTo>
                  <a:lnTo>
                    <a:pt x="2065019" y="123444"/>
                  </a:lnTo>
                  <a:lnTo>
                    <a:pt x="2055322" y="75384"/>
                  </a:lnTo>
                  <a:lnTo>
                    <a:pt x="2028872" y="36147"/>
                  </a:lnTo>
                  <a:lnTo>
                    <a:pt x="1989635" y="9697"/>
                  </a:lnTo>
                  <a:lnTo>
                    <a:pt x="19415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6008" y="2962655"/>
              <a:ext cx="2065020" cy="741045"/>
            </a:xfrm>
            <a:custGeom>
              <a:avLst/>
              <a:gdLst/>
              <a:ahLst/>
              <a:cxnLst/>
              <a:rect l="l" t="t" r="r" b="b"/>
              <a:pathLst>
                <a:path w="2065020" h="741045">
                  <a:moveTo>
                    <a:pt x="0" y="123444"/>
                  </a:moveTo>
                  <a:lnTo>
                    <a:pt x="9701" y="75384"/>
                  </a:lnTo>
                  <a:lnTo>
                    <a:pt x="36156" y="36147"/>
                  </a:lnTo>
                  <a:lnTo>
                    <a:pt x="75395" y="9697"/>
                  </a:lnTo>
                  <a:lnTo>
                    <a:pt x="123443" y="0"/>
                  </a:lnTo>
                  <a:lnTo>
                    <a:pt x="1941576" y="0"/>
                  </a:lnTo>
                  <a:lnTo>
                    <a:pt x="1989635" y="9697"/>
                  </a:lnTo>
                  <a:lnTo>
                    <a:pt x="2028872" y="36147"/>
                  </a:lnTo>
                  <a:lnTo>
                    <a:pt x="2055322" y="75384"/>
                  </a:lnTo>
                  <a:lnTo>
                    <a:pt x="2065019" y="123444"/>
                  </a:lnTo>
                  <a:lnTo>
                    <a:pt x="2065019" y="617220"/>
                  </a:lnTo>
                  <a:lnTo>
                    <a:pt x="2055322" y="665279"/>
                  </a:lnTo>
                  <a:lnTo>
                    <a:pt x="2028872" y="704516"/>
                  </a:lnTo>
                  <a:lnTo>
                    <a:pt x="1989635" y="730966"/>
                  </a:lnTo>
                  <a:lnTo>
                    <a:pt x="1941576" y="740664"/>
                  </a:lnTo>
                  <a:lnTo>
                    <a:pt x="123443" y="740664"/>
                  </a:lnTo>
                  <a:lnTo>
                    <a:pt x="75395" y="730966"/>
                  </a:lnTo>
                  <a:lnTo>
                    <a:pt x="36156" y="704516"/>
                  </a:lnTo>
                  <a:lnTo>
                    <a:pt x="9701" y="665279"/>
                  </a:lnTo>
                  <a:lnTo>
                    <a:pt x="0" y="617220"/>
                  </a:lnTo>
                  <a:lnTo>
                    <a:pt x="0" y="1234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83360" y="3176143"/>
            <a:ext cx="1551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课后练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数据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19658" y="2015998"/>
            <a:ext cx="2077720" cy="755015"/>
            <a:chOff x="819658" y="2015998"/>
            <a:chExt cx="2077720" cy="755015"/>
          </a:xfrm>
        </p:grpSpPr>
        <p:sp>
          <p:nvSpPr>
            <p:cNvPr id="16" name="object 16"/>
            <p:cNvSpPr/>
            <p:nvPr/>
          </p:nvSpPr>
          <p:spPr>
            <a:xfrm>
              <a:off x="826008" y="2022348"/>
              <a:ext cx="2065020" cy="742315"/>
            </a:xfrm>
            <a:custGeom>
              <a:avLst/>
              <a:gdLst/>
              <a:ahLst/>
              <a:cxnLst/>
              <a:rect l="l" t="t" r="r" b="b"/>
              <a:pathLst>
                <a:path w="2065020" h="742314">
                  <a:moveTo>
                    <a:pt x="1941322" y="0"/>
                  </a:moveTo>
                  <a:lnTo>
                    <a:pt x="123697" y="0"/>
                  </a:lnTo>
                  <a:lnTo>
                    <a:pt x="75550" y="9719"/>
                  </a:lnTo>
                  <a:lnTo>
                    <a:pt x="36231" y="36226"/>
                  </a:lnTo>
                  <a:lnTo>
                    <a:pt x="9721" y="75545"/>
                  </a:lnTo>
                  <a:lnTo>
                    <a:pt x="0" y="123698"/>
                  </a:lnTo>
                  <a:lnTo>
                    <a:pt x="0" y="618489"/>
                  </a:lnTo>
                  <a:lnTo>
                    <a:pt x="9721" y="666642"/>
                  </a:lnTo>
                  <a:lnTo>
                    <a:pt x="36231" y="705961"/>
                  </a:lnTo>
                  <a:lnTo>
                    <a:pt x="75550" y="732468"/>
                  </a:lnTo>
                  <a:lnTo>
                    <a:pt x="123697" y="742188"/>
                  </a:lnTo>
                  <a:lnTo>
                    <a:pt x="1941322" y="742188"/>
                  </a:lnTo>
                  <a:lnTo>
                    <a:pt x="1989474" y="732468"/>
                  </a:lnTo>
                  <a:lnTo>
                    <a:pt x="2028793" y="705961"/>
                  </a:lnTo>
                  <a:lnTo>
                    <a:pt x="2055300" y="666642"/>
                  </a:lnTo>
                  <a:lnTo>
                    <a:pt x="2065019" y="618489"/>
                  </a:lnTo>
                  <a:lnTo>
                    <a:pt x="2065019" y="123698"/>
                  </a:lnTo>
                  <a:lnTo>
                    <a:pt x="2055300" y="75545"/>
                  </a:lnTo>
                  <a:lnTo>
                    <a:pt x="2028793" y="36226"/>
                  </a:lnTo>
                  <a:lnTo>
                    <a:pt x="1989474" y="9719"/>
                  </a:lnTo>
                  <a:lnTo>
                    <a:pt x="19413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26008" y="2022348"/>
              <a:ext cx="2065020" cy="742315"/>
            </a:xfrm>
            <a:custGeom>
              <a:avLst/>
              <a:gdLst/>
              <a:ahLst/>
              <a:cxnLst/>
              <a:rect l="l" t="t" r="r" b="b"/>
              <a:pathLst>
                <a:path w="2065020" h="742314">
                  <a:moveTo>
                    <a:pt x="0" y="123698"/>
                  </a:moveTo>
                  <a:lnTo>
                    <a:pt x="9721" y="75545"/>
                  </a:lnTo>
                  <a:lnTo>
                    <a:pt x="36231" y="36226"/>
                  </a:lnTo>
                  <a:lnTo>
                    <a:pt x="75550" y="9719"/>
                  </a:lnTo>
                  <a:lnTo>
                    <a:pt x="123697" y="0"/>
                  </a:lnTo>
                  <a:lnTo>
                    <a:pt x="1941322" y="0"/>
                  </a:lnTo>
                  <a:lnTo>
                    <a:pt x="1989474" y="9719"/>
                  </a:lnTo>
                  <a:lnTo>
                    <a:pt x="2028793" y="36226"/>
                  </a:lnTo>
                  <a:lnTo>
                    <a:pt x="2055300" y="75545"/>
                  </a:lnTo>
                  <a:lnTo>
                    <a:pt x="2065019" y="123698"/>
                  </a:lnTo>
                  <a:lnTo>
                    <a:pt x="2065019" y="618489"/>
                  </a:lnTo>
                  <a:lnTo>
                    <a:pt x="2055300" y="666642"/>
                  </a:lnTo>
                  <a:lnTo>
                    <a:pt x="2028793" y="705961"/>
                  </a:lnTo>
                  <a:lnTo>
                    <a:pt x="1989474" y="732468"/>
                  </a:lnTo>
                  <a:lnTo>
                    <a:pt x="1941322" y="742188"/>
                  </a:lnTo>
                  <a:lnTo>
                    <a:pt x="123697" y="742188"/>
                  </a:lnTo>
                  <a:lnTo>
                    <a:pt x="75550" y="732468"/>
                  </a:lnTo>
                  <a:lnTo>
                    <a:pt x="36231" y="705961"/>
                  </a:lnTo>
                  <a:lnTo>
                    <a:pt x="9721" y="666642"/>
                  </a:lnTo>
                  <a:lnTo>
                    <a:pt x="0" y="618489"/>
                  </a:lnTo>
                  <a:lnTo>
                    <a:pt x="0" y="1236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83360" y="2216607"/>
            <a:ext cx="155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学前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诊断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29429" y="2015998"/>
            <a:ext cx="4868545" cy="755015"/>
            <a:chOff x="4329429" y="2015998"/>
            <a:chExt cx="4868545" cy="755015"/>
          </a:xfrm>
        </p:grpSpPr>
        <p:sp>
          <p:nvSpPr>
            <p:cNvPr id="20" name="object 20"/>
            <p:cNvSpPr/>
            <p:nvPr/>
          </p:nvSpPr>
          <p:spPr>
            <a:xfrm>
              <a:off x="4335779" y="2022348"/>
              <a:ext cx="4855845" cy="742315"/>
            </a:xfrm>
            <a:custGeom>
              <a:avLst/>
              <a:gdLst/>
              <a:ahLst/>
              <a:cxnLst/>
              <a:rect l="l" t="t" r="r" b="b"/>
              <a:pathLst>
                <a:path w="4855845" h="742314">
                  <a:moveTo>
                    <a:pt x="4731766" y="0"/>
                  </a:moveTo>
                  <a:lnTo>
                    <a:pt x="123698" y="0"/>
                  </a:lnTo>
                  <a:lnTo>
                    <a:pt x="75545" y="9719"/>
                  </a:lnTo>
                  <a:lnTo>
                    <a:pt x="36226" y="36226"/>
                  </a:lnTo>
                  <a:lnTo>
                    <a:pt x="9719" y="75545"/>
                  </a:lnTo>
                  <a:lnTo>
                    <a:pt x="0" y="123698"/>
                  </a:lnTo>
                  <a:lnTo>
                    <a:pt x="0" y="618489"/>
                  </a:lnTo>
                  <a:lnTo>
                    <a:pt x="9719" y="666642"/>
                  </a:lnTo>
                  <a:lnTo>
                    <a:pt x="36226" y="705961"/>
                  </a:lnTo>
                  <a:lnTo>
                    <a:pt x="75545" y="732468"/>
                  </a:lnTo>
                  <a:lnTo>
                    <a:pt x="123698" y="742188"/>
                  </a:lnTo>
                  <a:lnTo>
                    <a:pt x="4731766" y="742188"/>
                  </a:lnTo>
                  <a:lnTo>
                    <a:pt x="4779918" y="732468"/>
                  </a:lnTo>
                  <a:lnTo>
                    <a:pt x="4819237" y="705961"/>
                  </a:lnTo>
                  <a:lnTo>
                    <a:pt x="4845744" y="666642"/>
                  </a:lnTo>
                  <a:lnTo>
                    <a:pt x="4855464" y="618489"/>
                  </a:lnTo>
                  <a:lnTo>
                    <a:pt x="4855464" y="123698"/>
                  </a:lnTo>
                  <a:lnTo>
                    <a:pt x="4845744" y="75545"/>
                  </a:lnTo>
                  <a:lnTo>
                    <a:pt x="4819237" y="36226"/>
                  </a:lnTo>
                  <a:lnTo>
                    <a:pt x="4779918" y="9719"/>
                  </a:lnTo>
                  <a:lnTo>
                    <a:pt x="4731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35779" y="2022348"/>
              <a:ext cx="4855845" cy="742315"/>
            </a:xfrm>
            <a:custGeom>
              <a:avLst/>
              <a:gdLst/>
              <a:ahLst/>
              <a:cxnLst/>
              <a:rect l="l" t="t" r="r" b="b"/>
              <a:pathLst>
                <a:path w="4855845" h="742314">
                  <a:moveTo>
                    <a:pt x="0" y="123698"/>
                  </a:moveTo>
                  <a:lnTo>
                    <a:pt x="9719" y="75545"/>
                  </a:lnTo>
                  <a:lnTo>
                    <a:pt x="36226" y="36226"/>
                  </a:lnTo>
                  <a:lnTo>
                    <a:pt x="75545" y="9719"/>
                  </a:lnTo>
                  <a:lnTo>
                    <a:pt x="123698" y="0"/>
                  </a:lnTo>
                  <a:lnTo>
                    <a:pt x="4731766" y="0"/>
                  </a:lnTo>
                  <a:lnTo>
                    <a:pt x="4779918" y="9719"/>
                  </a:lnTo>
                  <a:lnTo>
                    <a:pt x="4819237" y="36226"/>
                  </a:lnTo>
                  <a:lnTo>
                    <a:pt x="4845744" y="75545"/>
                  </a:lnTo>
                  <a:lnTo>
                    <a:pt x="4855464" y="123698"/>
                  </a:lnTo>
                  <a:lnTo>
                    <a:pt x="4855464" y="618489"/>
                  </a:lnTo>
                  <a:lnTo>
                    <a:pt x="4845744" y="666642"/>
                  </a:lnTo>
                  <a:lnTo>
                    <a:pt x="4819237" y="705961"/>
                  </a:lnTo>
                  <a:lnTo>
                    <a:pt x="4779918" y="732468"/>
                  </a:lnTo>
                  <a:lnTo>
                    <a:pt x="4731766" y="742188"/>
                  </a:lnTo>
                  <a:lnTo>
                    <a:pt x="123698" y="742188"/>
                  </a:lnTo>
                  <a:lnTo>
                    <a:pt x="75545" y="732468"/>
                  </a:lnTo>
                  <a:lnTo>
                    <a:pt x="36226" y="705961"/>
                  </a:lnTo>
                  <a:lnTo>
                    <a:pt x="9719" y="666642"/>
                  </a:lnTo>
                  <a:lnTo>
                    <a:pt x="0" y="618489"/>
                  </a:lnTo>
                  <a:lnTo>
                    <a:pt x="0" y="1236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353939" y="2236419"/>
            <a:ext cx="28213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了解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员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的原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始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状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态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24858" y="3015742"/>
            <a:ext cx="4868545" cy="755015"/>
            <a:chOff x="4324858" y="3015742"/>
            <a:chExt cx="4868545" cy="755015"/>
          </a:xfrm>
        </p:grpSpPr>
        <p:sp>
          <p:nvSpPr>
            <p:cNvPr id="24" name="object 24"/>
            <p:cNvSpPr/>
            <p:nvPr/>
          </p:nvSpPr>
          <p:spPr>
            <a:xfrm>
              <a:off x="4331208" y="3022092"/>
              <a:ext cx="4855845" cy="742315"/>
            </a:xfrm>
            <a:custGeom>
              <a:avLst/>
              <a:gdLst/>
              <a:ahLst/>
              <a:cxnLst/>
              <a:rect l="l" t="t" r="r" b="b"/>
              <a:pathLst>
                <a:path w="4855845" h="742314">
                  <a:moveTo>
                    <a:pt x="4731766" y="0"/>
                  </a:moveTo>
                  <a:lnTo>
                    <a:pt x="123697" y="0"/>
                  </a:lnTo>
                  <a:lnTo>
                    <a:pt x="75545" y="9719"/>
                  </a:lnTo>
                  <a:lnTo>
                    <a:pt x="36226" y="36226"/>
                  </a:lnTo>
                  <a:lnTo>
                    <a:pt x="9719" y="75545"/>
                  </a:lnTo>
                  <a:lnTo>
                    <a:pt x="0" y="123698"/>
                  </a:lnTo>
                  <a:lnTo>
                    <a:pt x="0" y="618490"/>
                  </a:lnTo>
                  <a:lnTo>
                    <a:pt x="9719" y="666642"/>
                  </a:lnTo>
                  <a:lnTo>
                    <a:pt x="36226" y="705961"/>
                  </a:lnTo>
                  <a:lnTo>
                    <a:pt x="75545" y="732468"/>
                  </a:lnTo>
                  <a:lnTo>
                    <a:pt x="123697" y="742188"/>
                  </a:lnTo>
                  <a:lnTo>
                    <a:pt x="4731766" y="742188"/>
                  </a:lnTo>
                  <a:lnTo>
                    <a:pt x="4779918" y="732468"/>
                  </a:lnTo>
                  <a:lnTo>
                    <a:pt x="4819237" y="705961"/>
                  </a:lnTo>
                  <a:lnTo>
                    <a:pt x="4845744" y="666642"/>
                  </a:lnTo>
                  <a:lnTo>
                    <a:pt x="4855464" y="618490"/>
                  </a:lnTo>
                  <a:lnTo>
                    <a:pt x="4855464" y="123698"/>
                  </a:lnTo>
                  <a:lnTo>
                    <a:pt x="4845744" y="75545"/>
                  </a:lnTo>
                  <a:lnTo>
                    <a:pt x="4819237" y="36226"/>
                  </a:lnTo>
                  <a:lnTo>
                    <a:pt x="4779918" y="9719"/>
                  </a:lnTo>
                  <a:lnTo>
                    <a:pt x="4731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331208" y="3022092"/>
              <a:ext cx="4855845" cy="742315"/>
            </a:xfrm>
            <a:custGeom>
              <a:avLst/>
              <a:gdLst/>
              <a:ahLst/>
              <a:cxnLst/>
              <a:rect l="l" t="t" r="r" b="b"/>
              <a:pathLst>
                <a:path w="4855845" h="742314">
                  <a:moveTo>
                    <a:pt x="0" y="123698"/>
                  </a:moveTo>
                  <a:lnTo>
                    <a:pt x="9719" y="75545"/>
                  </a:lnTo>
                  <a:lnTo>
                    <a:pt x="36226" y="36226"/>
                  </a:lnTo>
                  <a:lnTo>
                    <a:pt x="75545" y="9719"/>
                  </a:lnTo>
                  <a:lnTo>
                    <a:pt x="123697" y="0"/>
                  </a:lnTo>
                  <a:lnTo>
                    <a:pt x="4731766" y="0"/>
                  </a:lnTo>
                  <a:lnTo>
                    <a:pt x="4779918" y="9719"/>
                  </a:lnTo>
                  <a:lnTo>
                    <a:pt x="4819237" y="36226"/>
                  </a:lnTo>
                  <a:lnTo>
                    <a:pt x="4845744" y="75545"/>
                  </a:lnTo>
                  <a:lnTo>
                    <a:pt x="4855464" y="123698"/>
                  </a:lnTo>
                  <a:lnTo>
                    <a:pt x="4855464" y="618490"/>
                  </a:lnTo>
                  <a:lnTo>
                    <a:pt x="4845744" y="666642"/>
                  </a:lnTo>
                  <a:lnTo>
                    <a:pt x="4819237" y="705961"/>
                  </a:lnTo>
                  <a:lnTo>
                    <a:pt x="4779918" y="732468"/>
                  </a:lnTo>
                  <a:lnTo>
                    <a:pt x="4731766" y="742188"/>
                  </a:lnTo>
                  <a:lnTo>
                    <a:pt x="123697" y="742188"/>
                  </a:lnTo>
                  <a:lnTo>
                    <a:pt x="75545" y="732468"/>
                  </a:lnTo>
                  <a:lnTo>
                    <a:pt x="36226" y="705961"/>
                  </a:lnTo>
                  <a:lnTo>
                    <a:pt x="9719" y="666642"/>
                  </a:lnTo>
                  <a:lnTo>
                    <a:pt x="0" y="618490"/>
                  </a:lnTo>
                  <a:lnTo>
                    <a:pt x="0" y="1236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350002" y="3236468"/>
            <a:ext cx="2820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了解学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员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知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识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的理解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程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度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324858" y="3974338"/>
            <a:ext cx="4868545" cy="755015"/>
            <a:chOff x="4324858" y="3974338"/>
            <a:chExt cx="4868545" cy="755015"/>
          </a:xfrm>
        </p:grpSpPr>
        <p:sp>
          <p:nvSpPr>
            <p:cNvPr id="28" name="object 28"/>
            <p:cNvSpPr/>
            <p:nvPr/>
          </p:nvSpPr>
          <p:spPr>
            <a:xfrm>
              <a:off x="4331208" y="3980688"/>
              <a:ext cx="4855845" cy="742315"/>
            </a:xfrm>
            <a:custGeom>
              <a:avLst/>
              <a:gdLst/>
              <a:ahLst/>
              <a:cxnLst/>
              <a:rect l="l" t="t" r="r" b="b"/>
              <a:pathLst>
                <a:path w="4855845" h="742314">
                  <a:moveTo>
                    <a:pt x="4731766" y="0"/>
                  </a:moveTo>
                  <a:lnTo>
                    <a:pt x="123697" y="0"/>
                  </a:lnTo>
                  <a:lnTo>
                    <a:pt x="75545" y="9719"/>
                  </a:lnTo>
                  <a:lnTo>
                    <a:pt x="36226" y="36226"/>
                  </a:lnTo>
                  <a:lnTo>
                    <a:pt x="9719" y="75545"/>
                  </a:lnTo>
                  <a:lnTo>
                    <a:pt x="0" y="123698"/>
                  </a:lnTo>
                  <a:lnTo>
                    <a:pt x="0" y="618489"/>
                  </a:lnTo>
                  <a:lnTo>
                    <a:pt x="9719" y="666642"/>
                  </a:lnTo>
                  <a:lnTo>
                    <a:pt x="36226" y="705961"/>
                  </a:lnTo>
                  <a:lnTo>
                    <a:pt x="75545" y="732468"/>
                  </a:lnTo>
                  <a:lnTo>
                    <a:pt x="123697" y="742188"/>
                  </a:lnTo>
                  <a:lnTo>
                    <a:pt x="4731766" y="742188"/>
                  </a:lnTo>
                  <a:lnTo>
                    <a:pt x="4779918" y="732468"/>
                  </a:lnTo>
                  <a:lnTo>
                    <a:pt x="4819237" y="705961"/>
                  </a:lnTo>
                  <a:lnTo>
                    <a:pt x="4845744" y="666642"/>
                  </a:lnTo>
                  <a:lnTo>
                    <a:pt x="4855464" y="618489"/>
                  </a:lnTo>
                  <a:lnTo>
                    <a:pt x="4855464" y="123698"/>
                  </a:lnTo>
                  <a:lnTo>
                    <a:pt x="4845744" y="75545"/>
                  </a:lnTo>
                  <a:lnTo>
                    <a:pt x="4819237" y="36226"/>
                  </a:lnTo>
                  <a:lnTo>
                    <a:pt x="4779918" y="9719"/>
                  </a:lnTo>
                  <a:lnTo>
                    <a:pt x="47317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331208" y="3980688"/>
              <a:ext cx="4855845" cy="742315"/>
            </a:xfrm>
            <a:custGeom>
              <a:avLst/>
              <a:gdLst/>
              <a:ahLst/>
              <a:cxnLst/>
              <a:rect l="l" t="t" r="r" b="b"/>
              <a:pathLst>
                <a:path w="4855845" h="742314">
                  <a:moveTo>
                    <a:pt x="0" y="123698"/>
                  </a:moveTo>
                  <a:lnTo>
                    <a:pt x="9719" y="75545"/>
                  </a:lnTo>
                  <a:lnTo>
                    <a:pt x="36226" y="36226"/>
                  </a:lnTo>
                  <a:lnTo>
                    <a:pt x="75545" y="9719"/>
                  </a:lnTo>
                  <a:lnTo>
                    <a:pt x="123697" y="0"/>
                  </a:lnTo>
                  <a:lnTo>
                    <a:pt x="4731766" y="0"/>
                  </a:lnTo>
                  <a:lnTo>
                    <a:pt x="4779918" y="9719"/>
                  </a:lnTo>
                  <a:lnTo>
                    <a:pt x="4819237" y="36226"/>
                  </a:lnTo>
                  <a:lnTo>
                    <a:pt x="4845744" y="75545"/>
                  </a:lnTo>
                  <a:lnTo>
                    <a:pt x="4855464" y="123698"/>
                  </a:lnTo>
                  <a:lnTo>
                    <a:pt x="4855464" y="618489"/>
                  </a:lnTo>
                  <a:lnTo>
                    <a:pt x="4845744" y="666642"/>
                  </a:lnTo>
                  <a:lnTo>
                    <a:pt x="4819237" y="705961"/>
                  </a:lnTo>
                  <a:lnTo>
                    <a:pt x="4779918" y="732468"/>
                  </a:lnTo>
                  <a:lnTo>
                    <a:pt x="4731766" y="742188"/>
                  </a:lnTo>
                  <a:lnTo>
                    <a:pt x="123697" y="742188"/>
                  </a:lnTo>
                  <a:lnTo>
                    <a:pt x="75545" y="732468"/>
                  </a:lnTo>
                  <a:lnTo>
                    <a:pt x="36226" y="705961"/>
                  </a:lnTo>
                  <a:lnTo>
                    <a:pt x="9719" y="666642"/>
                  </a:lnTo>
                  <a:lnTo>
                    <a:pt x="0" y="618489"/>
                  </a:lnTo>
                  <a:lnTo>
                    <a:pt x="0" y="1236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714494" y="4195064"/>
            <a:ext cx="409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了解学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员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场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景化演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练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中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行为展现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324858" y="4945126"/>
            <a:ext cx="4868545" cy="753745"/>
            <a:chOff x="4324858" y="4945126"/>
            <a:chExt cx="4868545" cy="753745"/>
          </a:xfrm>
        </p:grpSpPr>
        <p:sp>
          <p:nvSpPr>
            <p:cNvPr id="32" name="object 32"/>
            <p:cNvSpPr/>
            <p:nvPr/>
          </p:nvSpPr>
          <p:spPr>
            <a:xfrm>
              <a:off x="4331208" y="4951476"/>
              <a:ext cx="4855845" cy="741045"/>
            </a:xfrm>
            <a:custGeom>
              <a:avLst/>
              <a:gdLst/>
              <a:ahLst/>
              <a:cxnLst/>
              <a:rect l="l" t="t" r="r" b="b"/>
              <a:pathLst>
                <a:path w="4855845" h="741045">
                  <a:moveTo>
                    <a:pt x="4732020" y="0"/>
                  </a:moveTo>
                  <a:lnTo>
                    <a:pt x="123443" y="0"/>
                  </a:lnTo>
                  <a:lnTo>
                    <a:pt x="75384" y="9697"/>
                  </a:lnTo>
                  <a:lnTo>
                    <a:pt x="36147" y="36147"/>
                  </a:lnTo>
                  <a:lnTo>
                    <a:pt x="9697" y="75384"/>
                  </a:lnTo>
                  <a:lnTo>
                    <a:pt x="0" y="123443"/>
                  </a:lnTo>
                  <a:lnTo>
                    <a:pt x="0" y="617220"/>
                  </a:lnTo>
                  <a:lnTo>
                    <a:pt x="9697" y="665268"/>
                  </a:lnTo>
                  <a:lnTo>
                    <a:pt x="36147" y="704507"/>
                  </a:lnTo>
                  <a:lnTo>
                    <a:pt x="75384" y="730962"/>
                  </a:lnTo>
                  <a:lnTo>
                    <a:pt x="123443" y="740664"/>
                  </a:lnTo>
                  <a:lnTo>
                    <a:pt x="4732020" y="740664"/>
                  </a:lnTo>
                  <a:lnTo>
                    <a:pt x="4780079" y="730962"/>
                  </a:lnTo>
                  <a:lnTo>
                    <a:pt x="4819316" y="704507"/>
                  </a:lnTo>
                  <a:lnTo>
                    <a:pt x="4845766" y="665268"/>
                  </a:lnTo>
                  <a:lnTo>
                    <a:pt x="4855464" y="617220"/>
                  </a:lnTo>
                  <a:lnTo>
                    <a:pt x="4855464" y="123443"/>
                  </a:lnTo>
                  <a:lnTo>
                    <a:pt x="4845766" y="75384"/>
                  </a:lnTo>
                  <a:lnTo>
                    <a:pt x="4819316" y="36147"/>
                  </a:lnTo>
                  <a:lnTo>
                    <a:pt x="4780079" y="9697"/>
                  </a:lnTo>
                  <a:lnTo>
                    <a:pt x="4732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331208" y="4951476"/>
              <a:ext cx="4855845" cy="741045"/>
            </a:xfrm>
            <a:custGeom>
              <a:avLst/>
              <a:gdLst/>
              <a:ahLst/>
              <a:cxnLst/>
              <a:rect l="l" t="t" r="r" b="b"/>
              <a:pathLst>
                <a:path w="4855845" h="741045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4732020" y="0"/>
                  </a:lnTo>
                  <a:lnTo>
                    <a:pt x="4780079" y="9697"/>
                  </a:lnTo>
                  <a:lnTo>
                    <a:pt x="4819316" y="36147"/>
                  </a:lnTo>
                  <a:lnTo>
                    <a:pt x="4845766" y="75384"/>
                  </a:lnTo>
                  <a:lnTo>
                    <a:pt x="4855464" y="123443"/>
                  </a:lnTo>
                  <a:lnTo>
                    <a:pt x="4855464" y="617220"/>
                  </a:lnTo>
                  <a:lnTo>
                    <a:pt x="4845766" y="665268"/>
                  </a:lnTo>
                  <a:lnTo>
                    <a:pt x="4819316" y="704507"/>
                  </a:lnTo>
                  <a:lnTo>
                    <a:pt x="4780079" y="730962"/>
                  </a:lnTo>
                  <a:lnTo>
                    <a:pt x="4732020" y="740664"/>
                  </a:lnTo>
                  <a:lnTo>
                    <a:pt x="123443" y="740664"/>
                  </a:lnTo>
                  <a:lnTo>
                    <a:pt x="75384" y="730962"/>
                  </a:lnTo>
                  <a:lnTo>
                    <a:pt x="36147" y="704507"/>
                  </a:lnTo>
                  <a:lnTo>
                    <a:pt x="9697" y="665268"/>
                  </a:lnTo>
                  <a:lnTo>
                    <a:pt x="0" y="617220"/>
                  </a:lnTo>
                  <a:lnTo>
                    <a:pt x="0" y="12344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5350002" y="5165547"/>
            <a:ext cx="28213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学习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效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果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评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估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，前</a:t>
            </a:r>
            <a:r>
              <a:rPr sz="2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后</a:t>
            </a:r>
            <a:r>
              <a:rPr sz="20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对</a:t>
            </a:r>
            <a:r>
              <a:rPr sz="2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比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279394" y="3215385"/>
            <a:ext cx="663575" cy="353060"/>
            <a:chOff x="3279394" y="3215385"/>
            <a:chExt cx="663575" cy="353060"/>
          </a:xfrm>
        </p:grpSpPr>
        <p:sp>
          <p:nvSpPr>
            <p:cNvPr id="36" name="object 36"/>
            <p:cNvSpPr/>
            <p:nvPr/>
          </p:nvSpPr>
          <p:spPr>
            <a:xfrm>
              <a:off x="3285744" y="3221735"/>
              <a:ext cx="650875" cy="340360"/>
            </a:xfrm>
            <a:custGeom>
              <a:avLst/>
              <a:gdLst/>
              <a:ahLst/>
              <a:cxnLst/>
              <a:rect l="l" t="t" r="r" b="b"/>
              <a:pathLst>
                <a:path w="650875" h="340360">
                  <a:moveTo>
                    <a:pt x="480821" y="0"/>
                  </a:moveTo>
                  <a:lnTo>
                    <a:pt x="480821" y="84962"/>
                  </a:lnTo>
                  <a:lnTo>
                    <a:pt x="0" y="84962"/>
                  </a:lnTo>
                  <a:lnTo>
                    <a:pt x="0" y="254888"/>
                  </a:lnTo>
                  <a:lnTo>
                    <a:pt x="480821" y="254888"/>
                  </a:lnTo>
                  <a:lnTo>
                    <a:pt x="480821" y="339851"/>
                  </a:lnTo>
                  <a:lnTo>
                    <a:pt x="650747" y="169925"/>
                  </a:lnTo>
                  <a:lnTo>
                    <a:pt x="48082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285744" y="3221735"/>
              <a:ext cx="650875" cy="340360"/>
            </a:xfrm>
            <a:custGeom>
              <a:avLst/>
              <a:gdLst/>
              <a:ahLst/>
              <a:cxnLst/>
              <a:rect l="l" t="t" r="r" b="b"/>
              <a:pathLst>
                <a:path w="650875" h="340360">
                  <a:moveTo>
                    <a:pt x="0" y="84962"/>
                  </a:moveTo>
                  <a:lnTo>
                    <a:pt x="480821" y="84962"/>
                  </a:lnTo>
                  <a:lnTo>
                    <a:pt x="480821" y="0"/>
                  </a:lnTo>
                  <a:lnTo>
                    <a:pt x="650747" y="169925"/>
                  </a:lnTo>
                  <a:lnTo>
                    <a:pt x="480821" y="339851"/>
                  </a:lnTo>
                  <a:lnTo>
                    <a:pt x="480821" y="254888"/>
                  </a:lnTo>
                  <a:lnTo>
                    <a:pt x="0" y="254888"/>
                  </a:lnTo>
                  <a:lnTo>
                    <a:pt x="0" y="8496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3279394" y="2217166"/>
            <a:ext cx="663575" cy="353060"/>
            <a:chOff x="3279394" y="2217166"/>
            <a:chExt cx="663575" cy="353060"/>
          </a:xfrm>
        </p:grpSpPr>
        <p:sp>
          <p:nvSpPr>
            <p:cNvPr id="39" name="object 39"/>
            <p:cNvSpPr/>
            <p:nvPr/>
          </p:nvSpPr>
          <p:spPr>
            <a:xfrm>
              <a:off x="3285744" y="2223516"/>
              <a:ext cx="650875" cy="340360"/>
            </a:xfrm>
            <a:custGeom>
              <a:avLst/>
              <a:gdLst/>
              <a:ahLst/>
              <a:cxnLst/>
              <a:rect l="l" t="t" r="r" b="b"/>
              <a:pathLst>
                <a:path w="650875" h="340360">
                  <a:moveTo>
                    <a:pt x="480821" y="0"/>
                  </a:moveTo>
                  <a:lnTo>
                    <a:pt x="480821" y="84962"/>
                  </a:lnTo>
                  <a:lnTo>
                    <a:pt x="0" y="84962"/>
                  </a:lnTo>
                  <a:lnTo>
                    <a:pt x="0" y="254888"/>
                  </a:lnTo>
                  <a:lnTo>
                    <a:pt x="480821" y="254888"/>
                  </a:lnTo>
                  <a:lnTo>
                    <a:pt x="480821" y="339851"/>
                  </a:lnTo>
                  <a:lnTo>
                    <a:pt x="650747" y="169925"/>
                  </a:lnTo>
                  <a:lnTo>
                    <a:pt x="48082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285744" y="2223516"/>
              <a:ext cx="650875" cy="340360"/>
            </a:xfrm>
            <a:custGeom>
              <a:avLst/>
              <a:gdLst/>
              <a:ahLst/>
              <a:cxnLst/>
              <a:rect l="l" t="t" r="r" b="b"/>
              <a:pathLst>
                <a:path w="650875" h="340360">
                  <a:moveTo>
                    <a:pt x="0" y="84962"/>
                  </a:moveTo>
                  <a:lnTo>
                    <a:pt x="480821" y="84962"/>
                  </a:lnTo>
                  <a:lnTo>
                    <a:pt x="480821" y="0"/>
                  </a:lnTo>
                  <a:lnTo>
                    <a:pt x="650747" y="169925"/>
                  </a:lnTo>
                  <a:lnTo>
                    <a:pt x="480821" y="339851"/>
                  </a:lnTo>
                  <a:lnTo>
                    <a:pt x="480821" y="254888"/>
                  </a:lnTo>
                  <a:lnTo>
                    <a:pt x="0" y="254888"/>
                  </a:lnTo>
                  <a:lnTo>
                    <a:pt x="0" y="8496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/>
          <p:cNvGrpSpPr/>
          <p:nvPr/>
        </p:nvGrpSpPr>
        <p:grpSpPr>
          <a:xfrm>
            <a:off x="3279394" y="4146550"/>
            <a:ext cx="663575" cy="353060"/>
            <a:chOff x="3279394" y="4146550"/>
            <a:chExt cx="663575" cy="353060"/>
          </a:xfrm>
        </p:grpSpPr>
        <p:sp>
          <p:nvSpPr>
            <p:cNvPr id="42" name="object 42"/>
            <p:cNvSpPr/>
            <p:nvPr/>
          </p:nvSpPr>
          <p:spPr>
            <a:xfrm>
              <a:off x="3285744" y="4152900"/>
              <a:ext cx="650875" cy="340360"/>
            </a:xfrm>
            <a:custGeom>
              <a:avLst/>
              <a:gdLst/>
              <a:ahLst/>
              <a:cxnLst/>
              <a:rect l="l" t="t" r="r" b="b"/>
              <a:pathLst>
                <a:path w="650875" h="340360">
                  <a:moveTo>
                    <a:pt x="480821" y="0"/>
                  </a:moveTo>
                  <a:lnTo>
                    <a:pt x="480821" y="84962"/>
                  </a:lnTo>
                  <a:lnTo>
                    <a:pt x="0" y="84962"/>
                  </a:lnTo>
                  <a:lnTo>
                    <a:pt x="0" y="254888"/>
                  </a:lnTo>
                  <a:lnTo>
                    <a:pt x="480821" y="254888"/>
                  </a:lnTo>
                  <a:lnTo>
                    <a:pt x="480821" y="339851"/>
                  </a:lnTo>
                  <a:lnTo>
                    <a:pt x="650747" y="169925"/>
                  </a:lnTo>
                  <a:lnTo>
                    <a:pt x="48082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285744" y="4152900"/>
              <a:ext cx="650875" cy="340360"/>
            </a:xfrm>
            <a:custGeom>
              <a:avLst/>
              <a:gdLst/>
              <a:ahLst/>
              <a:cxnLst/>
              <a:rect l="l" t="t" r="r" b="b"/>
              <a:pathLst>
                <a:path w="650875" h="340360">
                  <a:moveTo>
                    <a:pt x="0" y="84962"/>
                  </a:moveTo>
                  <a:lnTo>
                    <a:pt x="480821" y="84962"/>
                  </a:lnTo>
                  <a:lnTo>
                    <a:pt x="480821" y="0"/>
                  </a:lnTo>
                  <a:lnTo>
                    <a:pt x="650747" y="169925"/>
                  </a:lnTo>
                  <a:lnTo>
                    <a:pt x="480821" y="339851"/>
                  </a:lnTo>
                  <a:lnTo>
                    <a:pt x="480821" y="254888"/>
                  </a:lnTo>
                  <a:lnTo>
                    <a:pt x="0" y="254888"/>
                  </a:lnTo>
                  <a:lnTo>
                    <a:pt x="0" y="8496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3279394" y="5131053"/>
            <a:ext cx="663575" cy="353060"/>
            <a:chOff x="3279394" y="5131053"/>
            <a:chExt cx="663575" cy="353060"/>
          </a:xfrm>
        </p:grpSpPr>
        <p:sp>
          <p:nvSpPr>
            <p:cNvPr id="45" name="object 45"/>
            <p:cNvSpPr/>
            <p:nvPr/>
          </p:nvSpPr>
          <p:spPr>
            <a:xfrm>
              <a:off x="3285744" y="5137403"/>
              <a:ext cx="650875" cy="340360"/>
            </a:xfrm>
            <a:custGeom>
              <a:avLst/>
              <a:gdLst/>
              <a:ahLst/>
              <a:cxnLst/>
              <a:rect l="l" t="t" r="r" b="b"/>
              <a:pathLst>
                <a:path w="650875" h="340360">
                  <a:moveTo>
                    <a:pt x="480821" y="0"/>
                  </a:moveTo>
                  <a:lnTo>
                    <a:pt x="480821" y="84963"/>
                  </a:lnTo>
                  <a:lnTo>
                    <a:pt x="0" y="84963"/>
                  </a:lnTo>
                  <a:lnTo>
                    <a:pt x="0" y="254889"/>
                  </a:lnTo>
                  <a:lnTo>
                    <a:pt x="480821" y="254889"/>
                  </a:lnTo>
                  <a:lnTo>
                    <a:pt x="480821" y="339852"/>
                  </a:lnTo>
                  <a:lnTo>
                    <a:pt x="650747" y="169926"/>
                  </a:lnTo>
                  <a:lnTo>
                    <a:pt x="48082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285744" y="5137403"/>
              <a:ext cx="650875" cy="340360"/>
            </a:xfrm>
            <a:custGeom>
              <a:avLst/>
              <a:gdLst/>
              <a:ahLst/>
              <a:cxnLst/>
              <a:rect l="l" t="t" r="r" b="b"/>
              <a:pathLst>
                <a:path w="650875" h="340360">
                  <a:moveTo>
                    <a:pt x="0" y="84963"/>
                  </a:moveTo>
                  <a:lnTo>
                    <a:pt x="480821" y="84963"/>
                  </a:lnTo>
                  <a:lnTo>
                    <a:pt x="480821" y="0"/>
                  </a:lnTo>
                  <a:lnTo>
                    <a:pt x="650747" y="169926"/>
                  </a:lnTo>
                  <a:lnTo>
                    <a:pt x="480821" y="339852"/>
                  </a:lnTo>
                  <a:lnTo>
                    <a:pt x="480821" y="254889"/>
                  </a:lnTo>
                  <a:lnTo>
                    <a:pt x="0" y="254889"/>
                  </a:lnTo>
                  <a:lnTo>
                    <a:pt x="0" y="849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1231188" y="288112"/>
            <a:ext cx="828357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掌握线上学</a:t>
            </a:r>
            <a:r>
              <a:rPr spc="-5" dirty="0">
                <a:solidFill>
                  <a:srgbClr val="FFFFFF"/>
                </a:solidFill>
              </a:rPr>
              <a:t>习</a:t>
            </a:r>
            <a:r>
              <a:rPr spc="-10" dirty="0">
                <a:solidFill>
                  <a:srgbClr val="FFFFFF"/>
                </a:solidFill>
              </a:rPr>
              <a:t>“数据闭</a:t>
            </a:r>
            <a:r>
              <a:rPr spc="-5" dirty="0">
                <a:solidFill>
                  <a:srgbClr val="FFFFFF"/>
                </a:solidFill>
              </a:rPr>
              <a:t>环</a:t>
            </a:r>
            <a:r>
              <a:rPr spc="-15" dirty="0">
                <a:solidFill>
                  <a:srgbClr val="FFFFFF"/>
                </a:solidFill>
              </a:rPr>
              <a:t>”</a:t>
            </a:r>
            <a:endParaRPr spc="-15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FFFFFF"/>
                </a:solidFill>
              </a:rPr>
              <a:t>打开数字化“黑箱”，追踪所有学习痕迹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392918" y="223545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精准引导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392918" y="318947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过程干预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392918" y="516458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回顾指引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9511030" y="4148073"/>
            <a:ext cx="665480" cy="353060"/>
            <a:chOff x="9511030" y="4148073"/>
            <a:chExt cx="665480" cy="353060"/>
          </a:xfrm>
        </p:grpSpPr>
        <p:sp>
          <p:nvSpPr>
            <p:cNvPr id="52" name="object 52"/>
            <p:cNvSpPr/>
            <p:nvPr/>
          </p:nvSpPr>
          <p:spPr>
            <a:xfrm>
              <a:off x="9517380" y="4154423"/>
              <a:ext cx="652780" cy="340360"/>
            </a:xfrm>
            <a:custGeom>
              <a:avLst/>
              <a:gdLst/>
              <a:ahLst/>
              <a:cxnLst/>
              <a:rect l="l" t="t" r="r" b="b"/>
              <a:pathLst>
                <a:path w="652779" h="340360">
                  <a:moveTo>
                    <a:pt x="169925" y="0"/>
                  </a:moveTo>
                  <a:lnTo>
                    <a:pt x="0" y="169925"/>
                  </a:lnTo>
                  <a:lnTo>
                    <a:pt x="169925" y="339851"/>
                  </a:lnTo>
                  <a:lnTo>
                    <a:pt x="169925" y="254888"/>
                  </a:lnTo>
                  <a:lnTo>
                    <a:pt x="652272" y="254888"/>
                  </a:lnTo>
                  <a:lnTo>
                    <a:pt x="652272" y="84962"/>
                  </a:lnTo>
                  <a:lnTo>
                    <a:pt x="169925" y="84962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517380" y="4154423"/>
              <a:ext cx="652780" cy="340360"/>
            </a:xfrm>
            <a:custGeom>
              <a:avLst/>
              <a:gdLst/>
              <a:ahLst/>
              <a:cxnLst/>
              <a:rect l="l" t="t" r="r" b="b"/>
              <a:pathLst>
                <a:path w="652779" h="340360">
                  <a:moveTo>
                    <a:pt x="652272" y="254888"/>
                  </a:moveTo>
                  <a:lnTo>
                    <a:pt x="169925" y="254888"/>
                  </a:lnTo>
                  <a:lnTo>
                    <a:pt x="169925" y="339851"/>
                  </a:lnTo>
                  <a:lnTo>
                    <a:pt x="0" y="169925"/>
                  </a:lnTo>
                  <a:lnTo>
                    <a:pt x="169925" y="0"/>
                  </a:lnTo>
                  <a:lnTo>
                    <a:pt x="169925" y="84962"/>
                  </a:lnTo>
                  <a:lnTo>
                    <a:pt x="652272" y="84962"/>
                  </a:lnTo>
                  <a:lnTo>
                    <a:pt x="652272" y="2548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/>
          <p:cNvGrpSpPr/>
          <p:nvPr/>
        </p:nvGrpSpPr>
        <p:grpSpPr>
          <a:xfrm>
            <a:off x="9511030" y="5146294"/>
            <a:ext cx="665480" cy="353060"/>
            <a:chOff x="9511030" y="5146294"/>
            <a:chExt cx="665480" cy="353060"/>
          </a:xfrm>
        </p:grpSpPr>
        <p:sp>
          <p:nvSpPr>
            <p:cNvPr id="55" name="object 55"/>
            <p:cNvSpPr/>
            <p:nvPr/>
          </p:nvSpPr>
          <p:spPr>
            <a:xfrm>
              <a:off x="9517380" y="5152644"/>
              <a:ext cx="652780" cy="340360"/>
            </a:xfrm>
            <a:custGeom>
              <a:avLst/>
              <a:gdLst/>
              <a:ahLst/>
              <a:cxnLst/>
              <a:rect l="l" t="t" r="r" b="b"/>
              <a:pathLst>
                <a:path w="652779" h="340360">
                  <a:moveTo>
                    <a:pt x="169925" y="0"/>
                  </a:moveTo>
                  <a:lnTo>
                    <a:pt x="0" y="169925"/>
                  </a:lnTo>
                  <a:lnTo>
                    <a:pt x="169925" y="339851"/>
                  </a:lnTo>
                  <a:lnTo>
                    <a:pt x="169925" y="254888"/>
                  </a:lnTo>
                  <a:lnTo>
                    <a:pt x="652272" y="254888"/>
                  </a:lnTo>
                  <a:lnTo>
                    <a:pt x="652272" y="84962"/>
                  </a:lnTo>
                  <a:lnTo>
                    <a:pt x="169925" y="84962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517380" y="5152644"/>
              <a:ext cx="652780" cy="340360"/>
            </a:xfrm>
            <a:custGeom>
              <a:avLst/>
              <a:gdLst/>
              <a:ahLst/>
              <a:cxnLst/>
              <a:rect l="l" t="t" r="r" b="b"/>
              <a:pathLst>
                <a:path w="652779" h="340360">
                  <a:moveTo>
                    <a:pt x="652272" y="254888"/>
                  </a:moveTo>
                  <a:lnTo>
                    <a:pt x="169925" y="254888"/>
                  </a:lnTo>
                  <a:lnTo>
                    <a:pt x="169925" y="339851"/>
                  </a:lnTo>
                  <a:lnTo>
                    <a:pt x="0" y="169925"/>
                  </a:lnTo>
                  <a:lnTo>
                    <a:pt x="169925" y="0"/>
                  </a:lnTo>
                  <a:lnTo>
                    <a:pt x="169925" y="84962"/>
                  </a:lnTo>
                  <a:lnTo>
                    <a:pt x="652272" y="84962"/>
                  </a:lnTo>
                  <a:lnTo>
                    <a:pt x="652272" y="2548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/>
          <p:cNvGrpSpPr/>
          <p:nvPr/>
        </p:nvGrpSpPr>
        <p:grpSpPr>
          <a:xfrm>
            <a:off x="9511030" y="3216910"/>
            <a:ext cx="665480" cy="353060"/>
            <a:chOff x="9511030" y="3216910"/>
            <a:chExt cx="665480" cy="353060"/>
          </a:xfrm>
        </p:grpSpPr>
        <p:sp>
          <p:nvSpPr>
            <p:cNvPr id="58" name="object 58"/>
            <p:cNvSpPr/>
            <p:nvPr/>
          </p:nvSpPr>
          <p:spPr>
            <a:xfrm>
              <a:off x="9517380" y="3223260"/>
              <a:ext cx="652780" cy="340360"/>
            </a:xfrm>
            <a:custGeom>
              <a:avLst/>
              <a:gdLst/>
              <a:ahLst/>
              <a:cxnLst/>
              <a:rect l="l" t="t" r="r" b="b"/>
              <a:pathLst>
                <a:path w="652779" h="340360">
                  <a:moveTo>
                    <a:pt x="169925" y="0"/>
                  </a:moveTo>
                  <a:lnTo>
                    <a:pt x="0" y="169925"/>
                  </a:lnTo>
                  <a:lnTo>
                    <a:pt x="169925" y="339851"/>
                  </a:lnTo>
                  <a:lnTo>
                    <a:pt x="169925" y="254888"/>
                  </a:lnTo>
                  <a:lnTo>
                    <a:pt x="652272" y="254888"/>
                  </a:lnTo>
                  <a:lnTo>
                    <a:pt x="652272" y="84962"/>
                  </a:lnTo>
                  <a:lnTo>
                    <a:pt x="169925" y="84962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9517380" y="3223260"/>
              <a:ext cx="652780" cy="340360"/>
            </a:xfrm>
            <a:custGeom>
              <a:avLst/>
              <a:gdLst/>
              <a:ahLst/>
              <a:cxnLst/>
              <a:rect l="l" t="t" r="r" b="b"/>
              <a:pathLst>
                <a:path w="652779" h="340360">
                  <a:moveTo>
                    <a:pt x="652272" y="254888"/>
                  </a:moveTo>
                  <a:lnTo>
                    <a:pt x="169925" y="254888"/>
                  </a:lnTo>
                  <a:lnTo>
                    <a:pt x="169925" y="339851"/>
                  </a:lnTo>
                  <a:lnTo>
                    <a:pt x="0" y="169925"/>
                  </a:lnTo>
                  <a:lnTo>
                    <a:pt x="169925" y="0"/>
                  </a:lnTo>
                  <a:lnTo>
                    <a:pt x="169925" y="84962"/>
                  </a:lnTo>
                  <a:lnTo>
                    <a:pt x="652272" y="84962"/>
                  </a:lnTo>
                  <a:lnTo>
                    <a:pt x="652272" y="2548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/>
          <p:cNvGrpSpPr/>
          <p:nvPr/>
        </p:nvGrpSpPr>
        <p:grpSpPr>
          <a:xfrm>
            <a:off x="9511030" y="2232405"/>
            <a:ext cx="665480" cy="353060"/>
            <a:chOff x="9511030" y="2232405"/>
            <a:chExt cx="665480" cy="353060"/>
          </a:xfrm>
        </p:grpSpPr>
        <p:sp>
          <p:nvSpPr>
            <p:cNvPr id="61" name="object 61"/>
            <p:cNvSpPr/>
            <p:nvPr/>
          </p:nvSpPr>
          <p:spPr>
            <a:xfrm>
              <a:off x="9517380" y="2238755"/>
              <a:ext cx="652780" cy="340360"/>
            </a:xfrm>
            <a:custGeom>
              <a:avLst/>
              <a:gdLst/>
              <a:ahLst/>
              <a:cxnLst/>
              <a:rect l="l" t="t" r="r" b="b"/>
              <a:pathLst>
                <a:path w="652779" h="340360">
                  <a:moveTo>
                    <a:pt x="169925" y="0"/>
                  </a:moveTo>
                  <a:lnTo>
                    <a:pt x="0" y="169926"/>
                  </a:lnTo>
                  <a:lnTo>
                    <a:pt x="169925" y="339852"/>
                  </a:lnTo>
                  <a:lnTo>
                    <a:pt x="169925" y="254889"/>
                  </a:lnTo>
                  <a:lnTo>
                    <a:pt x="652272" y="254889"/>
                  </a:lnTo>
                  <a:lnTo>
                    <a:pt x="652272" y="84963"/>
                  </a:lnTo>
                  <a:lnTo>
                    <a:pt x="169925" y="84963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9517380" y="2238755"/>
              <a:ext cx="652780" cy="340360"/>
            </a:xfrm>
            <a:custGeom>
              <a:avLst/>
              <a:gdLst/>
              <a:ahLst/>
              <a:cxnLst/>
              <a:rect l="l" t="t" r="r" b="b"/>
              <a:pathLst>
                <a:path w="652779" h="340360">
                  <a:moveTo>
                    <a:pt x="652272" y="254889"/>
                  </a:moveTo>
                  <a:lnTo>
                    <a:pt x="169925" y="254889"/>
                  </a:lnTo>
                  <a:lnTo>
                    <a:pt x="169925" y="339852"/>
                  </a:lnTo>
                  <a:lnTo>
                    <a:pt x="0" y="169926"/>
                  </a:lnTo>
                  <a:lnTo>
                    <a:pt x="169925" y="0"/>
                  </a:lnTo>
                  <a:lnTo>
                    <a:pt x="169925" y="84963"/>
                  </a:lnTo>
                  <a:lnTo>
                    <a:pt x="652272" y="84963"/>
                  </a:lnTo>
                  <a:lnTo>
                    <a:pt x="652272" y="25488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10392918" y="417702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行为分析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37076" y="3573779"/>
            <a:ext cx="3416935" cy="797560"/>
          </a:xfrm>
          <a:custGeom>
            <a:avLst/>
            <a:gdLst/>
            <a:ahLst/>
            <a:cxnLst/>
            <a:rect l="l" t="t" r="r" b="b"/>
            <a:pathLst>
              <a:path w="3416934" h="797560">
                <a:moveTo>
                  <a:pt x="2926333" y="0"/>
                </a:moveTo>
                <a:lnTo>
                  <a:pt x="490474" y="0"/>
                </a:lnTo>
                <a:lnTo>
                  <a:pt x="0" y="797052"/>
                </a:lnTo>
                <a:lnTo>
                  <a:pt x="3416807" y="797052"/>
                </a:lnTo>
                <a:lnTo>
                  <a:pt x="292633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46979" y="3807967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JhengHei" panose="020B0604030504040204" charset="-120"/>
                <a:cs typeface="Microsoft JhengHei" panose="020B0604030504040204" charset="-120"/>
              </a:rPr>
              <a:t>结合业务分析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9396" y="4532376"/>
            <a:ext cx="4346575" cy="794385"/>
          </a:xfrm>
          <a:custGeom>
            <a:avLst/>
            <a:gdLst/>
            <a:ahLst/>
            <a:cxnLst/>
            <a:rect l="l" t="t" r="r" b="b"/>
            <a:pathLst>
              <a:path w="4346575" h="794385">
                <a:moveTo>
                  <a:pt x="3884422" y="0"/>
                </a:moveTo>
                <a:lnTo>
                  <a:pt x="462025" y="0"/>
                </a:lnTo>
                <a:lnTo>
                  <a:pt x="0" y="794004"/>
                </a:lnTo>
                <a:lnTo>
                  <a:pt x="4346448" y="794004"/>
                </a:lnTo>
                <a:lnTo>
                  <a:pt x="388442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10709" y="4765675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JhengHei" panose="020B0604030504040204" charset="-120"/>
                <a:cs typeface="Microsoft JhengHei" panose="020B0604030504040204" charset="-120"/>
              </a:rPr>
              <a:t>多维度交叉分析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3148" y="1485899"/>
            <a:ext cx="2219325" cy="1940560"/>
          </a:xfrm>
          <a:custGeom>
            <a:avLst/>
            <a:gdLst/>
            <a:ahLst/>
            <a:cxnLst/>
            <a:rect l="l" t="t" r="r" b="b"/>
            <a:pathLst>
              <a:path w="2219325" h="1940560">
                <a:moveTo>
                  <a:pt x="2218944" y="1940052"/>
                </a:moveTo>
                <a:lnTo>
                  <a:pt x="1925078" y="1429512"/>
                </a:lnTo>
                <a:lnTo>
                  <a:pt x="1927847" y="1429512"/>
                </a:lnTo>
                <a:lnTo>
                  <a:pt x="1116203" y="0"/>
                </a:lnTo>
                <a:lnTo>
                  <a:pt x="291084" y="1429512"/>
                </a:lnTo>
                <a:lnTo>
                  <a:pt x="293852" y="1429512"/>
                </a:lnTo>
                <a:lnTo>
                  <a:pt x="0" y="1940052"/>
                </a:lnTo>
                <a:lnTo>
                  <a:pt x="2218944" y="194005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59251" y="5477255"/>
            <a:ext cx="5172710" cy="706120"/>
          </a:xfrm>
          <a:custGeom>
            <a:avLst/>
            <a:gdLst/>
            <a:ahLst/>
            <a:cxnLst/>
            <a:rect l="l" t="t" r="r" b="b"/>
            <a:pathLst>
              <a:path w="5172709" h="706120">
                <a:moveTo>
                  <a:pt x="4803013" y="0"/>
                </a:moveTo>
                <a:lnTo>
                  <a:pt x="369443" y="0"/>
                </a:lnTo>
                <a:lnTo>
                  <a:pt x="0" y="705612"/>
                </a:lnTo>
                <a:lnTo>
                  <a:pt x="5172456" y="705612"/>
                </a:lnTo>
                <a:lnTo>
                  <a:pt x="480301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61915" y="5666638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JhengHei" panose="020B0604030504040204" charset="-120"/>
                <a:cs typeface="Microsoft JhengHei" panose="020B0604030504040204" charset="-120"/>
              </a:rPr>
              <a:t>描述性分析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8290" y="2376296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JhengHei" panose="020B0604030504040204" charset="-120"/>
                <a:cs typeface="Microsoft JhengHei" panose="020B0604030504040204" charset="-120"/>
              </a:rPr>
              <a:t>预测性 分析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31188" y="288112"/>
            <a:ext cx="736536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企业未必即刻数字化</a:t>
            </a:r>
            <a:endParaRPr spc="-10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FFFFFF"/>
                </a:solidFill>
              </a:rPr>
              <a:t>“人才发展</a:t>
            </a:r>
            <a:r>
              <a:rPr dirty="0">
                <a:solidFill>
                  <a:srgbClr val="FFFFFF"/>
                </a:solidFill>
              </a:rPr>
              <a:t>官</a:t>
            </a:r>
            <a:r>
              <a:rPr spc="-5" dirty="0">
                <a:solidFill>
                  <a:srgbClr val="FFFFFF"/>
                </a:solidFill>
              </a:rPr>
              <a:t>”却需先有数字化思维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04504" y="5247132"/>
            <a:ext cx="3161030" cy="935990"/>
          </a:xfrm>
          <a:custGeom>
            <a:avLst/>
            <a:gdLst/>
            <a:ahLst/>
            <a:cxnLst/>
            <a:rect l="l" t="t" r="r" b="b"/>
            <a:pathLst>
              <a:path w="3161029" h="935989">
                <a:moveTo>
                  <a:pt x="3160776" y="0"/>
                </a:moveTo>
                <a:lnTo>
                  <a:pt x="274193" y="0"/>
                </a:lnTo>
                <a:lnTo>
                  <a:pt x="274193" y="278511"/>
                </a:lnTo>
                <a:lnTo>
                  <a:pt x="0" y="462292"/>
                </a:lnTo>
                <a:lnTo>
                  <a:pt x="274193" y="646099"/>
                </a:lnTo>
                <a:lnTo>
                  <a:pt x="274193" y="935736"/>
                </a:lnTo>
                <a:lnTo>
                  <a:pt x="3160776" y="935736"/>
                </a:lnTo>
                <a:lnTo>
                  <a:pt x="316077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845167" y="5425236"/>
            <a:ext cx="185420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把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握学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发展现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状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， 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用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据</a:t>
            </a:r>
            <a:r>
              <a:rPr sz="1600" spc="-15" dirty="0">
                <a:latin typeface="黑体" panose="02010609060101010101" charset="-122"/>
                <a:cs typeface="黑体" panose="02010609060101010101" charset="-122"/>
              </a:rPr>
              <a:t>+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事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实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说话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86085" y="5391911"/>
            <a:ext cx="559435" cy="609600"/>
          </a:xfrm>
          <a:custGeom>
            <a:avLst/>
            <a:gdLst/>
            <a:ahLst/>
            <a:cxnLst/>
            <a:rect l="l" t="t" r="r" b="b"/>
            <a:pathLst>
              <a:path w="559434" h="609600">
                <a:moveTo>
                  <a:pt x="305055" y="0"/>
                </a:moveTo>
                <a:lnTo>
                  <a:pt x="259411" y="4842"/>
                </a:lnTo>
                <a:lnTo>
                  <a:pt x="216607" y="17495"/>
                </a:lnTo>
                <a:lnTo>
                  <a:pt x="177378" y="37183"/>
                </a:lnTo>
                <a:lnTo>
                  <a:pt x="142458" y="63128"/>
                </a:lnTo>
                <a:lnTo>
                  <a:pt x="112580" y="94551"/>
                </a:lnTo>
                <a:lnTo>
                  <a:pt x="88478" y="130676"/>
                </a:lnTo>
                <a:lnTo>
                  <a:pt x="70886" y="170725"/>
                </a:lnTo>
                <a:lnTo>
                  <a:pt x="60538" y="213921"/>
                </a:lnTo>
                <a:lnTo>
                  <a:pt x="58167" y="259486"/>
                </a:lnTo>
                <a:lnTo>
                  <a:pt x="58040" y="279133"/>
                </a:lnTo>
                <a:lnTo>
                  <a:pt x="2414" y="369316"/>
                </a:lnTo>
                <a:lnTo>
                  <a:pt x="0" y="377495"/>
                </a:lnTo>
                <a:lnTo>
                  <a:pt x="2049" y="385286"/>
                </a:lnTo>
                <a:lnTo>
                  <a:pt x="7647" y="391115"/>
                </a:lnTo>
                <a:lnTo>
                  <a:pt x="15876" y="393407"/>
                </a:lnTo>
                <a:lnTo>
                  <a:pt x="58040" y="393407"/>
                </a:lnTo>
                <a:lnTo>
                  <a:pt x="58040" y="462673"/>
                </a:lnTo>
                <a:lnTo>
                  <a:pt x="62384" y="484129"/>
                </a:lnTo>
                <a:lnTo>
                  <a:pt x="74217" y="501662"/>
                </a:lnTo>
                <a:lnTo>
                  <a:pt x="91741" y="513490"/>
                </a:lnTo>
                <a:lnTo>
                  <a:pt x="113158" y="517829"/>
                </a:lnTo>
                <a:lnTo>
                  <a:pt x="204979" y="517829"/>
                </a:lnTo>
                <a:lnTo>
                  <a:pt x="204979" y="602462"/>
                </a:lnTo>
                <a:lnTo>
                  <a:pt x="212091" y="609600"/>
                </a:lnTo>
                <a:lnTo>
                  <a:pt x="405258" y="609600"/>
                </a:lnTo>
                <a:lnTo>
                  <a:pt x="412243" y="602462"/>
                </a:lnTo>
                <a:lnTo>
                  <a:pt x="412243" y="593750"/>
                </a:lnTo>
                <a:lnTo>
                  <a:pt x="413788" y="577900"/>
                </a:lnTo>
                <a:lnTo>
                  <a:pt x="236729" y="577900"/>
                </a:lnTo>
                <a:lnTo>
                  <a:pt x="236729" y="493102"/>
                </a:lnTo>
                <a:lnTo>
                  <a:pt x="229744" y="486130"/>
                </a:lnTo>
                <a:lnTo>
                  <a:pt x="113158" y="486130"/>
                </a:lnTo>
                <a:lnTo>
                  <a:pt x="104096" y="484292"/>
                </a:lnTo>
                <a:lnTo>
                  <a:pt x="96664" y="479274"/>
                </a:lnTo>
                <a:lnTo>
                  <a:pt x="91638" y="471819"/>
                </a:lnTo>
                <a:lnTo>
                  <a:pt x="89790" y="462673"/>
                </a:lnTo>
                <a:lnTo>
                  <a:pt x="89790" y="368846"/>
                </a:lnTo>
                <a:lnTo>
                  <a:pt x="82678" y="361708"/>
                </a:lnTo>
                <a:lnTo>
                  <a:pt x="44324" y="361708"/>
                </a:lnTo>
                <a:lnTo>
                  <a:pt x="71252" y="318409"/>
                </a:lnTo>
                <a:lnTo>
                  <a:pt x="84761" y="296392"/>
                </a:lnTo>
                <a:lnTo>
                  <a:pt x="89294" y="287736"/>
                </a:lnTo>
                <a:lnTo>
                  <a:pt x="89790" y="283578"/>
                </a:lnTo>
                <a:lnTo>
                  <a:pt x="89904" y="246648"/>
                </a:lnTo>
                <a:lnTo>
                  <a:pt x="94315" y="206216"/>
                </a:lnTo>
                <a:lnTo>
                  <a:pt x="112561" y="152954"/>
                </a:lnTo>
                <a:lnTo>
                  <a:pt x="154179" y="95757"/>
                </a:lnTo>
                <a:lnTo>
                  <a:pt x="195171" y="63311"/>
                </a:lnTo>
                <a:lnTo>
                  <a:pt x="239698" y="42497"/>
                </a:lnTo>
                <a:lnTo>
                  <a:pt x="286107" y="32660"/>
                </a:lnTo>
                <a:lnTo>
                  <a:pt x="432711" y="32660"/>
                </a:lnTo>
                <a:lnTo>
                  <a:pt x="393585" y="14638"/>
                </a:lnTo>
                <a:lnTo>
                  <a:pt x="350635" y="3440"/>
                </a:lnTo>
                <a:lnTo>
                  <a:pt x="305055" y="0"/>
                </a:lnTo>
                <a:close/>
              </a:path>
              <a:path w="559434" h="609600">
                <a:moveTo>
                  <a:pt x="432711" y="32660"/>
                </a:moveTo>
                <a:lnTo>
                  <a:pt x="286107" y="32660"/>
                </a:lnTo>
                <a:lnTo>
                  <a:pt x="332741" y="33146"/>
                </a:lnTo>
                <a:lnTo>
                  <a:pt x="375844" y="42542"/>
                </a:lnTo>
                <a:lnTo>
                  <a:pt x="416240" y="60105"/>
                </a:lnTo>
                <a:lnTo>
                  <a:pt x="452500" y="85246"/>
                </a:lnTo>
                <a:lnTo>
                  <a:pt x="483192" y="117376"/>
                </a:lnTo>
                <a:lnTo>
                  <a:pt x="506887" y="155908"/>
                </a:lnTo>
                <a:lnTo>
                  <a:pt x="522153" y="200252"/>
                </a:lnTo>
                <a:lnTo>
                  <a:pt x="527559" y="249821"/>
                </a:lnTo>
                <a:lnTo>
                  <a:pt x="522880" y="294370"/>
                </a:lnTo>
                <a:lnTo>
                  <a:pt x="509271" y="336751"/>
                </a:lnTo>
                <a:lnTo>
                  <a:pt x="487376" y="375567"/>
                </a:lnTo>
                <a:lnTo>
                  <a:pt x="426718" y="444860"/>
                </a:lnTo>
                <a:lnTo>
                  <a:pt x="403099" y="485636"/>
                </a:lnTo>
                <a:lnTo>
                  <a:pt x="387578" y="530425"/>
                </a:lnTo>
                <a:lnTo>
                  <a:pt x="380747" y="577900"/>
                </a:lnTo>
                <a:lnTo>
                  <a:pt x="413788" y="577900"/>
                </a:lnTo>
                <a:lnTo>
                  <a:pt x="416940" y="545561"/>
                </a:lnTo>
                <a:lnTo>
                  <a:pt x="430389" y="502335"/>
                </a:lnTo>
                <a:lnTo>
                  <a:pt x="451623" y="464519"/>
                </a:lnTo>
                <a:lnTo>
                  <a:pt x="513447" y="393864"/>
                </a:lnTo>
                <a:lnTo>
                  <a:pt x="538450" y="349450"/>
                </a:lnTo>
                <a:lnTo>
                  <a:pt x="553975" y="300906"/>
                </a:lnTo>
                <a:lnTo>
                  <a:pt x="559309" y="249821"/>
                </a:lnTo>
                <a:lnTo>
                  <a:pt x="555198" y="204457"/>
                </a:lnTo>
                <a:lnTo>
                  <a:pt x="543349" y="161817"/>
                </a:lnTo>
                <a:lnTo>
                  <a:pt x="524493" y="122619"/>
                </a:lnTo>
                <a:lnTo>
                  <a:pt x="499359" y="87584"/>
                </a:lnTo>
                <a:lnTo>
                  <a:pt x="468676" y="57429"/>
                </a:lnTo>
                <a:lnTo>
                  <a:pt x="433175" y="32874"/>
                </a:lnTo>
                <a:lnTo>
                  <a:pt x="432711" y="32660"/>
                </a:lnTo>
                <a:close/>
              </a:path>
              <a:path w="559434" h="609600">
                <a:moveTo>
                  <a:pt x="397625" y="289902"/>
                </a:moveTo>
                <a:lnTo>
                  <a:pt x="363602" y="289902"/>
                </a:lnTo>
                <a:lnTo>
                  <a:pt x="364745" y="291960"/>
                </a:lnTo>
                <a:lnTo>
                  <a:pt x="366202" y="296549"/>
                </a:lnTo>
                <a:lnTo>
                  <a:pt x="367285" y="299402"/>
                </a:lnTo>
                <a:lnTo>
                  <a:pt x="393064" y="339742"/>
                </a:lnTo>
                <a:lnTo>
                  <a:pt x="427595" y="356206"/>
                </a:lnTo>
                <a:lnTo>
                  <a:pt x="461244" y="351005"/>
                </a:lnTo>
                <a:lnTo>
                  <a:pt x="484379" y="326351"/>
                </a:lnTo>
                <a:lnTo>
                  <a:pt x="484802" y="324929"/>
                </a:lnTo>
                <a:lnTo>
                  <a:pt x="438659" y="324929"/>
                </a:lnTo>
                <a:lnTo>
                  <a:pt x="425190" y="322674"/>
                </a:lnTo>
                <a:lnTo>
                  <a:pt x="413767" y="315931"/>
                </a:lnTo>
                <a:lnTo>
                  <a:pt x="404441" y="304730"/>
                </a:lnTo>
                <a:lnTo>
                  <a:pt x="397625" y="289902"/>
                </a:lnTo>
                <a:close/>
              </a:path>
              <a:path w="559434" h="609600">
                <a:moveTo>
                  <a:pt x="414308" y="90487"/>
                </a:moveTo>
                <a:lnTo>
                  <a:pt x="306800" y="90487"/>
                </a:lnTo>
                <a:lnTo>
                  <a:pt x="338075" y="93218"/>
                </a:lnTo>
                <a:lnTo>
                  <a:pt x="368226" y="101967"/>
                </a:lnTo>
                <a:lnTo>
                  <a:pt x="421336" y="136991"/>
                </a:lnTo>
                <a:lnTo>
                  <a:pt x="459958" y="198500"/>
                </a:lnTo>
                <a:lnTo>
                  <a:pt x="467997" y="236169"/>
                </a:lnTo>
                <a:lnTo>
                  <a:pt x="468042" y="238391"/>
                </a:lnTo>
                <a:lnTo>
                  <a:pt x="466613" y="275654"/>
                </a:lnTo>
                <a:lnTo>
                  <a:pt x="455296" y="313677"/>
                </a:lnTo>
                <a:lnTo>
                  <a:pt x="452502" y="320166"/>
                </a:lnTo>
                <a:lnTo>
                  <a:pt x="446279" y="324929"/>
                </a:lnTo>
                <a:lnTo>
                  <a:pt x="484802" y="324929"/>
                </a:lnTo>
                <a:lnTo>
                  <a:pt x="497909" y="280753"/>
                </a:lnTo>
                <a:lnTo>
                  <a:pt x="499746" y="234016"/>
                </a:lnTo>
                <a:lnTo>
                  <a:pt x="490059" y="188213"/>
                </a:lnTo>
                <a:lnTo>
                  <a:pt x="469012" y="145415"/>
                </a:lnTo>
                <a:lnTo>
                  <a:pt x="443823" y="114446"/>
                </a:lnTo>
                <a:lnTo>
                  <a:pt x="414308" y="90487"/>
                </a:lnTo>
                <a:close/>
              </a:path>
              <a:path w="559434" h="609600">
                <a:moveTo>
                  <a:pt x="319827" y="222376"/>
                </a:moveTo>
                <a:lnTo>
                  <a:pt x="287275" y="222376"/>
                </a:lnTo>
                <a:lnTo>
                  <a:pt x="289307" y="225234"/>
                </a:lnTo>
                <a:lnTo>
                  <a:pt x="288799" y="233311"/>
                </a:lnTo>
                <a:lnTo>
                  <a:pt x="307828" y="281541"/>
                </a:lnTo>
                <a:lnTo>
                  <a:pt x="351901" y="290520"/>
                </a:lnTo>
                <a:lnTo>
                  <a:pt x="363602" y="289902"/>
                </a:lnTo>
                <a:lnTo>
                  <a:pt x="397625" y="289902"/>
                </a:lnTo>
                <a:lnTo>
                  <a:pt x="397257" y="289102"/>
                </a:lnTo>
                <a:lnTo>
                  <a:pt x="391675" y="275277"/>
                </a:lnTo>
                <a:lnTo>
                  <a:pt x="383938" y="265034"/>
                </a:lnTo>
                <a:lnTo>
                  <a:pt x="371844" y="259218"/>
                </a:lnTo>
                <a:lnTo>
                  <a:pt x="366092" y="259050"/>
                </a:lnTo>
                <a:lnTo>
                  <a:pt x="342973" y="259050"/>
                </a:lnTo>
                <a:lnTo>
                  <a:pt x="333281" y="257898"/>
                </a:lnTo>
                <a:lnTo>
                  <a:pt x="325542" y="254994"/>
                </a:lnTo>
                <a:lnTo>
                  <a:pt x="321184" y="250113"/>
                </a:lnTo>
                <a:lnTo>
                  <a:pt x="319533" y="245999"/>
                </a:lnTo>
                <a:lnTo>
                  <a:pt x="320676" y="238391"/>
                </a:lnTo>
                <a:lnTo>
                  <a:pt x="320676" y="230619"/>
                </a:lnTo>
                <a:lnTo>
                  <a:pt x="319827" y="222376"/>
                </a:lnTo>
                <a:close/>
              </a:path>
              <a:path w="559434" h="609600">
                <a:moveTo>
                  <a:pt x="353188" y="258673"/>
                </a:moveTo>
                <a:lnTo>
                  <a:pt x="342973" y="259050"/>
                </a:lnTo>
                <a:lnTo>
                  <a:pt x="366092" y="259050"/>
                </a:lnTo>
                <a:lnTo>
                  <a:pt x="353188" y="258673"/>
                </a:lnTo>
                <a:close/>
              </a:path>
              <a:path w="559434" h="609600">
                <a:moveTo>
                  <a:pt x="306294" y="58725"/>
                </a:moveTo>
                <a:lnTo>
                  <a:pt x="231618" y="75084"/>
                </a:lnTo>
                <a:lnTo>
                  <a:pt x="196851" y="95122"/>
                </a:lnTo>
                <a:lnTo>
                  <a:pt x="170499" y="131143"/>
                </a:lnTo>
                <a:lnTo>
                  <a:pt x="167919" y="158434"/>
                </a:lnTo>
                <a:lnTo>
                  <a:pt x="180722" y="189737"/>
                </a:lnTo>
                <a:lnTo>
                  <a:pt x="212802" y="219060"/>
                </a:lnTo>
                <a:lnTo>
                  <a:pt x="244762" y="226321"/>
                </a:lnTo>
                <a:lnTo>
                  <a:pt x="271341" y="223451"/>
                </a:lnTo>
                <a:lnTo>
                  <a:pt x="287275" y="222376"/>
                </a:lnTo>
                <a:lnTo>
                  <a:pt x="319827" y="222376"/>
                </a:lnTo>
                <a:lnTo>
                  <a:pt x="319466" y="218872"/>
                </a:lnTo>
                <a:lnTo>
                  <a:pt x="315946" y="208789"/>
                </a:lnTo>
                <a:lnTo>
                  <a:pt x="310282" y="200670"/>
                </a:lnTo>
                <a:lnTo>
                  <a:pt x="302642" y="194818"/>
                </a:lnTo>
                <a:lnTo>
                  <a:pt x="298509" y="194054"/>
                </a:lnTo>
                <a:lnTo>
                  <a:pt x="254970" y="194054"/>
                </a:lnTo>
                <a:lnTo>
                  <a:pt x="230794" y="192280"/>
                </a:lnTo>
                <a:lnTo>
                  <a:pt x="207011" y="171831"/>
                </a:lnTo>
                <a:lnTo>
                  <a:pt x="199536" y="152513"/>
                </a:lnTo>
                <a:lnTo>
                  <a:pt x="202265" y="137112"/>
                </a:lnTo>
                <a:lnTo>
                  <a:pt x="244582" y="104076"/>
                </a:lnTo>
                <a:lnTo>
                  <a:pt x="306800" y="90487"/>
                </a:lnTo>
                <a:lnTo>
                  <a:pt x="414308" y="90487"/>
                </a:lnTo>
                <a:lnTo>
                  <a:pt x="413799" y="90074"/>
                </a:lnTo>
                <a:lnTo>
                  <a:pt x="380109" y="72513"/>
                </a:lnTo>
                <a:lnTo>
                  <a:pt x="343917" y="61975"/>
                </a:lnTo>
                <a:lnTo>
                  <a:pt x="306294" y="58725"/>
                </a:lnTo>
                <a:close/>
              </a:path>
              <a:path w="559434" h="609600">
                <a:moveTo>
                  <a:pt x="279074" y="190463"/>
                </a:moveTo>
                <a:lnTo>
                  <a:pt x="254970" y="194054"/>
                </a:lnTo>
                <a:lnTo>
                  <a:pt x="298509" y="194054"/>
                </a:lnTo>
                <a:lnTo>
                  <a:pt x="279074" y="190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2711" y="4343400"/>
            <a:ext cx="3321050" cy="965200"/>
          </a:xfrm>
          <a:custGeom>
            <a:avLst/>
            <a:gdLst/>
            <a:ahLst/>
            <a:cxnLst/>
            <a:rect l="l" t="t" r="r" b="b"/>
            <a:pathLst>
              <a:path w="3321050" h="965200">
                <a:moveTo>
                  <a:pt x="3042792" y="0"/>
                </a:moveTo>
                <a:lnTo>
                  <a:pt x="0" y="0"/>
                </a:lnTo>
                <a:lnTo>
                  <a:pt x="0" y="964691"/>
                </a:lnTo>
                <a:lnTo>
                  <a:pt x="3042792" y="964691"/>
                </a:lnTo>
                <a:lnTo>
                  <a:pt x="3042792" y="677544"/>
                </a:lnTo>
                <a:lnTo>
                  <a:pt x="3320796" y="488061"/>
                </a:lnTo>
                <a:lnTo>
                  <a:pt x="3042792" y="298576"/>
                </a:lnTo>
                <a:lnTo>
                  <a:pt x="304279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76504" y="4491634"/>
            <a:ext cx="225933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综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合各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维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度数据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分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析，  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弥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补单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维度分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析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的缺漏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04160" y="4488941"/>
            <a:ext cx="609600" cy="598170"/>
          </a:xfrm>
          <a:custGeom>
            <a:avLst/>
            <a:gdLst/>
            <a:ahLst/>
            <a:cxnLst/>
            <a:rect l="l" t="t" r="r" b="b"/>
            <a:pathLst>
              <a:path w="609600" h="598170">
                <a:moveTo>
                  <a:pt x="134364" y="452754"/>
                </a:moveTo>
                <a:lnTo>
                  <a:pt x="83312" y="452754"/>
                </a:lnTo>
                <a:lnTo>
                  <a:pt x="257556" y="549655"/>
                </a:lnTo>
                <a:lnTo>
                  <a:pt x="257556" y="551179"/>
                </a:lnTo>
                <a:lnTo>
                  <a:pt x="261217" y="569505"/>
                </a:lnTo>
                <a:lnTo>
                  <a:pt x="271224" y="584438"/>
                </a:lnTo>
                <a:lnTo>
                  <a:pt x="286113" y="594488"/>
                </a:lnTo>
                <a:lnTo>
                  <a:pt x="304419" y="598169"/>
                </a:lnTo>
                <a:lnTo>
                  <a:pt x="323643" y="593816"/>
                </a:lnTo>
                <a:lnTo>
                  <a:pt x="338105" y="582390"/>
                </a:lnTo>
                <a:lnTo>
                  <a:pt x="342855" y="573531"/>
                </a:lnTo>
                <a:lnTo>
                  <a:pt x="302894" y="573531"/>
                </a:lnTo>
                <a:lnTo>
                  <a:pt x="293945" y="571706"/>
                </a:lnTo>
                <a:lnTo>
                  <a:pt x="286638" y="566737"/>
                </a:lnTo>
                <a:lnTo>
                  <a:pt x="281713" y="559387"/>
                </a:lnTo>
                <a:lnTo>
                  <a:pt x="279907" y="550417"/>
                </a:lnTo>
                <a:lnTo>
                  <a:pt x="281713" y="541448"/>
                </a:lnTo>
                <a:lnTo>
                  <a:pt x="286638" y="534098"/>
                </a:lnTo>
                <a:lnTo>
                  <a:pt x="293945" y="529129"/>
                </a:lnTo>
                <a:lnTo>
                  <a:pt x="302894" y="527303"/>
                </a:lnTo>
                <a:lnTo>
                  <a:pt x="383819" y="527303"/>
                </a:lnTo>
                <a:lnTo>
                  <a:pt x="388792" y="524382"/>
                </a:lnTo>
                <a:lnTo>
                  <a:pt x="340867" y="524382"/>
                </a:lnTo>
                <a:lnTo>
                  <a:pt x="340235" y="523620"/>
                </a:lnTo>
                <a:lnTo>
                  <a:pt x="262000" y="523620"/>
                </a:lnTo>
                <a:lnTo>
                  <a:pt x="260628" y="522858"/>
                </a:lnTo>
                <a:lnTo>
                  <a:pt x="260476" y="522858"/>
                </a:lnTo>
                <a:lnTo>
                  <a:pt x="134364" y="452754"/>
                </a:lnTo>
                <a:close/>
              </a:path>
              <a:path w="609600" h="598170">
                <a:moveTo>
                  <a:pt x="383819" y="527303"/>
                </a:moveTo>
                <a:lnTo>
                  <a:pt x="302894" y="527303"/>
                </a:lnTo>
                <a:lnTo>
                  <a:pt x="311864" y="529129"/>
                </a:lnTo>
                <a:lnTo>
                  <a:pt x="319214" y="534098"/>
                </a:lnTo>
                <a:lnTo>
                  <a:pt x="324183" y="541448"/>
                </a:lnTo>
                <a:lnTo>
                  <a:pt x="326008" y="550417"/>
                </a:lnTo>
                <a:lnTo>
                  <a:pt x="324183" y="559387"/>
                </a:lnTo>
                <a:lnTo>
                  <a:pt x="319214" y="566737"/>
                </a:lnTo>
                <a:lnTo>
                  <a:pt x="311864" y="571706"/>
                </a:lnTo>
                <a:lnTo>
                  <a:pt x="302894" y="573531"/>
                </a:lnTo>
                <a:lnTo>
                  <a:pt x="342855" y="573531"/>
                </a:lnTo>
                <a:lnTo>
                  <a:pt x="346709" y="566344"/>
                </a:lnTo>
                <a:lnTo>
                  <a:pt x="348360" y="548131"/>
                </a:lnTo>
                <a:lnTo>
                  <a:pt x="383819" y="527303"/>
                </a:lnTo>
                <a:close/>
              </a:path>
              <a:path w="609600" h="598170">
                <a:moveTo>
                  <a:pt x="540437" y="410209"/>
                </a:moveTo>
                <a:lnTo>
                  <a:pt x="514350" y="410209"/>
                </a:lnTo>
                <a:lnTo>
                  <a:pt x="515747" y="413892"/>
                </a:lnTo>
                <a:lnTo>
                  <a:pt x="516509" y="416940"/>
                </a:lnTo>
                <a:lnTo>
                  <a:pt x="518032" y="420623"/>
                </a:lnTo>
                <a:lnTo>
                  <a:pt x="340867" y="524382"/>
                </a:lnTo>
                <a:lnTo>
                  <a:pt x="388792" y="524382"/>
                </a:lnTo>
                <a:lnTo>
                  <a:pt x="533653" y="439292"/>
                </a:lnTo>
                <a:lnTo>
                  <a:pt x="585560" y="439292"/>
                </a:lnTo>
                <a:lnTo>
                  <a:pt x="595931" y="432292"/>
                </a:lnTo>
                <a:lnTo>
                  <a:pt x="603240" y="421385"/>
                </a:lnTo>
                <a:lnTo>
                  <a:pt x="559688" y="421385"/>
                </a:lnTo>
                <a:lnTo>
                  <a:pt x="550773" y="419560"/>
                </a:lnTo>
                <a:lnTo>
                  <a:pt x="543417" y="414591"/>
                </a:lnTo>
                <a:lnTo>
                  <a:pt x="540437" y="410209"/>
                </a:lnTo>
                <a:close/>
              </a:path>
              <a:path w="609600" h="598170">
                <a:moveTo>
                  <a:pt x="337704" y="520572"/>
                </a:moveTo>
                <a:lnTo>
                  <a:pt x="262763" y="520572"/>
                </a:lnTo>
                <a:lnTo>
                  <a:pt x="262000" y="523620"/>
                </a:lnTo>
                <a:lnTo>
                  <a:pt x="340235" y="523620"/>
                </a:lnTo>
                <a:lnTo>
                  <a:pt x="337704" y="520572"/>
                </a:lnTo>
                <a:close/>
              </a:path>
              <a:path w="609600" h="598170">
                <a:moveTo>
                  <a:pt x="260531" y="522804"/>
                </a:moveTo>
                <a:close/>
              </a:path>
              <a:path w="609600" h="598170">
                <a:moveTo>
                  <a:pt x="242930" y="424306"/>
                </a:moveTo>
                <a:lnTo>
                  <a:pt x="216662" y="424306"/>
                </a:lnTo>
                <a:lnTo>
                  <a:pt x="261238" y="520572"/>
                </a:lnTo>
                <a:lnTo>
                  <a:pt x="260500" y="522787"/>
                </a:lnTo>
                <a:lnTo>
                  <a:pt x="262763" y="520572"/>
                </a:lnTo>
                <a:lnTo>
                  <a:pt x="337704" y="520572"/>
                </a:lnTo>
                <a:lnTo>
                  <a:pt x="335984" y="518501"/>
                </a:lnTo>
                <a:lnTo>
                  <a:pt x="330279" y="513333"/>
                </a:lnTo>
                <a:lnTo>
                  <a:pt x="323740" y="509023"/>
                </a:lnTo>
                <a:lnTo>
                  <a:pt x="319473" y="507110"/>
                </a:lnTo>
                <a:lnTo>
                  <a:pt x="282066" y="507110"/>
                </a:lnTo>
                <a:lnTo>
                  <a:pt x="242930" y="424306"/>
                </a:lnTo>
                <a:close/>
              </a:path>
              <a:path w="609600" h="598170">
                <a:moveTo>
                  <a:pt x="328167" y="419861"/>
                </a:moveTo>
                <a:lnTo>
                  <a:pt x="304419" y="419861"/>
                </a:lnTo>
                <a:lnTo>
                  <a:pt x="294004" y="503427"/>
                </a:lnTo>
                <a:lnTo>
                  <a:pt x="289559" y="504951"/>
                </a:lnTo>
                <a:lnTo>
                  <a:pt x="285876" y="505713"/>
                </a:lnTo>
                <a:lnTo>
                  <a:pt x="282066" y="507110"/>
                </a:lnTo>
                <a:lnTo>
                  <a:pt x="319473" y="507110"/>
                </a:lnTo>
                <a:lnTo>
                  <a:pt x="316356" y="505713"/>
                </a:lnTo>
                <a:lnTo>
                  <a:pt x="328167" y="419861"/>
                </a:lnTo>
                <a:close/>
              </a:path>
              <a:path w="609600" h="598170">
                <a:moveTo>
                  <a:pt x="93725" y="105917"/>
                </a:moveTo>
                <a:lnTo>
                  <a:pt x="75420" y="109581"/>
                </a:lnTo>
                <a:lnTo>
                  <a:pt x="60531" y="119602"/>
                </a:lnTo>
                <a:lnTo>
                  <a:pt x="50524" y="134528"/>
                </a:lnTo>
                <a:lnTo>
                  <a:pt x="46862" y="152907"/>
                </a:lnTo>
                <a:lnTo>
                  <a:pt x="48882" y="167703"/>
                </a:lnTo>
                <a:lnTo>
                  <a:pt x="48968" y="167989"/>
                </a:lnTo>
                <a:lnTo>
                  <a:pt x="54784" y="180832"/>
                </a:lnTo>
                <a:lnTo>
                  <a:pt x="64168" y="191037"/>
                </a:lnTo>
                <a:lnTo>
                  <a:pt x="76707" y="197611"/>
                </a:lnTo>
                <a:lnTo>
                  <a:pt x="34162" y="376681"/>
                </a:lnTo>
                <a:lnTo>
                  <a:pt x="20038" y="382518"/>
                </a:lnTo>
                <a:lnTo>
                  <a:pt x="9270" y="392699"/>
                </a:lnTo>
                <a:lnTo>
                  <a:pt x="2409" y="406239"/>
                </a:lnTo>
                <a:lnTo>
                  <a:pt x="0" y="422147"/>
                </a:lnTo>
                <a:lnTo>
                  <a:pt x="3661" y="440473"/>
                </a:lnTo>
                <a:lnTo>
                  <a:pt x="13668" y="455406"/>
                </a:lnTo>
                <a:lnTo>
                  <a:pt x="28557" y="465456"/>
                </a:lnTo>
                <a:lnTo>
                  <a:pt x="46862" y="469137"/>
                </a:lnTo>
                <a:lnTo>
                  <a:pt x="57148" y="468042"/>
                </a:lnTo>
                <a:lnTo>
                  <a:pt x="66754" y="464851"/>
                </a:lnTo>
                <a:lnTo>
                  <a:pt x="75527" y="459708"/>
                </a:lnTo>
                <a:lnTo>
                  <a:pt x="83312" y="452754"/>
                </a:lnTo>
                <a:lnTo>
                  <a:pt x="134364" y="452754"/>
                </a:lnTo>
                <a:lnTo>
                  <a:pt x="119496" y="444499"/>
                </a:lnTo>
                <a:lnTo>
                  <a:pt x="45338" y="444499"/>
                </a:lnTo>
                <a:lnTo>
                  <a:pt x="36443" y="442674"/>
                </a:lnTo>
                <a:lnTo>
                  <a:pt x="29130" y="437705"/>
                </a:lnTo>
                <a:lnTo>
                  <a:pt x="24175" y="430355"/>
                </a:lnTo>
                <a:lnTo>
                  <a:pt x="22351" y="421385"/>
                </a:lnTo>
                <a:lnTo>
                  <a:pt x="24175" y="412416"/>
                </a:lnTo>
                <a:lnTo>
                  <a:pt x="29130" y="405066"/>
                </a:lnTo>
                <a:lnTo>
                  <a:pt x="36443" y="400097"/>
                </a:lnTo>
                <a:lnTo>
                  <a:pt x="45338" y="398271"/>
                </a:lnTo>
                <a:lnTo>
                  <a:pt x="86791" y="398271"/>
                </a:lnTo>
                <a:lnTo>
                  <a:pt x="86359" y="397509"/>
                </a:lnTo>
                <a:lnTo>
                  <a:pt x="100065" y="381126"/>
                </a:lnTo>
                <a:lnTo>
                  <a:pt x="71500" y="381126"/>
                </a:lnTo>
                <a:lnTo>
                  <a:pt x="67690" y="378840"/>
                </a:lnTo>
                <a:lnTo>
                  <a:pt x="64769" y="377443"/>
                </a:lnTo>
                <a:lnTo>
                  <a:pt x="59562" y="375157"/>
                </a:lnTo>
                <a:lnTo>
                  <a:pt x="101981" y="196087"/>
                </a:lnTo>
                <a:lnTo>
                  <a:pt x="105663" y="194563"/>
                </a:lnTo>
                <a:lnTo>
                  <a:pt x="136536" y="194563"/>
                </a:lnTo>
                <a:lnTo>
                  <a:pt x="129412" y="178942"/>
                </a:lnTo>
                <a:lnTo>
                  <a:pt x="130937" y="177418"/>
                </a:lnTo>
                <a:lnTo>
                  <a:pt x="172676" y="177418"/>
                </a:lnTo>
                <a:lnTo>
                  <a:pt x="167580" y="174497"/>
                </a:lnTo>
                <a:lnTo>
                  <a:pt x="91566" y="174497"/>
                </a:lnTo>
                <a:lnTo>
                  <a:pt x="82597" y="172779"/>
                </a:lnTo>
                <a:lnTo>
                  <a:pt x="75247" y="167989"/>
                </a:lnTo>
                <a:lnTo>
                  <a:pt x="70278" y="160674"/>
                </a:lnTo>
                <a:lnTo>
                  <a:pt x="68452" y="151383"/>
                </a:lnTo>
                <a:lnTo>
                  <a:pt x="70278" y="142414"/>
                </a:lnTo>
                <a:lnTo>
                  <a:pt x="75247" y="135064"/>
                </a:lnTo>
                <a:lnTo>
                  <a:pt x="82597" y="130095"/>
                </a:lnTo>
                <a:lnTo>
                  <a:pt x="91566" y="128269"/>
                </a:lnTo>
                <a:lnTo>
                  <a:pt x="176786" y="128269"/>
                </a:lnTo>
                <a:lnTo>
                  <a:pt x="193112" y="122300"/>
                </a:lnTo>
                <a:lnTo>
                  <a:pt x="128777" y="122300"/>
                </a:lnTo>
                <a:lnTo>
                  <a:pt x="121925" y="114704"/>
                </a:lnTo>
                <a:lnTo>
                  <a:pt x="113776" y="109632"/>
                </a:lnTo>
                <a:lnTo>
                  <a:pt x="104364" y="106799"/>
                </a:lnTo>
                <a:lnTo>
                  <a:pt x="93725" y="105917"/>
                </a:lnTo>
                <a:close/>
              </a:path>
              <a:path w="609600" h="598170">
                <a:moveTo>
                  <a:pt x="585560" y="439292"/>
                </a:moveTo>
                <a:lnTo>
                  <a:pt x="533653" y="439292"/>
                </a:lnTo>
                <a:lnTo>
                  <a:pt x="540198" y="442862"/>
                </a:lnTo>
                <a:lnTo>
                  <a:pt x="547338" y="444896"/>
                </a:lnTo>
                <a:lnTo>
                  <a:pt x="554906" y="445811"/>
                </a:lnTo>
                <a:lnTo>
                  <a:pt x="562737" y="446023"/>
                </a:lnTo>
                <a:lnTo>
                  <a:pt x="581042" y="442342"/>
                </a:lnTo>
                <a:lnTo>
                  <a:pt x="585560" y="439292"/>
                </a:lnTo>
                <a:close/>
              </a:path>
              <a:path w="609600" h="598170">
                <a:moveTo>
                  <a:pt x="86791" y="398271"/>
                </a:moveTo>
                <a:lnTo>
                  <a:pt x="45338" y="398271"/>
                </a:lnTo>
                <a:lnTo>
                  <a:pt x="54308" y="400097"/>
                </a:lnTo>
                <a:lnTo>
                  <a:pt x="61658" y="405066"/>
                </a:lnTo>
                <a:lnTo>
                  <a:pt x="66627" y="412416"/>
                </a:lnTo>
                <a:lnTo>
                  <a:pt x="68452" y="421385"/>
                </a:lnTo>
                <a:lnTo>
                  <a:pt x="66627" y="430355"/>
                </a:lnTo>
                <a:lnTo>
                  <a:pt x="61658" y="437705"/>
                </a:lnTo>
                <a:lnTo>
                  <a:pt x="54308" y="442674"/>
                </a:lnTo>
                <a:lnTo>
                  <a:pt x="45338" y="444499"/>
                </a:lnTo>
                <a:lnTo>
                  <a:pt x="119496" y="444499"/>
                </a:lnTo>
                <a:lnTo>
                  <a:pt x="95250" y="431037"/>
                </a:lnTo>
                <a:lnTo>
                  <a:pt x="216662" y="424306"/>
                </a:lnTo>
                <a:lnTo>
                  <a:pt x="242930" y="424306"/>
                </a:lnTo>
                <a:lnTo>
                  <a:pt x="242569" y="423544"/>
                </a:lnTo>
                <a:lnTo>
                  <a:pt x="304419" y="419861"/>
                </a:lnTo>
                <a:lnTo>
                  <a:pt x="328167" y="419861"/>
                </a:lnTo>
                <a:lnTo>
                  <a:pt x="514350" y="410209"/>
                </a:lnTo>
                <a:lnTo>
                  <a:pt x="540437" y="410209"/>
                </a:lnTo>
                <a:lnTo>
                  <a:pt x="538418" y="407241"/>
                </a:lnTo>
                <a:lnTo>
                  <a:pt x="538115" y="405764"/>
                </a:lnTo>
                <a:lnTo>
                  <a:pt x="88518" y="405764"/>
                </a:lnTo>
                <a:lnTo>
                  <a:pt x="86359" y="401319"/>
                </a:lnTo>
                <a:lnTo>
                  <a:pt x="88518" y="401319"/>
                </a:lnTo>
                <a:lnTo>
                  <a:pt x="86791" y="398271"/>
                </a:lnTo>
                <a:close/>
              </a:path>
              <a:path w="609600" h="598170">
                <a:moveTo>
                  <a:pt x="404453" y="90169"/>
                </a:moveTo>
                <a:lnTo>
                  <a:pt x="373633" y="90169"/>
                </a:lnTo>
                <a:lnTo>
                  <a:pt x="535939" y="356488"/>
                </a:lnTo>
                <a:lnTo>
                  <a:pt x="529209" y="360171"/>
                </a:lnTo>
                <a:lnTo>
                  <a:pt x="522477" y="366902"/>
                </a:lnTo>
                <a:lnTo>
                  <a:pt x="518794" y="375157"/>
                </a:lnTo>
                <a:lnTo>
                  <a:pt x="559688" y="375157"/>
                </a:lnTo>
                <a:lnTo>
                  <a:pt x="568658" y="376983"/>
                </a:lnTo>
                <a:lnTo>
                  <a:pt x="576008" y="381952"/>
                </a:lnTo>
                <a:lnTo>
                  <a:pt x="580977" y="389302"/>
                </a:lnTo>
                <a:lnTo>
                  <a:pt x="582647" y="397509"/>
                </a:lnTo>
                <a:lnTo>
                  <a:pt x="582679" y="399033"/>
                </a:lnTo>
                <a:lnTo>
                  <a:pt x="581405" y="406919"/>
                </a:lnTo>
                <a:lnTo>
                  <a:pt x="576579" y="414305"/>
                </a:lnTo>
                <a:lnTo>
                  <a:pt x="569087" y="419453"/>
                </a:lnTo>
                <a:lnTo>
                  <a:pt x="559688" y="421385"/>
                </a:lnTo>
                <a:lnTo>
                  <a:pt x="603240" y="421385"/>
                </a:lnTo>
                <a:lnTo>
                  <a:pt x="605938" y="417359"/>
                </a:lnTo>
                <a:lnTo>
                  <a:pt x="609600" y="399033"/>
                </a:lnTo>
                <a:lnTo>
                  <a:pt x="605424" y="381392"/>
                </a:lnTo>
                <a:lnTo>
                  <a:pt x="595249" y="365918"/>
                </a:lnTo>
                <a:lnTo>
                  <a:pt x="580882" y="355064"/>
                </a:lnTo>
                <a:lnTo>
                  <a:pt x="564134" y="351281"/>
                </a:lnTo>
                <a:lnTo>
                  <a:pt x="537390" y="308498"/>
                </a:lnTo>
                <a:lnTo>
                  <a:pt x="451547" y="167703"/>
                </a:lnTo>
                <a:lnTo>
                  <a:pt x="404453" y="90169"/>
                </a:lnTo>
                <a:close/>
              </a:path>
              <a:path w="609600" h="598170">
                <a:moveTo>
                  <a:pt x="189503" y="305815"/>
                </a:moveTo>
                <a:lnTo>
                  <a:pt x="163067" y="305815"/>
                </a:lnTo>
                <a:lnTo>
                  <a:pt x="205358" y="400557"/>
                </a:lnTo>
                <a:lnTo>
                  <a:pt x="88518" y="405764"/>
                </a:lnTo>
                <a:lnTo>
                  <a:pt x="538115" y="405764"/>
                </a:lnTo>
                <a:lnTo>
                  <a:pt x="536575" y="398271"/>
                </a:lnTo>
                <a:lnTo>
                  <a:pt x="536731" y="397509"/>
                </a:lnTo>
                <a:lnTo>
                  <a:pt x="233679" y="397509"/>
                </a:lnTo>
                <a:lnTo>
                  <a:pt x="189503" y="305815"/>
                </a:lnTo>
                <a:close/>
              </a:path>
              <a:path w="609600" h="598170">
                <a:moveTo>
                  <a:pt x="273102" y="235711"/>
                </a:moveTo>
                <a:lnTo>
                  <a:pt x="225551" y="235711"/>
                </a:lnTo>
                <a:lnTo>
                  <a:pt x="319277" y="290067"/>
                </a:lnTo>
                <a:lnTo>
                  <a:pt x="308863" y="393826"/>
                </a:lnTo>
                <a:lnTo>
                  <a:pt x="233679" y="397509"/>
                </a:lnTo>
                <a:lnTo>
                  <a:pt x="536731" y="397509"/>
                </a:lnTo>
                <a:lnTo>
                  <a:pt x="538271" y="390016"/>
                </a:lnTo>
                <a:lnTo>
                  <a:pt x="334137" y="390016"/>
                </a:lnTo>
                <a:lnTo>
                  <a:pt x="344550" y="302767"/>
                </a:lnTo>
                <a:lnTo>
                  <a:pt x="392322" y="302767"/>
                </a:lnTo>
                <a:lnTo>
                  <a:pt x="346837" y="276732"/>
                </a:lnTo>
                <a:lnTo>
                  <a:pt x="348325" y="265556"/>
                </a:lnTo>
                <a:lnTo>
                  <a:pt x="324484" y="265556"/>
                </a:lnTo>
                <a:lnTo>
                  <a:pt x="273102" y="235711"/>
                </a:lnTo>
                <a:close/>
              </a:path>
              <a:path w="609600" h="598170">
                <a:moveTo>
                  <a:pt x="392322" y="302767"/>
                </a:moveTo>
                <a:lnTo>
                  <a:pt x="344550" y="302767"/>
                </a:lnTo>
                <a:lnTo>
                  <a:pt x="488950" y="384047"/>
                </a:lnTo>
                <a:lnTo>
                  <a:pt x="334137" y="390016"/>
                </a:lnTo>
                <a:lnTo>
                  <a:pt x="538271" y="390016"/>
                </a:lnTo>
                <a:lnTo>
                  <a:pt x="538418" y="389302"/>
                </a:lnTo>
                <a:lnTo>
                  <a:pt x="543417" y="381952"/>
                </a:lnTo>
                <a:lnTo>
                  <a:pt x="550773" y="376983"/>
                </a:lnTo>
                <a:lnTo>
                  <a:pt x="559688" y="375157"/>
                </a:lnTo>
                <a:lnTo>
                  <a:pt x="518794" y="375157"/>
                </a:lnTo>
                <a:lnTo>
                  <a:pt x="392322" y="302767"/>
                </a:lnTo>
                <a:close/>
              </a:path>
              <a:path w="609600" h="598170">
                <a:moveTo>
                  <a:pt x="136536" y="194563"/>
                </a:moveTo>
                <a:lnTo>
                  <a:pt x="111632" y="194563"/>
                </a:lnTo>
                <a:lnTo>
                  <a:pt x="154050" y="284860"/>
                </a:lnTo>
                <a:lnTo>
                  <a:pt x="71500" y="381126"/>
                </a:lnTo>
                <a:lnTo>
                  <a:pt x="100065" y="381126"/>
                </a:lnTo>
                <a:lnTo>
                  <a:pt x="163067" y="305815"/>
                </a:lnTo>
                <a:lnTo>
                  <a:pt x="189503" y="305815"/>
                </a:lnTo>
                <a:lnTo>
                  <a:pt x="181609" y="289432"/>
                </a:lnTo>
                <a:lnTo>
                  <a:pt x="201139" y="265556"/>
                </a:lnTo>
                <a:lnTo>
                  <a:pt x="168909" y="265556"/>
                </a:lnTo>
                <a:lnTo>
                  <a:pt x="136536" y="194563"/>
                </a:lnTo>
                <a:close/>
              </a:path>
              <a:path w="609600" h="598170">
                <a:moveTo>
                  <a:pt x="172676" y="177418"/>
                </a:moveTo>
                <a:lnTo>
                  <a:pt x="130937" y="177418"/>
                </a:lnTo>
                <a:lnTo>
                  <a:pt x="207644" y="220725"/>
                </a:lnTo>
                <a:lnTo>
                  <a:pt x="168909" y="265556"/>
                </a:lnTo>
                <a:lnTo>
                  <a:pt x="201139" y="265556"/>
                </a:lnTo>
                <a:lnTo>
                  <a:pt x="225551" y="235711"/>
                </a:lnTo>
                <a:lnTo>
                  <a:pt x="273102" y="235711"/>
                </a:lnTo>
                <a:lnTo>
                  <a:pt x="239648" y="216280"/>
                </a:lnTo>
                <a:lnTo>
                  <a:pt x="249341" y="205104"/>
                </a:lnTo>
                <a:lnTo>
                  <a:pt x="220979" y="205104"/>
                </a:lnTo>
                <a:lnTo>
                  <a:pt x="172676" y="177418"/>
                </a:lnTo>
                <a:close/>
              </a:path>
              <a:path w="609600" h="598170">
                <a:moveTo>
                  <a:pt x="373633" y="90931"/>
                </a:moveTo>
                <a:lnTo>
                  <a:pt x="348360" y="90931"/>
                </a:lnTo>
                <a:lnTo>
                  <a:pt x="324484" y="265556"/>
                </a:lnTo>
                <a:lnTo>
                  <a:pt x="348325" y="265556"/>
                </a:lnTo>
                <a:lnTo>
                  <a:pt x="371475" y="91693"/>
                </a:lnTo>
                <a:lnTo>
                  <a:pt x="373633" y="91693"/>
                </a:lnTo>
                <a:lnTo>
                  <a:pt x="373633" y="90931"/>
                </a:lnTo>
                <a:close/>
              </a:path>
              <a:path w="609600" h="598170">
                <a:moveTo>
                  <a:pt x="399539" y="74548"/>
                </a:moveTo>
                <a:lnTo>
                  <a:pt x="323722" y="74548"/>
                </a:lnTo>
                <a:lnTo>
                  <a:pt x="325246" y="76834"/>
                </a:lnTo>
                <a:lnTo>
                  <a:pt x="327532" y="78231"/>
                </a:lnTo>
                <a:lnTo>
                  <a:pt x="328167" y="80517"/>
                </a:lnTo>
                <a:lnTo>
                  <a:pt x="220979" y="205104"/>
                </a:lnTo>
                <a:lnTo>
                  <a:pt x="249341" y="205104"/>
                </a:lnTo>
                <a:lnTo>
                  <a:pt x="348360" y="90931"/>
                </a:lnTo>
                <a:lnTo>
                  <a:pt x="373633" y="90931"/>
                </a:lnTo>
                <a:lnTo>
                  <a:pt x="373633" y="90169"/>
                </a:lnTo>
                <a:lnTo>
                  <a:pt x="404453" y="90169"/>
                </a:lnTo>
                <a:lnTo>
                  <a:pt x="396747" y="77469"/>
                </a:lnTo>
                <a:lnTo>
                  <a:pt x="399539" y="74548"/>
                </a:lnTo>
                <a:close/>
              </a:path>
              <a:path w="609600" h="598170">
                <a:moveTo>
                  <a:pt x="111632" y="194563"/>
                </a:moveTo>
                <a:lnTo>
                  <a:pt x="105663" y="194563"/>
                </a:lnTo>
                <a:lnTo>
                  <a:pt x="107950" y="196087"/>
                </a:lnTo>
                <a:lnTo>
                  <a:pt x="111632" y="194563"/>
                </a:lnTo>
                <a:close/>
              </a:path>
              <a:path w="609600" h="598170">
                <a:moveTo>
                  <a:pt x="176786" y="128269"/>
                </a:moveTo>
                <a:lnTo>
                  <a:pt x="91566" y="128269"/>
                </a:lnTo>
                <a:lnTo>
                  <a:pt x="100462" y="130095"/>
                </a:lnTo>
                <a:lnTo>
                  <a:pt x="107775" y="135064"/>
                </a:lnTo>
                <a:lnTo>
                  <a:pt x="112730" y="142414"/>
                </a:lnTo>
                <a:lnTo>
                  <a:pt x="114553" y="151383"/>
                </a:lnTo>
                <a:lnTo>
                  <a:pt x="112730" y="160353"/>
                </a:lnTo>
                <a:lnTo>
                  <a:pt x="107775" y="167703"/>
                </a:lnTo>
                <a:lnTo>
                  <a:pt x="100462" y="172672"/>
                </a:lnTo>
                <a:lnTo>
                  <a:pt x="91566" y="174497"/>
                </a:lnTo>
                <a:lnTo>
                  <a:pt x="167580" y="174497"/>
                </a:lnTo>
                <a:lnTo>
                  <a:pt x="137667" y="157352"/>
                </a:lnTo>
                <a:lnTo>
                  <a:pt x="137667" y="145414"/>
                </a:lnTo>
                <a:lnTo>
                  <a:pt x="136144" y="143128"/>
                </a:lnTo>
                <a:lnTo>
                  <a:pt x="176786" y="128269"/>
                </a:lnTo>
                <a:close/>
              </a:path>
              <a:path w="609600" h="598170">
                <a:moveTo>
                  <a:pt x="363981" y="0"/>
                </a:moveTo>
                <a:lnTo>
                  <a:pt x="335353" y="7631"/>
                </a:lnTo>
                <a:lnTo>
                  <a:pt x="320405" y="25336"/>
                </a:lnTo>
                <a:lnTo>
                  <a:pt x="314958" y="43612"/>
                </a:lnTo>
                <a:lnTo>
                  <a:pt x="314832" y="52958"/>
                </a:lnTo>
                <a:lnTo>
                  <a:pt x="128777" y="122300"/>
                </a:lnTo>
                <a:lnTo>
                  <a:pt x="193112" y="122300"/>
                </a:lnTo>
                <a:lnTo>
                  <a:pt x="323722" y="74548"/>
                </a:lnTo>
                <a:lnTo>
                  <a:pt x="399539" y="74548"/>
                </a:lnTo>
                <a:lnTo>
                  <a:pt x="402784" y="71153"/>
                </a:lnTo>
                <a:lnTo>
                  <a:pt x="404213" y="68579"/>
                </a:lnTo>
                <a:lnTo>
                  <a:pt x="360933" y="68579"/>
                </a:lnTo>
                <a:lnTo>
                  <a:pt x="352018" y="66754"/>
                </a:lnTo>
                <a:lnTo>
                  <a:pt x="344662" y="61785"/>
                </a:lnTo>
                <a:lnTo>
                  <a:pt x="339663" y="54435"/>
                </a:lnTo>
                <a:lnTo>
                  <a:pt x="337819" y="45465"/>
                </a:lnTo>
                <a:lnTo>
                  <a:pt x="339663" y="36818"/>
                </a:lnTo>
                <a:lnTo>
                  <a:pt x="344662" y="29432"/>
                </a:lnTo>
                <a:lnTo>
                  <a:pt x="352018" y="24284"/>
                </a:lnTo>
                <a:lnTo>
                  <a:pt x="360933" y="22351"/>
                </a:lnTo>
                <a:lnTo>
                  <a:pt x="401420" y="22351"/>
                </a:lnTo>
                <a:lnTo>
                  <a:pt x="396128" y="14255"/>
                </a:lnTo>
                <a:lnTo>
                  <a:pt x="381728" y="4091"/>
                </a:lnTo>
                <a:lnTo>
                  <a:pt x="363981" y="0"/>
                </a:lnTo>
                <a:close/>
              </a:path>
              <a:path w="609600" h="598170">
                <a:moveTo>
                  <a:pt x="401420" y="22351"/>
                </a:moveTo>
                <a:lnTo>
                  <a:pt x="360933" y="22351"/>
                </a:lnTo>
                <a:lnTo>
                  <a:pt x="369903" y="24177"/>
                </a:lnTo>
                <a:lnTo>
                  <a:pt x="377253" y="29146"/>
                </a:lnTo>
                <a:lnTo>
                  <a:pt x="382222" y="36496"/>
                </a:lnTo>
                <a:lnTo>
                  <a:pt x="384047" y="45465"/>
                </a:lnTo>
                <a:lnTo>
                  <a:pt x="382222" y="54435"/>
                </a:lnTo>
                <a:lnTo>
                  <a:pt x="377253" y="61785"/>
                </a:lnTo>
                <a:lnTo>
                  <a:pt x="369903" y="66754"/>
                </a:lnTo>
                <a:lnTo>
                  <a:pt x="360933" y="68579"/>
                </a:lnTo>
                <a:lnTo>
                  <a:pt x="404213" y="68579"/>
                </a:lnTo>
                <a:lnTo>
                  <a:pt x="406653" y="64182"/>
                </a:lnTo>
                <a:lnTo>
                  <a:pt x="408713" y="56235"/>
                </a:lnTo>
                <a:lnTo>
                  <a:pt x="409320" y="46989"/>
                </a:lnTo>
                <a:lnTo>
                  <a:pt x="405790" y="29039"/>
                </a:lnTo>
                <a:lnTo>
                  <a:pt x="401420" y="22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99247" y="3407664"/>
            <a:ext cx="3161030" cy="935990"/>
          </a:xfrm>
          <a:custGeom>
            <a:avLst/>
            <a:gdLst/>
            <a:ahLst/>
            <a:cxnLst/>
            <a:rect l="l" t="t" r="r" b="b"/>
            <a:pathLst>
              <a:path w="3161029" h="935989">
                <a:moveTo>
                  <a:pt x="3160776" y="0"/>
                </a:moveTo>
                <a:lnTo>
                  <a:pt x="274193" y="0"/>
                </a:lnTo>
                <a:lnTo>
                  <a:pt x="274193" y="283591"/>
                </a:lnTo>
                <a:lnTo>
                  <a:pt x="0" y="470662"/>
                </a:lnTo>
                <a:lnTo>
                  <a:pt x="274193" y="657860"/>
                </a:lnTo>
                <a:lnTo>
                  <a:pt x="274193" y="935736"/>
                </a:lnTo>
                <a:lnTo>
                  <a:pt x="3160776" y="935736"/>
                </a:lnTo>
                <a:lnTo>
                  <a:pt x="316077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717406" y="3562629"/>
            <a:ext cx="225933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据作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为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一个参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考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维度， 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结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合实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际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洞察原因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95488" y="3616452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40" h="523239">
                <a:moveTo>
                  <a:pt x="74040" y="333883"/>
                </a:moveTo>
                <a:lnTo>
                  <a:pt x="36702" y="333883"/>
                </a:lnTo>
                <a:lnTo>
                  <a:pt x="36702" y="522731"/>
                </a:lnTo>
                <a:lnTo>
                  <a:pt x="74040" y="522731"/>
                </a:lnTo>
                <a:lnTo>
                  <a:pt x="74040" y="333883"/>
                </a:lnTo>
                <a:close/>
              </a:path>
              <a:path w="523240" h="523239">
                <a:moveTo>
                  <a:pt x="223646" y="226441"/>
                </a:moveTo>
                <a:lnTo>
                  <a:pt x="186181" y="226441"/>
                </a:lnTo>
                <a:lnTo>
                  <a:pt x="186181" y="522731"/>
                </a:lnTo>
                <a:lnTo>
                  <a:pt x="223646" y="522731"/>
                </a:lnTo>
                <a:lnTo>
                  <a:pt x="223646" y="226441"/>
                </a:lnTo>
                <a:close/>
              </a:path>
              <a:path w="523240" h="523239">
                <a:moveTo>
                  <a:pt x="373125" y="299339"/>
                </a:moveTo>
                <a:lnTo>
                  <a:pt x="335660" y="299339"/>
                </a:lnTo>
                <a:lnTo>
                  <a:pt x="335660" y="522731"/>
                </a:lnTo>
                <a:lnTo>
                  <a:pt x="373125" y="522731"/>
                </a:lnTo>
                <a:lnTo>
                  <a:pt x="373125" y="299339"/>
                </a:lnTo>
                <a:close/>
              </a:path>
              <a:path w="523240" h="523239">
                <a:moveTo>
                  <a:pt x="522604" y="186944"/>
                </a:moveTo>
                <a:lnTo>
                  <a:pt x="485139" y="186944"/>
                </a:lnTo>
                <a:lnTo>
                  <a:pt x="485139" y="522731"/>
                </a:lnTo>
                <a:lnTo>
                  <a:pt x="522604" y="522731"/>
                </a:lnTo>
                <a:lnTo>
                  <a:pt x="522604" y="186944"/>
                </a:lnTo>
                <a:close/>
              </a:path>
              <a:path w="523240" h="523239">
                <a:moveTo>
                  <a:pt x="211454" y="58166"/>
                </a:moveTo>
                <a:lnTo>
                  <a:pt x="0" y="252349"/>
                </a:lnTo>
                <a:lnTo>
                  <a:pt x="27177" y="283591"/>
                </a:lnTo>
                <a:lnTo>
                  <a:pt x="211327" y="111633"/>
                </a:lnTo>
                <a:lnTo>
                  <a:pt x="267199" y="111633"/>
                </a:lnTo>
                <a:lnTo>
                  <a:pt x="211454" y="58166"/>
                </a:lnTo>
                <a:close/>
              </a:path>
              <a:path w="523240" h="523239">
                <a:moveTo>
                  <a:pt x="267199" y="111633"/>
                </a:moveTo>
                <a:lnTo>
                  <a:pt x="211327" y="111633"/>
                </a:lnTo>
                <a:lnTo>
                  <a:pt x="335787" y="235331"/>
                </a:lnTo>
                <a:lnTo>
                  <a:pt x="388102" y="177419"/>
                </a:lnTo>
                <a:lnTo>
                  <a:pt x="335787" y="177419"/>
                </a:lnTo>
                <a:lnTo>
                  <a:pt x="267199" y="111633"/>
                </a:lnTo>
                <a:close/>
              </a:path>
              <a:path w="523240" h="523239">
                <a:moveTo>
                  <a:pt x="522731" y="0"/>
                </a:moveTo>
                <a:lnTo>
                  <a:pt x="410590" y="0"/>
                </a:lnTo>
                <a:lnTo>
                  <a:pt x="452246" y="44068"/>
                </a:lnTo>
                <a:lnTo>
                  <a:pt x="335787" y="177419"/>
                </a:lnTo>
                <a:lnTo>
                  <a:pt x="388102" y="177419"/>
                </a:lnTo>
                <a:lnTo>
                  <a:pt x="482980" y="72390"/>
                </a:lnTo>
                <a:lnTo>
                  <a:pt x="522731" y="72390"/>
                </a:lnTo>
                <a:lnTo>
                  <a:pt x="522731" y="0"/>
                </a:lnTo>
                <a:close/>
              </a:path>
              <a:path w="523240" h="523239">
                <a:moveTo>
                  <a:pt x="522731" y="72390"/>
                </a:moveTo>
                <a:lnTo>
                  <a:pt x="482980" y="72390"/>
                </a:lnTo>
                <a:lnTo>
                  <a:pt x="522731" y="112014"/>
                </a:lnTo>
                <a:lnTo>
                  <a:pt x="522731" y="72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9263" y="2200655"/>
            <a:ext cx="3756660" cy="966469"/>
          </a:xfrm>
          <a:custGeom>
            <a:avLst/>
            <a:gdLst/>
            <a:ahLst/>
            <a:cxnLst/>
            <a:rect l="l" t="t" r="r" b="b"/>
            <a:pathLst>
              <a:path w="3756660" h="966469">
                <a:moveTo>
                  <a:pt x="3430651" y="0"/>
                </a:moveTo>
                <a:lnTo>
                  <a:pt x="0" y="0"/>
                </a:lnTo>
                <a:lnTo>
                  <a:pt x="0" y="966216"/>
                </a:lnTo>
                <a:lnTo>
                  <a:pt x="3430651" y="966216"/>
                </a:lnTo>
                <a:lnTo>
                  <a:pt x="3430651" y="682752"/>
                </a:lnTo>
                <a:lnTo>
                  <a:pt x="3756660" y="491744"/>
                </a:lnTo>
                <a:lnTo>
                  <a:pt x="3430651" y="283464"/>
                </a:lnTo>
                <a:lnTo>
                  <a:pt x="343065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54988" y="2218015"/>
            <a:ext cx="2666365" cy="90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1600" dirty="0">
                <a:latin typeface="黑体" panose="02010609060101010101" charset="-122"/>
                <a:cs typeface="黑体" panose="02010609060101010101" charset="-122"/>
              </a:rPr>
              <a:t>分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析</a:t>
            </a:r>
            <a:r>
              <a:rPr sz="1600" spc="-10" dirty="0"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1600" dirty="0">
                <a:latin typeface="黑体" panose="02010609060101010101" charset="-122"/>
                <a:cs typeface="黑体" panose="02010609060101010101" charset="-122"/>
              </a:rPr>
              <a:t>才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适</a:t>
            </a:r>
            <a:r>
              <a:rPr sz="1600" spc="-10" dirty="0">
                <a:latin typeface="黑体" panose="02010609060101010101" charset="-122"/>
                <a:cs typeface="黑体" panose="02010609060101010101" charset="-122"/>
              </a:rPr>
              <a:t>应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性</a:t>
            </a:r>
            <a:r>
              <a:rPr sz="1600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1600" spc="-10" dirty="0">
                <a:latin typeface="黑体" panose="02010609060101010101" charset="-122"/>
                <a:cs typeface="黑体" panose="02010609060101010101" charset="-122"/>
              </a:rPr>
              <a:t>习</a:t>
            </a:r>
            <a:r>
              <a:rPr sz="1600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长性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预测干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预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绩效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表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现， 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支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持人</a:t>
            </a:r>
            <a:r>
              <a:rPr sz="1600" spc="5" dirty="0">
                <a:latin typeface="黑体" panose="02010609060101010101" charset="-122"/>
                <a:cs typeface="黑体" panose="02010609060101010101" charset="-122"/>
              </a:rPr>
              <a:t>才</a:t>
            </a:r>
            <a:r>
              <a:rPr sz="1600" spc="-5" dirty="0">
                <a:latin typeface="黑体" panose="02010609060101010101" charset="-122"/>
                <a:cs typeface="黑体" panose="02010609060101010101" charset="-122"/>
              </a:rPr>
              <a:t>战略落地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62755" y="2359792"/>
            <a:ext cx="539750" cy="603250"/>
          </a:xfrm>
          <a:custGeom>
            <a:avLst/>
            <a:gdLst/>
            <a:ahLst/>
            <a:cxnLst/>
            <a:rect l="l" t="t" r="r" b="b"/>
            <a:pathLst>
              <a:path w="539750" h="603250">
                <a:moveTo>
                  <a:pt x="520065" y="546100"/>
                </a:moveTo>
                <a:lnTo>
                  <a:pt x="453390" y="584200"/>
                </a:lnTo>
                <a:lnTo>
                  <a:pt x="463520" y="596900"/>
                </a:lnTo>
                <a:lnTo>
                  <a:pt x="476805" y="603250"/>
                </a:lnTo>
                <a:lnTo>
                  <a:pt x="491591" y="603250"/>
                </a:lnTo>
                <a:lnTo>
                  <a:pt x="506222" y="599439"/>
                </a:lnTo>
                <a:lnTo>
                  <a:pt x="517582" y="589279"/>
                </a:lnTo>
                <a:lnTo>
                  <a:pt x="523954" y="575310"/>
                </a:lnTo>
                <a:lnTo>
                  <a:pt x="524920" y="561339"/>
                </a:lnTo>
                <a:lnTo>
                  <a:pt x="520065" y="546100"/>
                </a:lnTo>
                <a:close/>
              </a:path>
              <a:path w="539750" h="603250">
                <a:moveTo>
                  <a:pt x="461899" y="445770"/>
                </a:moveTo>
                <a:lnTo>
                  <a:pt x="395351" y="483870"/>
                </a:lnTo>
                <a:lnTo>
                  <a:pt x="446659" y="572770"/>
                </a:lnTo>
                <a:lnTo>
                  <a:pt x="513207" y="534670"/>
                </a:lnTo>
                <a:lnTo>
                  <a:pt x="461899" y="445770"/>
                </a:lnTo>
                <a:close/>
              </a:path>
              <a:path w="539750" h="603250">
                <a:moveTo>
                  <a:pt x="375285" y="21589"/>
                </a:moveTo>
                <a:lnTo>
                  <a:pt x="163957" y="21589"/>
                </a:lnTo>
                <a:lnTo>
                  <a:pt x="129327" y="39370"/>
                </a:lnTo>
                <a:lnTo>
                  <a:pt x="97901" y="62229"/>
                </a:lnTo>
                <a:lnTo>
                  <a:pt x="70070" y="87629"/>
                </a:lnTo>
                <a:lnTo>
                  <a:pt x="46228" y="118110"/>
                </a:lnTo>
                <a:lnTo>
                  <a:pt x="45974" y="118110"/>
                </a:lnTo>
                <a:lnTo>
                  <a:pt x="42499" y="124460"/>
                </a:lnTo>
                <a:lnTo>
                  <a:pt x="39131" y="129539"/>
                </a:lnTo>
                <a:lnTo>
                  <a:pt x="35883" y="134620"/>
                </a:lnTo>
                <a:lnTo>
                  <a:pt x="32766" y="140970"/>
                </a:lnTo>
                <a:lnTo>
                  <a:pt x="32385" y="140970"/>
                </a:lnTo>
                <a:lnTo>
                  <a:pt x="29424" y="146050"/>
                </a:lnTo>
                <a:lnTo>
                  <a:pt x="26606" y="152400"/>
                </a:lnTo>
                <a:lnTo>
                  <a:pt x="23883" y="158750"/>
                </a:lnTo>
                <a:lnTo>
                  <a:pt x="21209" y="163829"/>
                </a:lnTo>
                <a:lnTo>
                  <a:pt x="12162" y="189229"/>
                </a:lnTo>
                <a:lnTo>
                  <a:pt x="5508" y="214629"/>
                </a:lnTo>
                <a:lnTo>
                  <a:pt x="1402" y="241300"/>
                </a:lnTo>
                <a:lnTo>
                  <a:pt x="0" y="269239"/>
                </a:lnTo>
                <a:lnTo>
                  <a:pt x="4744" y="320039"/>
                </a:lnTo>
                <a:lnTo>
                  <a:pt x="18396" y="367029"/>
                </a:lnTo>
                <a:lnTo>
                  <a:pt x="40078" y="410210"/>
                </a:lnTo>
                <a:lnTo>
                  <a:pt x="68916" y="448310"/>
                </a:lnTo>
                <a:lnTo>
                  <a:pt x="104034" y="481329"/>
                </a:lnTo>
                <a:lnTo>
                  <a:pt x="144557" y="508000"/>
                </a:lnTo>
                <a:lnTo>
                  <a:pt x="189611" y="525779"/>
                </a:lnTo>
                <a:lnTo>
                  <a:pt x="228774" y="534670"/>
                </a:lnTo>
                <a:lnTo>
                  <a:pt x="269748" y="538479"/>
                </a:lnTo>
                <a:lnTo>
                  <a:pt x="298959" y="535939"/>
                </a:lnTo>
                <a:lnTo>
                  <a:pt x="327231" y="532129"/>
                </a:lnTo>
                <a:lnTo>
                  <a:pt x="354383" y="524510"/>
                </a:lnTo>
                <a:lnTo>
                  <a:pt x="380238" y="514350"/>
                </a:lnTo>
                <a:lnTo>
                  <a:pt x="374650" y="504189"/>
                </a:lnTo>
                <a:lnTo>
                  <a:pt x="345821" y="504189"/>
                </a:lnTo>
                <a:lnTo>
                  <a:pt x="297997" y="497839"/>
                </a:lnTo>
                <a:lnTo>
                  <a:pt x="254127" y="480060"/>
                </a:lnTo>
                <a:lnTo>
                  <a:pt x="216447" y="450850"/>
                </a:lnTo>
                <a:lnTo>
                  <a:pt x="209622" y="441960"/>
                </a:lnTo>
                <a:lnTo>
                  <a:pt x="101473" y="441960"/>
                </a:lnTo>
                <a:lnTo>
                  <a:pt x="70169" y="405129"/>
                </a:lnTo>
                <a:lnTo>
                  <a:pt x="46497" y="363220"/>
                </a:lnTo>
                <a:lnTo>
                  <a:pt x="31517" y="317500"/>
                </a:lnTo>
                <a:lnTo>
                  <a:pt x="26289" y="266700"/>
                </a:lnTo>
                <a:lnTo>
                  <a:pt x="26503" y="256539"/>
                </a:lnTo>
                <a:lnTo>
                  <a:pt x="27146" y="246379"/>
                </a:lnTo>
                <a:lnTo>
                  <a:pt x="28217" y="234950"/>
                </a:lnTo>
                <a:lnTo>
                  <a:pt x="29718" y="224789"/>
                </a:lnTo>
                <a:lnTo>
                  <a:pt x="32131" y="220979"/>
                </a:lnTo>
                <a:lnTo>
                  <a:pt x="193548" y="220979"/>
                </a:lnTo>
                <a:lnTo>
                  <a:pt x="202253" y="208279"/>
                </a:lnTo>
                <a:lnTo>
                  <a:pt x="218694" y="190500"/>
                </a:lnTo>
                <a:lnTo>
                  <a:pt x="219075" y="187960"/>
                </a:lnTo>
                <a:lnTo>
                  <a:pt x="219075" y="180339"/>
                </a:lnTo>
                <a:lnTo>
                  <a:pt x="219811" y="177800"/>
                </a:lnTo>
                <a:lnTo>
                  <a:pt x="223250" y="168910"/>
                </a:lnTo>
                <a:lnTo>
                  <a:pt x="231237" y="158750"/>
                </a:lnTo>
                <a:lnTo>
                  <a:pt x="245618" y="148589"/>
                </a:lnTo>
                <a:lnTo>
                  <a:pt x="246880" y="146050"/>
                </a:lnTo>
                <a:lnTo>
                  <a:pt x="250475" y="138429"/>
                </a:lnTo>
                <a:lnTo>
                  <a:pt x="256119" y="130810"/>
                </a:lnTo>
                <a:lnTo>
                  <a:pt x="263525" y="127000"/>
                </a:lnTo>
                <a:lnTo>
                  <a:pt x="276526" y="127000"/>
                </a:lnTo>
                <a:lnTo>
                  <a:pt x="288010" y="124460"/>
                </a:lnTo>
                <a:lnTo>
                  <a:pt x="301184" y="120650"/>
                </a:lnTo>
                <a:lnTo>
                  <a:pt x="271704" y="120650"/>
                </a:lnTo>
                <a:lnTo>
                  <a:pt x="257683" y="119379"/>
                </a:lnTo>
                <a:lnTo>
                  <a:pt x="250317" y="119379"/>
                </a:lnTo>
                <a:lnTo>
                  <a:pt x="249519" y="116839"/>
                </a:lnTo>
                <a:lnTo>
                  <a:pt x="248412" y="110489"/>
                </a:lnTo>
                <a:lnTo>
                  <a:pt x="248923" y="102870"/>
                </a:lnTo>
                <a:lnTo>
                  <a:pt x="249938" y="101600"/>
                </a:lnTo>
                <a:lnTo>
                  <a:pt x="91440" y="101600"/>
                </a:lnTo>
                <a:lnTo>
                  <a:pt x="96347" y="96520"/>
                </a:lnTo>
                <a:lnTo>
                  <a:pt x="101361" y="92710"/>
                </a:lnTo>
                <a:lnTo>
                  <a:pt x="106495" y="87629"/>
                </a:lnTo>
                <a:lnTo>
                  <a:pt x="111760" y="82550"/>
                </a:lnTo>
                <a:lnTo>
                  <a:pt x="112268" y="82550"/>
                </a:lnTo>
                <a:lnTo>
                  <a:pt x="119699" y="76200"/>
                </a:lnTo>
                <a:lnTo>
                  <a:pt x="127333" y="71120"/>
                </a:lnTo>
                <a:lnTo>
                  <a:pt x="135181" y="64770"/>
                </a:lnTo>
                <a:lnTo>
                  <a:pt x="143256" y="59689"/>
                </a:lnTo>
                <a:lnTo>
                  <a:pt x="316593" y="59689"/>
                </a:lnTo>
                <a:lnTo>
                  <a:pt x="322492" y="54610"/>
                </a:lnTo>
                <a:lnTo>
                  <a:pt x="303988" y="54610"/>
                </a:lnTo>
                <a:lnTo>
                  <a:pt x="296291" y="53339"/>
                </a:lnTo>
                <a:lnTo>
                  <a:pt x="292863" y="52070"/>
                </a:lnTo>
                <a:lnTo>
                  <a:pt x="286781" y="46989"/>
                </a:lnTo>
                <a:lnTo>
                  <a:pt x="284343" y="38100"/>
                </a:lnTo>
                <a:lnTo>
                  <a:pt x="291846" y="26670"/>
                </a:lnTo>
                <a:lnTo>
                  <a:pt x="385166" y="26670"/>
                </a:lnTo>
                <a:lnTo>
                  <a:pt x="375285" y="21589"/>
                </a:lnTo>
                <a:close/>
              </a:path>
              <a:path w="539750" h="603250">
                <a:moveTo>
                  <a:pt x="373253" y="501650"/>
                </a:moveTo>
                <a:lnTo>
                  <a:pt x="366395" y="502920"/>
                </a:lnTo>
                <a:lnTo>
                  <a:pt x="359537" y="502920"/>
                </a:lnTo>
                <a:lnTo>
                  <a:pt x="352679" y="504189"/>
                </a:lnTo>
                <a:lnTo>
                  <a:pt x="374650" y="504189"/>
                </a:lnTo>
                <a:lnTo>
                  <a:pt x="373253" y="501650"/>
                </a:lnTo>
                <a:close/>
              </a:path>
              <a:path w="539750" h="603250">
                <a:moveTo>
                  <a:pt x="362151" y="167639"/>
                </a:moveTo>
                <a:lnTo>
                  <a:pt x="314310" y="170179"/>
                </a:lnTo>
                <a:lnTo>
                  <a:pt x="267970" y="187960"/>
                </a:lnTo>
                <a:lnTo>
                  <a:pt x="229697" y="219710"/>
                </a:lnTo>
                <a:lnTo>
                  <a:pt x="203921" y="259079"/>
                </a:lnTo>
                <a:lnTo>
                  <a:pt x="191617" y="304800"/>
                </a:lnTo>
                <a:lnTo>
                  <a:pt x="193761" y="353060"/>
                </a:lnTo>
                <a:lnTo>
                  <a:pt x="211328" y="398779"/>
                </a:lnTo>
                <a:lnTo>
                  <a:pt x="242672" y="436879"/>
                </a:lnTo>
                <a:lnTo>
                  <a:pt x="283014" y="463550"/>
                </a:lnTo>
                <a:lnTo>
                  <a:pt x="328855" y="474979"/>
                </a:lnTo>
                <a:lnTo>
                  <a:pt x="376696" y="473710"/>
                </a:lnTo>
                <a:lnTo>
                  <a:pt x="423037" y="455929"/>
                </a:lnTo>
                <a:lnTo>
                  <a:pt x="430720" y="449579"/>
                </a:lnTo>
                <a:lnTo>
                  <a:pt x="361513" y="449579"/>
                </a:lnTo>
                <a:lnTo>
                  <a:pt x="312039" y="445770"/>
                </a:lnTo>
                <a:lnTo>
                  <a:pt x="267422" y="424179"/>
                </a:lnTo>
                <a:lnTo>
                  <a:pt x="233426" y="386079"/>
                </a:lnTo>
                <a:lnTo>
                  <a:pt x="217148" y="337820"/>
                </a:lnTo>
                <a:lnTo>
                  <a:pt x="220646" y="288289"/>
                </a:lnTo>
                <a:lnTo>
                  <a:pt x="242409" y="243839"/>
                </a:lnTo>
                <a:lnTo>
                  <a:pt x="280924" y="209550"/>
                </a:lnTo>
                <a:lnTo>
                  <a:pt x="329493" y="194310"/>
                </a:lnTo>
                <a:lnTo>
                  <a:pt x="430180" y="194310"/>
                </a:lnTo>
                <a:lnTo>
                  <a:pt x="407992" y="180339"/>
                </a:lnTo>
                <a:lnTo>
                  <a:pt x="362151" y="167639"/>
                </a:lnTo>
                <a:close/>
              </a:path>
              <a:path w="539750" h="603250">
                <a:moveTo>
                  <a:pt x="430180" y="194310"/>
                </a:moveTo>
                <a:lnTo>
                  <a:pt x="329493" y="194310"/>
                </a:lnTo>
                <a:lnTo>
                  <a:pt x="378968" y="196850"/>
                </a:lnTo>
                <a:lnTo>
                  <a:pt x="423584" y="218439"/>
                </a:lnTo>
                <a:lnTo>
                  <a:pt x="457581" y="257810"/>
                </a:lnTo>
                <a:lnTo>
                  <a:pt x="473912" y="306070"/>
                </a:lnTo>
                <a:lnTo>
                  <a:pt x="470408" y="355600"/>
                </a:lnTo>
                <a:lnTo>
                  <a:pt x="448615" y="400050"/>
                </a:lnTo>
                <a:lnTo>
                  <a:pt x="410083" y="433070"/>
                </a:lnTo>
                <a:lnTo>
                  <a:pt x="361513" y="449579"/>
                </a:lnTo>
                <a:lnTo>
                  <a:pt x="430720" y="449579"/>
                </a:lnTo>
                <a:lnTo>
                  <a:pt x="461456" y="424179"/>
                </a:lnTo>
                <a:lnTo>
                  <a:pt x="487250" y="383539"/>
                </a:lnTo>
                <a:lnTo>
                  <a:pt x="499499" y="337820"/>
                </a:lnTo>
                <a:lnTo>
                  <a:pt x="497282" y="290829"/>
                </a:lnTo>
                <a:lnTo>
                  <a:pt x="479679" y="243839"/>
                </a:lnTo>
                <a:lnTo>
                  <a:pt x="448334" y="205739"/>
                </a:lnTo>
                <a:lnTo>
                  <a:pt x="430180" y="194310"/>
                </a:lnTo>
                <a:close/>
              </a:path>
              <a:path w="539750" h="603250">
                <a:moveTo>
                  <a:pt x="185216" y="234950"/>
                </a:moveTo>
                <a:lnTo>
                  <a:pt x="62230" y="234950"/>
                </a:lnTo>
                <a:lnTo>
                  <a:pt x="64897" y="248920"/>
                </a:lnTo>
                <a:lnTo>
                  <a:pt x="75805" y="250189"/>
                </a:lnTo>
                <a:lnTo>
                  <a:pt x="82343" y="259079"/>
                </a:lnTo>
                <a:lnTo>
                  <a:pt x="85524" y="269239"/>
                </a:lnTo>
                <a:lnTo>
                  <a:pt x="86360" y="274320"/>
                </a:lnTo>
                <a:lnTo>
                  <a:pt x="96139" y="274320"/>
                </a:lnTo>
                <a:lnTo>
                  <a:pt x="107061" y="285750"/>
                </a:lnTo>
                <a:lnTo>
                  <a:pt x="124968" y="285750"/>
                </a:lnTo>
                <a:lnTo>
                  <a:pt x="128524" y="298450"/>
                </a:lnTo>
                <a:lnTo>
                  <a:pt x="136372" y="299720"/>
                </a:lnTo>
                <a:lnTo>
                  <a:pt x="138160" y="307339"/>
                </a:lnTo>
                <a:lnTo>
                  <a:pt x="136971" y="314960"/>
                </a:lnTo>
                <a:lnTo>
                  <a:pt x="135890" y="318770"/>
                </a:lnTo>
                <a:lnTo>
                  <a:pt x="127381" y="328929"/>
                </a:lnTo>
                <a:lnTo>
                  <a:pt x="128524" y="339089"/>
                </a:lnTo>
                <a:lnTo>
                  <a:pt x="131425" y="361950"/>
                </a:lnTo>
                <a:lnTo>
                  <a:pt x="127158" y="373379"/>
                </a:lnTo>
                <a:lnTo>
                  <a:pt x="120844" y="377189"/>
                </a:lnTo>
                <a:lnTo>
                  <a:pt x="117602" y="377189"/>
                </a:lnTo>
                <a:lnTo>
                  <a:pt x="109543" y="382270"/>
                </a:lnTo>
                <a:lnTo>
                  <a:pt x="107045" y="388620"/>
                </a:lnTo>
                <a:lnTo>
                  <a:pt x="107475" y="396239"/>
                </a:lnTo>
                <a:lnTo>
                  <a:pt x="108204" y="398779"/>
                </a:lnTo>
                <a:lnTo>
                  <a:pt x="108204" y="408939"/>
                </a:lnTo>
                <a:lnTo>
                  <a:pt x="101981" y="417829"/>
                </a:lnTo>
                <a:lnTo>
                  <a:pt x="108204" y="425450"/>
                </a:lnTo>
                <a:lnTo>
                  <a:pt x="103505" y="435610"/>
                </a:lnTo>
                <a:lnTo>
                  <a:pt x="101981" y="436879"/>
                </a:lnTo>
                <a:lnTo>
                  <a:pt x="101473" y="439420"/>
                </a:lnTo>
                <a:lnTo>
                  <a:pt x="101473" y="441960"/>
                </a:lnTo>
                <a:lnTo>
                  <a:pt x="209622" y="441960"/>
                </a:lnTo>
                <a:lnTo>
                  <a:pt x="187198" y="412750"/>
                </a:lnTo>
                <a:lnTo>
                  <a:pt x="172213" y="379729"/>
                </a:lnTo>
                <a:lnTo>
                  <a:pt x="164099" y="345439"/>
                </a:lnTo>
                <a:lnTo>
                  <a:pt x="162962" y="309879"/>
                </a:lnTo>
                <a:lnTo>
                  <a:pt x="168910" y="274320"/>
                </a:lnTo>
                <a:lnTo>
                  <a:pt x="177135" y="251460"/>
                </a:lnTo>
                <a:lnTo>
                  <a:pt x="185216" y="234950"/>
                </a:lnTo>
                <a:close/>
              </a:path>
              <a:path w="539750" h="603250">
                <a:moveTo>
                  <a:pt x="385166" y="26670"/>
                </a:moveTo>
                <a:lnTo>
                  <a:pt x="291846" y="26670"/>
                </a:lnTo>
                <a:lnTo>
                  <a:pt x="340379" y="35560"/>
                </a:lnTo>
                <a:lnTo>
                  <a:pt x="384852" y="54610"/>
                </a:lnTo>
                <a:lnTo>
                  <a:pt x="424223" y="82550"/>
                </a:lnTo>
                <a:lnTo>
                  <a:pt x="457449" y="116839"/>
                </a:lnTo>
                <a:lnTo>
                  <a:pt x="483489" y="156210"/>
                </a:lnTo>
                <a:lnTo>
                  <a:pt x="479933" y="157479"/>
                </a:lnTo>
                <a:lnTo>
                  <a:pt x="474980" y="158750"/>
                </a:lnTo>
                <a:lnTo>
                  <a:pt x="470535" y="158750"/>
                </a:lnTo>
                <a:lnTo>
                  <a:pt x="474815" y="162560"/>
                </a:lnTo>
                <a:lnTo>
                  <a:pt x="479726" y="171450"/>
                </a:lnTo>
                <a:lnTo>
                  <a:pt x="481375" y="181610"/>
                </a:lnTo>
                <a:lnTo>
                  <a:pt x="475869" y="191770"/>
                </a:lnTo>
                <a:lnTo>
                  <a:pt x="475234" y="193039"/>
                </a:lnTo>
                <a:lnTo>
                  <a:pt x="474980" y="193039"/>
                </a:lnTo>
                <a:lnTo>
                  <a:pt x="483074" y="201929"/>
                </a:lnTo>
                <a:lnTo>
                  <a:pt x="490585" y="210820"/>
                </a:lnTo>
                <a:lnTo>
                  <a:pt x="497500" y="220979"/>
                </a:lnTo>
                <a:lnTo>
                  <a:pt x="503809" y="229870"/>
                </a:lnTo>
                <a:lnTo>
                  <a:pt x="517602" y="260350"/>
                </a:lnTo>
                <a:lnTo>
                  <a:pt x="525764" y="292100"/>
                </a:lnTo>
                <a:lnTo>
                  <a:pt x="528187" y="323850"/>
                </a:lnTo>
                <a:lnTo>
                  <a:pt x="524764" y="356870"/>
                </a:lnTo>
                <a:lnTo>
                  <a:pt x="531030" y="335279"/>
                </a:lnTo>
                <a:lnTo>
                  <a:pt x="535654" y="313689"/>
                </a:lnTo>
                <a:lnTo>
                  <a:pt x="538515" y="292100"/>
                </a:lnTo>
                <a:lnTo>
                  <a:pt x="539496" y="269239"/>
                </a:lnTo>
                <a:lnTo>
                  <a:pt x="535471" y="222250"/>
                </a:lnTo>
                <a:lnTo>
                  <a:pt x="523847" y="177800"/>
                </a:lnTo>
                <a:lnTo>
                  <a:pt x="505295" y="137160"/>
                </a:lnTo>
                <a:lnTo>
                  <a:pt x="480490" y="101600"/>
                </a:lnTo>
                <a:lnTo>
                  <a:pt x="450105" y="68579"/>
                </a:lnTo>
                <a:lnTo>
                  <a:pt x="414812" y="41910"/>
                </a:lnTo>
                <a:lnTo>
                  <a:pt x="385166" y="26670"/>
                </a:lnTo>
                <a:close/>
              </a:path>
              <a:path w="539750" h="603250">
                <a:moveTo>
                  <a:pt x="191807" y="223520"/>
                </a:moveTo>
                <a:lnTo>
                  <a:pt x="50419" y="223520"/>
                </a:lnTo>
                <a:lnTo>
                  <a:pt x="55118" y="236220"/>
                </a:lnTo>
                <a:lnTo>
                  <a:pt x="62230" y="234950"/>
                </a:lnTo>
                <a:lnTo>
                  <a:pt x="185216" y="234950"/>
                </a:lnTo>
                <a:lnTo>
                  <a:pt x="188325" y="228600"/>
                </a:lnTo>
                <a:lnTo>
                  <a:pt x="191807" y="223520"/>
                </a:lnTo>
                <a:close/>
              </a:path>
              <a:path w="539750" h="603250">
                <a:moveTo>
                  <a:pt x="193548" y="220979"/>
                </a:moveTo>
                <a:lnTo>
                  <a:pt x="32131" y="220979"/>
                </a:lnTo>
                <a:lnTo>
                  <a:pt x="41910" y="227329"/>
                </a:lnTo>
                <a:lnTo>
                  <a:pt x="50419" y="223520"/>
                </a:lnTo>
                <a:lnTo>
                  <a:pt x="191807" y="223520"/>
                </a:lnTo>
                <a:lnTo>
                  <a:pt x="193548" y="220979"/>
                </a:lnTo>
                <a:close/>
              </a:path>
              <a:path w="539750" h="603250">
                <a:moveTo>
                  <a:pt x="446913" y="139700"/>
                </a:moveTo>
                <a:lnTo>
                  <a:pt x="444246" y="142239"/>
                </a:lnTo>
                <a:lnTo>
                  <a:pt x="459867" y="162560"/>
                </a:lnTo>
                <a:lnTo>
                  <a:pt x="469011" y="157479"/>
                </a:lnTo>
                <a:lnTo>
                  <a:pt x="467233" y="157479"/>
                </a:lnTo>
                <a:lnTo>
                  <a:pt x="465201" y="154939"/>
                </a:lnTo>
                <a:lnTo>
                  <a:pt x="463677" y="153670"/>
                </a:lnTo>
                <a:lnTo>
                  <a:pt x="451612" y="144779"/>
                </a:lnTo>
                <a:lnTo>
                  <a:pt x="446913" y="139700"/>
                </a:lnTo>
                <a:close/>
              </a:path>
              <a:path w="539750" h="603250">
                <a:moveTo>
                  <a:pt x="411226" y="151129"/>
                </a:moveTo>
                <a:lnTo>
                  <a:pt x="410972" y="151129"/>
                </a:lnTo>
                <a:lnTo>
                  <a:pt x="410972" y="152400"/>
                </a:lnTo>
                <a:lnTo>
                  <a:pt x="411861" y="152400"/>
                </a:lnTo>
                <a:lnTo>
                  <a:pt x="411226" y="151129"/>
                </a:lnTo>
                <a:close/>
              </a:path>
              <a:path w="539750" h="603250">
                <a:moveTo>
                  <a:pt x="404750" y="132079"/>
                </a:moveTo>
                <a:lnTo>
                  <a:pt x="362331" y="132079"/>
                </a:lnTo>
                <a:lnTo>
                  <a:pt x="366883" y="134620"/>
                </a:lnTo>
                <a:lnTo>
                  <a:pt x="377983" y="139700"/>
                </a:lnTo>
                <a:lnTo>
                  <a:pt x="391798" y="142239"/>
                </a:lnTo>
                <a:lnTo>
                  <a:pt x="404495" y="139700"/>
                </a:lnTo>
                <a:lnTo>
                  <a:pt x="404730" y="137160"/>
                </a:lnTo>
                <a:lnTo>
                  <a:pt x="404750" y="132079"/>
                </a:lnTo>
                <a:close/>
              </a:path>
              <a:path w="539750" h="603250">
                <a:moveTo>
                  <a:pt x="362680" y="133350"/>
                </a:moveTo>
                <a:lnTo>
                  <a:pt x="335121" y="133350"/>
                </a:lnTo>
                <a:lnTo>
                  <a:pt x="343427" y="134620"/>
                </a:lnTo>
                <a:lnTo>
                  <a:pt x="352044" y="139700"/>
                </a:lnTo>
                <a:lnTo>
                  <a:pt x="358775" y="139700"/>
                </a:lnTo>
                <a:lnTo>
                  <a:pt x="361188" y="138429"/>
                </a:lnTo>
                <a:lnTo>
                  <a:pt x="363728" y="137160"/>
                </a:lnTo>
                <a:lnTo>
                  <a:pt x="362680" y="133350"/>
                </a:lnTo>
                <a:close/>
              </a:path>
              <a:path w="539750" h="603250">
                <a:moveTo>
                  <a:pt x="330961" y="119379"/>
                </a:moveTo>
                <a:lnTo>
                  <a:pt x="323723" y="119379"/>
                </a:lnTo>
                <a:lnTo>
                  <a:pt x="329946" y="128270"/>
                </a:lnTo>
                <a:lnTo>
                  <a:pt x="326390" y="134620"/>
                </a:lnTo>
                <a:lnTo>
                  <a:pt x="328862" y="134620"/>
                </a:lnTo>
                <a:lnTo>
                  <a:pt x="335121" y="133350"/>
                </a:lnTo>
                <a:lnTo>
                  <a:pt x="362680" y="133350"/>
                </a:lnTo>
                <a:lnTo>
                  <a:pt x="362331" y="132079"/>
                </a:lnTo>
                <a:lnTo>
                  <a:pt x="404750" y="132079"/>
                </a:lnTo>
                <a:lnTo>
                  <a:pt x="404653" y="128270"/>
                </a:lnTo>
                <a:lnTo>
                  <a:pt x="402904" y="123189"/>
                </a:lnTo>
                <a:lnTo>
                  <a:pt x="363728" y="123189"/>
                </a:lnTo>
                <a:lnTo>
                  <a:pt x="358055" y="120650"/>
                </a:lnTo>
                <a:lnTo>
                  <a:pt x="333375" y="120650"/>
                </a:lnTo>
                <a:lnTo>
                  <a:pt x="330961" y="119379"/>
                </a:lnTo>
                <a:close/>
              </a:path>
              <a:path w="539750" h="603250">
                <a:moveTo>
                  <a:pt x="354076" y="99060"/>
                </a:moveTo>
                <a:lnTo>
                  <a:pt x="356362" y="106679"/>
                </a:lnTo>
                <a:lnTo>
                  <a:pt x="357632" y="113029"/>
                </a:lnTo>
                <a:lnTo>
                  <a:pt x="366141" y="115570"/>
                </a:lnTo>
                <a:lnTo>
                  <a:pt x="363728" y="123189"/>
                </a:lnTo>
                <a:lnTo>
                  <a:pt x="402904" y="123189"/>
                </a:lnTo>
                <a:lnTo>
                  <a:pt x="402030" y="120650"/>
                </a:lnTo>
                <a:lnTo>
                  <a:pt x="395097" y="116839"/>
                </a:lnTo>
                <a:lnTo>
                  <a:pt x="391715" y="116839"/>
                </a:lnTo>
                <a:lnTo>
                  <a:pt x="383571" y="115570"/>
                </a:lnTo>
                <a:lnTo>
                  <a:pt x="373665" y="111760"/>
                </a:lnTo>
                <a:lnTo>
                  <a:pt x="364998" y="104139"/>
                </a:lnTo>
                <a:lnTo>
                  <a:pt x="354076" y="99060"/>
                </a:lnTo>
                <a:close/>
              </a:path>
              <a:path w="539750" h="603250">
                <a:moveTo>
                  <a:pt x="292481" y="96520"/>
                </a:moveTo>
                <a:lnTo>
                  <a:pt x="290068" y="109220"/>
                </a:lnTo>
                <a:lnTo>
                  <a:pt x="282956" y="109220"/>
                </a:lnTo>
                <a:lnTo>
                  <a:pt x="282364" y="111760"/>
                </a:lnTo>
                <a:lnTo>
                  <a:pt x="279273" y="116839"/>
                </a:lnTo>
                <a:lnTo>
                  <a:pt x="271704" y="120650"/>
                </a:lnTo>
                <a:lnTo>
                  <a:pt x="301184" y="120650"/>
                </a:lnTo>
                <a:lnTo>
                  <a:pt x="307625" y="119379"/>
                </a:lnTo>
                <a:lnTo>
                  <a:pt x="330961" y="119379"/>
                </a:lnTo>
                <a:lnTo>
                  <a:pt x="323723" y="115570"/>
                </a:lnTo>
                <a:lnTo>
                  <a:pt x="334645" y="113029"/>
                </a:lnTo>
                <a:lnTo>
                  <a:pt x="332232" y="109220"/>
                </a:lnTo>
                <a:lnTo>
                  <a:pt x="321691" y="105410"/>
                </a:lnTo>
                <a:lnTo>
                  <a:pt x="315552" y="99060"/>
                </a:lnTo>
                <a:lnTo>
                  <a:pt x="298267" y="99060"/>
                </a:lnTo>
                <a:lnTo>
                  <a:pt x="292481" y="96520"/>
                </a:lnTo>
                <a:close/>
              </a:path>
              <a:path w="539750" h="603250">
                <a:moveTo>
                  <a:pt x="321691" y="90170"/>
                </a:moveTo>
                <a:lnTo>
                  <a:pt x="320214" y="90170"/>
                </a:lnTo>
                <a:lnTo>
                  <a:pt x="319024" y="92710"/>
                </a:lnTo>
                <a:lnTo>
                  <a:pt x="322976" y="97789"/>
                </a:lnTo>
                <a:lnTo>
                  <a:pt x="336931" y="106679"/>
                </a:lnTo>
                <a:lnTo>
                  <a:pt x="338447" y="107950"/>
                </a:lnTo>
                <a:lnTo>
                  <a:pt x="340677" y="111760"/>
                </a:lnTo>
                <a:lnTo>
                  <a:pt x="340145" y="115570"/>
                </a:lnTo>
                <a:lnTo>
                  <a:pt x="333375" y="120650"/>
                </a:lnTo>
                <a:lnTo>
                  <a:pt x="358055" y="120650"/>
                </a:lnTo>
                <a:lnTo>
                  <a:pt x="355219" y="119379"/>
                </a:lnTo>
                <a:lnTo>
                  <a:pt x="348107" y="116839"/>
                </a:lnTo>
                <a:lnTo>
                  <a:pt x="345567" y="101600"/>
                </a:lnTo>
                <a:lnTo>
                  <a:pt x="342497" y="100329"/>
                </a:lnTo>
                <a:lnTo>
                  <a:pt x="335391" y="99060"/>
                </a:lnTo>
                <a:lnTo>
                  <a:pt x="327404" y="95250"/>
                </a:lnTo>
                <a:lnTo>
                  <a:pt x="321691" y="90170"/>
                </a:lnTo>
                <a:close/>
              </a:path>
              <a:path w="539750" h="603250">
                <a:moveTo>
                  <a:pt x="316593" y="59689"/>
                </a:moveTo>
                <a:lnTo>
                  <a:pt x="143256" y="59689"/>
                </a:lnTo>
                <a:lnTo>
                  <a:pt x="142367" y="71120"/>
                </a:lnTo>
                <a:lnTo>
                  <a:pt x="137878" y="78739"/>
                </a:lnTo>
                <a:lnTo>
                  <a:pt x="128936" y="81279"/>
                </a:lnTo>
                <a:lnTo>
                  <a:pt x="119185" y="82550"/>
                </a:lnTo>
                <a:lnTo>
                  <a:pt x="111760" y="82550"/>
                </a:lnTo>
                <a:lnTo>
                  <a:pt x="113641" y="91439"/>
                </a:lnTo>
                <a:lnTo>
                  <a:pt x="108616" y="96520"/>
                </a:lnTo>
                <a:lnTo>
                  <a:pt x="101830" y="99060"/>
                </a:lnTo>
                <a:lnTo>
                  <a:pt x="98425" y="99060"/>
                </a:lnTo>
                <a:lnTo>
                  <a:pt x="96139" y="100329"/>
                </a:lnTo>
                <a:lnTo>
                  <a:pt x="93726" y="100329"/>
                </a:lnTo>
                <a:lnTo>
                  <a:pt x="91440" y="101600"/>
                </a:lnTo>
                <a:lnTo>
                  <a:pt x="249938" y="101600"/>
                </a:lnTo>
                <a:lnTo>
                  <a:pt x="252984" y="97789"/>
                </a:lnTo>
                <a:lnTo>
                  <a:pt x="272796" y="97789"/>
                </a:lnTo>
                <a:lnTo>
                  <a:pt x="275590" y="95250"/>
                </a:lnTo>
                <a:lnTo>
                  <a:pt x="278003" y="88900"/>
                </a:lnTo>
                <a:lnTo>
                  <a:pt x="254127" y="82550"/>
                </a:lnTo>
                <a:lnTo>
                  <a:pt x="259969" y="74929"/>
                </a:lnTo>
                <a:lnTo>
                  <a:pt x="267081" y="67310"/>
                </a:lnTo>
                <a:lnTo>
                  <a:pt x="304248" y="67310"/>
                </a:lnTo>
                <a:lnTo>
                  <a:pt x="306363" y="66039"/>
                </a:lnTo>
                <a:lnTo>
                  <a:pt x="315118" y="60960"/>
                </a:lnTo>
                <a:lnTo>
                  <a:pt x="316593" y="59689"/>
                </a:lnTo>
                <a:close/>
              </a:path>
              <a:path w="539750" h="603250">
                <a:moveTo>
                  <a:pt x="272796" y="97789"/>
                </a:moveTo>
                <a:lnTo>
                  <a:pt x="252984" y="97789"/>
                </a:lnTo>
                <a:lnTo>
                  <a:pt x="268605" y="101600"/>
                </a:lnTo>
                <a:lnTo>
                  <a:pt x="272796" y="97789"/>
                </a:lnTo>
                <a:close/>
              </a:path>
              <a:path w="539750" h="603250">
                <a:moveTo>
                  <a:pt x="313055" y="93979"/>
                </a:moveTo>
                <a:lnTo>
                  <a:pt x="310697" y="95250"/>
                </a:lnTo>
                <a:lnTo>
                  <a:pt x="305054" y="97789"/>
                </a:lnTo>
                <a:lnTo>
                  <a:pt x="298267" y="99060"/>
                </a:lnTo>
                <a:lnTo>
                  <a:pt x="315552" y="99060"/>
                </a:lnTo>
                <a:lnTo>
                  <a:pt x="314325" y="97789"/>
                </a:lnTo>
                <a:lnTo>
                  <a:pt x="313055" y="93979"/>
                </a:lnTo>
                <a:close/>
              </a:path>
              <a:path w="539750" h="603250">
                <a:moveTo>
                  <a:pt x="304248" y="67310"/>
                </a:moveTo>
                <a:lnTo>
                  <a:pt x="267081" y="67310"/>
                </a:lnTo>
                <a:lnTo>
                  <a:pt x="274447" y="77470"/>
                </a:lnTo>
                <a:lnTo>
                  <a:pt x="276576" y="76200"/>
                </a:lnTo>
                <a:lnTo>
                  <a:pt x="282432" y="73660"/>
                </a:lnTo>
                <a:lnTo>
                  <a:pt x="291216" y="71120"/>
                </a:lnTo>
                <a:lnTo>
                  <a:pt x="302133" y="68579"/>
                </a:lnTo>
                <a:lnTo>
                  <a:pt x="304248" y="67310"/>
                </a:lnTo>
                <a:close/>
              </a:path>
              <a:path w="539750" h="603250">
                <a:moveTo>
                  <a:pt x="322580" y="48260"/>
                </a:moveTo>
                <a:lnTo>
                  <a:pt x="319668" y="49529"/>
                </a:lnTo>
                <a:lnTo>
                  <a:pt x="312626" y="53339"/>
                </a:lnTo>
                <a:lnTo>
                  <a:pt x="303988" y="54610"/>
                </a:lnTo>
                <a:lnTo>
                  <a:pt x="322492" y="54610"/>
                </a:lnTo>
                <a:lnTo>
                  <a:pt x="322580" y="48260"/>
                </a:lnTo>
                <a:close/>
              </a:path>
              <a:path w="539750" h="603250">
                <a:moveTo>
                  <a:pt x="350266" y="11429"/>
                </a:moveTo>
                <a:lnTo>
                  <a:pt x="189611" y="11429"/>
                </a:lnTo>
                <a:lnTo>
                  <a:pt x="187833" y="12700"/>
                </a:lnTo>
                <a:lnTo>
                  <a:pt x="180721" y="15239"/>
                </a:lnTo>
                <a:lnTo>
                  <a:pt x="173990" y="17779"/>
                </a:lnTo>
                <a:lnTo>
                  <a:pt x="167513" y="20320"/>
                </a:lnTo>
                <a:lnTo>
                  <a:pt x="166243" y="20320"/>
                </a:lnTo>
                <a:lnTo>
                  <a:pt x="165100" y="21589"/>
                </a:lnTo>
                <a:lnTo>
                  <a:pt x="374650" y="21589"/>
                </a:lnTo>
                <a:lnTo>
                  <a:pt x="374142" y="20320"/>
                </a:lnTo>
                <a:lnTo>
                  <a:pt x="366141" y="17779"/>
                </a:lnTo>
                <a:lnTo>
                  <a:pt x="359029" y="15239"/>
                </a:lnTo>
                <a:lnTo>
                  <a:pt x="351409" y="12700"/>
                </a:lnTo>
                <a:lnTo>
                  <a:pt x="350266" y="11429"/>
                </a:lnTo>
                <a:close/>
              </a:path>
              <a:path w="539750" h="603250">
                <a:moveTo>
                  <a:pt x="324866" y="5079"/>
                </a:moveTo>
                <a:lnTo>
                  <a:pt x="214630" y="5079"/>
                </a:lnTo>
                <a:lnTo>
                  <a:pt x="212852" y="6350"/>
                </a:lnTo>
                <a:lnTo>
                  <a:pt x="199644" y="8889"/>
                </a:lnTo>
                <a:lnTo>
                  <a:pt x="192786" y="11429"/>
                </a:lnTo>
                <a:lnTo>
                  <a:pt x="347599" y="11429"/>
                </a:lnTo>
                <a:lnTo>
                  <a:pt x="340741" y="8889"/>
                </a:lnTo>
                <a:lnTo>
                  <a:pt x="326390" y="6350"/>
                </a:lnTo>
                <a:lnTo>
                  <a:pt x="324866" y="5079"/>
                </a:lnTo>
                <a:close/>
              </a:path>
              <a:path w="539750" h="603250">
                <a:moveTo>
                  <a:pt x="282936" y="0"/>
                </a:moveTo>
                <a:lnTo>
                  <a:pt x="256752" y="0"/>
                </a:lnTo>
                <a:lnTo>
                  <a:pt x="231189" y="2539"/>
                </a:lnTo>
                <a:lnTo>
                  <a:pt x="218694" y="5079"/>
                </a:lnTo>
                <a:lnTo>
                  <a:pt x="321691" y="5079"/>
                </a:lnTo>
                <a:lnTo>
                  <a:pt x="308931" y="2539"/>
                </a:lnTo>
                <a:lnTo>
                  <a:pt x="282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2040" y="1254250"/>
            <a:ext cx="6999731" cy="56037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2654" y="329895"/>
            <a:ext cx="41548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企业</a:t>
            </a:r>
            <a:r>
              <a:rPr sz="3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数字转</a:t>
            </a: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型</a:t>
            </a:r>
            <a:r>
              <a:rPr sz="3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先行者 </a:t>
            </a: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是你吗？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2836" y="2305154"/>
            <a:ext cx="6346825" cy="14300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80"/>
              </a:spcBef>
            </a:pPr>
            <a:r>
              <a:rPr sz="3200" dirty="0">
                <a:solidFill>
                  <a:srgbClr val="FFFFFF"/>
                </a:solidFill>
              </a:rPr>
              <a:t>「</a:t>
            </a:r>
            <a:r>
              <a:rPr sz="3200" spc="-5" dirty="0">
                <a:solidFill>
                  <a:srgbClr val="FFFFFF"/>
                </a:solidFill>
              </a:rPr>
              <a:t>最</a:t>
            </a:r>
            <a:r>
              <a:rPr sz="3200" spc="-10" dirty="0">
                <a:solidFill>
                  <a:srgbClr val="FFFFFF"/>
                </a:solidFill>
              </a:rPr>
              <a:t>新</a:t>
            </a:r>
            <a:r>
              <a:rPr sz="3200" spc="-5" dirty="0">
                <a:solidFill>
                  <a:srgbClr val="FFFFFF"/>
                </a:solidFill>
              </a:rPr>
              <a:t>的数</a:t>
            </a:r>
            <a:r>
              <a:rPr sz="3200" spc="-10" dirty="0">
                <a:solidFill>
                  <a:srgbClr val="FFFFFF"/>
                </a:solidFill>
              </a:rPr>
              <a:t>据</a:t>
            </a:r>
            <a:r>
              <a:rPr sz="3200" spc="-5" dirty="0">
                <a:solidFill>
                  <a:srgbClr val="FFFFFF"/>
                </a:solidFill>
              </a:rPr>
              <a:t>显示</a:t>
            </a:r>
            <a:r>
              <a:rPr sz="3200" spc="-10" dirty="0">
                <a:solidFill>
                  <a:srgbClr val="FFFFFF"/>
                </a:solidFill>
              </a:rPr>
              <a:t>，</a:t>
            </a:r>
            <a:r>
              <a:rPr sz="3200" spc="-5" dirty="0">
                <a:solidFill>
                  <a:srgbClr val="FFFFFF"/>
                </a:solidFill>
              </a:rPr>
              <a:t>因疫</a:t>
            </a:r>
            <a:r>
              <a:rPr sz="3200" spc="5" dirty="0">
                <a:solidFill>
                  <a:srgbClr val="FFFFFF"/>
                </a:solidFill>
              </a:rPr>
              <a:t>情</a:t>
            </a:r>
            <a:r>
              <a:rPr sz="3200" spc="-10" dirty="0">
                <a:solidFill>
                  <a:srgbClr val="FFFFFF"/>
                </a:solidFill>
              </a:rPr>
              <a:t>，</a:t>
            </a:r>
            <a:endParaRPr sz="3200"/>
          </a:p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3200" dirty="0">
                <a:solidFill>
                  <a:srgbClr val="FFFFFF"/>
                </a:solidFill>
              </a:rPr>
              <a:t>原</a:t>
            </a:r>
            <a:r>
              <a:rPr sz="3200" spc="5" dirty="0">
                <a:solidFill>
                  <a:srgbClr val="FFFFFF"/>
                </a:solidFill>
              </a:rPr>
              <a:t>本</a:t>
            </a:r>
            <a:r>
              <a:rPr sz="4000" spc="-10" dirty="0"/>
              <a:t>五年</a:t>
            </a:r>
            <a:r>
              <a:rPr sz="3200" spc="-5" dirty="0">
                <a:solidFill>
                  <a:srgbClr val="FFFFFF"/>
                </a:solidFill>
              </a:rPr>
              <a:t>才能完成</a:t>
            </a:r>
            <a:r>
              <a:rPr sz="3200" spc="-10" dirty="0">
                <a:solidFill>
                  <a:srgbClr val="FFFFFF"/>
                </a:solidFill>
              </a:rPr>
              <a:t>的</a:t>
            </a:r>
            <a:r>
              <a:rPr sz="3200" spc="-5" dirty="0">
                <a:solidFill>
                  <a:srgbClr val="FFFFFF"/>
                </a:solidFill>
              </a:rPr>
              <a:t>数字</a:t>
            </a:r>
            <a:r>
              <a:rPr sz="3200" spc="-10" dirty="0">
                <a:solidFill>
                  <a:srgbClr val="FFFFFF"/>
                </a:solidFill>
              </a:rPr>
              <a:t>化</a:t>
            </a:r>
            <a:r>
              <a:rPr sz="3200" spc="-5" dirty="0">
                <a:solidFill>
                  <a:srgbClr val="FFFFFF"/>
                </a:solidFill>
              </a:rPr>
              <a:t>进程</a:t>
            </a:r>
            <a:r>
              <a:rPr sz="3200" spc="-10" dirty="0">
                <a:solidFill>
                  <a:srgbClr val="FFFFFF"/>
                </a:solidFill>
              </a:rPr>
              <a:t>，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2823210" y="3862273"/>
            <a:ext cx="3426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</a:t>
            </a:r>
            <a:r>
              <a:rPr sz="400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多久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内完成</a:t>
            </a:r>
            <a:r>
              <a:rPr sz="3200" b="1" spc="-1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?</a:t>
            </a:r>
            <a:r>
              <a:rPr sz="3200" b="1" spc="-30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」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3213" y="4965708"/>
            <a:ext cx="64300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来源</a:t>
            </a:r>
            <a:r>
              <a:rPr sz="1450" b="1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450" b="1" i="1" spc="-37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400" b="1" i="1" spc="-1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“The</a:t>
            </a:r>
            <a:r>
              <a:rPr sz="1400" b="1" i="1" spc="-8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0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Covid-19</a:t>
            </a:r>
            <a:r>
              <a:rPr sz="1400" b="1" i="1" spc="-1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recovery</a:t>
            </a:r>
            <a:r>
              <a:rPr sz="1400" b="1" i="1" spc="-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7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will</a:t>
            </a:r>
            <a:r>
              <a:rPr sz="1400" b="1" i="1" spc="-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1400" b="1" i="1" spc="-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digital.”</a:t>
            </a:r>
            <a:r>
              <a:rPr sz="1400" b="1" i="1" spc="-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April</a:t>
            </a:r>
            <a:r>
              <a:rPr sz="1400" b="1" i="1" spc="-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2020,</a:t>
            </a:r>
            <a:r>
              <a:rPr sz="1400" b="1" i="1" spc="-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McKinsey</a:t>
            </a:r>
            <a:r>
              <a:rPr sz="1400" b="1" i="1" spc="-1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Digital.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308335" y="335279"/>
            <a:ext cx="1688592" cy="266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42997" y="2549144"/>
            <a:ext cx="69062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0" marR="5080" indent="-206438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做公司从来不是一个人的事，而是 </a:t>
            </a:r>
            <a:r>
              <a:rPr spc="-10" dirty="0">
                <a:solidFill>
                  <a:srgbClr val="FFFFFF"/>
                </a:solidFill>
              </a:rPr>
              <a:t>一群人的事。</a:t>
            </a:r>
            <a:endParaRPr spc="-1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2040" y="1254250"/>
            <a:ext cx="6999731" cy="56037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2654" y="329895"/>
            <a:ext cx="41535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企业</a:t>
            </a:r>
            <a:r>
              <a:rPr sz="3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数字转</a:t>
            </a: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型</a:t>
            </a:r>
            <a:r>
              <a:rPr sz="3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先行</a:t>
            </a:r>
            <a:r>
              <a:rPr sz="3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者 </a:t>
            </a: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是你吗？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2836" y="2305154"/>
            <a:ext cx="6346825" cy="14300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80"/>
              </a:spcBef>
            </a:pPr>
            <a:r>
              <a:rPr sz="3200" dirty="0">
                <a:solidFill>
                  <a:srgbClr val="FFFFFF"/>
                </a:solidFill>
              </a:rPr>
              <a:t>「</a:t>
            </a:r>
            <a:r>
              <a:rPr sz="3200" spc="-5" dirty="0">
                <a:solidFill>
                  <a:srgbClr val="FFFFFF"/>
                </a:solidFill>
              </a:rPr>
              <a:t>最</a:t>
            </a:r>
            <a:r>
              <a:rPr sz="3200" spc="-10" dirty="0">
                <a:solidFill>
                  <a:srgbClr val="FFFFFF"/>
                </a:solidFill>
              </a:rPr>
              <a:t>新</a:t>
            </a:r>
            <a:r>
              <a:rPr sz="3200" spc="-5" dirty="0">
                <a:solidFill>
                  <a:srgbClr val="FFFFFF"/>
                </a:solidFill>
              </a:rPr>
              <a:t>的数</a:t>
            </a:r>
            <a:r>
              <a:rPr sz="3200" spc="-10" dirty="0">
                <a:solidFill>
                  <a:srgbClr val="FFFFFF"/>
                </a:solidFill>
              </a:rPr>
              <a:t>据</a:t>
            </a:r>
            <a:r>
              <a:rPr sz="3200" spc="-5" dirty="0">
                <a:solidFill>
                  <a:srgbClr val="FFFFFF"/>
                </a:solidFill>
              </a:rPr>
              <a:t>显示</a:t>
            </a:r>
            <a:r>
              <a:rPr sz="3200" spc="-10" dirty="0">
                <a:solidFill>
                  <a:srgbClr val="FFFFFF"/>
                </a:solidFill>
              </a:rPr>
              <a:t>，</a:t>
            </a:r>
            <a:r>
              <a:rPr sz="3200" spc="-5" dirty="0">
                <a:solidFill>
                  <a:srgbClr val="FFFFFF"/>
                </a:solidFill>
              </a:rPr>
              <a:t>因疫</a:t>
            </a:r>
            <a:r>
              <a:rPr sz="3200" spc="5" dirty="0">
                <a:solidFill>
                  <a:srgbClr val="FFFFFF"/>
                </a:solidFill>
              </a:rPr>
              <a:t>情</a:t>
            </a:r>
            <a:r>
              <a:rPr sz="3200" spc="-10" dirty="0">
                <a:solidFill>
                  <a:srgbClr val="FFFFFF"/>
                </a:solidFill>
              </a:rPr>
              <a:t>，</a:t>
            </a:r>
            <a:endParaRPr sz="3200"/>
          </a:p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3200" dirty="0">
                <a:solidFill>
                  <a:srgbClr val="FFFFFF"/>
                </a:solidFill>
              </a:rPr>
              <a:t>原</a:t>
            </a:r>
            <a:r>
              <a:rPr sz="3200" spc="5" dirty="0">
                <a:solidFill>
                  <a:srgbClr val="FFFFFF"/>
                </a:solidFill>
              </a:rPr>
              <a:t>本</a:t>
            </a:r>
            <a:r>
              <a:rPr sz="4000" spc="-10" dirty="0"/>
              <a:t>五年</a:t>
            </a:r>
            <a:r>
              <a:rPr sz="3200" spc="-5" dirty="0">
                <a:solidFill>
                  <a:srgbClr val="FFFFFF"/>
                </a:solidFill>
              </a:rPr>
              <a:t>才能完成</a:t>
            </a:r>
            <a:r>
              <a:rPr sz="3200" spc="-10" dirty="0">
                <a:solidFill>
                  <a:srgbClr val="FFFFFF"/>
                </a:solidFill>
              </a:rPr>
              <a:t>的</a:t>
            </a:r>
            <a:r>
              <a:rPr sz="3200" spc="-5" dirty="0">
                <a:solidFill>
                  <a:srgbClr val="FFFFFF"/>
                </a:solidFill>
              </a:rPr>
              <a:t>数字</a:t>
            </a:r>
            <a:r>
              <a:rPr sz="3200" spc="-10" dirty="0">
                <a:solidFill>
                  <a:srgbClr val="FFFFFF"/>
                </a:solidFill>
              </a:rPr>
              <a:t>化</a:t>
            </a:r>
            <a:r>
              <a:rPr sz="3200" spc="-5" dirty="0">
                <a:solidFill>
                  <a:srgbClr val="FFFFFF"/>
                </a:solidFill>
              </a:rPr>
              <a:t>进程</a:t>
            </a:r>
            <a:r>
              <a:rPr sz="3200" spc="-10" dirty="0">
                <a:solidFill>
                  <a:srgbClr val="FFFFFF"/>
                </a:solidFill>
              </a:rPr>
              <a:t>，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2792729" y="3862273"/>
            <a:ext cx="3491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</a:t>
            </a:r>
            <a:r>
              <a:rPr sz="4000" b="1" spc="-1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八周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内完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。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」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3213" y="4965708"/>
            <a:ext cx="64300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来源</a:t>
            </a:r>
            <a:r>
              <a:rPr sz="1450" b="1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450" b="1" i="1" spc="-37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400" b="1" i="1" spc="-1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“The</a:t>
            </a:r>
            <a:r>
              <a:rPr sz="1400" b="1" i="1" spc="-8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0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Covid-19</a:t>
            </a:r>
            <a:r>
              <a:rPr sz="1400" b="1" i="1" spc="-1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recovery</a:t>
            </a:r>
            <a:r>
              <a:rPr sz="1400" b="1" i="1" spc="-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7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will</a:t>
            </a:r>
            <a:r>
              <a:rPr sz="1400" b="1" i="1" spc="-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1400" b="1" i="1" spc="-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digital.”</a:t>
            </a:r>
            <a:r>
              <a:rPr sz="1400" b="1" i="1" spc="-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April</a:t>
            </a:r>
            <a:r>
              <a:rPr sz="1400" b="1" i="1" spc="-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2020,</a:t>
            </a:r>
            <a:r>
              <a:rPr sz="1400" b="1" i="1" spc="-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McKinsey</a:t>
            </a:r>
            <a:r>
              <a:rPr sz="1400" b="1" i="1" spc="-1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b="1" i="1" spc="-1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Digital.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618254" y="6220967"/>
            <a:ext cx="1212557" cy="4373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9740" y="0"/>
            <a:ext cx="2839720" cy="45002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414626"/>
            <a:ext cx="2393168" cy="34410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3039" y="6455460"/>
            <a:ext cx="12318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76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1746" y="2971876"/>
            <a:ext cx="30924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EC9025"/>
                </a:solidFill>
              </a:rPr>
              <a:t>Thank</a:t>
            </a:r>
            <a:r>
              <a:rPr sz="6000" dirty="0">
                <a:solidFill>
                  <a:srgbClr val="EC9025"/>
                </a:solidFill>
              </a:rPr>
              <a:t>s</a:t>
            </a:r>
            <a:r>
              <a:rPr sz="6000" spc="-25" dirty="0">
                <a:solidFill>
                  <a:srgbClr val="EC9025"/>
                </a:solidFill>
              </a:rPr>
              <a:t>！</a:t>
            </a: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83964" y="6464662"/>
            <a:ext cx="361950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5"/>
              </a:lnSpc>
            </a:pPr>
            <a:r>
              <a:rPr sz="9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©Development </a:t>
            </a:r>
            <a:r>
              <a:rPr sz="9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Dimensions International, Inc., </a:t>
            </a:r>
            <a:r>
              <a:rPr sz="9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2021. All rights</a:t>
            </a:r>
            <a:r>
              <a:rPr sz="900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reserved.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2044" y="6393179"/>
            <a:ext cx="3964304" cy="283845"/>
          </a:xfrm>
          <a:custGeom>
            <a:avLst/>
            <a:gdLst/>
            <a:ahLst/>
            <a:cxnLst/>
            <a:rect l="l" t="t" r="r" b="b"/>
            <a:pathLst>
              <a:path w="3964304" h="283845">
                <a:moveTo>
                  <a:pt x="3963924" y="0"/>
                </a:moveTo>
                <a:lnTo>
                  <a:pt x="0" y="0"/>
                </a:lnTo>
                <a:lnTo>
                  <a:pt x="0" y="283464"/>
                </a:lnTo>
                <a:lnTo>
                  <a:pt x="3963924" y="283464"/>
                </a:lnTo>
                <a:lnTo>
                  <a:pt x="3963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14159" y="3226307"/>
            <a:ext cx="4349750" cy="347980"/>
          </a:xfrm>
          <a:custGeom>
            <a:avLst/>
            <a:gdLst/>
            <a:ahLst/>
            <a:cxnLst/>
            <a:rect l="l" t="t" r="r" b="b"/>
            <a:pathLst>
              <a:path w="4349750" h="347979">
                <a:moveTo>
                  <a:pt x="4175760" y="0"/>
                </a:moveTo>
                <a:lnTo>
                  <a:pt x="0" y="0"/>
                </a:lnTo>
                <a:lnTo>
                  <a:pt x="0" y="347471"/>
                </a:lnTo>
                <a:lnTo>
                  <a:pt x="4175760" y="347471"/>
                </a:lnTo>
                <a:lnTo>
                  <a:pt x="4349496" y="173736"/>
                </a:lnTo>
                <a:lnTo>
                  <a:pt x="4175760" y="0"/>
                </a:lnTo>
                <a:close/>
              </a:path>
            </a:pathLst>
          </a:custGeom>
          <a:solidFill>
            <a:srgbClr val="F9A1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21780" y="5268467"/>
            <a:ext cx="4348480" cy="347980"/>
          </a:xfrm>
          <a:custGeom>
            <a:avLst/>
            <a:gdLst/>
            <a:ahLst/>
            <a:cxnLst/>
            <a:rect l="l" t="t" r="r" b="b"/>
            <a:pathLst>
              <a:path w="4348480" h="347979">
                <a:moveTo>
                  <a:pt x="4174236" y="0"/>
                </a:moveTo>
                <a:lnTo>
                  <a:pt x="0" y="0"/>
                </a:lnTo>
                <a:lnTo>
                  <a:pt x="0" y="347471"/>
                </a:lnTo>
                <a:lnTo>
                  <a:pt x="4174236" y="347471"/>
                </a:lnTo>
                <a:lnTo>
                  <a:pt x="4347972" y="173735"/>
                </a:lnTo>
                <a:lnTo>
                  <a:pt x="4174236" y="0"/>
                </a:lnTo>
                <a:close/>
              </a:path>
            </a:pathLst>
          </a:custGeom>
          <a:solidFill>
            <a:srgbClr val="F9A1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23304" y="4247388"/>
            <a:ext cx="4348480" cy="347980"/>
          </a:xfrm>
          <a:custGeom>
            <a:avLst/>
            <a:gdLst/>
            <a:ahLst/>
            <a:cxnLst/>
            <a:rect l="l" t="t" r="r" b="b"/>
            <a:pathLst>
              <a:path w="4348480" h="347979">
                <a:moveTo>
                  <a:pt x="4174236" y="0"/>
                </a:moveTo>
                <a:lnTo>
                  <a:pt x="0" y="0"/>
                </a:lnTo>
                <a:lnTo>
                  <a:pt x="0" y="347472"/>
                </a:lnTo>
                <a:lnTo>
                  <a:pt x="4174236" y="347472"/>
                </a:lnTo>
                <a:lnTo>
                  <a:pt x="4347972" y="173736"/>
                </a:lnTo>
                <a:lnTo>
                  <a:pt x="4174236" y="0"/>
                </a:lnTo>
                <a:close/>
              </a:path>
            </a:pathLst>
          </a:custGeom>
          <a:solidFill>
            <a:srgbClr val="F9A1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11111" y="5669279"/>
            <a:ext cx="4352925" cy="551815"/>
          </a:xfrm>
          <a:custGeom>
            <a:avLst/>
            <a:gdLst/>
            <a:ahLst/>
            <a:cxnLst/>
            <a:rect l="l" t="t" r="r" b="b"/>
            <a:pathLst>
              <a:path w="4352925" h="551814">
                <a:moveTo>
                  <a:pt x="0" y="0"/>
                </a:moveTo>
                <a:lnTo>
                  <a:pt x="4076700" y="0"/>
                </a:lnTo>
                <a:lnTo>
                  <a:pt x="4352544" y="275844"/>
                </a:lnTo>
                <a:lnTo>
                  <a:pt x="4076700" y="551688"/>
                </a:lnTo>
                <a:lnTo>
                  <a:pt x="0" y="5516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9A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11111" y="4657344"/>
            <a:ext cx="4352925" cy="553720"/>
          </a:xfrm>
          <a:custGeom>
            <a:avLst/>
            <a:gdLst/>
            <a:ahLst/>
            <a:cxnLst/>
            <a:rect l="l" t="t" r="r" b="b"/>
            <a:pathLst>
              <a:path w="4352925" h="553720">
                <a:moveTo>
                  <a:pt x="0" y="0"/>
                </a:moveTo>
                <a:lnTo>
                  <a:pt x="4075938" y="0"/>
                </a:lnTo>
                <a:lnTo>
                  <a:pt x="4352544" y="276605"/>
                </a:lnTo>
                <a:lnTo>
                  <a:pt x="4075938" y="553211"/>
                </a:lnTo>
                <a:lnTo>
                  <a:pt x="0" y="55321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9A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21780" y="3619500"/>
            <a:ext cx="4352925" cy="553720"/>
          </a:xfrm>
          <a:custGeom>
            <a:avLst/>
            <a:gdLst/>
            <a:ahLst/>
            <a:cxnLst/>
            <a:rect l="l" t="t" r="r" b="b"/>
            <a:pathLst>
              <a:path w="4352925" h="553720">
                <a:moveTo>
                  <a:pt x="0" y="0"/>
                </a:moveTo>
                <a:lnTo>
                  <a:pt x="4075938" y="0"/>
                </a:lnTo>
                <a:lnTo>
                  <a:pt x="4352544" y="276606"/>
                </a:lnTo>
                <a:lnTo>
                  <a:pt x="4075938" y="553212"/>
                </a:lnTo>
                <a:lnTo>
                  <a:pt x="0" y="55321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9A11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4002214" y="1582102"/>
            <a:ext cx="6978650" cy="4669790"/>
            <a:chOff x="4002214" y="1582102"/>
            <a:chExt cx="6978650" cy="4669790"/>
          </a:xfrm>
        </p:grpSpPr>
        <p:sp>
          <p:nvSpPr>
            <p:cNvPr id="12" name="object 12"/>
            <p:cNvSpPr/>
            <p:nvPr/>
          </p:nvSpPr>
          <p:spPr>
            <a:xfrm>
              <a:off x="6621780" y="2607563"/>
              <a:ext cx="4352925" cy="553720"/>
            </a:xfrm>
            <a:custGeom>
              <a:avLst/>
              <a:gdLst/>
              <a:ahLst/>
              <a:cxnLst/>
              <a:rect l="l" t="t" r="r" b="b"/>
              <a:pathLst>
                <a:path w="4352925" h="553719">
                  <a:moveTo>
                    <a:pt x="0" y="0"/>
                  </a:moveTo>
                  <a:lnTo>
                    <a:pt x="4075938" y="0"/>
                  </a:lnTo>
                  <a:lnTo>
                    <a:pt x="4352544" y="276606"/>
                  </a:lnTo>
                  <a:lnTo>
                    <a:pt x="4075938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9A1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577584" y="2578607"/>
              <a:ext cx="1610995" cy="3672840"/>
            </a:xfrm>
            <a:custGeom>
              <a:avLst/>
              <a:gdLst/>
              <a:ahLst/>
              <a:cxnLst/>
              <a:rect l="l" t="t" r="r" b="b"/>
              <a:pathLst>
                <a:path w="1610995" h="3672840">
                  <a:moveTo>
                    <a:pt x="0" y="0"/>
                  </a:moveTo>
                  <a:lnTo>
                    <a:pt x="0" y="3672840"/>
                  </a:lnTo>
                  <a:lnTo>
                    <a:pt x="1610868" y="3672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016502" y="1596389"/>
              <a:ext cx="3884929" cy="4624070"/>
            </a:xfrm>
            <a:custGeom>
              <a:avLst/>
              <a:gdLst/>
              <a:ahLst/>
              <a:cxnLst/>
              <a:rect l="l" t="t" r="r" b="b"/>
              <a:pathLst>
                <a:path w="3884929" h="4624070">
                  <a:moveTo>
                    <a:pt x="0" y="4623816"/>
                  </a:moveTo>
                  <a:lnTo>
                    <a:pt x="1901063" y="0"/>
                  </a:lnTo>
                  <a:lnTo>
                    <a:pt x="3884676" y="4623816"/>
                  </a:lnTo>
                  <a:lnTo>
                    <a:pt x="0" y="4623816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162044" y="1812035"/>
              <a:ext cx="3594100" cy="4314825"/>
            </a:xfrm>
            <a:custGeom>
              <a:avLst/>
              <a:gdLst/>
              <a:ahLst/>
              <a:cxnLst/>
              <a:rect l="l" t="t" r="r" b="b"/>
              <a:pathLst>
                <a:path w="3594100" h="4314825">
                  <a:moveTo>
                    <a:pt x="2447544" y="1609344"/>
                  </a:moveTo>
                  <a:lnTo>
                    <a:pt x="1757299" y="0"/>
                  </a:lnTo>
                  <a:lnTo>
                    <a:pt x="1095756" y="1609344"/>
                  </a:lnTo>
                  <a:lnTo>
                    <a:pt x="2447544" y="1609344"/>
                  </a:lnTo>
                  <a:close/>
                </a:path>
                <a:path w="3594100" h="4314825">
                  <a:moveTo>
                    <a:pt x="2802636" y="2452116"/>
                  </a:moveTo>
                  <a:lnTo>
                    <a:pt x="2500122" y="1711452"/>
                  </a:lnTo>
                  <a:lnTo>
                    <a:pt x="1059942" y="1711452"/>
                  </a:lnTo>
                  <a:lnTo>
                    <a:pt x="757428" y="2452116"/>
                  </a:lnTo>
                  <a:lnTo>
                    <a:pt x="2802636" y="2452116"/>
                  </a:lnTo>
                  <a:close/>
                </a:path>
                <a:path w="3594100" h="4314825">
                  <a:moveTo>
                    <a:pt x="3203448" y="3381768"/>
                  </a:moveTo>
                  <a:lnTo>
                    <a:pt x="2865374" y="2554224"/>
                  </a:lnTo>
                  <a:lnTo>
                    <a:pt x="728218" y="2554224"/>
                  </a:lnTo>
                  <a:lnTo>
                    <a:pt x="390144" y="3381768"/>
                  </a:lnTo>
                  <a:lnTo>
                    <a:pt x="3203448" y="3381768"/>
                  </a:lnTo>
                  <a:close/>
                </a:path>
                <a:path w="3594100" h="4314825">
                  <a:moveTo>
                    <a:pt x="3593592" y="4314444"/>
                  </a:moveTo>
                  <a:lnTo>
                    <a:pt x="3255518" y="3486912"/>
                  </a:lnTo>
                  <a:lnTo>
                    <a:pt x="338074" y="3486912"/>
                  </a:lnTo>
                  <a:lnTo>
                    <a:pt x="0" y="4314444"/>
                  </a:lnTo>
                  <a:lnTo>
                    <a:pt x="3593592" y="4314444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06500" y="345694"/>
            <a:ext cx="94075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加速</a:t>
            </a:r>
            <a:r>
              <a:rPr sz="3200" spc="-10" dirty="0">
                <a:solidFill>
                  <a:srgbClr val="FFFFFF"/>
                </a:solidFill>
              </a:rPr>
              <a:t>各</a:t>
            </a:r>
            <a:r>
              <a:rPr sz="3200" spc="-5" dirty="0">
                <a:solidFill>
                  <a:srgbClr val="FFFFFF"/>
                </a:solidFill>
              </a:rPr>
              <a:t>层级</a:t>
            </a:r>
            <a:r>
              <a:rPr sz="3200" spc="-10" dirty="0">
                <a:solidFill>
                  <a:srgbClr val="FFFFFF"/>
                </a:solidFill>
              </a:rPr>
              <a:t>领</a:t>
            </a:r>
            <a:r>
              <a:rPr sz="3200" spc="-5" dirty="0">
                <a:solidFill>
                  <a:srgbClr val="FFFFFF"/>
                </a:solidFill>
              </a:rPr>
              <a:t>导力</a:t>
            </a:r>
            <a:r>
              <a:rPr sz="3200" spc="-10" dirty="0">
                <a:solidFill>
                  <a:srgbClr val="FFFFFF"/>
                </a:solidFill>
              </a:rPr>
              <a:t>提</a:t>
            </a:r>
            <a:r>
              <a:rPr sz="3200" spc="-5" dirty="0">
                <a:solidFill>
                  <a:srgbClr val="FFFFFF"/>
                </a:solidFill>
              </a:rPr>
              <a:t>升</a:t>
            </a:r>
            <a:r>
              <a:rPr sz="3200" spc="15" dirty="0">
                <a:solidFill>
                  <a:srgbClr val="FFFFFF"/>
                </a:solidFill>
              </a:rPr>
              <a:t>，</a:t>
            </a:r>
            <a:r>
              <a:rPr sz="3200" spc="-10" dirty="0"/>
              <a:t>支</a:t>
            </a:r>
            <a:r>
              <a:rPr sz="3200" spc="-5" dirty="0"/>
              <a:t>持战</a:t>
            </a:r>
            <a:r>
              <a:rPr sz="3200" spc="-10" dirty="0"/>
              <a:t>略</a:t>
            </a:r>
            <a:r>
              <a:rPr sz="3200" spc="-5" dirty="0"/>
              <a:t>落</a:t>
            </a:r>
            <a:r>
              <a:rPr sz="3200" spc="10" dirty="0"/>
              <a:t>地</a:t>
            </a:r>
            <a:r>
              <a:rPr sz="3200" spc="-10" dirty="0">
                <a:solidFill>
                  <a:srgbClr val="FFFFFF"/>
                </a:solidFill>
              </a:rPr>
              <a:t>和</a:t>
            </a:r>
            <a:r>
              <a:rPr sz="3200" spc="-5" dirty="0"/>
              <a:t>业务</a:t>
            </a:r>
            <a:r>
              <a:rPr sz="3200" spc="-10" dirty="0"/>
              <a:t>成</a:t>
            </a:r>
            <a:r>
              <a:rPr sz="3200" spc="-5" dirty="0"/>
              <a:t>长</a:t>
            </a:r>
            <a:r>
              <a:rPr sz="3200" spc="-10" dirty="0"/>
              <a:t>， </a:t>
            </a:r>
            <a:r>
              <a:rPr sz="3200" spc="-5" dirty="0">
                <a:solidFill>
                  <a:srgbClr val="FFFFFF"/>
                </a:solidFill>
              </a:rPr>
              <a:t>是企</a:t>
            </a:r>
            <a:r>
              <a:rPr sz="3200" spc="-10" dirty="0">
                <a:solidFill>
                  <a:srgbClr val="FFFFFF"/>
                </a:solidFill>
              </a:rPr>
              <a:t>业</a:t>
            </a:r>
            <a:r>
              <a:rPr sz="3200" spc="-5" dirty="0">
                <a:solidFill>
                  <a:srgbClr val="FFFFFF"/>
                </a:solidFill>
              </a:rPr>
              <a:t>的当</a:t>
            </a:r>
            <a:r>
              <a:rPr sz="3200" spc="-10" dirty="0">
                <a:solidFill>
                  <a:srgbClr val="FFFFFF"/>
                </a:solidFill>
              </a:rPr>
              <a:t>务</a:t>
            </a:r>
            <a:r>
              <a:rPr sz="3200" spc="-5" dirty="0">
                <a:solidFill>
                  <a:srgbClr val="FFFFFF"/>
                </a:solidFill>
              </a:rPr>
              <a:t>之</a:t>
            </a:r>
            <a:r>
              <a:rPr sz="3200" spc="-10" dirty="0">
                <a:solidFill>
                  <a:srgbClr val="FFFFFF"/>
                </a:solidFill>
              </a:rPr>
              <a:t>急</a:t>
            </a:r>
            <a:endParaRPr sz="3200"/>
          </a:p>
        </p:txBody>
      </p:sp>
      <p:sp>
        <p:nvSpPr>
          <p:cNvPr id="17" name="object 17"/>
          <p:cNvSpPr txBox="1"/>
          <p:nvPr/>
        </p:nvSpPr>
        <p:spPr>
          <a:xfrm>
            <a:off x="11322557" y="2436113"/>
            <a:ext cx="433070" cy="196024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45"/>
              </a:spcBef>
            </a:pPr>
            <a:r>
              <a:rPr sz="3200" b="1" spc="-10" dirty="0">
                <a:solidFill>
                  <a:srgbClr val="EB6622"/>
                </a:solidFill>
                <a:latin typeface="黑体" panose="02010609060101010101" charset="-122"/>
                <a:cs typeface="黑体" panose="02010609060101010101" charset="-122"/>
              </a:rPr>
              <a:t>业 </a:t>
            </a:r>
            <a:r>
              <a:rPr sz="3200" b="1" spc="-5" dirty="0">
                <a:solidFill>
                  <a:srgbClr val="EB6622"/>
                </a:solidFill>
                <a:latin typeface="黑体" panose="02010609060101010101" charset="-122"/>
                <a:cs typeface="黑体" panose="02010609060101010101" charset="-122"/>
              </a:rPr>
              <a:t>务 </a:t>
            </a:r>
            <a:r>
              <a:rPr sz="3200" b="1" spc="-10" dirty="0">
                <a:solidFill>
                  <a:srgbClr val="EB6622"/>
                </a:solidFill>
                <a:latin typeface="黑体" panose="02010609060101010101" charset="-122"/>
                <a:cs typeface="黑体" panose="02010609060101010101" charset="-122"/>
              </a:rPr>
              <a:t>增 长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260835" y="4786884"/>
            <a:ext cx="609600" cy="550545"/>
          </a:xfrm>
          <a:custGeom>
            <a:avLst/>
            <a:gdLst/>
            <a:ahLst/>
            <a:cxnLst/>
            <a:rect l="l" t="t" r="r" b="b"/>
            <a:pathLst>
              <a:path w="609600" h="550545">
                <a:moveTo>
                  <a:pt x="45085" y="0"/>
                </a:moveTo>
                <a:lnTo>
                  <a:pt x="0" y="0"/>
                </a:lnTo>
                <a:lnTo>
                  <a:pt x="0" y="550164"/>
                </a:lnTo>
                <a:lnTo>
                  <a:pt x="558800" y="550164"/>
                </a:lnTo>
                <a:lnTo>
                  <a:pt x="558800" y="505079"/>
                </a:lnTo>
                <a:lnTo>
                  <a:pt x="45085" y="505079"/>
                </a:lnTo>
                <a:lnTo>
                  <a:pt x="45085" y="360934"/>
                </a:lnTo>
                <a:lnTo>
                  <a:pt x="121820" y="305054"/>
                </a:lnTo>
                <a:lnTo>
                  <a:pt x="45085" y="305054"/>
                </a:lnTo>
                <a:lnTo>
                  <a:pt x="45085" y="0"/>
                </a:lnTo>
                <a:close/>
              </a:path>
              <a:path w="609600" h="550545">
                <a:moveTo>
                  <a:pt x="141350" y="377698"/>
                </a:moveTo>
                <a:lnTo>
                  <a:pt x="96266" y="377698"/>
                </a:lnTo>
                <a:lnTo>
                  <a:pt x="96266" y="505079"/>
                </a:lnTo>
                <a:lnTo>
                  <a:pt x="141350" y="505079"/>
                </a:lnTo>
                <a:lnTo>
                  <a:pt x="141350" y="377698"/>
                </a:lnTo>
                <a:close/>
              </a:path>
              <a:path w="609600" h="550545">
                <a:moveTo>
                  <a:pt x="224790" y="325501"/>
                </a:moveTo>
                <a:lnTo>
                  <a:pt x="179705" y="325501"/>
                </a:lnTo>
                <a:lnTo>
                  <a:pt x="179705" y="505079"/>
                </a:lnTo>
                <a:lnTo>
                  <a:pt x="224790" y="505079"/>
                </a:lnTo>
                <a:lnTo>
                  <a:pt x="224790" y="325501"/>
                </a:lnTo>
                <a:close/>
              </a:path>
              <a:path w="609600" h="550545">
                <a:moveTo>
                  <a:pt x="308229" y="273177"/>
                </a:moveTo>
                <a:lnTo>
                  <a:pt x="263144" y="273177"/>
                </a:lnTo>
                <a:lnTo>
                  <a:pt x="263144" y="505079"/>
                </a:lnTo>
                <a:lnTo>
                  <a:pt x="308229" y="505079"/>
                </a:lnTo>
                <a:lnTo>
                  <a:pt x="308229" y="273177"/>
                </a:lnTo>
                <a:close/>
              </a:path>
              <a:path w="609600" h="550545">
                <a:moveTo>
                  <a:pt x="391922" y="247015"/>
                </a:moveTo>
                <a:lnTo>
                  <a:pt x="346456" y="247015"/>
                </a:lnTo>
                <a:lnTo>
                  <a:pt x="346456" y="505079"/>
                </a:lnTo>
                <a:lnTo>
                  <a:pt x="391922" y="505079"/>
                </a:lnTo>
                <a:lnTo>
                  <a:pt x="391922" y="247015"/>
                </a:lnTo>
                <a:close/>
              </a:path>
              <a:path w="609600" h="550545">
                <a:moveTo>
                  <a:pt x="475361" y="299466"/>
                </a:moveTo>
                <a:lnTo>
                  <a:pt x="430275" y="299466"/>
                </a:lnTo>
                <a:lnTo>
                  <a:pt x="430275" y="505079"/>
                </a:lnTo>
                <a:lnTo>
                  <a:pt x="475361" y="505079"/>
                </a:lnTo>
                <a:lnTo>
                  <a:pt x="475361" y="299466"/>
                </a:lnTo>
                <a:close/>
              </a:path>
              <a:path w="609600" h="550545">
                <a:moveTo>
                  <a:pt x="558800" y="194818"/>
                </a:moveTo>
                <a:lnTo>
                  <a:pt x="513715" y="194818"/>
                </a:lnTo>
                <a:lnTo>
                  <a:pt x="513715" y="505079"/>
                </a:lnTo>
                <a:lnTo>
                  <a:pt x="558800" y="505079"/>
                </a:lnTo>
                <a:lnTo>
                  <a:pt x="558800" y="194818"/>
                </a:lnTo>
                <a:close/>
              </a:path>
              <a:path w="609600" h="550545">
                <a:moveTo>
                  <a:pt x="322072" y="103505"/>
                </a:moveTo>
                <a:lnTo>
                  <a:pt x="45085" y="305054"/>
                </a:lnTo>
                <a:lnTo>
                  <a:pt x="121820" y="305054"/>
                </a:lnTo>
                <a:lnTo>
                  <a:pt x="327787" y="155067"/>
                </a:lnTo>
                <a:lnTo>
                  <a:pt x="471752" y="155067"/>
                </a:lnTo>
                <a:lnTo>
                  <a:pt x="483929" y="144018"/>
                </a:lnTo>
                <a:lnTo>
                  <a:pt x="416941" y="144018"/>
                </a:lnTo>
                <a:lnTo>
                  <a:pt x="322072" y="103505"/>
                </a:lnTo>
                <a:close/>
              </a:path>
              <a:path w="609600" h="550545">
                <a:moveTo>
                  <a:pt x="471752" y="155067"/>
                </a:moveTo>
                <a:lnTo>
                  <a:pt x="327787" y="155067"/>
                </a:lnTo>
                <a:lnTo>
                  <a:pt x="425704" y="196850"/>
                </a:lnTo>
                <a:lnTo>
                  <a:pt x="471752" y="155067"/>
                </a:lnTo>
                <a:close/>
              </a:path>
              <a:path w="609600" h="550545">
                <a:moveTo>
                  <a:pt x="609600" y="0"/>
                </a:moveTo>
                <a:lnTo>
                  <a:pt x="521335" y="0"/>
                </a:lnTo>
                <a:lnTo>
                  <a:pt x="547243" y="25527"/>
                </a:lnTo>
                <a:lnTo>
                  <a:pt x="416941" y="144018"/>
                </a:lnTo>
                <a:lnTo>
                  <a:pt x="483929" y="144018"/>
                </a:lnTo>
                <a:lnTo>
                  <a:pt x="579247" y="57531"/>
                </a:lnTo>
                <a:lnTo>
                  <a:pt x="609600" y="57531"/>
                </a:lnTo>
                <a:lnTo>
                  <a:pt x="609600" y="0"/>
                </a:lnTo>
                <a:close/>
              </a:path>
              <a:path w="609600" h="550545">
                <a:moveTo>
                  <a:pt x="609600" y="57531"/>
                </a:moveTo>
                <a:lnTo>
                  <a:pt x="579247" y="57531"/>
                </a:lnTo>
                <a:lnTo>
                  <a:pt x="609600" y="88265"/>
                </a:lnTo>
                <a:lnTo>
                  <a:pt x="609600" y="57531"/>
                </a:lnTo>
                <a:close/>
              </a:path>
            </a:pathLst>
          </a:custGeom>
          <a:solidFill>
            <a:srgbClr val="EB6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528817" y="2876030"/>
            <a:ext cx="825500" cy="37465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9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具有战略思维的</a:t>
            </a:r>
            <a:endParaRPr sz="900">
              <a:latin typeface="黑体" panose="02010609060101010101" charset="-122"/>
              <a:cs typeface="黑体" panose="02010609060101010101" charset="-122"/>
            </a:endParaRPr>
          </a:p>
          <a:p>
            <a:pPr marL="1270" algn="ctr">
              <a:lnSpc>
                <a:spcPct val="100000"/>
              </a:lnSpc>
              <a:spcBef>
                <a:spcPts val="220"/>
              </a:spcBef>
            </a:pPr>
            <a:r>
              <a:rPr sz="105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经</a:t>
            </a:r>
            <a:r>
              <a:rPr sz="1050" b="1" spc="-1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营</a:t>
            </a:r>
            <a:r>
              <a:rPr sz="105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r>
              <a:rPr sz="1050" b="1" spc="-1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画</a:t>
            </a:r>
            <a:r>
              <a:rPr sz="105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像</a:t>
            </a:r>
            <a:endParaRPr sz="105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29071" y="1693164"/>
            <a:ext cx="753110" cy="1109980"/>
            <a:chOff x="5529071" y="1693164"/>
            <a:chExt cx="753110" cy="110998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9071" y="1693164"/>
              <a:ext cx="752855" cy="11094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28716" y="1812035"/>
              <a:ext cx="516890" cy="60960"/>
            </a:xfrm>
            <a:custGeom>
              <a:avLst/>
              <a:gdLst/>
              <a:ahLst/>
              <a:cxnLst/>
              <a:rect l="l" t="t" r="r" b="b"/>
              <a:pathLst>
                <a:path w="516889" h="60960">
                  <a:moveTo>
                    <a:pt x="31991" y="1524"/>
                  </a:moveTo>
                  <a:lnTo>
                    <a:pt x="0" y="1524"/>
                  </a:lnTo>
                  <a:lnTo>
                    <a:pt x="0" y="28956"/>
                  </a:lnTo>
                  <a:lnTo>
                    <a:pt x="31991" y="28956"/>
                  </a:lnTo>
                  <a:lnTo>
                    <a:pt x="31991" y="1524"/>
                  </a:lnTo>
                  <a:close/>
                </a:path>
                <a:path w="516889" h="60960">
                  <a:moveTo>
                    <a:pt x="516636" y="0"/>
                  </a:moveTo>
                  <a:lnTo>
                    <a:pt x="345948" y="0"/>
                  </a:lnTo>
                  <a:lnTo>
                    <a:pt x="345948" y="60960"/>
                  </a:lnTo>
                  <a:lnTo>
                    <a:pt x="516636" y="60960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815965" y="3674225"/>
            <a:ext cx="825500" cy="37465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85"/>
              </a:spcBef>
            </a:pPr>
            <a:r>
              <a:rPr sz="9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承上启下的目标</a:t>
            </a:r>
            <a:endParaRPr sz="900">
              <a:latin typeface="黑体" panose="02010609060101010101" charset="-122"/>
              <a:cs typeface="黑体" panose="02010609060101010101" charset="-122"/>
            </a:endParaRPr>
          </a:p>
          <a:p>
            <a:pPr marR="52070" algn="r">
              <a:lnSpc>
                <a:spcPct val="100000"/>
              </a:lnSpc>
              <a:spcBef>
                <a:spcPts val="220"/>
              </a:spcBef>
            </a:pPr>
            <a:r>
              <a:rPr sz="1050" b="1" spc="1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推</a:t>
            </a:r>
            <a:r>
              <a:rPr sz="105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动者画像</a:t>
            </a:r>
            <a:endParaRPr sz="10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8760" y="4612894"/>
            <a:ext cx="8299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高</a:t>
            </a:r>
            <a:r>
              <a:rPr sz="9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效</a:t>
            </a:r>
            <a:r>
              <a:rPr sz="9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专业的一线</a:t>
            </a:r>
            <a:endParaRPr sz="9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90284" y="4777181"/>
            <a:ext cx="82804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带</a:t>
            </a:r>
            <a:r>
              <a:rPr sz="1050" b="1" spc="-2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领</a:t>
            </a:r>
            <a:r>
              <a:rPr sz="105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r>
              <a:rPr sz="1050" b="1" spc="-2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105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画像</a:t>
            </a:r>
            <a:endParaRPr sz="105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460055" y="4410445"/>
            <a:ext cx="1413510" cy="1710689"/>
            <a:chOff x="4460055" y="4410445"/>
            <a:chExt cx="1413510" cy="1710689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19" y="4410445"/>
              <a:ext cx="1179576" cy="6873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1891" y="5411723"/>
              <a:ext cx="277393" cy="27739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257799" y="5437631"/>
              <a:ext cx="175260" cy="175260"/>
            </a:xfrm>
            <a:custGeom>
              <a:avLst/>
              <a:gdLst/>
              <a:ahLst/>
              <a:cxnLst/>
              <a:rect l="l" t="t" r="r" b="b"/>
              <a:pathLst>
                <a:path w="175260" h="175260">
                  <a:moveTo>
                    <a:pt x="175260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175260" y="17526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BF9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315712" y="5952743"/>
              <a:ext cx="27940" cy="157480"/>
            </a:xfrm>
            <a:custGeom>
              <a:avLst/>
              <a:gdLst/>
              <a:ahLst/>
              <a:cxnLst/>
              <a:rect l="l" t="t" r="r" b="b"/>
              <a:pathLst>
                <a:path w="27939" h="157479">
                  <a:moveTo>
                    <a:pt x="27432" y="0"/>
                  </a:moveTo>
                  <a:lnTo>
                    <a:pt x="0" y="0"/>
                  </a:lnTo>
                  <a:lnTo>
                    <a:pt x="152" y="4572"/>
                  </a:lnTo>
                  <a:lnTo>
                    <a:pt x="0" y="4572"/>
                  </a:lnTo>
                  <a:lnTo>
                    <a:pt x="0" y="6096"/>
                  </a:lnTo>
                  <a:lnTo>
                    <a:pt x="215" y="6096"/>
                  </a:lnTo>
                  <a:lnTo>
                    <a:pt x="5588" y="156972"/>
                  </a:lnTo>
                  <a:lnTo>
                    <a:pt x="21844" y="15697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7C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315711" y="5957315"/>
              <a:ext cx="27940" cy="10795"/>
            </a:xfrm>
            <a:custGeom>
              <a:avLst/>
              <a:gdLst/>
              <a:ahLst/>
              <a:cxnLst/>
              <a:rect l="l" t="t" r="r" b="b"/>
              <a:pathLst>
                <a:path w="27939" h="10795">
                  <a:moveTo>
                    <a:pt x="27432" y="0"/>
                  </a:moveTo>
                  <a:lnTo>
                    <a:pt x="0" y="0"/>
                  </a:lnTo>
                  <a:lnTo>
                    <a:pt x="26924" y="10668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EEA4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318759" y="6094475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89" h="24764">
                  <a:moveTo>
                    <a:pt x="1904" y="0"/>
                  </a:moveTo>
                  <a:lnTo>
                    <a:pt x="0" y="6769"/>
                  </a:lnTo>
                  <a:lnTo>
                    <a:pt x="0" y="19418"/>
                  </a:lnTo>
                  <a:lnTo>
                    <a:pt x="3301" y="24384"/>
                  </a:lnTo>
                  <a:lnTo>
                    <a:pt x="18034" y="24384"/>
                  </a:lnTo>
                  <a:lnTo>
                    <a:pt x="21336" y="19418"/>
                  </a:lnTo>
                  <a:lnTo>
                    <a:pt x="21336" y="11734"/>
                  </a:lnTo>
                  <a:lnTo>
                    <a:pt x="3682" y="11734"/>
                  </a:lnTo>
                  <a:lnTo>
                    <a:pt x="1904" y="0"/>
                  </a:lnTo>
                  <a:close/>
                </a:path>
                <a:path w="21589" h="24764">
                  <a:moveTo>
                    <a:pt x="19430" y="0"/>
                  </a:moveTo>
                  <a:lnTo>
                    <a:pt x="17652" y="11734"/>
                  </a:lnTo>
                  <a:lnTo>
                    <a:pt x="21336" y="11734"/>
                  </a:lnTo>
                  <a:lnTo>
                    <a:pt x="21336" y="6769"/>
                  </a:lnTo>
                  <a:lnTo>
                    <a:pt x="19430" y="0"/>
                  </a:lnTo>
                  <a:close/>
                </a:path>
              </a:pathLst>
            </a:custGeom>
            <a:solidFill>
              <a:srgbClr val="F05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347715" y="5952743"/>
              <a:ext cx="29209" cy="157480"/>
            </a:xfrm>
            <a:custGeom>
              <a:avLst/>
              <a:gdLst/>
              <a:ahLst/>
              <a:cxnLst/>
              <a:rect l="l" t="t" r="r" b="b"/>
              <a:pathLst>
                <a:path w="29210" h="157479">
                  <a:moveTo>
                    <a:pt x="28956" y="0"/>
                  </a:moveTo>
                  <a:lnTo>
                    <a:pt x="0" y="0"/>
                  </a:lnTo>
                  <a:lnTo>
                    <a:pt x="5842" y="156971"/>
                  </a:lnTo>
                  <a:lnTo>
                    <a:pt x="23113" y="156971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7C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349239" y="5957315"/>
              <a:ext cx="27940" cy="10795"/>
            </a:xfrm>
            <a:custGeom>
              <a:avLst/>
              <a:gdLst/>
              <a:ahLst/>
              <a:cxnLst/>
              <a:rect l="l" t="t" r="r" b="b"/>
              <a:pathLst>
                <a:path w="27939" h="10795">
                  <a:moveTo>
                    <a:pt x="27432" y="0"/>
                  </a:moveTo>
                  <a:lnTo>
                    <a:pt x="0" y="0"/>
                  </a:lnTo>
                  <a:lnTo>
                    <a:pt x="26924" y="10668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EEA4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350763" y="609447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1905" y="0"/>
                  </a:moveTo>
                  <a:lnTo>
                    <a:pt x="0" y="6769"/>
                  </a:lnTo>
                  <a:lnTo>
                    <a:pt x="0" y="19418"/>
                  </a:lnTo>
                  <a:lnTo>
                    <a:pt x="3428" y="24384"/>
                  </a:lnTo>
                  <a:lnTo>
                    <a:pt x="19431" y="24384"/>
                  </a:lnTo>
                  <a:lnTo>
                    <a:pt x="22860" y="19418"/>
                  </a:lnTo>
                  <a:lnTo>
                    <a:pt x="22860" y="11734"/>
                  </a:lnTo>
                  <a:lnTo>
                    <a:pt x="3937" y="11734"/>
                  </a:lnTo>
                  <a:lnTo>
                    <a:pt x="1905" y="0"/>
                  </a:lnTo>
                  <a:close/>
                </a:path>
                <a:path w="22860" h="24764">
                  <a:moveTo>
                    <a:pt x="20955" y="0"/>
                  </a:moveTo>
                  <a:lnTo>
                    <a:pt x="18541" y="11734"/>
                  </a:lnTo>
                  <a:lnTo>
                    <a:pt x="22860" y="11734"/>
                  </a:lnTo>
                  <a:lnTo>
                    <a:pt x="22860" y="6769"/>
                  </a:lnTo>
                  <a:lnTo>
                    <a:pt x="20955" y="0"/>
                  </a:lnTo>
                  <a:close/>
                </a:path>
              </a:pathLst>
            </a:custGeom>
            <a:solidFill>
              <a:srgbClr val="F05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244084" y="5603887"/>
              <a:ext cx="29209" cy="41275"/>
            </a:xfrm>
            <a:custGeom>
              <a:avLst/>
              <a:gdLst/>
              <a:ahLst/>
              <a:cxnLst/>
              <a:rect l="l" t="t" r="r" b="b"/>
              <a:pathLst>
                <a:path w="29210" h="41275">
                  <a:moveTo>
                    <a:pt x="28956" y="17475"/>
                  </a:moveTo>
                  <a:lnTo>
                    <a:pt x="26670" y="15100"/>
                  </a:lnTo>
                  <a:lnTo>
                    <a:pt x="24384" y="15570"/>
                  </a:lnTo>
                  <a:lnTo>
                    <a:pt x="22821" y="16230"/>
                  </a:lnTo>
                  <a:lnTo>
                    <a:pt x="23622" y="12661"/>
                  </a:lnTo>
                  <a:lnTo>
                    <a:pt x="23291" y="6223"/>
                  </a:lnTo>
                  <a:lnTo>
                    <a:pt x="19824" y="1524"/>
                  </a:lnTo>
                  <a:lnTo>
                    <a:pt x="14566" y="0"/>
                  </a:lnTo>
                  <a:lnTo>
                    <a:pt x="8890" y="3060"/>
                  </a:lnTo>
                  <a:lnTo>
                    <a:pt x="5994" y="8204"/>
                  </a:lnTo>
                  <a:lnTo>
                    <a:pt x="4254" y="14719"/>
                  </a:lnTo>
                  <a:lnTo>
                    <a:pt x="3175" y="21577"/>
                  </a:lnTo>
                  <a:lnTo>
                    <a:pt x="2286" y="27749"/>
                  </a:lnTo>
                  <a:lnTo>
                    <a:pt x="2286" y="29121"/>
                  </a:lnTo>
                  <a:lnTo>
                    <a:pt x="0" y="37350"/>
                  </a:lnTo>
                  <a:lnTo>
                    <a:pt x="889" y="38722"/>
                  </a:lnTo>
                  <a:lnTo>
                    <a:pt x="1397" y="39179"/>
                  </a:lnTo>
                  <a:lnTo>
                    <a:pt x="18796" y="41008"/>
                  </a:lnTo>
                  <a:lnTo>
                    <a:pt x="19608" y="33883"/>
                  </a:lnTo>
                  <a:lnTo>
                    <a:pt x="23495" y="31699"/>
                  </a:lnTo>
                  <a:lnTo>
                    <a:pt x="27178" y="25057"/>
                  </a:lnTo>
                  <a:lnTo>
                    <a:pt x="28448" y="19837"/>
                  </a:lnTo>
                  <a:lnTo>
                    <a:pt x="28956" y="17475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241684" y="5638799"/>
              <a:ext cx="85090" cy="129539"/>
            </a:xfrm>
            <a:custGeom>
              <a:avLst/>
              <a:gdLst/>
              <a:ahLst/>
              <a:cxnLst/>
              <a:rect l="l" t="t" r="r" b="b"/>
              <a:pathLst>
                <a:path w="85089" h="129539">
                  <a:moveTo>
                    <a:pt x="1129" y="0"/>
                  </a:moveTo>
                  <a:lnTo>
                    <a:pt x="0" y="15272"/>
                  </a:lnTo>
                  <a:lnTo>
                    <a:pt x="287" y="34551"/>
                  </a:lnTo>
                  <a:lnTo>
                    <a:pt x="3218" y="56033"/>
                  </a:lnTo>
                  <a:lnTo>
                    <a:pt x="20683" y="97462"/>
                  </a:lnTo>
                  <a:lnTo>
                    <a:pt x="52345" y="123714"/>
                  </a:lnTo>
                  <a:lnTo>
                    <a:pt x="73011" y="129540"/>
                  </a:lnTo>
                  <a:lnTo>
                    <a:pt x="84695" y="104190"/>
                  </a:lnTo>
                  <a:lnTo>
                    <a:pt x="69207" y="102065"/>
                  </a:lnTo>
                  <a:lnTo>
                    <a:pt x="53659" y="94926"/>
                  </a:lnTo>
                  <a:lnTo>
                    <a:pt x="26215" y="55016"/>
                  </a:lnTo>
                  <a:lnTo>
                    <a:pt x="22540" y="21016"/>
                  </a:lnTo>
                  <a:lnTo>
                    <a:pt x="23608" y="2349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AA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419344" y="5603887"/>
              <a:ext cx="29209" cy="41275"/>
            </a:xfrm>
            <a:custGeom>
              <a:avLst/>
              <a:gdLst/>
              <a:ahLst/>
              <a:cxnLst/>
              <a:rect l="l" t="t" r="r" b="b"/>
              <a:pathLst>
                <a:path w="29210" h="41275">
                  <a:moveTo>
                    <a:pt x="28956" y="37350"/>
                  </a:moveTo>
                  <a:lnTo>
                    <a:pt x="26162" y="29121"/>
                  </a:lnTo>
                  <a:lnTo>
                    <a:pt x="26162" y="27749"/>
                  </a:lnTo>
                  <a:lnTo>
                    <a:pt x="24231" y="14719"/>
                  </a:lnTo>
                  <a:lnTo>
                    <a:pt x="22428" y="8204"/>
                  </a:lnTo>
                  <a:lnTo>
                    <a:pt x="19177" y="3060"/>
                  </a:lnTo>
                  <a:lnTo>
                    <a:pt x="13500" y="0"/>
                  </a:lnTo>
                  <a:lnTo>
                    <a:pt x="8013" y="1524"/>
                  </a:lnTo>
                  <a:lnTo>
                    <a:pt x="4254" y="6223"/>
                  </a:lnTo>
                  <a:lnTo>
                    <a:pt x="3810" y="12661"/>
                  </a:lnTo>
                  <a:lnTo>
                    <a:pt x="4495" y="15544"/>
                  </a:lnTo>
                  <a:lnTo>
                    <a:pt x="1905" y="15100"/>
                  </a:lnTo>
                  <a:lnTo>
                    <a:pt x="0" y="17475"/>
                  </a:lnTo>
                  <a:lnTo>
                    <a:pt x="508" y="19837"/>
                  </a:lnTo>
                  <a:lnTo>
                    <a:pt x="1397" y="25057"/>
                  </a:lnTo>
                  <a:lnTo>
                    <a:pt x="5588" y="31699"/>
                  </a:lnTo>
                  <a:lnTo>
                    <a:pt x="7988" y="33159"/>
                  </a:lnTo>
                  <a:lnTo>
                    <a:pt x="8102" y="33820"/>
                  </a:lnTo>
                  <a:lnTo>
                    <a:pt x="9017" y="41008"/>
                  </a:lnTo>
                  <a:lnTo>
                    <a:pt x="27051" y="39179"/>
                  </a:lnTo>
                  <a:lnTo>
                    <a:pt x="28956" y="37350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366003" y="5638799"/>
              <a:ext cx="83820" cy="129539"/>
            </a:xfrm>
            <a:custGeom>
              <a:avLst/>
              <a:gdLst/>
              <a:ahLst/>
              <a:cxnLst/>
              <a:rect l="l" t="t" r="r" b="b"/>
              <a:pathLst>
                <a:path w="83820" h="129539">
                  <a:moveTo>
                    <a:pt x="82550" y="0"/>
                  </a:moveTo>
                  <a:lnTo>
                    <a:pt x="59944" y="2349"/>
                  </a:lnTo>
                  <a:lnTo>
                    <a:pt x="61087" y="21016"/>
                  </a:lnTo>
                  <a:lnTo>
                    <a:pt x="60325" y="38719"/>
                  </a:lnTo>
                  <a:lnTo>
                    <a:pt x="43826" y="83738"/>
                  </a:lnTo>
                  <a:lnTo>
                    <a:pt x="0" y="104190"/>
                  </a:lnTo>
                  <a:lnTo>
                    <a:pt x="11557" y="129540"/>
                  </a:lnTo>
                  <a:lnTo>
                    <a:pt x="49244" y="112876"/>
                  </a:lnTo>
                  <a:lnTo>
                    <a:pt x="73787" y="77914"/>
                  </a:lnTo>
                  <a:lnTo>
                    <a:pt x="83026" y="34551"/>
                  </a:lnTo>
                  <a:lnTo>
                    <a:pt x="83395" y="15272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AA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329427" y="5730239"/>
              <a:ext cx="32384" cy="64135"/>
            </a:xfrm>
            <a:custGeom>
              <a:avLst/>
              <a:gdLst/>
              <a:ahLst/>
              <a:cxnLst/>
              <a:rect l="l" t="t" r="r" b="b"/>
              <a:pathLst>
                <a:path w="32385" h="64135">
                  <a:moveTo>
                    <a:pt x="3200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32003" y="64008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F7C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329427" y="5731763"/>
              <a:ext cx="32384" cy="13970"/>
            </a:xfrm>
            <a:custGeom>
              <a:avLst/>
              <a:gdLst/>
              <a:ahLst/>
              <a:cxnLst/>
              <a:rect l="l" t="t" r="r" b="b"/>
              <a:pathLst>
                <a:path w="32385" h="13970">
                  <a:moveTo>
                    <a:pt x="508" y="0"/>
                  </a:moveTo>
                  <a:lnTo>
                    <a:pt x="0" y="0"/>
                  </a:lnTo>
                  <a:lnTo>
                    <a:pt x="0" y="2362"/>
                  </a:lnTo>
                  <a:lnTo>
                    <a:pt x="32004" y="13716"/>
                  </a:lnTo>
                  <a:lnTo>
                    <a:pt x="32004" y="5676"/>
                  </a:lnTo>
                  <a:lnTo>
                    <a:pt x="11175" y="5676"/>
                  </a:lnTo>
                  <a:lnTo>
                    <a:pt x="5587" y="3314"/>
                  </a:lnTo>
                  <a:lnTo>
                    <a:pt x="508" y="0"/>
                  </a:lnTo>
                  <a:close/>
                </a:path>
                <a:path w="32385" h="13970">
                  <a:moveTo>
                    <a:pt x="32004" y="0"/>
                  </a:moveTo>
                  <a:lnTo>
                    <a:pt x="26924" y="3314"/>
                  </a:lnTo>
                  <a:lnTo>
                    <a:pt x="21336" y="5676"/>
                  </a:lnTo>
                  <a:lnTo>
                    <a:pt x="32004" y="5676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EA4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298985" y="5844539"/>
              <a:ext cx="94615" cy="113030"/>
            </a:xfrm>
            <a:custGeom>
              <a:avLst/>
              <a:gdLst/>
              <a:ahLst/>
              <a:cxnLst/>
              <a:rect l="l" t="t" r="r" b="b"/>
              <a:pathLst>
                <a:path w="94614" h="113029">
                  <a:moveTo>
                    <a:pt x="85814" y="0"/>
                  </a:moveTo>
                  <a:lnTo>
                    <a:pt x="8090" y="0"/>
                  </a:lnTo>
                  <a:lnTo>
                    <a:pt x="5441" y="5844"/>
                  </a:lnTo>
                  <a:lnTo>
                    <a:pt x="994" y="24904"/>
                  </a:lnTo>
                  <a:lnTo>
                    <a:pt x="0" y="59471"/>
                  </a:lnTo>
                  <a:lnTo>
                    <a:pt x="7709" y="111836"/>
                  </a:lnTo>
                  <a:lnTo>
                    <a:pt x="8598" y="112776"/>
                  </a:lnTo>
                  <a:lnTo>
                    <a:pt x="85306" y="112776"/>
                  </a:lnTo>
                  <a:lnTo>
                    <a:pt x="86322" y="112306"/>
                  </a:lnTo>
                  <a:lnTo>
                    <a:pt x="94172" y="59471"/>
                  </a:lnTo>
                  <a:lnTo>
                    <a:pt x="93116" y="24904"/>
                  </a:lnTo>
                  <a:lnTo>
                    <a:pt x="88536" y="5844"/>
                  </a:lnTo>
                  <a:lnTo>
                    <a:pt x="85814" y="0"/>
                  </a:lnTo>
                  <a:close/>
                </a:path>
              </a:pathLst>
            </a:custGeom>
            <a:solidFill>
              <a:srgbClr val="3836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301995" y="5859779"/>
              <a:ext cx="90170" cy="22860"/>
            </a:xfrm>
            <a:custGeom>
              <a:avLst/>
              <a:gdLst/>
              <a:ahLst/>
              <a:cxnLst/>
              <a:rect l="l" t="t" r="r" b="b"/>
              <a:pathLst>
                <a:path w="90170" h="22860">
                  <a:moveTo>
                    <a:pt x="86613" y="0"/>
                  </a:moveTo>
                  <a:lnTo>
                    <a:pt x="0" y="0"/>
                  </a:lnTo>
                  <a:lnTo>
                    <a:pt x="89915" y="22860"/>
                  </a:lnTo>
                  <a:lnTo>
                    <a:pt x="89407" y="13068"/>
                  </a:lnTo>
                  <a:lnTo>
                    <a:pt x="88011" y="5600"/>
                  </a:lnTo>
                  <a:lnTo>
                    <a:pt x="86613" y="0"/>
                  </a:lnTo>
                  <a:close/>
                </a:path>
              </a:pathLst>
            </a:custGeom>
            <a:solidFill>
              <a:srgbClr val="2F2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298185" y="5747003"/>
              <a:ext cx="95885" cy="113030"/>
            </a:xfrm>
            <a:custGeom>
              <a:avLst/>
              <a:gdLst/>
              <a:ahLst/>
              <a:cxnLst/>
              <a:rect l="l" t="t" r="r" b="b"/>
              <a:pathLst>
                <a:path w="95885" h="113029">
                  <a:moveTo>
                    <a:pt x="64135" y="0"/>
                  </a:moveTo>
                  <a:lnTo>
                    <a:pt x="48005" y="38061"/>
                  </a:lnTo>
                  <a:lnTo>
                    <a:pt x="31876" y="0"/>
                  </a:lnTo>
                  <a:lnTo>
                    <a:pt x="12981" y="12892"/>
                  </a:lnTo>
                  <a:lnTo>
                    <a:pt x="5683" y="28076"/>
                  </a:lnTo>
                  <a:lnTo>
                    <a:pt x="7195" y="43083"/>
                  </a:lnTo>
                  <a:lnTo>
                    <a:pt x="14731" y="55448"/>
                  </a:lnTo>
                  <a:lnTo>
                    <a:pt x="0" y="112776"/>
                  </a:lnTo>
                  <a:lnTo>
                    <a:pt x="95503" y="112776"/>
                  </a:lnTo>
                  <a:lnTo>
                    <a:pt x="81279" y="55448"/>
                  </a:lnTo>
                  <a:lnTo>
                    <a:pt x="88816" y="43083"/>
                  </a:lnTo>
                  <a:lnTo>
                    <a:pt x="90328" y="28076"/>
                  </a:lnTo>
                  <a:lnTo>
                    <a:pt x="83030" y="12892"/>
                  </a:lnTo>
                  <a:lnTo>
                    <a:pt x="64135" y="0"/>
                  </a:lnTo>
                  <a:close/>
                </a:path>
              </a:pathLst>
            </a:custGeom>
            <a:solidFill>
              <a:srgbClr val="AA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344667" y="5783579"/>
              <a:ext cx="3175" cy="76200"/>
            </a:xfrm>
            <a:custGeom>
              <a:avLst/>
              <a:gdLst/>
              <a:ahLst/>
              <a:cxnLst/>
              <a:rect l="l" t="t" r="r" b="b"/>
              <a:pathLst>
                <a:path w="3175" h="76200">
                  <a:moveTo>
                    <a:pt x="3048" y="0"/>
                  </a:moveTo>
                  <a:lnTo>
                    <a:pt x="1651" y="1295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3048" y="7620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2F2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314188" y="5740907"/>
              <a:ext cx="64135" cy="44450"/>
            </a:xfrm>
            <a:custGeom>
              <a:avLst/>
              <a:gdLst/>
              <a:ahLst/>
              <a:cxnLst/>
              <a:rect l="l" t="t" r="r" b="b"/>
              <a:pathLst>
                <a:path w="64135" h="44450">
                  <a:moveTo>
                    <a:pt x="32004" y="44196"/>
                  </a:moveTo>
                  <a:lnTo>
                    <a:pt x="15875" y="0"/>
                  </a:lnTo>
                  <a:lnTo>
                    <a:pt x="0" y="11176"/>
                  </a:lnTo>
                  <a:lnTo>
                    <a:pt x="15113" y="16510"/>
                  </a:lnTo>
                  <a:lnTo>
                    <a:pt x="9017" y="24892"/>
                  </a:lnTo>
                  <a:lnTo>
                    <a:pt x="32004" y="44196"/>
                  </a:lnTo>
                  <a:close/>
                </a:path>
                <a:path w="64135" h="44450">
                  <a:moveTo>
                    <a:pt x="64008" y="11176"/>
                  </a:moveTo>
                  <a:lnTo>
                    <a:pt x="48133" y="0"/>
                  </a:lnTo>
                  <a:lnTo>
                    <a:pt x="32004" y="44196"/>
                  </a:lnTo>
                  <a:lnTo>
                    <a:pt x="54737" y="24892"/>
                  </a:lnTo>
                  <a:lnTo>
                    <a:pt x="48641" y="16510"/>
                  </a:lnTo>
                  <a:lnTo>
                    <a:pt x="64008" y="11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366892" y="5676899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13208" y="0"/>
                  </a:moveTo>
                  <a:lnTo>
                    <a:pt x="11430" y="469"/>
                  </a:lnTo>
                  <a:lnTo>
                    <a:pt x="9525" y="469"/>
                  </a:lnTo>
                  <a:lnTo>
                    <a:pt x="8128" y="1396"/>
                  </a:lnTo>
                  <a:lnTo>
                    <a:pt x="7112" y="2781"/>
                  </a:lnTo>
                  <a:lnTo>
                    <a:pt x="5207" y="4178"/>
                  </a:lnTo>
                  <a:lnTo>
                    <a:pt x="3302" y="6502"/>
                  </a:lnTo>
                  <a:lnTo>
                    <a:pt x="1016" y="12077"/>
                  </a:lnTo>
                  <a:lnTo>
                    <a:pt x="0" y="19050"/>
                  </a:lnTo>
                  <a:lnTo>
                    <a:pt x="134" y="30312"/>
                  </a:lnTo>
                  <a:lnTo>
                    <a:pt x="14732" y="66903"/>
                  </a:lnTo>
                  <a:lnTo>
                    <a:pt x="24637" y="73875"/>
                  </a:lnTo>
                  <a:lnTo>
                    <a:pt x="23622" y="72478"/>
                  </a:lnTo>
                  <a:lnTo>
                    <a:pt x="23114" y="68770"/>
                  </a:lnTo>
                  <a:lnTo>
                    <a:pt x="22733" y="67373"/>
                  </a:lnTo>
                  <a:lnTo>
                    <a:pt x="27940" y="70154"/>
                  </a:lnTo>
                  <a:lnTo>
                    <a:pt x="33020" y="74803"/>
                  </a:lnTo>
                  <a:lnTo>
                    <a:pt x="38735" y="76200"/>
                  </a:lnTo>
                  <a:lnTo>
                    <a:pt x="30956" y="36126"/>
                  </a:lnTo>
                  <a:lnTo>
                    <a:pt x="29531" y="24582"/>
                  </a:lnTo>
                  <a:lnTo>
                    <a:pt x="15621" y="469"/>
                  </a:lnTo>
                  <a:lnTo>
                    <a:pt x="13208" y="0"/>
                  </a:lnTo>
                  <a:close/>
                </a:path>
              </a:pathLst>
            </a:custGeom>
            <a:solidFill>
              <a:srgbClr val="462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311139" y="5631179"/>
              <a:ext cx="70485" cy="106680"/>
            </a:xfrm>
            <a:custGeom>
              <a:avLst/>
              <a:gdLst/>
              <a:ahLst/>
              <a:cxnLst/>
              <a:rect l="l" t="t" r="r" b="b"/>
              <a:pathLst>
                <a:path w="70485" h="106679">
                  <a:moveTo>
                    <a:pt x="35051" y="0"/>
                  </a:moveTo>
                  <a:lnTo>
                    <a:pt x="23092" y="3311"/>
                  </a:lnTo>
                  <a:lnTo>
                    <a:pt x="11763" y="11753"/>
                  </a:lnTo>
                  <a:lnTo>
                    <a:pt x="3315" y="23092"/>
                  </a:lnTo>
                  <a:lnTo>
                    <a:pt x="0" y="35090"/>
                  </a:lnTo>
                  <a:lnTo>
                    <a:pt x="0" y="71589"/>
                  </a:lnTo>
                  <a:lnTo>
                    <a:pt x="3315" y="83587"/>
                  </a:lnTo>
                  <a:lnTo>
                    <a:pt x="11763" y="94926"/>
                  </a:lnTo>
                  <a:lnTo>
                    <a:pt x="23092" y="103368"/>
                  </a:lnTo>
                  <a:lnTo>
                    <a:pt x="35051" y="106680"/>
                  </a:lnTo>
                  <a:lnTo>
                    <a:pt x="47011" y="103368"/>
                  </a:lnTo>
                  <a:lnTo>
                    <a:pt x="58340" y="94926"/>
                  </a:lnTo>
                  <a:lnTo>
                    <a:pt x="66788" y="83587"/>
                  </a:lnTo>
                  <a:lnTo>
                    <a:pt x="70104" y="71589"/>
                  </a:lnTo>
                  <a:lnTo>
                    <a:pt x="70104" y="35090"/>
                  </a:lnTo>
                  <a:lnTo>
                    <a:pt x="66788" y="23092"/>
                  </a:lnTo>
                  <a:lnTo>
                    <a:pt x="58340" y="11753"/>
                  </a:lnTo>
                  <a:lnTo>
                    <a:pt x="47011" y="3311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7C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305633" y="5620511"/>
              <a:ext cx="81280" cy="78105"/>
            </a:xfrm>
            <a:custGeom>
              <a:avLst/>
              <a:gdLst/>
              <a:ahLst/>
              <a:cxnLst/>
              <a:rect l="l" t="t" r="r" b="b"/>
              <a:pathLst>
                <a:path w="81279" h="78104">
                  <a:moveTo>
                    <a:pt x="40558" y="0"/>
                  </a:moveTo>
                  <a:lnTo>
                    <a:pt x="12926" y="10678"/>
                  </a:lnTo>
                  <a:lnTo>
                    <a:pt x="664" y="34951"/>
                  </a:lnTo>
                  <a:lnTo>
                    <a:pt x="0" y="61180"/>
                  </a:lnTo>
                  <a:lnTo>
                    <a:pt x="7157" y="77724"/>
                  </a:lnTo>
                  <a:lnTo>
                    <a:pt x="5982" y="69651"/>
                  </a:lnTo>
                  <a:lnTo>
                    <a:pt x="6808" y="51892"/>
                  </a:lnTo>
                  <a:lnTo>
                    <a:pt x="16158" y="34132"/>
                  </a:lnTo>
                  <a:lnTo>
                    <a:pt x="40558" y="26060"/>
                  </a:lnTo>
                  <a:lnTo>
                    <a:pt x="64797" y="34132"/>
                  </a:lnTo>
                  <a:lnTo>
                    <a:pt x="74166" y="51892"/>
                  </a:lnTo>
                  <a:lnTo>
                    <a:pt x="75080" y="69651"/>
                  </a:lnTo>
                  <a:lnTo>
                    <a:pt x="73959" y="77724"/>
                  </a:lnTo>
                  <a:lnTo>
                    <a:pt x="81117" y="61180"/>
                  </a:lnTo>
                  <a:lnTo>
                    <a:pt x="80452" y="34951"/>
                  </a:lnTo>
                  <a:lnTo>
                    <a:pt x="68191" y="10678"/>
                  </a:lnTo>
                  <a:lnTo>
                    <a:pt x="40558" y="0"/>
                  </a:lnTo>
                  <a:close/>
                </a:path>
              </a:pathLst>
            </a:custGeom>
            <a:solidFill>
              <a:srgbClr val="462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303520" y="5681471"/>
              <a:ext cx="83820" cy="21590"/>
            </a:xfrm>
            <a:custGeom>
              <a:avLst/>
              <a:gdLst/>
              <a:ahLst/>
              <a:cxnLst/>
              <a:rect l="l" t="t" r="r" b="b"/>
              <a:pathLst>
                <a:path w="83820" h="21589">
                  <a:moveTo>
                    <a:pt x="15240" y="3251"/>
                  </a:moveTo>
                  <a:lnTo>
                    <a:pt x="11684" y="0"/>
                  </a:lnTo>
                  <a:lnTo>
                    <a:pt x="7620" y="0"/>
                  </a:lnTo>
                  <a:lnTo>
                    <a:pt x="3048" y="0"/>
                  </a:lnTo>
                  <a:lnTo>
                    <a:pt x="0" y="3251"/>
                  </a:lnTo>
                  <a:lnTo>
                    <a:pt x="0" y="18084"/>
                  </a:lnTo>
                  <a:lnTo>
                    <a:pt x="3048" y="21336"/>
                  </a:lnTo>
                  <a:lnTo>
                    <a:pt x="11684" y="21336"/>
                  </a:lnTo>
                  <a:lnTo>
                    <a:pt x="15240" y="18084"/>
                  </a:lnTo>
                  <a:lnTo>
                    <a:pt x="15240" y="3251"/>
                  </a:lnTo>
                  <a:close/>
                </a:path>
                <a:path w="83820" h="21589">
                  <a:moveTo>
                    <a:pt x="83820" y="3251"/>
                  </a:moveTo>
                  <a:lnTo>
                    <a:pt x="80645" y="0"/>
                  </a:lnTo>
                  <a:lnTo>
                    <a:pt x="76962" y="0"/>
                  </a:lnTo>
                  <a:lnTo>
                    <a:pt x="72898" y="0"/>
                  </a:lnTo>
                  <a:lnTo>
                    <a:pt x="70104" y="3251"/>
                  </a:lnTo>
                  <a:lnTo>
                    <a:pt x="70104" y="18084"/>
                  </a:lnTo>
                  <a:lnTo>
                    <a:pt x="72898" y="21336"/>
                  </a:lnTo>
                  <a:lnTo>
                    <a:pt x="80645" y="21336"/>
                  </a:lnTo>
                  <a:lnTo>
                    <a:pt x="83820" y="18084"/>
                  </a:lnTo>
                  <a:lnTo>
                    <a:pt x="83820" y="3251"/>
                  </a:lnTo>
                  <a:close/>
                </a:path>
              </a:pathLst>
            </a:custGeom>
            <a:solidFill>
              <a:srgbClr val="F7C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307157" y="5628056"/>
              <a:ext cx="77470" cy="53340"/>
            </a:xfrm>
            <a:custGeom>
              <a:avLst/>
              <a:gdLst/>
              <a:ahLst/>
              <a:cxnLst/>
              <a:rect l="l" t="t" r="r" b="b"/>
              <a:pathLst>
                <a:path w="77470" h="53339">
                  <a:moveTo>
                    <a:pt x="35950" y="0"/>
                  </a:moveTo>
                  <a:lnTo>
                    <a:pt x="4417" y="28333"/>
                  </a:lnTo>
                  <a:lnTo>
                    <a:pt x="0" y="48573"/>
                  </a:lnTo>
                  <a:lnTo>
                    <a:pt x="4363" y="52945"/>
                  </a:lnTo>
                  <a:lnTo>
                    <a:pt x="9784" y="50306"/>
                  </a:lnTo>
                  <a:lnTo>
                    <a:pt x="15444" y="43665"/>
                  </a:lnTo>
                  <a:lnTo>
                    <a:pt x="20865" y="34932"/>
                  </a:lnTo>
                  <a:lnTo>
                    <a:pt x="25572" y="26021"/>
                  </a:lnTo>
                  <a:lnTo>
                    <a:pt x="29789" y="31192"/>
                  </a:lnTo>
                  <a:lnTo>
                    <a:pt x="34732" y="36061"/>
                  </a:lnTo>
                  <a:lnTo>
                    <a:pt x="40270" y="40319"/>
                  </a:lnTo>
                  <a:lnTo>
                    <a:pt x="46273" y="43662"/>
                  </a:lnTo>
                  <a:lnTo>
                    <a:pt x="42590" y="40410"/>
                  </a:lnTo>
                  <a:lnTo>
                    <a:pt x="40812" y="36702"/>
                  </a:lnTo>
                  <a:lnTo>
                    <a:pt x="39796" y="32981"/>
                  </a:lnTo>
                  <a:lnTo>
                    <a:pt x="44846" y="37917"/>
                  </a:lnTo>
                  <a:lnTo>
                    <a:pt x="50861" y="42153"/>
                  </a:lnTo>
                  <a:lnTo>
                    <a:pt x="57566" y="45518"/>
                  </a:lnTo>
                  <a:lnTo>
                    <a:pt x="64688" y="47840"/>
                  </a:lnTo>
                  <a:lnTo>
                    <a:pt x="61513" y="45059"/>
                  </a:lnTo>
                  <a:lnTo>
                    <a:pt x="59227" y="42277"/>
                  </a:lnTo>
                  <a:lnTo>
                    <a:pt x="57322" y="39026"/>
                  </a:lnTo>
                  <a:lnTo>
                    <a:pt x="62910" y="43662"/>
                  </a:lnTo>
                  <a:lnTo>
                    <a:pt x="70657" y="46456"/>
                  </a:lnTo>
                  <a:lnTo>
                    <a:pt x="77134" y="46456"/>
                  </a:lnTo>
                  <a:lnTo>
                    <a:pt x="72729" y="35798"/>
                  </a:lnTo>
                  <a:lnTo>
                    <a:pt x="70467" y="24226"/>
                  </a:lnTo>
                  <a:lnTo>
                    <a:pt x="68204" y="14132"/>
                  </a:lnTo>
                  <a:lnTo>
                    <a:pt x="63799" y="7911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462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379719" y="5673851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4" h="7620">
                  <a:moveTo>
                    <a:pt x="1524" y="0"/>
                  </a:moveTo>
                  <a:lnTo>
                    <a:pt x="0" y="0"/>
                  </a:lnTo>
                  <a:lnTo>
                    <a:pt x="762" y="2540"/>
                  </a:lnTo>
                  <a:lnTo>
                    <a:pt x="762" y="5080"/>
                  </a:lnTo>
                  <a:lnTo>
                    <a:pt x="1524" y="762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4529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373623" y="5681471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7747" y="0"/>
                  </a:moveTo>
                  <a:lnTo>
                    <a:pt x="6858" y="0"/>
                  </a:lnTo>
                  <a:lnTo>
                    <a:pt x="2793" y="0"/>
                  </a:lnTo>
                  <a:lnTo>
                    <a:pt x="0" y="3251"/>
                  </a:lnTo>
                  <a:lnTo>
                    <a:pt x="0" y="18084"/>
                  </a:lnTo>
                  <a:lnTo>
                    <a:pt x="2793" y="21335"/>
                  </a:lnTo>
                  <a:lnTo>
                    <a:pt x="10540" y="21335"/>
                  </a:lnTo>
                  <a:lnTo>
                    <a:pt x="13715" y="18084"/>
                  </a:lnTo>
                  <a:lnTo>
                    <a:pt x="13715" y="6032"/>
                  </a:lnTo>
                  <a:lnTo>
                    <a:pt x="13208" y="5562"/>
                  </a:lnTo>
                  <a:lnTo>
                    <a:pt x="12826" y="2781"/>
                  </a:lnTo>
                  <a:lnTo>
                    <a:pt x="10540" y="469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F7CC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365368" y="5668327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4190" y="6522"/>
                  </a:moveTo>
                  <a:lnTo>
                    <a:pt x="14985" y="6667"/>
                  </a:lnTo>
                  <a:lnTo>
                    <a:pt x="15875" y="6667"/>
                  </a:lnTo>
                  <a:lnTo>
                    <a:pt x="14190" y="6522"/>
                  </a:lnTo>
                  <a:close/>
                </a:path>
                <a:path w="15875" h="6985">
                  <a:moveTo>
                    <a:pt x="7280" y="4647"/>
                  </a:moveTo>
                  <a:lnTo>
                    <a:pt x="10319" y="6187"/>
                  </a:lnTo>
                  <a:lnTo>
                    <a:pt x="14190" y="6522"/>
                  </a:lnTo>
                  <a:lnTo>
                    <a:pt x="9778" y="5715"/>
                  </a:lnTo>
                  <a:lnTo>
                    <a:pt x="7280" y="4647"/>
                  </a:lnTo>
                  <a:close/>
                </a:path>
                <a:path w="15875" h="6985">
                  <a:moveTo>
                    <a:pt x="0" y="0"/>
                  </a:moveTo>
                  <a:lnTo>
                    <a:pt x="4190" y="3327"/>
                  </a:lnTo>
                  <a:lnTo>
                    <a:pt x="7280" y="4647"/>
                  </a:lnTo>
                  <a:lnTo>
                    <a:pt x="4698" y="3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291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3919" y="5422391"/>
              <a:ext cx="286537" cy="28653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19700" y="5448172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5" h="184785">
                  <a:moveTo>
                    <a:pt x="174498" y="0"/>
                  </a:moveTo>
                  <a:lnTo>
                    <a:pt x="0" y="10159"/>
                  </a:lnTo>
                  <a:lnTo>
                    <a:pt x="10033" y="184619"/>
                  </a:lnTo>
                  <a:lnTo>
                    <a:pt x="184531" y="174523"/>
                  </a:lnTo>
                  <a:lnTo>
                    <a:pt x="174498" y="0"/>
                  </a:lnTo>
                  <a:close/>
                </a:path>
              </a:pathLst>
            </a:custGeom>
            <a:solidFill>
              <a:srgbClr val="FBF9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811268" y="5951219"/>
              <a:ext cx="29209" cy="157480"/>
            </a:xfrm>
            <a:custGeom>
              <a:avLst/>
              <a:gdLst/>
              <a:ahLst/>
              <a:cxnLst/>
              <a:rect l="l" t="t" r="r" b="b"/>
              <a:pathLst>
                <a:path w="29210" h="157479">
                  <a:moveTo>
                    <a:pt x="28956" y="0"/>
                  </a:moveTo>
                  <a:lnTo>
                    <a:pt x="0" y="0"/>
                  </a:lnTo>
                  <a:lnTo>
                    <a:pt x="101" y="3048"/>
                  </a:lnTo>
                  <a:lnTo>
                    <a:pt x="0" y="4572"/>
                  </a:lnTo>
                  <a:lnTo>
                    <a:pt x="165" y="4572"/>
                  </a:lnTo>
                  <a:lnTo>
                    <a:pt x="5842" y="156972"/>
                  </a:lnTo>
                  <a:lnTo>
                    <a:pt x="23114" y="156972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7C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811267" y="5954267"/>
              <a:ext cx="29209" cy="10795"/>
            </a:xfrm>
            <a:custGeom>
              <a:avLst/>
              <a:gdLst/>
              <a:ahLst/>
              <a:cxnLst/>
              <a:rect l="l" t="t" r="r" b="b"/>
              <a:pathLst>
                <a:path w="29210" h="10795">
                  <a:moveTo>
                    <a:pt x="28956" y="0"/>
                  </a:moveTo>
                  <a:lnTo>
                    <a:pt x="0" y="0"/>
                  </a:lnTo>
                  <a:lnTo>
                    <a:pt x="28448" y="10667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EEA4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815839" y="6092951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89" h="24764">
                  <a:moveTo>
                    <a:pt x="1905" y="0"/>
                  </a:moveTo>
                  <a:lnTo>
                    <a:pt x="0" y="6896"/>
                  </a:lnTo>
                  <a:lnTo>
                    <a:pt x="0" y="19786"/>
                  </a:lnTo>
                  <a:lnTo>
                    <a:pt x="3301" y="24384"/>
                  </a:lnTo>
                  <a:lnTo>
                    <a:pt x="18034" y="24384"/>
                  </a:lnTo>
                  <a:lnTo>
                    <a:pt x="21336" y="19786"/>
                  </a:lnTo>
                  <a:lnTo>
                    <a:pt x="21336" y="11506"/>
                  </a:lnTo>
                  <a:lnTo>
                    <a:pt x="3683" y="11506"/>
                  </a:lnTo>
                  <a:lnTo>
                    <a:pt x="1905" y="0"/>
                  </a:lnTo>
                  <a:close/>
                </a:path>
                <a:path w="21589" h="24764">
                  <a:moveTo>
                    <a:pt x="19431" y="0"/>
                  </a:moveTo>
                  <a:lnTo>
                    <a:pt x="17652" y="11506"/>
                  </a:lnTo>
                  <a:lnTo>
                    <a:pt x="21336" y="11506"/>
                  </a:lnTo>
                  <a:lnTo>
                    <a:pt x="21336" y="6896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844796" y="5951219"/>
              <a:ext cx="27940" cy="157480"/>
            </a:xfrm>
            <a:custGeom>
              <a:avLst/>
              <a:gdLst/>
              <a:ahLst/>
              <a:cxnLst/>
              <a:rect l="l" t="t" r="r" b="b"/>
              <a:pathLst>
                <a:path w="27939" h="157479">
                  <a:moveTo>
                    <a:pt x="27432" y="0"/>
                  </a:moveTo>
                  <a:lnTo>
                    <a:pt x="0" y="0"/>
                  </a:lnTo>
                  <a:lnTo>
                    <a:pt x="101" y="3048"/>
                  </a:lnTo>
                  <a:lnTo>
                    <a:pt x="0" y="4572"/>
                  </a:lnTo>
                  <a:lnTo>
                    <a:pt x="152" y="4572"/>
                  </a:lnTo>
                  <a:lnTo>
                    <a:pt x="5588" y="156972"/>
                  </a:lnTo>
                  <a:lnTo>
                    <a:pt x="21844" y="15697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7C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844795" y="5954267"/>
              <a:ext cx="27940" cy="10795"/>
            </a:xfrm>
            <a:custGeom>
              <a:avLst/>
              <a:gdLst/>
              <a:ahLst/>
              <a:cxnLst/>
              <a:rect l="l" t="t" r="r" b="b"/>
              <a:pathLst>
                <a:path w="27939" h="10795">
                  <a:moveTo>
                    <a:pt x="27431" y="0"/>
                  </a:moveTo>
                  <a:lnTo>
                    <a:pt x="0" y="0"/>
                  </a:lnTo>
                  <a:lnTo>
                    <a:pt x="26924" y="10667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EEA4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847843" y="6092951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89" h="24764">
                  <a:moveTo>
                    <a:pt x="1777" y="0"/>
                  </a:moveTo>
                  <a:lnTo>
                    <a:pt x="0" y="6896"/>
                  </a:lnTo>
                  <a:lnTo>
                    <a:pt x="0" y="19786"/>
                  </a:lnTo>
                  <a:lnTo>
                    <a:pt x="3175" y="24384"/>
                  </a:lnTo>
                  <a:lnTo>
                    <a:pt x="18160" y="24384"/>
                  </a:lnTo>
                  <a:lnTo>
                    <a:pt x="21335" y="19786"/>
                  </a:lnTo>
                  <a:lnTo>
                    <a:pt x="21335" y="11506"/>
                  </a:lnTo>
                  <a:lnTo>
                    <a:pt x="4063" y="11506"/>
                  </a:lnTo>
                  <a:lnTo>
                    <a:pt x="1777" y="0"/>
                  </a:lnTo>
                  <a:close/>
                </a:path>
                <a:path w="21589" h="24764">
                  <a:moveTo>
                    <a:pt x="19557" y="0"/>
                  </a:moveTo>
                  <a:lnTo>
                    <a:pt x="17271" y="11506"/>
                  </a:lnTo>
                  <a:lnTo>
                    <a:pt x="21335" y="11506"/>
                  </a:lnTo>
                  <a:lnTo>
                    <a:pt x="21335" y="6896"/>
                  </a:lnTo>
                  <a:lnTo>
                    <a:pt x="19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893564" y="5879591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60" h="33654">
                  <a:moveTo>
                    <a:pt x="22860" y="0"/>
                  </a:moveTo>
                  <a:lnTo>
                    <a:pt x="6477" y="0"/>
                  </a:lnTo>
                  <a:lnTo>
                    <a:pt x="6477" y="3924"/>
                  </a:lnTo>
                  <a:lnTo>
                    <a:pt x="5969" y="3924"/>
                  </a:lnTo>
                  <a:lnTo>
                    <a:pt x="5080" y="5257"/>
                  </a:lnTo>
                  <a:lnTo>
                    <a:pt x="2286" y="9664"/>
                  </a:lnTo>
                  <a:lnTo>
                    <a:pt x="889" y="12750"/>
                  </a:lnTo>
                  <a:lnTo>
                    <a:pt x="508" y="16725"/>
                  </a:lnTo>
                  <a:lnTo>
                    <a:pt x="0" y="18046"/>
                  </a:lnTo>
                  <a:lnTo>
                    <a:pt x="1397" y="19367"/>
                  </a:lnTo>
                  <a:lnTo>
                    <a:pt x="2794" y="19367"/>
                  </a:lnTo>
                  <a:lnTo>
                    <a:pt x="4191" y="19812"/>
                  </a:lnTo>
                  <a:lnTo>
                    <a:pt x="5080" y="18491"/>
                  </a:lnTo>
                  <a:lnTo>
                    <a:pt x="5588" y="17170"/>
                  </a:lnTo>
                  <a:lnTo>
                    <a:pt x="5588" y="17691"/>
                  </a:lnTo>
                  <a:lnTo>
                    <a:pt x="5080" y="19558"/>
                  </a:lnTo>
                  <a:lnTo>
                    <a:pt x="5080" y="21882"/>
                  </a:lnTo>
                  <a:lnTo>
                    <a:pt x="4572" y="23279"/>
                  </a:lnTo>
                  <a:lnTo>
                    <a:pt x="4572" y="26543"/>
                  </a:lnTo>
                  <a:lnTo>
                    <a:pt x="5080" y="27940"/>
                  </a:lnTo>
                  <a:lnTo>
                    <a:pt x="5588" y="28867"/>
                  </a:lnTo>
                  <a:lnTo>
                    <a:pt x="5969" y="29806"/>
                  </a:lnTo>
                  <a:lnTo>
                    <a:pt x="6985" y="31203"/>
                  </a:lnTo>
                  <a:lnTo>
                    <a:pt x="8890" y="32600"/>
                  </a:lnTo>
                  <a:lnTo>
                    <a:pt x="10795" y="33058"/>
                  </a:lnTo>
                  <a:lnTo>
                    <a:pt x="13208" y="33528"/>
                  </a:lnTo>
                  <a:lnTo>
                    <a:pt x="15113" y="33058"/>
                  </a:lnTo>
                  <a:lnTo>
                    <a:pt x="17145" y="31661"/>
                  </a:lnTo>
                  <a:lnTo>
                    <a:pt x="18034" y="31203"/>
                  </a:lnTo>
                  <a:lnTo>
                    <a:pt x="19050" y="30264"/>
                  </a:lnTo>
                  <a:lnTo>
                    <a:pt x="19431" y="29337"/>
                  </a:lnTo>
                  <a:lnTo>
                    <a:pt x="19939" y="27940"/>
                  </a:lnTo>
                  <a:lnTo>
                    <a:pt x="20447" y="27012"/>
                  </a:lnTo>
                  <a:lnTo>
                    <a:pt x="20447" y="25615"/>
                  </a:lnTo>
                  <a:lnTo>
                    <a:pt x="20955" y="24218"/>
                  </a:lnTo>
                  <a:lnTo>
                    <a:pt x="21374" y="21882"/>
                  </a:lnTo>
                  <a:lnTo>
                    <a:pt x="21463" y="19088"/>
                  </a:lnTo>
                  <a:lnTo>
                    <a:pt x="21844" y="15836"/>
                  </a:lnTo>
                  <a:lnTo>
                    <a:pt x="21844" y="13042"/>
                  </a:lnTo>
                  <a:lnTo>
                    <a:pt x="22352" y="9779"/>
                  </a:lnTo>
                  <a:lnTo>
                    <a:pt x="22352" y="4191"/>
                  </a:lnTo>
                  <a:lnTo>
                    <a:pt x="22860" y="1866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4866131" y="5750051"/>
              <a:ext cx="51435" cy="134620"/>
            </a:xfrm>
            <a:custGeom>
              <a:avLst/>
              <a:gdLst/>
              <a:ahLst/>
              <a:cxnLst/>
              <a:rect l="l" t="t" r="r" b="b"/>
              <a:pathLst>
                <a:path w="51435" h="134620">
                  <a:moveTo>
                    <a:pt x="10794" y="0"/>
                  </a:moveTo>
                  <a:lnTo>
                    <a:pt x="0" y="18694"/>
                  </a:lnTo>
                  <a:lnTo>
                    <a:pt x="6095" y="23368"/>
                  </a:lnTo>
                  <a:lnTo>
                    <a:pt x="10413" y="31775"/>
                  </a:lnTo>
                  <a:lnTo>
                    <a:pt x="24510" y="74295"/>
                  </a:lnTo>
                  <a:lnTo>
                    <a:pt x="29868" y="118916"/>
                  </a:lnTo>
                  <a:lnTo>
                    <a:pt x="29717" y="133172"/>
                  </a:lnTo>
                  <a:lnTo>
                    <a:pt x="50926" y="134112"/>
                  </a:lnTo>
                  <a:lnTo>
                    <a:pt x="47998" y="86466"/>
                  </a:lnTo>
                  <a:lnTo>
                    <a:pt x="36764" y="40192"/>
                  </a:lnTo>
                  <a:lnTo>
                    <a:pt x="18059" y="654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3D5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742688" y="5609843"/>
              <a:ext cx="29209" cy="41275"/>
            </a:xfrm>
            <a:custGeom>
              <a:avLst/>
              <a:gdLst/>
              <a:ahLst/>
              <a:cxnLst/>
              <a:rect l="l" t="t" r="r" b="b"/>
              <a:pathLst>
                <a:path w="29210" h="41275">
                  <a:moveTo>
                    <a:pt x="28956" y="21056"/>
                  </a:moveTo>
                  <a:lnTo>
                    <a:pt x="27686" y="19215"/>
                  </a:lnTo>
                  <a:lnTo>
                    <a:pt x="26416" y="18745"/>
                  </a:lnTo>
                  <a:lnTo>
                    <a:pt x="24638" y="18288"/>
                  </a:lnTo>
                  <a:lnTo>
                    <a:pt x="23368" y="19672"/>
                  </a:lnTo>
                  <a:lnTo>
                    <a:pt x="22098" y="24282"/>
                  </a:lnTo>
                  <a:lnTo>
                    <a:pt x="21310" y="25501"/>
                  </a:lnTo>
                  <a:lnTo>
                    <a:pt x="22606" y="20802"/>
                  </a:lnTo>
                  <a:lnTo>
                    <a:pt x="23114" y="18034"/>
                  </a:lnTo>
                  <a:lnTo>
                    <a:pt x="23622" y="15722"/>
                  </a:lnTo>
                  <a:lnTo>
                    <a:pt x="24511" y="13868"/>
                  </a:lnTo>
                  <a:lnTo>
                    <a:pt x="25908" y="8788"/>
                  </a:lnTo>
                  <a:lnTo>
                    <a:pt x="23114" y="3238"/>
                  </a:lnTo>
                  <a:lnTo>
                    <a:pt x="18542" y="1854"/>
                  </a:lnTo>
                  <a:lnTo>
                    <a:pt x="13462" y="0"/>
                  </a:lnTo>
                  <a:lnTo>
                    <a:pt x="8382" y="3238"/>
                  </a:lnTo>
                  <a:lnTo>
                    <a:pt x="6477" y="8788"/>
                  </a:lnTo>
                  <a:lnTo>
                    <a:pt x="5969" y="10629"/>
                  </a:lnTo>
                  <a:lnTo>
                    <a:pt x="5080" y="13411"/>
                  </a:lnTo>
                  <a:lnTo>
                    <a:pt x="4572" y="16179"/>
                  </a:lnTo>
                  <a:lnTo>
                    <a:pt x="1905" y="27279"/>
                  </a:lnTo>
                  <a:lnTo>
                    <a:pt x="1397" y="30518"/>
                  </a:lnTo>
                  <a:lnTo>
                    <a:pt x="508" y="33286"/>
                  </a:lnTo>
                  <a:lnTo>
                    <a:pt x="0" y="36068"/>
                  </a:lnTo>
                  <a:lnTo>
                    <a:pt x="0" y="38379"/>
                  </a:lnTo>
                  <a:lnTo>
                    <a:pt x="18034" y="41148"/>
                  </a:lnTo>
                  <a:lnTo>
                    <a:pt x="18542" y="39293"/>
                  </a:lnTo>
                  <a:lnTo>
                    <a:pt x="18757" y="37934"/>
                  </a:lnTo>
                  <a:lnTo>
                    <a:pt x="19558" y="37642"/>
                  </a:lnTo>
                  <a:lnTo>
                    <a:pt x="19939" y="37172"/>
                  </a:lnTo>
                  <a:lnTo>
                    <a:pt x="21717" y="35801"/>
                  </a:lnTo>
                  <a:lnTo>
                    <a:pt x="23368" y="33489"/>
                  </a:lnTo>
                  <a:lnTo>
                    <a:pt x="25146" y="30721"/>
                  </a:lnTo>
                  <a:lnTo>
                    <a:pt x="25908" y="28879"/>
                  </a:lnTo>
                  <a:lnTo>
                    <a:pt x="27686" y="25196"/>
                  </a:lnTo>
                  <a:lnTo>
                    <a:pt x="28575" y="22898"/>
                  </a:lnTo>
                  <a:lnTo>
                    <a:pt x="28956" y="21056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738154" y="5644895"/>
              <a:ext cx="147955" cy="144780"/>
            </a:xfrm>
            <a:custGeom>
              <a:avLst/>
              <a:gdLst/>
              <a:ahLst/>
              <a:cxnLst/>
              <a:rect l="l" t="t" r="r" b="b"/>
              <a:pathLst>
                <a:path w="147954" h="144779">
                  <a:moveTo>
                    <a:pt x="147789" y="119634"/>
                  </a:moveTo>
                  <a:lnTo>
                    <a:pt x="144310" y="109855"/>
                  </a:lnTo>
                  <a:lnTo>
                    <a:pt x="134835" y="101854"/>
                  </a:lnTo>
                  <a:lnTo>
                    <a:pt x="120777" y="96469"/>
                  </a:lnTo>
                  <a:lnTo>
                    <a:pt x="103593" y="94488"/>
                  </a:lnTo>
                  <a:lnTo>
                    <a:pt x="86398" y="96469"/>
                  </a:lnTo>
                  <a:lnTo>
                    <a:pt x="72351" y="101854"/>
                  </a:lnTo>
                  <a:lnTo>
                    <a:pt x="72059" y="102095"/>
                  </a:lnTo>
                  <a:lnTo>
                    <a:pt x="64554" y="99339"/>
                  </a:lnTo>
                  <a:lnTo>
                    <a:pt x="28663" y="64871"/>
                  </a:lnTo>
                  <a:lnTo>
                    <a:pt x="22631" y="37884"/>
                  </a:lnTo>
                  <a:lnTo>
                    <a:pt x="22796" y="21742"/>
                  </a:lnTo>
                  <a:lnTo>
                    <a:pt x="24980" y="3238"/>
                  </a:lnTo>
                  <a:lnTo>
                    <a:pt x="2501" y="0"/>
                  </a:lnTo>
                  <a:lnTo>
                    <a:pt x="609" y="15544"/>
                  </a:lnTo>
                  <a:lnTo>
                    <a:pt x="0" y="33655"/>
                  </a:lnTo>
                  <a:lnTo>
                    <a:pt x="1943" y="53238"/>
                  </a:lnTo>
                  <a:lnTo>
                    <a:pt x="16179" y="89573"/>
                  </a:lnTo>
                  <a:lnTo>
                    <a:pt x="56730" y="123710"/>
                  </a:lnTo>
                  <a:lnTo>
                    <a:pt x="61290" y="124993"/>
                  </a:lnTo>
                  <a:lnTo>
                    <a:pt x="62865" y="129425"/>
                  </a:lnTo>
                  <a:lnTo>
                    <a:pt x="72351" y="137414"/>
                  </a:lnTo>
                  <a:lnTo>
                    <a:pt x="86398" y="142811"/>
                  </a:lnTo>
                  <a:lnTo>
                    <a:pt x="103593" y="144780"/>
                  </a:lnTo>
                  <a:lnTo>
                    <a:pt x="120777" y="142811"/>
                  </a:lnTo>
                  <a:lnTo>
                    <a:pt x="134835" y="137414"/>
                  </a:lnTo>
                  <a:lnTo>
                    <a:pt x="144310" y="129425"/>
                  </a:lnTo>
                  <a:lnTo>
                    <a:pt x="147789" y="119634"/>
                  </a:lnTo>
                  <a:close/>
                </a:path>
              </a:pathLst>
            </a:custGeom>
            <a:solidFill>
              <a:srgbClr val="3D5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824983" y="5727191"/>
              <a:ext cx="33655" cy="66040"/>
            </a:xfrm>
            <a:custGeom>
              <a:avLst/>
              <a:gdLst/>
              <a:ahLst/>
              <a:cxnLst/>
              <a:rect l="l" t="t" r="r" b="b"/>
              <a:pathLst>
                <a:path w="33654" h="66039">
                  <a:moveTo>
                    <a:pt x="33527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33527" y="65531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7C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824983" y="5730239"/>
              <a:ext cx="33655" cy="13970"/>
            </a:xfrm>
            <a:custGeom>
              <a:avLst/>
              <a:gdLst/>
              <a:ahLst/>
              <a:cxnLst/>
              <a:rect l="l" t="t" r="r" b="b"/>
              <a:pathLst>
                <a:path w="33654" h="13970">
                  <a:moveTo>
                    <a:pt x="507" y="0"/>
                  </a:moveTo>
                  <a:lnTo>
                    <a:pt x="0" y="0"/>
                  </a:lnTo>
                  <a:lnTo>
                    <a:pt x="0" y="2362"/>
                  </a:lnTo>
                  <a:lnTo>
                    <a:pt x="33527" y="13716"/>
                  </a:lnTo>
                  <a:lnTo>
                    <a:pt x="33527" y="5676"/>
                  </a:lnTo>
                  <a:lnTo>
                    <a:pt x="11683" y="5676"/>
                  </a:lnTo>
                  <a:lnTo>
                    <a:pt x="5841" y="3784"/>
                  </a:lnTo>
                  <a:lnTo>
                    <a:pt x="507" y="0"/>
                  </a:lnTo>
                  <a:close/>
                </a:path>
                <a:path w="33654" h="13970">
                  <a:moveTo>
                    <a:pt x="33527" y="0"/>
                  </a:moveTo>
                  <a:lnTo>
                    <a:pt x="28193" y="3784"/>
                  </a:lnTo>
                  <a:lnTo>
                    <a:pt x="22351" y="5676"/>
                  </a:lnTo>
                  <a:lnTo>
                    <a:pt x="33527" y="5676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EEA4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795918" y="5843015"/>
              <a:ext cx="93345" cy="111760"/>
            </a:xfrm>
            <a:custGeom>
              <a:avLst/>
              <a:gdLst/>
              <a:ahLst/>
              <a:cxnLst/>
              <a:rect l="l" t="t" r="r" b="b"/>
              <a:pathLst>
                <a:path w="93345" h="111760">
                  <a:moveTo>
                    <a:pt x="84691" y="0"/>
                  </a:moveTo>
                  <a:lnTo>
                    <a:pt x="7983" y="0"/>
                  </a:lnTo>
                  <a:lnTo>
                    <a:pt x="5369" y="5765"/>
                  </a:lnTo>
                  <a:lnTo>
                    <a:pt x="982" y="24568"/>
                  </a:lnTo>
                  <a:lnTo>
                    <a:pt x="0" y="58668"/>
                  </a:lnTo>
                  <a:lnTo>
                    <a:pt x="7602" y="110324"/>
                  </a:lnTo>
                  <a:lnTo>
                    <a:pt x="7983" y="111252"/>
                  </a:lnTo>
                  <a:lnTo>
                    <a:pt x="85199" y="111252"/>
                  </a:lnTo>
                  <a:lnTo>
                    <a:pt x="85199" y="110324"/>
                  </a:lnTo>
                  <a:lnTo>
                    <a:pt x="92942" y="58668"/>
                  </a:lnTo>
                  <a:lnTo>
                    <a:pt x="91898" y="24568"/>
                  </a:lnTo>
                  <a:lnTo>
                    <a:pt x="87377" y="5765"/>
                  </a:lnTo>
                  <a:lnTo>
                    <a:pt x="84691" y="0"/>
                  </a:lnTo>
                  <a:close/>
                </a:path>
              </a:pathLst>
            </a:custGeom>
            <a:solidFill>
              <a:srgbClr val="2C47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797551" y="5856731"/>
              <a:ext cx="91440" cy="22860"/>
            </a:xfrm>
            <a:custGeom>
              <a:avLst/>
              <a:gdLst/>
              <a:ahLst/>
              <a:cxnLst/>
              <a:rect l="l" t="t" r="r" b="b"/>
              <a:pathLst>
                <a:path w="91439" h="22860">
                  <a:moveTo>
                    <a:pt x="88137" y="0"/>
                  </a:moveTo>
                  <a:lnTo>
                    <a:pt x="0" y="0"/>
                  </a:lnTo>
                  <a:lnTo>
                    <a:pt x="91439" y="22860"/>
                  </a:lnTo>
                  <a:lnTo>
                    <a:pt x="90932" y="13525"/>
                  </a:lnTo>
                  <a:lnTo>
                    <a:pt x="89535" y="5600"/>
                  </a:lnTo>
                  <a:lnTo>
                    <a:pt x="88137" y="0"/>
                  </a:lnTo>
                  <a:close/>
                </a:path>
              </a:pathLst>
            </a:custGeom>
            <a:solidFill>
              <a:srgbClr val="2F2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793741" y="5745479"/>
              <a:ext cx="97155" cy="111760"/>
            </a:xfrm>
            <a:custGeom>
              <a:avLst/>
              <a:gdLst/>
              <a:ahLst/>
              <a:cxnLst/>
              <a:rect l="l" t="t" r="r" b="b"/>
              <a:pathLst>
                <a:path w="97154" h="111760">
                  <a:moveTo>
                    <a:pt x="65150" y="0"/>
                  </a:moveTo>
                  <a:lnTo>
                    <a:pt x="48768" y="37541"/>
                  </a:lnTo>
                  <a:lnTo>
                    <a:pt x="32385" y="0"/>
                  </a:lnTo>
                  <a:lnTo>
                    <a:pt x="13200" y="12920"/>
                  </a:lnTo>
                  <a:lnTo>
                    <a:pt x="5778" y="27925"/>
                  </a:lnTo>
                  <a:lnTo>
                    <a:pt x="7310" y="42757"/>
                  </a:lnTo>
                  <a:lnTo>
                    <a:pt x="14986" y="55156"/>
                  </a:lnTo>
                  <a:lnTo>
                    <a:pt x="0" y="111252"/>
                  </a:lnTo>
                  <a:lnTo>
                    <a:pt x="97028" y="111252"/>
                  </a:lnTo>
                  <a:lnTo>
                    <a:pt x="82550" y="55156"/>
                  </a:lnTo>
                  <a:lnTo>
                    <a:pt x="90225" y="42757"/>
                  </a:lnTo>
                  <a:lnTo>
                    <a:pt x="91757" y="27925"/>
                  </a:lnTo>
                  <a:lnTo>
                    <a:pt x="84335" y="12920"/>
                  </a:lnTo>
                  <a:lnTo>
                    <a:pt x="65150" y="0"/>
                  </a:lnTo>
                  <a:close/>
                </a:path>
              </a:pathLst>
            </a:custGeom>
            <a:solidFill>
              <a:srgbClr val="3D5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840223" y="5782055"/>
              <a:ext cx="3175" cy="74930"/>
            </a:xfrm>
            <a:custGeom>
              <a:avLst/>
              <a:gdLst/>
              <a:ahLst/>
              <a:cxnLst/>
              <a:rect l="l" t="t" r="r" b="b"/>
              <a:pathLst>
                <a:path w="3175" h="74929">
                  <a:moveTo>
                    <a:pt x="3048" y="0"/>
                  </a:moveTo>
                  <a:lnTo>
                    <a:pt x="1650" y="1028"/>
                  </a:lnTo>
                  <a:lnTo>
                    <a:pt x="0" y="0"/>
                  </a:lnTo>
                  <a:lnTo>
                    <a:pt x="0" y="74676"/>
                  </a:lnTo>
                  <a:lnTo>
                    <a:pt x="3048" y="74676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2F2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809744" y="5737859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5" h="45720">
                  <a:moveTo>
                    <a:pt x="32004" y="45720"/>
                  </a:moveTo>
                  <a:lnTo>
                    <a:pt x="15875" y="0"/>
                  </a:lnTo>
                  <a:lnTo>
                    <a:pt x="0" y="11303"/>
                  </a:lnTo>
                  <a:lnTo>
                    <a:pt x="15113" y="17602"/>
                  </a:lnTo>
                  <a:lnTo>
                    <a:pt x="9017" y="26276"/>
                  </a:lnTo>
                  <a:lnTo>
                    <a:pt x="32004" y="45720"/>
                  </a:lnTo>
                  <a:close/>
                </a:path>
                <a:path w="64135" h="45720">
                  <a:moveTo>
                    <a:pt x="64008" y="11303"/>
                  </a:moveTo>
                  <a:lnTo>
                    <a:pt x="48133" y="0"/>
                  </a:lnTo>
                  <a:lnTo>
                    <a:pt x="32004" y="45720"/>
                  </a:lnTo>
                  <a:lnTo>
                    <a:pt x="54737" y="26276"/>
                  </a:lnTo>
                  <a:lnTo>
                    <a:pt x="48641" y="17602"/>
                  </a:lnTo>
                  <a:lnTo>
                    <a:pt x="64008" y="1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862806" y="5673851"/>
              <a:ext cx="38735" cy="78105"/>
            </a:xfrm>
            <a:custGeom>
              <a:avLst/>
              <a:gdLst/>
              <a:ahLst/>
              <a:cxnLst/>
              <a:rect l="l" t="t" r="r" b="b"/>
              <a:pathLst>
                <a:path w="38735" h="78104">
                  <a:moveTo>
                    <a:pt x="12850" y="0"/>
                  </a:moveTo>
                  <a:lnTo>
                    <a:pt x="9167" y="939"/>
                  </a:lnTo>
                  <a:lnTo>
                    <a:pt x="7770" y="1879"/>
                  </a:lnTo>
                  <a:lnTo>
                    <a:pt x="2944" y="6591"/>
                  </a:lnTo>
                  <a:lnTo>
                    <a:pt x="2055" y="9423"/>
                  </a:lnTo>
                  <a:lnTo>
                    <a:pt x="658" y="12242"/>
                  </a:lnTo>
                  <a:lnTo>
                    <a:pt x="150" y="16014"/>
                  </a:lnTo>
                  <a:lnTo>
                    <a:pt x="0" y="30997"/>
                  </a:lnTo>
                  <a:lnTo>
                    <a:pt x="1706" y="42456"/>
                  </a:lnTo>
                  <a:lnTo>
                    <a:pt x="24280" y="74891"/>
                  </a:lnTo>
                  <a:lnTo>
                    <a:pt x="23772" y="73952"/>
                  </a:lnTo>
                  <a:lnTo>
                    <a:pt x="22756" y="69710"/>
                  </a:lnTo>
                  <a:lnTo>
                    <a:pt x="22375" y="68770"/>
                  </a:lnTo>
                  <a:lnTo>
                    <a:pt x="27582" y="71132"/>
                  </a:lnTo>
                  <a:lnTo>
                    <a:pt x="32662" y="75844"/>
                  </a:lnTo>
                  <a:lnTo>
                    <a:pt x="38377" y="77724"/>
                  </a:lnTo>
                  <a:lnTo>
                    <a:pt x="34567" y="72542"/>
                  </a:lnTo>
                  <a:lnTo>
                    <a:pt x="33170" y="66421"/>
                  </a:lnTo>
                  <a:lnTo>
                    <a:pt x="31470" y="48507"/>
                  </a:lnTo>
                  <a:lnTo>
                    <a:pt x="30646" y="36625"/>
                  </a:lnTo>
                  <a:lnTo>
                    <a:pt x="29180" y="24921"/>
                  </a:lnTo>
                  <a:lnTo>
                    <a:pt x="24661" y="8953"/>
                  </a:lnTo>
                  <a:lnTo>
                    <a:pt x="21867" y="4241"/>
                  </a:lnTo>
                  <a:lnTo>
                    <a:pt x="15263" y="939"/>
                  </a:lnTo>
                  <a:lnTo>
                    <a:pt x="12850" y="0"/>
                  </a:lnTo>
                  <a:close/>
                </a:path>
              </a:pathLst>
            </a:custGeom>
            <a:solidFill>
              <a:srgbClr val="462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806695" y="5629655"/>
              <a:ext cx="70485" cy="106680"/>
            </a:xfrm>
            <a:custGeom>
              <a:avLst/>
              <a:gdLst/>
              <a:ahLst/>
              <a:cxnLst/>
              <a:rect l="l" t="t" r="r" b="b"/>
              <a:pathLst>
                <a:path w="70485" h="106679">
                  <a:moveTo>
                    <a:pt x="35051" y="0"/>
                  </a:moveTo>
                  <a:lnTo>
                    <a:pt x="23092" y="3311"/>
                  </a:lnTo>
                  <a:lnTo>
                    <a:pt x="11763" y="11753"/>
                  </a:lnTo>
                  <a:lnTo>
                    <a:pt x="3315" y="23092"/>
                  </a:lnTo>
                  <a:lnTo>
                    <a:pt x="0" y="35090"/>
                  </a:lnTo>
                  <a:lnTo>
                    <a:pt x="0" y="71589"/>
                  </a:lnTo>
                  <a:lnTo>
                    <a:pt x="3315" y="83587"/>
                  </a:lnTo>
                  <a:lnTo>
                    <a:pt x="11763" y="94926"/>
                  </a:lnTo>
                  <a:lnTo>
                    <a:pt x="23092" y="103368"/>
                  </a:lnTo>
                  <a:lnTo>
                    <a:pt x="35051" y="106680"/>
                  </a:lnTo>
                  <a:lnTo>
                    <a:pt x="47011" y="103368"/>
                  </a:lnTo>
                  <a:lnTo>
                    <a:pt x="58340" y="94926"/>
                  </a:lnTo>
                  <a:lnTo>
                    <a:pt x="66788" y="83587"/>
                  </a:lnTo>
                  <a:lnTo>
                    <a:pt x="70103" y="71589"/>
                  </a:lnTo>
                  <a:lnTo>
                    <a:pt x="70103" y="35090"/>
                  </a:lnTo>
                  <a:lnTo>
                    <a:pt x="66788" y="23092"/>
                  </a:lnTo>
                  <a:lnTo>
                    <a:pt x="58340" y="11753"/>
                  </a:lnTo>
                  <a:lnTo>
                    <a:pt x="47011" y="3311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7C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801189" y="5618987"/>
              <a:ext cx="81280" cy="76200"/>
            </a:xfrm>
            <a:custGeom>
              <a:avLst/>
              <a:gdLst/>
              <a:ahLst/>
              <a:cxnLst/>
              <a:rect l="l" t="t" r="r" b="b"/>
              <a:pathLst>
                <a:path w="81279" h="76200">
                  <a:moveTo>
                    <a:pt x="40558" y="0"/>
                  </a:moveTo>
                  <a:lnTo>
                    <a:pt x="12926" y="10459"/>
                  </a:lnTo>
                  <a:lnTo>
                    <a:pt x="664" y="34242"/>
                  </a:lnTo>
                  <a:lnTo>
                    <a:pt x="0" y="59953"/>
                  </a:lnTo>
                  <a:lnTo>
                    <a:pt x="7157" y="76200"/>
                  </a:lnTo>
                  <a:lnTo>
                    <a:pt x="5982" y="68238"/>
                  </a:lnTo>
                  <a:lnTo>
                    <a:pt x="6808" y="50723"/>
                  </a:lnTo>
                  <a:lnTo>
                    <a:pt x="16158" y="33208"/>
                  </a:lnTo>
                  <a:lnTo>
                    <a:pt x="40558" y="25247"/>
                  </a:lnTo>
                  <a:lnTo>
                    <a:pt x="64958" y="33208"/>
                  </a:lnTo>
                  <a:lnTo>
                    <a:pt x="74308" y="50723"/>
                  </a:lnTo>
                  <a:lnTo>
                    <a:pt x="75134" y="68238"/>
                  </a:lnTo>
                  <a:lnTo>
                    <a:pt x="73959" y="76200"/>
                  </a:lnTo>
                  <a:lnTo>
                    <a:pt x="81117" y="59953"/>
                  </a:lnTo>
                  <a:lnTo>
                    <a:pt x="80452" y="34242"/>
                  </a:lnTo>
                  <a:lnTo>
                    <a:pt x="68191" y="10459"/>
                  </a:lnTo>
                  <a:lnTo>
                    <a:pt x="40558" y="0"/>
                  </a:lnTo>
                  <a:close/>
                </a:path>
              </a:pathLst>
            </a:custGeom>
            <a:solidFill>
              <a:srgbClr val="462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4800600" y="5679947"/>
              <a:ext cx="83820" cy="21590"/>
            </a:xfrm>
            <a:custGeom>
              <a:avLst/>
              <a:gdLst/>
              <a:ahLst/>
              <a:cxnLst/>
              <a:rect l="l" t="t" r="r" b="b"/>
              <a:pathLst>
                <a:path w="83820" h="21589">
                  <a:moveTo>
                    <a:pt x="13716" y="2844"/>
                  </a:moveTo>
                  <a:lnTo>
                    <a:pt x="10541" y="0"/>
                  </a:lnTo>
                  <a:lnTo>
                    <a:pt x="6858" y="0"/>
                  </a:lnTo>
                  <a:lnTo>
                    <a:pt x="3175" y="0"/>
                  </a:lnTo>
                  <a:lnTo>
                    <a:pt x="0" y="2844"/>
                  </a:lnTo>
                  <a:lnTo>
                    <a:pt x="0" y="18021"/>
                  </a:lnTo>
                  <a:lnTo>
                    <a:pt x="3175" y="21336"/>
                  </a:lnTo>
                  <a:lnTo>
                    <a:pt x="10541" y="21336"/>
                  </a:lnTo>
                  <a:lnTo>
                    <a:pt x="13716" y="18021"/>
                  </a:lnTo>
                  <a:lnTo>
                    <a:pt x="13716" y="2844"/>
                  </a:lnTo>
                  <a:close/>
                </a:path>
                <a:path w="83820" h="21589">
                  <a:moveTo>
                    <a:pt x="83820" y="2844"/>
                  </a:moveTo>
                  <a:lnTo>
                    <a:pt x="80645" y="0"/>
                  </a:lnTo>
                  <a:lnTo>
                    <a:pt x="76962" y="0"/>
                  </a:lnTo>
                  <a:lnTo>
                    <a:pt x="73279" y="0"/>
                  </a:lnTo>
                  <a:lnTo>
                    <a:pt x="70104" y="2844"/>
                  </a:lnTo>
                  <a:lnTo>
                    <a:pt x="70104" y="18021"/>
                  </a:lnTo>
                  <a:lnTo>
                    <a:pt x="73279" y="21336"/>
                  </a:lnTo>
                  <a:lnTo>
                    <a:pt x="80645" y="21336"/>
                  </a:lnTo>
                  <a:lnTo>
                    <a:pt x="83820" y="18021"/>
                  </a:lnTo>
                  <a:lnTo>
                    <a:pt x="83820" y="2844"/>
                  </a:lnTo>
                  <a:close/>
                </a:path>
              </a:pathLst>
            </a:custGeom>
            <a:solidFill>
              <a:srgbClr val="F7C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4802566" y="5626605"/>
              <a:ext cx="79375" cy="53340"/>
            </a:xfrm>
            <a:custGeom>
              <a:avLst/>
              <a:gdLst/>
              <a:ahLst/>
              <a:cxnLst/>
              <a:rect l="l" t="t" r="r" b="b"/>
              <a:pathLst>
                <a:path w="79375" h="53339">
                  <a:moveTo>
                    <a:pt x="36593" y="0"/>
                  </a:moveTo>
                  <a:lnTo>
                    <a:pt x="6161" y="24094"/>
                  </a:lnTo>
                  <a:lnTo>
                    <a:pt x="0" y="48772"/>
                  </a:lnTo>
                  <a:lnTo>
                    <a:pt x="4256" y="53342"/>
                  </a:lnTo>
                  <a:lnTo>
                    <a:pt x="9864" y="50431"/>
                  </a:lnTo>
                  <a:lnTo>
                    <a:pt x="15686" y="43650"/>
                  </a:lnTo>
                  <a:lnTo>
                    <a:pt x="21222" y="34866"/>
                  </a:lnTo>
                  <a:lnTo>
                    <a:pt x="25973" y="25948"/>
                  </a:lnTo>
                  <a:lnTo>
                    <a:pt x="30287" y="31317"/>
                  </a:lnTo>
                  <a:lnTo>
                    <a:pt x="35339" y="36163"/>
                  </a:lnTo>
                  <a:lnTo>
                    <a:pt x="41011" y="40312"/>
                  </a:lnTo>
                  <a:lnTo>
                    <a:pt x="47182" y="43588"/>
                  </a:lnTo>
                  <a:lnTo>
                    <a:pt x="43880" y="40337"/>
                  </a:lnTo>
                  <a:lnTo>
                    <a:pt x="41594" y="36628"/>
                  </a:lnTo>
                  <a:lnTo>
                    <a:pt x="41086" y="33377"/>
                  </a:lnTo>
                  <a:lnTo>
                    <a:pt x="46085" y="38042"/>
                  </a:lnTo>
                  <a:lnTo>
                    <a:pt x="52214" y="42139"/>
                  </a:lnTo>
                  <a:lnTo>
                    <a:pt x="59035" y="45452"/>
                  </a:lnTo>
                  <a:lnTo>
                    <a:pt x="66105" y="47766"/>
                  </a:lnTo>
                  <a:lnTo>
                    <a:pt x="62803" y="45442"/>
                  </a:lnTo>
                  <a:lnTo>
                    <a:pt x="60390" y="42204"/>
                  </a:lnTo>
                  <a:lnTo>
                    <a:pt x="58993" y="38953"/>
                  </a:lnTo>
                  <a:lnTo>
                    <a:pt x="64200" y="43588"/>
                  </a:lnTo>
                  <a:lnTo>
                    <a:pt x="72201" y="46839"/>
                  </a:lnTo>
                  <a:lnTo>
                    <a:pt x="78805" y="46382"/>
                  </a:lnTo>
                  <a:lnTo>
                    <a:pt x="74340" y="35725"/>
                  </a:lnTo>
                  <a:lnTo>
                    <a:pt x="72137" y="24152"/>
                  </a:lnTo>
                  <a:lnTo>
                    <a:pt x="69840" y="14058"/>
                  </a:lnTo>
                  <a:lnTo>
                    <a:pt x="65089" y="7838"/>
                  </a:lnTo>
                  <a:lnTo>
                    <a:pt x="36593" y="0"/>
                  </a:lnTo>
                  <a:close/>
                </a:path>
              </a:pathLst>
            </a:custGeom>
            <a:solidFill>
              <a:srgbClr val="462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4875275" y="5672327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1524" y="0"/>
                  </a:moveTo>
                  <a:lnTo>
                    <a:pt x="0" y="0"/>
                  </a:lnTo>
                  <a:lnTo>
                    <a:pt x="1524" y="508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4529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4870703" y="5679947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7747" y="0"/>
                  </a:moveTo>
                  <a:lnTo>
                    <a:pt x="6858" y="0"/>
                  </a:lnTo>
                  <a:lnTo>
                    <a:pt x="2794" y="0"/>
                  </a:lnTo>
                  <a:lnTo>
                    <a:pt x="0" y="2844"/>
                  </a:lnTo>
                  <a:lnTo>
                    <a:pt x="0" y="18021"/>
                  </a:lnTo>
                  <a:lnTo>
                    <a:pt x="3175" y="21335"/>
                  </a:lnTo>
                  <a:lnTo>
                    <a:pt x="10541" y="21335"/>
                  </a:lnTo>
                  <a:lnTo>
                    <a:pt x="13716" y="18021"/>
                  </a:lnTo>
                  <a:lnTo>
                    <a:pt x="13716" y="5689"/>
                  </a:lnTo>
                  <a:lnTo>
                    <a:pt x="13208" y="5219"/>
                  </a:lnTo>
                  <a:lnTo>
                    <a:pt x="12826" y="2374"/>
                  </a:lnTo>
                  <a:lnTo>
                    <a:pt x="10541" y="469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F7CC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4860924" y="5665888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8142" y="4975"/>
                  </a:moveTo>
                  <a:lnTo>
                    <a:pt x="9778" y="5753"/>
                  </a:lnTo>
                  <a:lnTo>
                    <a:pt x="14986" y="6629"/>
                  </a:lnTo>
                  <a:lnTo>
                    <a:pt x="15875" y="6629"/>
                  </a:lnTo>
                  <a:lnTo>
                    <a:pt x="10287" y="5753"/>
                  </a:lnTo>
                  <a:lnTo>
                    <a:pt x="8142" y="4975"/>
                  </a:lnTo>
                  <a:close/>
                </a:path>
                <a:path w="15875" h="6985">
                  <a:moveTo>
                    <a:pt x="0" y="0"/>
                  </a:moveTo>
                  <a:lnTo>
                    <a:pt x="4190" y="3543"/>
                  </a:lnTo>
                  <a:lnTo>
                    <a:pt x="8142" y="4975"/>
                  </a:lnTo>
                  <a:lnTo>
                    <a:pt x="4190" y="3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291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399" y="5405627"/>
              <a:ext cx="297179" cy="29717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512307" y="5431535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79">
                  <a:moveTo>
                    <a:pt x="21589" y="0"/>
                  </a:moveTo>
                  <a:lnTo>
                    <a:pt x="0" y="173481"/>
                  </a:lnTo>
                  <a:lnTo>
                    <a:pt x="173989" y="195072"/>
                  </a:lnTo>
                  <a:lnTo>
                    <a:pt x="195071" y="21081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FBF9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5614415" y="5740907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8100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8100" y="1371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5617463" y="5728715"/>
              <a:ext cx="33655" cy="60960"/>
            </a:xfrm>
            <a:custGeom>
              <a:avLst/>
              <a:gdLst/>
              <a:ahLst/>
              <a:cxnLst/>
              <a:rect l="l" t="t" r="r" b="b"/>
              <a:pathLst>
                <a:path w="33654" h="60960">
                  <a:moveTo>
                    <a:pt x="33527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3527" y="60960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5617463" y="5733287"/>
              <a:ext cx="33655" cy="12700"/>
            </a:xfrm>
            <a:custGeom>
              <a:avLst/>
              <a:gdLst/>
              <a:ahLst/>
              <a:cxnLst/>
              <a:rect l="l" t="t" r="r" b="b"/>
              <a:pathLst>
                <a:path w="33654" h="12700">
                  <a:moveTo>
                    <a:pt x="0" y="0"/>
                  </a:moveTo>
                  <a:lnTo>
                    <a:pt x="0" y="1358"/>
                  </a:lnTo>
                  <a:lnTo>
                    <a:pt x="33527" y="12192"/>
                  </a:lnTo>
                  <a:lnTo>
                    <a:pt x="33527" y="4064"/>
                  </a:lnTo>
                  <a:lnTo>
                    <a:pt x="10668" y="4064"/>
                  </a:lnTo>
                  <a:lnTo>
                    <a:pt x="4825" y="2705"/>
                  </a:lnTo>
                  <a:lnTo>
                    <a:pt x="0" y="0"/>
                  </a:lnTo>
                  <a:close/>
                </a:path>
                <a:path w="33654" h="12700">
                  <a:moveTo>
                    <a:pt x="33527" y="0"/>
                  </a:moveTo>
                  <a:lnTo>
                    <a:pt x="28701" y="2705"/>
                  </a:lnTo>
                  <a:lnTo>
                    <a:pt x="22860" y="4064"/>
                  </a:lnTo>
                  <a:lnTo>
                    <a:pt x="33527" y="4064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E69D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5588507" y="5897879"/>
              <a:ext cx="91440" cy="208915"/>
            </a:xfrm>
            <a:custGeom>
              <a:avLst/>
              <a:gdLst/>
              <a:ahLst/>
              <a:cxnLst/>
              <a:rect l="l" t="t" r="r" b="b"/>
              <a:pathLst>
                <a:path w="91439" h="208914">
                  <a:moveTo>
                    <a:pt x="91439" y="0"/>
                  </a:moveTo>
                  <a:lnTo>
                    <a:pt x="0" y="0"/>
                  </a:lnTo>
                  <a:lnTo>
                    <a:pt x="0" y="30822"/>
                  </a:lnTo>
                  <a:lnTo>
                    <a:pt x="0" y="208788"/>
                  </a:lnTo>
                  <a:lnTo>
                    <a:pt x="36956" y="208788"/>
                  </a:lnTo>
                  <a:lnTo>
                    <a:pt x="41275" y="30822"/>
                  </a:lnTo>
                  <a:lnTo>
                    <a:pt x="50164" y="30822"/>
                  </a:lnTo>
                  <a:lnTo>
                    <a:pt x="54482" y="208788"/>
                  </a:lnTo>
                  <a:lnTo>
                    <a:pt x="91439" y="208788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3836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5588507" y="5897879"/>
              <a:ext cx="91440" cy="24765"/>
            </a:xfrm>
            <a:custGeom>
              <a:avLst/>
              <a:gdLst/>
              <a:ahLst/>
              <a:cxnLst/>
              <a:rect l="l" t="t" r="r" b="b"/>
              <a:pathLst>
                <a:path w="91439" h="24764">
                  <a:moveTo>
                    <a:pt x="91439" y="0"/>
                  </a:moveTo>
                  <a:lnTo>
                    <a:pt x="0" y="0"/>
                  </a:lnTo>
                  <a:lnTo>
                    <a:pt x="91439" y="2438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2F2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5582412" y="5887211"/>
              <a:ext cx="104139" cy="233679"/>
            </a:xfrm>
            <a:custGeom>
              <a:avLst/>
              <a:gdLst/>
              <a:ahLst/>
              <a:cxnLst/>
              <a:rect l="l" t="t" r="r" b="b"/>
              <a:pathLst>
                <a:path w="104139" h="233679">
                  <a:moveTo>
                    <a:pt x="48768" y="225767"/>
                  </a:moveTo>
                  <a:lnTo>
                    <a:pt x="46888" y="218757"/>
                  </a:lnTo>
                  <a:lnTo>
                    <a:pt x="41744" y="213956"/>
                  </a:lnTo>
                  <a:lnTo>
                    <a:pt x="34086" y="211201"/>
                  </a:lnTo>
                  <a:lnTo>
                    <a:pt x="24638" y="210312"/>
                  </a:lnTo>
                  <a:lnTo>
                    <a:pt x="15100" y="211201"/>
                  </a:lnTo>
                  <a:lnTo>
                    <a:pt x="7264" y="213956"/>
                  </a:lnTo>
                  <a:lnTo>
                    <a:pt x="1955" y="218757"/>
                  </a:lnTo>
                  <a:lnTo>
                    <a:pt x="0" y="225767"/>
                  </a:lnTo>
                  <a:lnTo>
                    <a:pt x="7607" y="231648"/>
                  </a:lnTo>
                  <a:lnTo>
                    <a:pt x="24371" y="233616"/>
                  </a:lnTo>
                  <a:lnTo>
                    <a:pt x="41135" y="231648"/>
                  </a:lnTo>
                  <a:lnTo>
                    <a:pt x="48768" y="225767"/>
                  </a:lnTo>
                  <a:close/>
                </a:path>
                <a:path w="104139" h="233679">
                  <a:moveTo>
                    <a:pt x="97536" y="0"/>
                  </a:moveTo>
                  <a:lnTo>
                    <a:pt x="6096" y="0"/>
                  </a:lnTo>
                  <a:lnTo>
                    <a:pt x="6096" y="10668"/>
                  </a:lnTo>
                  <a:lnTo>
                    <a:pt x="97536" y="10668"/>
                  </a:lnTo>
                  <a:lnTo>
                    <a:pt x="97536" y="0"/>
                  </a:lnTo>
                  <a:close/>
                </a:path>
                <a:path w="104139" h="233679">
                  <a:moveTo>
                    <a:pt x="103632" y="225767"/>
                  </a:moveTo>
                  <a:lnTo>
                    <a:pt x="101663" y="218757"/>
                  </a:lnTo>
                  <a:lnTo>
                    <a:pt x="96354" y="213956"/>
                  </a:lnTo>
                  <a:lnTo>
                    <a:pt x="88519" y="211201"/>
                  </a:lnTo>
                  <a:lnTo>
                    <a:pt x="78994" y="210312"/>
                  </a:lnTo>
                  <a:lnTo>
                    <a:pt x="69532" y="211201"/>
                  </a:lnTo>
                  <a:lnTo>
                    <a:pt x="61874" y="213956"/>
                  </a:lnTo>
                  <a:lnTo>
                    <a:pt x="56730" y="218757"/>
                  </a:lnTo>
                  <a:lnTo>
                    <a:pt x="54864" y="225767"/>
                  </a:lnTo>
                  <a:lnTo>
                    <a:pt x="62484" y="231648"/>
                  </a:lnTo>
                  <a:lnTo>
                    <a:pt x="79248" y="233616"/>
                  </a:lnTo>
                  <a:lnTo>
                    <a:pt x="96012" y="231648"/>
                  </a:lnTo>
                  <a:lnTo>
                    <a:pt x="103632" y="22576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5623559" y="5885687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17017" y="0"/>
                  </a:moveTo>
                  <a:lnTo>
                    <a:pt x="2793" y="0"/>
                  </a:lnTo>
                  <a:lnTo>
                    <a:pt x="0" y="2311"/>
                  </a:lnTo>
                  <a:lnTo>
                    <a:pt x="0" y="12471"/>
                  </a:lnTo>
                  <a:lnTo>
                    <a:pt x="2793" y="15240"/>
                  </a:lnTo>
                  <a:lnTo>
                    <a:pt x="17017" y="15240"/>
                  </a:lnTo>
                  <a:lnTo>
                    <a:pt x="19812" y="12471"/>
                  </a:lnTo>
                  <a:lnTo>
                    <a:pt x="4190" y="12471"/>
                  </a:lnTo>
                  <a:lnTo>
                    <a:pt x="2793" y="11087"/>
                  </a:lnTo>
                  <a:lnTo>
                    <a:pt x="2793" y="3695"/>
                  </a:lnTo>
                  <a:lnTo>
                    <a:pt x="4190" y="2768"/>
                  </a:lnTo>
                  <a:lnTo>
                    <a:pt x="19812" y="2768"/>
                  </a:lnTo>
                  <a:lnTo>
                    <a:pt x="19812" y="2311"/>
                  </a:lnTo>
                  <a:lnTo>
                    <a:pt x="17017" y="0"/>
                  </a:lnTo>
                  <a:close/>
                </a:path>
                <a:path w="20320" h="15239">
                  <a:moveTo>
                    <a:pt x="19812" y="2768"/>
                  </a:moveTo>
                  <a:lnTo>
                    <a:pt x="15620" y="2768"/>
                  </a:lnTo>
                  <a:lnTo>
                    <a:pt x="17017" y="3695"/>
                  </a:lnTo>
                  <a:lnTo>
                    <a:pt x="17017" y="11087"/>
                  </a:lnTo>
                  <a:lnTo>
                    <a:pt x="15620" y="12471"/>
                  </a:lnTo>
                  <a:lnTo>
                    <a:pt x="19812" y="12471"/>
                  </a:lnTo>
                  <a:lnTo>
                    <a:pt x="19812" y="2768"/>
                  </a:lnTo>
                  <a:close/>
                </a:path>
              </a:pathLst>
            </a:custGeom>
            <a:solidFill>
              <a:srgbClr val="3836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5583935" y="5743955"/>
              <a:ext cx="100965" cy="143510"/>
            </a:xfrm>
            <a:custGeom>
              <a:avLst/>
              <a:gdLst/>
              <a:ahLst/>
              <a:cxnLst/>
              <a:rect l="l" t="t" r="r" b="b"/>
              <a:pathLst>
                <a:path w="100964" h="143510">
                  <a:moveTo>
                    <a:pt x="70738" y="0"/>
                  </a:moveTo>
                  <a:lnTo>
                    <a:pt x="50291" y="27355"/>
                  </a:lnTo>
                  <a:lnTo>
                    <a:pt x="30225" y="0"/>
                  </a:lnTo>
                  <a:lnTo>
                    <a:pt x="28828" y="0"/>
                  </a:lnTo>
                  <a:lnTo>
                    <a:pt x="20716" y="1787"/>
                  </a:lnTo>
                  <a:lnTo>
                    <a:pt x="13176" y="4926"/>
                  </a:lnTo>
                  <a:lnTo>
                    <a:pt x="6254" y="9195"/>
                  </a:lnTo>
                  <a:lnTo>
                    <a:pt x="0" y="14376"/>
                  </a:lnTo>
                  <a:lnTo>
                    <a:pt x="0" y="140931"/>
                  </a:lnTo>
                  <a:lnTo>
                    <a:pt x="2793" y="143256"/>
                  </a:lnTo>
                  <a:lnTo>
                    <a:pt x="98298" y="143256"/>
                  </a:lnTo>
                  <a:lnTo>
                    <a:pt x="100584" y="140931"/>
                  </a:lnTo>
                  <a:lnTo>
                    <a:pt x="100584" y="53314"/>
                  </a:lnTo>
                  <a:lnTo>
                    <a:pt x="100584" y="14376"/>
                  </a:lnTo>
                  <a:lnTo>
                    <a:pt x="94495" y="9195"/>
                  </a:lnTo>
                  <a:lnTo>
                    <a:pt x="87598" y="4926"/>
                  </a:lnTo>
                  <a:lnTo>
                    <a:pt x="80081" y="1787"/>
                  </a:lnTo>
                  <a:lnTo>
                    <a:pt x="70738" y="0"/>
                  </a:lnTo>
                  <a:close/>
                </a:path>
              </a:pathLst>
            </a:custGeom>
            <a:solidFill>
              <a:srgbClr val="151C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5675375" y="5782055"/>
              <a:ext cx="9525" cy="45720"/>
            </a:xfrm>
            <a:custGeom>
              <a:avLst/>
              <a:gdLst/>
              <a:ahLst/>
              <a:cxnLst/>
              <a:rect l="l" t="t" r="r" b="b"/>
              <a:pathLst>
                <a:path w="9525" h="45720">
                  <a:moveTo>
                    <a:pt x="0" y="0"/>
                  </a:moveTo>
                  <a:lnTo>
                    <a:pt x="9144" y="45720"/>
                  </a:lnTo>
                  <a:lnTo>
                    <a:pt x="9144" y="17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5626607" y="5762243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7365" y="0"/>
                  </a:moveTo>
                  <a:lnTo>
                    <a:pt x="0" y="6222"/>
                  </a:lnTo>
                  <a:lnTo>
                    <a:pt x="2793" y="12191"/>
                  </a:lnTo>
                  <a:lnTo>
                    <a:pt x="11937" y="12191"/>
                  </a:lnTo>
                  <a:lnTo>
                    <a:pt x="15239" y="6222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F05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5606796" y="5740907"/>
              <a:ext cx="53340" cy="32384"/>
            </a:xfrm>
            <a:custGeom>
              <a:avLst/>
              <a:gdLst/>
              <a:ahLst/>
              <a:cxnLst/>
              <a:rect l="l" t="t" r="r" b="b"/>
              <a:pathLst>
                <a:path w="53339" h="32385">
                  <a:moveTo>
                    <a:pt x="27432" y="21767"/>
                  </a:moveTo>
                  <a:lnTo>
                    <a:pt x="8001" y="0"/>
                  </a:lnTo>
                  <a:lnTo>
                    <a:pt x="0" y="4102"/>
                  </a:lnTo>
                  <a:lnTo>
                    <a:pt x="16002" y="32004"/>
                  </a:lnTo>
                  <a:lnTo>
                    <a:pt x="27432" y="21767"/>
                  </a:lnTo>
                  <a:close/>
                </a:path>
                <a:path w="53339" h="32385">
                  <a:moveTo>
                    <a:pt x="53340" y="4102"/>
                  </a:moveTo>
                  <a:lnTo>
                    <a:pt x="45974" y="0"/>
                  </a:lnTo>
                  <a:lnTo>
                    <a:pt x="27432" y="21767"/>
                  </a:lnTo>
                  <a:lnTo>
                    <a:pt x="38227" y="32004"/>
                  </a:lnTo>
                  <a:lnTo>
                    <a:pt x="53340" y="410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5623559" y="5775959"/>
              <a:ext cx="20320" cy="106680"/>
            </a:xfrm>
            <a:custGeom>
              <a:avLst/>
              <a:gdLst/>
              <a:ahLst/>
              <a:cxnLst/>
              <a:rect l="l" t="t" r="r" b="b"/>
              <a:pathLst>
                <a:path w="20320" h="106679">
                  <a:moveTo>
                    <a:pt x="14604" y="0"/>
                  </a:moveTo>
                  <a:lnTo>
                    <a:pt x="5206" y="0"/>
                  </a:lnTo>
                  <a:lnTo>
                    <a:pt x="0" y="97472"/>
                  </a:lnTo>
                  <a:lnTo>
                    <a:pt x="9905" y="106679"/>
                  </a:lnTo>
                  <a:lnTo>
                    <a:pt x="19812" y="97472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F05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5518404" y="5595175"/>
              <a:ext cx="33655" cy="46990"/>
            </a:xfrm>
            <a:custGeom>
              <a:avLst/>
              <a:gdLst/>
              <a:ahLst/>
              <a:cxnLst/>
              <a:rect l="l" t="t" r="r" b="b"/>
              <a:pathLst>
                <a:path w="33654" h="46989">
                  <a:moveTo>
                    <a:pt x="33528" y="20104"/>
                  </a:moveTo>
                  <a:lnTo>
                    <a:pt x="31242" y="17716"/>
                  </a:lnTo>
                  <a:lnTo>
                    <a:pt x="28448" y="18669"/>
                  </a:lnTo>
                  <a:lnTo>
                    <a:pt x="27914" y="18783"/>
                  </a:lnTo>
                  <a:lnTo>
                    <a:pt x="29083" y="14173"/>
                  </a:lnTo>
                  <a:lnTo>
                    <a:pt x="28676" y="6921"/>
                  </a:lnTo>
                  <a:lnTo>
                    <a:pt x="24320" y="1689"/>
                  </a:lnTo>
                  <a:lnTo>
                    <a:pt x="17856" y="0"/>
                  </a:lnTo>
                  <a:lnTo>
                    <a:pt x="11176" y="3340"/>
                  </a:lnTo>
                  <a:lnTo>
                    <a:pt x="7696" y="9220"/>
                  </a:lnTo>
                  <a:lnTo>
                    <a:pt x="5626" y="16764"/>
                  </a:lnTo>
                  <a:lnTo>
                    <a:pt x="4406" y="24676"/>
                  </a:lnTo>
                  <a:lnTo>
                    <a:pt x="3429" y="31597"/>
                  </a:lnTo>
                  <a:lnTo>
                    <a:pt x="2921" y="33007"/>
                  </a:lnTo>
                  <a:lnTo>
                    <a:pt x="0" y="42430"/>
                  </a:lnTo>
                  <a:lnTo>
                    <a:pt x="1397" y="44323"/>
                  </a:lnTo>
                  <a:lnTo>
                    <a:pt x="1905" y="44792"/>
                  </a:lnTo>
                  <a:lnTo>
                    <a:pt x="23241" y="46672"/>
                  </a:lnTo>
                  <a:lnTo>
                    <a:pt x="24155" y="38595"/>
                  </a:lnTo>
                  <a:lnTo>
                    <a:pt x="27559" y="36360"/>
                  </a:lnTo>
                  <a:lnTo>
                    <a:pt x="31623" y="29184"/>
                  </a:lnTo>
                  <a:lnTo>
                    <a:pt x="33020" y="22974"/>
                  </a:lnTo>
                  <a:lnTo>
                    <a:pt x="33528" y="20104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5517542" y="5635751"/>
              <a:ext cx="89535" cy="142240"/>
            </a:xfrm>
            <a:custGeom>
              <a:avLst/>
              <a:gdLst/>
              <a:ahLst/>
              <a:cxnLst/>
              <a:rect l="l" t="t" r="r" b="b"/>
              <a:pathLst>
                <a:path w="89535" h="142239">
                  <a:moveTo>
                    <a:pt x="1115" y="0"/>
                  </a:moveTo>
                  <a:lnTo>
                    <a:pt x="0" y="16648"/>
                  </a:lnTo>
                  <a:lnTo>
                    <a:pt x="384" y="37626"/>
                  </a:lnTo>
                  <a:lnTo>
                    <a:pt x="3579" y="61029"/>
                  </a:lnTo>
                  <a:lnTo>
                    <a:pt x="22756" y="106352"/>
                  </a:lnTo>
                  <a:lnTo>
                    <a:pt x="58007" y="135131"/>
                  </a:lnTo>
                  <a:lnTo>
                    <a:pt x="80871" y="141732"/>
                  </a:lnTo>
                  <a:lnTo>
                    <a:pt x="89253" y="113576"/>
                  </a:lnTo>
                  <a:lnTo>
                    <a:pt x="72016" y="109539"/>
                  </a:lnTo>
                  <a:lnTo>
                    <a:pt x="56518" y="102085"/>
                  </a:lnTo>
                  <a:lnTo>
                    <a:pt x="29243" y="59968"/>
                  </a:lnTo>
                  <a:lnTo>
                    <a:pt x="25207" y="22932"/>
                  </a:lnTo>
                  <a:lnTo>
                    <a:pt x="26261" y="2768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151C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5689092" y="5891783"/>
              <a:ext cx="29209" cy="40640"/>
            </a:xfrm>
            <a:custGeom>
              <a:avLst/>
              <a:gdLst/>
              <a:ahLst/>
              <a:cxnLst/>
              <a:rect l="l" t="t" r="r" b="b"/>
              <a:pathLst>
                <a:path w="29210" h="40639">
                  <a:moveTo>
                    <a:pt x="28956" y="1384"/>
                  </a:moveTo>
                  <a:lnTo>
                    <a:pt x="27432" y="0"/>
                  </a:lnTo>
                  <a:lnTo>
                    <a:pt x="25019" y="457"/>
                  </a:lnTo>
                  <a:lnTo>
                    <a:pt x="8509" y="457"/>
                  </a:lnTo>
                  <a:lnTo>
                    <a:pt x="8420" y="3619"/>
                  </a:lnTo>
                  <a:lnTo>
                    <a:pt x="7874" y="3975"/>
                  </a:lnTo>
                  <a:lnTo>
                    <a:pt x="7874" y="4445"/>
                  </a:lnTo>
                  <a:lnTo>
                    <a:pt x="508" y="20205"/>
                  </a:lnTo>
                  <a:lnTo>
                    <a:pt x="0" y="22059"/>
                  </a:lnTo>
                  <a:lnTo>
                    <a:pt x="1524" y="23914"/>
                  </a:lnTo>
                  <a:lnTo>
                    <a:pt x="3429" y="23914"/>
                  </a:lnTo>
                  <a:lnTo>
                    <a:pt x="4953" y="24384"/>
                  </a:lnTo>
                  <a:lnTo>
                    <a:pt x="6858" y="22987"/>
                  </a:lnTo>
                  <a:lnTo>
                    <a:pt x="6858" y="21132"/>
                  </a:lnTo>
                  <a:lnTo>
                    <a:pt x="7366" y="17894"/>
                  </a:lnTo>
                  <a:lnTo>
                    <a:pt x="7493" y="17551"/>
                  </a:lnTo>
                  <a:lnTo>
                    <a:pt x="7061" y="21564"/>
                  </a:lnTo>
                  <a:lnTo>
                    <a:pt x="6858" y="22987"/>
                  </a:lnTo>
                  <a:lnTo>
                    <a:pt x="6096" y="28536"/>
                  </a:lnTo>
                  <a:lnTo>
                    <a:pt x="6934" y="34391"/>
                  </a:lnTo>
                  <a:lnTo>
                    <a:pt x="10807" y="38671"/>
                  </a:lnTo>
                  <a:lnTo>
                    <a:pt x="16319" y="40195"/>
                  </a:lnTo>
                  <a:lnTo>
                    <a:pt x="22098" y="37744"/>
                  </a:lnTo>
                  <a:lnTo>
                    <a:pt x="24511" y="35445"/>
                  </a:lnTo>
                  <a:lnTo>
                    <a:pt x="25527" y="32689"/>
                  </a:lnTo>
                  <a:lnTo>
                    <a:pt x="26035" y="29921"/>
                  </a:lnTo>
                  <a:lnTo>
                    <a:pt x="27051" y="22555"/>
                  </a:lnTo>
                  <a:lnTo>
                    <a:pt x="27051" y="18872"/>
                  </a:lnTo>
                  <a:lnTo>
                    <a:pt x="27432" y="14732"/>
                  </a:lnTo>
                  <a:lnTo>
                    <a:pt x="27940" y="10591"/>
                  </a:lnTo>
                  <a:lnTo>
                    <a:pt x="27940" y="5524"/>
                  </a:lnTo>
                  <a:lnTo>
                    <a:pt x="28956" y="1384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5664707" y="5754623"/>
              <a:ext cx="54610" cy="140335"/>
            </a:xfrm>
            <a:custGeom>
              <a:avLst/>
              <a:gdLst/>
              <a:ahLst/>
              <a:cxnLst/>
              <a:rect l="l" t="t" r="r" b="b"/>
              <a:pathLst>
                <a:path w="54610" h="140335">
                  <a:moveTo>
                    <a:pt x="14858" y="0"/>
                  </a:moveTo>
                  <a:lnTo>
                    <a:pt x="0" y="16713"/>
                  </a:lnTo>
                  <a:lnTo>
                    <a:pt x="4456" y="21181"/>
                  </a:lnTo>
                  <a:lnTo>
                    <a:pt x="8223" y="26695"/>
                  </a:lnTo>
                  <a:lnTo>
                    <a:pt x="23262" y="66162"/>
                  </a:lnTo>
                  <a:lnTo>
                    <a:pt x="30527" y="108519"/>
                  </a:lnTo>
                  <a:lnTo>
                    <a:pt x="31622" y="139738"/>
                  </a:lnTo>
                  <a:lnTo>
                    <a:pt x="53975" y="140207"/>
                  </a:lnTo>
                  <a:lnTo>
                    <a:pt x="51099" y="89348"/>
                  </a:lnTo>
                  <a:lnTo>
                    <a:pt x="42306" y="49563"/>
                  </a:lnTo>
                  <a:lnTo>
                    <a:pt x="27177" y="13927"/>
                  </a:lnTo>
                  <a:lnTo>
                    <a:pt x="21840" y="6483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151C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5599175" y="5631179"/>
              <a:ext cx="70485" cy="106680"/>
            </a:xfrm>
            <a:custGeom>
              <a:avLst/>
              <a:gdLst/>
              <a:ahLst/>
              <a:cxnLst/>
              <a:rect l="l" t="t" r="r" b="b"/>
              <a:pathLst>
                <a:path w="70485" h="106679">
                  <a:moveTo>
                    <a:pt x="35051" y="0"/>
                  </a:moveTo>
                  <a:lnTo>
                    <a:pt x="21484" y="2719"/>
                  </a:lnTo>
                  <a:lnTo>
                    <a:pt x="10334" y="10177"/>
                  </a:lnTo>
                  <a:lnTo>
                    <a:pt x="2780" y="21318"/>
                  </a:lnTo>
                  <a:lnTo>
                    <a:pt x="0" y="35090"/>
                  </a:lnTo>
                  <a:lnTo>
                    <a:pt x="0" y="71589"/>
                  </a:lnTo>
                  <a:lnTo>
                    <a:pt x="2780" y="85163"/>
                  </a:lnTo>
                  <a:lnTo>
                    <a:pt x="10334" y="96326"/>
                  </a:lnTo>
                  <a:lnTo>
                    <a:pt x="21484" y="103893"/>
                  </a:lnTo>
                  <a:lnTo>
                    <a:pt x="35051" y="106680"/>
                  </a:lnTo>
                  <a:lnTo>
                    <a:pt x="48833" y="103893"/>
                  </a:lnTo>
                  <a:lnTo>
                    <a:pt x="59959" y="96326"/>
                  </a:lnTo>
                  <a:lnTo>
                    <a:pt x="67395" y="85163"/>
                  </a:lnTo>
                  <a:lnTo>
                    <a:pt x="70103" y="71589"/>
                  </a:lnTo>
                  <a:lnTo>
                    <a:pt x="70103" y="35090"/>
                  </a:lnTo>
                  <a:lnTo>
                    <a:pt x="67395" y="21318"/>
                  </a:lnTo>
                  <a:lnTo>
                    <a:pt x="59959" y="10177"/>
                  </a:lnTo>
                  <a:lnTo>
                    <a:pt x="48833" y="2719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5592714" y="5617463"/>
              <a:ext cx="83820" cy="81280"/>
            </a:xfrm>
            <a:custGeom>
              <a:avLst/>
              <a:gdLst/>
              <a:ahLst/>
              <a:cxnLst/>
              <a:rect l="l" t="t" r="r" b="b"/>
              <a:pathLst>
                <a:path w="83820" h="81279">
                  <a:moveTo>
                    <a:pt x="80994" y="62560"/>
                  </a:moveTo>
                  <a:lnTo>
                    <a:pt x="76946" y="62560"/>
                  </a:lnTo>
                  <a:lnTo>
                    <a:pt x="76438" y="69570"/>
                  </a:lnTo>
                  <a:lnTo>
                    <a:pt x="76438" y="77508"/>
                  </a:lnTo>
                  <a:lnTo>
                    <a:pt x="75549" y="80772"/>
                  </a:lnTo>
                  <a:lnTo>
                    <a:pt x="75930" y="80302"/>
                  </a:lnTo>
                  <a:lnTo>
                    <a:pt x="75930" y="79832"/>
                  </a:lnTo>
                  <a:lnTo>
                    <a:pt x="80678" y="64635"/>
                  </a:lnTo>
                  <a:lnTo>
                    <a:pt x="80994" y="62560"/>
                  </a:lnTo>
                  <a:close/>
                </a:path>
                <a:path w="83820" h="81279">
                  <a:moveTo>
                    <a:pt x="50022" y="0"/>
                  </a:moveTo>
                  <a:lnTo>
                    <a:pt x="11620" y="11671"/>
                  </a:lnTo>
                  <a:lnTo>
                    <a:pt x="0" y="49609"/>
                  </a:lnTo>
                  <a:lnTo>
                    <a:pt x="2133" y="64635"/>
                  </a:lnTo>
                  <a:lnTo>
                    <a:pt x="6588" y="79832"/>
                  </a:lnTo>
                  <a:lnTo>
                    <a:pt x="7096" y="80302"/>
                  </a:lnTo>
                  <a:lnTo>
                    <a:pt x="7096" y="79375"/>
                  </a:lnTo>
                  <a:lnTo>
                    <a:pt x="6588" y="77508"/>
                  </a:lnTo>
                  <a:lnTo>
                    <a:pt x="6588" y="69570"/>
                  </a:lnTo>
                  <a:lnTo>
                    <a:pt x="6080" y="62560"/>
                  </a:lnTo>
                  <a:lnTo>
                    <a:pt x="7294" y="62560"/>
                  </a:lnTo>
                  <a:lnTo>
                    <a:pt x="12557" y="55562"/>
                  </a:lnTo>
                  <a:lnTo>
                    <a:pt x="14462" y="39687"/>
                  </a:lnTo>
                  <a:lnTo>
                    <a:pt x="82677" y="39687"/>
                  </a:lnTo>
                  <a:lnTo>
                    <a:pt x="82555" y="35455"/>
                  </a:lnTo>
                  <a:lnTo>
                    <a:pt x="79232" y="22872"/>
                  </a:lnTo>
                  <a:lnTo>
                    <a:pt x="81518" y="19138"/>
                  </a:lnTo>
                  <a:lnTo>
                    <a:pt x="83423" y="14935"/>
                  </a:lnTo>
                  <a:lnTo>
                    <a:pt x="83008" y="10744"/>
                  </a:lnTo>
                  <a:lnTo>
                    <a:pt x="78343" y="10744"/>
                  </a:lnTo>
                  <a:lnTo>
                    <a:pt x="76438" y="10274"/>
                  </a:lnTo>
                  <a:lnTo>
                    <a:pt x="77493" y="8864"/>
                  </a:lnTo>
                  <a:lnTo>
                    <a:pt x="70850" y="8864"/>
                  </a:lnTo>
                  <a:lnTo>
                    <a:pt x="56118" y="1866"/>
                  </a:lnTo>
                  <a:lnTo>
                    <a:pt x="50022" y="0"/>
                  </a:lnTo>
                  <a:close/>
                </a:path>
                <a:path w="83820" h="81279">
                  <a:moveTo>
                    <a:pt x="7294" y="62560"/>
                  </a:moveTo>
                  <a:lnTo>
                    <a:pt x="6080" y="62560"/>
                  </a:lnTo>
                  <a:lnTo>
                    <a:pt x="6588" y="63500"/>
                  </a:lnTo>
                  <a:lnTo>
                    <a:pt x="7294" y="62560"/>
                  </a:lnTo>
                  <a:close/>
                </a:path>
                <a:path w="83820" h="81279">
                  <a:moveTo>
                    <a:pt x="82677" y="39687"/>
                  </a:moveTo>
                  <a:lnTo>
                    <a:pt x="68183" y="39687"/>
                  </a:lnTo>
                  <a:lnTo>
                    <a:pt x="70469" y="55562"/>
                  </a:lnTo>
                  <a:lnTo>
                    <a:pt x="75930" y="63500"/>
                  </a:lnTo>
                  <a:lnTo>
                    <a:pt x="76946" y="62560"/>
                  </a:lnTo>
                  <a:lnTo>
                    <a:pt x="80994" y="62560"/>
                  </a:lnTo>
                  <a:lnTo>
                    <a:pt x="82962" y="49609"/>
                  </a:lnTo>
                  <a:lnTo>
                    <a:pt x="82677" y="39687"/>
                  </a:lnTo>
                  <a:close/>
                </a:path>
                <a:path w="83820" h="81279">
                  <a:moveTo>
                    <a:pt x="68183" y="39687"/>
                  </a:moveTo>
                  <a:lnTo>
                    <a:pt x="14462" y="39687"/>
                  </a:lnTo>
                  <a:lnTo>
                    <a:pt x="16631" y="40067"/>
                  </a:lnTo>
                  <a:lnTo>
                    <a:pt x="22479" y="40971"/>
                  </a:lnTo>
                  <a:lnTo>
                    <a:pt x="31017" y="42050"/>
                  </a:lnTo>
                  <a:lnTo>
                    <a:pt x="41259" y="42951"/>
                  </a:lnTo>
                  <a:lnTo>
                    <a:pt x="51734" y="42050"/>
                  </a:lnTo>
                  <a:lnTo>
                    <a:pt x="60293" y="40971"/>
                  </a:lnTo>
                  <a:lnTo>
                    <a:pt x="66065" y="40067"/>
                  </a:lnTo>
                  <a:lnTo>
                    <a:pt x="68183" y="39687"/>
                  </a:lnTo>
                  <a:close/>
                </a:path>
                <a:path w="83820" h="81279">
                  <a:moveTo>
                    <a:pt x="82915" y="9804"/>
                  </a:moveTo>
                  <a:lnTo>
                    <a:pt x="78343" y="10744"/>
                  </a:lnTo>
                  <a:lnTo>
                    <a:pt x="83008" y="10744"/>
                  </a:lnTo>
                  <a:lnTo>
                    <a:pt x="82915" y="9804"/>
                  </a:lnTo>
                  <a:close/>
                </a:path>
                <a:path w="83820" h="81279">
                  <a:moveTo>
                    <a:pt x="78343" y="5130"/>
                  </a:moveTo>
                  <a:lnTo>
                    <a:pt x="77835" y="5130"/>
                  </a:lnTo>
                  <a:lnTo>
                    <a:pt x="70850" y="8864"/>
                  </a:lnTo>
                  <a:lnTo>
                    <a:pt x="77493" y="8864"/>
                  </a:lnTo>
                  <a:lnTo>
                    <a:pt x="77835" y="8407"/>
                  </a:lnTo>
                  <a:lnTo>
                    <a:pt x="78343" y="6540"/>
                  </a:lnTo>
                  <a:lnTo>
                    <a:pt x="78343" y="5130"/>
                  </a:lnTo>
                  <a:close/>
                </a:path>
              </a:pathLst>
            </a:custGeom>
            <a:solidFill>
              <a:srgbClr val="3B23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5591556" y="5679947"/>
              <a:ext cx="83820" cy="21590"/>
            </a:xfrm>
            <a:custGeom>
              <a:avLst/>
              <a:gdLst/>
              <a:ahLst/>
              <a:cxnLst/>
              <a:rect l="l" t="t" r="r" b="b"/>
              <a:pathLst>
                <a:path w="83820" h="21589">
                  <a:moveTo>
                    <a:pt x="13716" y="3314"/>
                  </a:moveTo>
                  <a:lnTo>
                    <a:pt x="10922" y="0"/>
                  </a:lnTo>
                  <a:lnTo>
                    <a:pt x="6858" y="0"/>
                  </a:lnTo>
                  <a:lnTo>
                    <a:pt x="3175" y="0"/>
                  </a:lnTo>
                  <a:lnTo>
                    <a:pt x="0" y="3314"/>
                  </a:lnTo>
                  <a:lnTo>
                    <a:pt x="0" y="18491"/>
                  </a:lnTo>
                  <a:lnTo>
                    <a:pt x="3175" y="21336"/>
                  </a:lnTo>
                  <a:lnTo>
                    <a:pt x="10922" y="21336"/>
                  </a:lnTo>
                  <a:lnTo>
                    <a:pt x="13716" y="18491"/>
                  </a:lnTo>
                  <a:lnTo>
                    <a:pt x="13716" y="3314"/>
                  </a:lnTo>
                  <a:close/>
                </a:path>
                <a:path w="83820" h="21589">
                  <a:moveTo>
                    <a:pt x="83820" y="3314"/>
                  </a:moveTo>
                  <a:lnTo>
                    <a:pt x="81026" y="0"/>
                  </a:lnTo>
                  <a:lnTo>
                    <a:pt x="78740" y="0"/>
                  </a:lnTo>
                  <a:lnTo>
                    <a:pt x="76962" y="0"/>
                  </a:lnTo>
                  <a:lnTo>
                    <a:pt x="73279" y="0"/>
                  </a:lnTo>
                  <a:lnTo>
                    <a:pt x="70104" y="3314"/>
                  </a:lnTo>
                  <a:lnTo>
                    <a:pt x="70104" y="18491"/>
                  </a:lnTo>
                  <a:lnTo>
                    <a:pt x="73279" y="21336"/>
                  </a:lnTo>
                  <a:lnTo>
                    <a:pt x="81026" y="21336"/>
                  </a:lnTo>
                  <a:lnTo>
                    <a:pt x="83820" y="18491"/>
                  </a:lnTo>
                  <a:lnTo>
                    <a:pt x="83820" y="4737"/>
                  </a:lnTo>
                  <a:lnTo>
                    <a:pt x="83820" y="3314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1955" y="5408675"/>
              <a:ext cx="278891" cy="278892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007863" y="5434837"/>
              <a:ext cx="177165" cy="177165"/>
            </a:xfrm>
            <a:custGeom>
              <a:avLst/>
              <a:gdLst/>
              <a:ahLst/>
              <a:cxnLst/>
              <a:rect l="l" t="t" r="r" b="b"/>
              <a:pathLst>
                <a:path w="177164" h="177164">
                  <a:moveTo>
                    <a:pt x="174371" y="0"/>
                  </a:moveTo>
                  <a:lnTo>
                    <a:pt x="0" y="2159"/>
                  </a:lnTo>
                  <a:lnTo>
                    <a:pt x="2159" y="177063"/>
                  </a:lnTo>
                  <a:lnTo>
                    <a:pt x="177037" y="174358"/>
                  </a:lnTo>
                  <a:lnTo>
                    <a:pt x="174371" y="0"/>
                  </a:lnTo>
                  <a:close/>
                </a:path>
              </a:pathLst>
            </a:custGeom>
            <a:solidFill>
              <a:srgbClr val="FBF9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5055107" y="5737859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5058155" y="5728715"/>
              <a:ext cx="32384" cy="59690"/>
            </a:xfrm>
            <a:custGeom>
              <a:avLst/>
              <a:gdLst/>
              <a:ahLst/>
              <a:cxnLst/>
              <a:rect l="l" t="t" r="r" b="b"/>
              <a:pathLst>
                <a:path w="32385" h="59689">
                  <a:moveTo>
                    <a:pt x="32003" y="0"/>
                  </a:moveTo>
                  <a:lnTo>
                    <a:pt x="0" y="0"/>
                  </a:lnTo>
                  <a:lnTo>
                    <a:pt x="0" y="59435"/>
                  </a:lnTo>
                  <a:lnTo>
                    <a:pt x="32003" y="59435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5058155" y="5731763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5" h="12700">
                  <a:moveTo>
                    <a:pt x="0" y="876"/>
                  </a:moveTo>
                  <a:lnTo>
                    <a:pt x="0" y="1739"/>
                  </a:lnTo>
                  <a:lnTo>
                    <a:pt x="32004" y="12192"/>
                  </a:lnTo>
                  <a:lnTo>
                    <a:pt x="32004" y="3924"/>
                  </a:lnTo>
                  <a:lnTo>
                    <a:pt x="9779" y="3924"/>
                  </a:lnTo>
                  <a:lnTo>
                    <a:pt x="4699" y="3048"/>
                  </a:lnTo>
                  <a:lnTo>
                    <a:pt x="0" y="876"/>
                  </a:lnTo>
                  <a:close/>
                </a:path>
                <a:path w="32385" h="12700">
                  <a:moveTo>
                    <a:pt x="32004" y="0"/>
                  </a:moveTo>
                  <a:lnTo>
                    <a:pt x="27813" y="2171"/>
                  </a:lnTo>
                  <a:lnTo>
                    <a:pt x="23241" y="3479"/>
                  </a:lnTo>
                  <a:lnTo>
                    <a:pt x="18542" y="3924"/>
                  </a:lnTo>
                  <a:lnTo>
                    <a:pt x="32004" y="392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69D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029199" y="5896355"/>
              <a:ext cx="90170" cy="208915"/>
            </a:xfrm>
            <a:custGeom>
              <a:avLst/>
              <a:gdLst/>
              <a:ahLst/>
              <a:cxnLst/>
              <a:rect l="l" t="t" r="r" b="b"/>
              <a:pathLst>
                <a:path w="90170" h="208914">
                  <a:moveTo>
                    <a:pt x="89915" y="0"/>
                  </a:moveTo>
                  <a:lnTo>
                    <a:pt x="0" y="0"/>
                  </a:lnTo>
                  <a:lnTo>
                    <a:pt x="0" y="30556"/>
                  </a:lnTo>
                  <a:lnTo>
                    <a:pt x="0" y="208788"/>
                  </a:lnTo>
                  <a:lnTo>
                    <a:pt x="36322" y="208788"/>
                  </a:lnTo>
                  <a:lnTo>
                    <a:pt x="40639" y="30556"/>
                  </a:lnTo>
                  <a:lnTo>
                    <a:pt x="49275" y="30556"/>
                  </a:lnTo>
                  <a:lnTo>
                    <a:pt x="53594" y="208788"/>
                  </a:lnTo>
                  <a:lnTo>
                    <a:pt x="89915" y="208788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3836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5029199" y="5896355"/>
              <a:ext cx="90170" cy="24765"/>
            </a:xfrm>
            <a:custGeom>
              <a:avLst/>
              <a:gdLst/>
              <a:ahLst/>
              <a:cxnLst/>
              <a:rect l="l" t="t" r="r" b="b"/>
              <a:pathLst>
                <a:path w="90170" h="24764">
                  <a:moveTo>
                    <a:pt x="89915" y="0"/>
                  </a:moveTo>
                  <a:lnTo>
                    <a:pt x="0" y="0"/>
                  </a:lnTo>
                  <a:lnTo>
                    <a:pt x="89915" y="24384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2F2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5021580" y="5887211"/>
              <a:ext cx="105410" cy="233679"/>
            </a:xfrm>
            <a:custGeom>
              <a:avLst/>
              <a:gdLst/>
              <a:ahLst/>
              <a:cxnLst/>
              <a:rect l="l" t="t" r="r" b="b"/>
              <a:pathLst>
                <a:path w="105410" h="233679">
                  <a:moveTo>
                    <a:pt x="48768" y="224663"/>
                  </a:moveTo>
                  <a:lnTo>
                    <a:pt x="46888" y="217525"/>
                  </a:lnTo>
                  <a:lnTo>
                    <a:pt x="41744" y="212585"/>
                  </a:lnTo>
                  <a:lnTo>
                    <a:pt x="34086" y="209715"/>
                  </a:lnTo>
                  <a:lnTo>
                    <a:pt x="24638" y="208788"/>
                  </a:lnTo>
                  <a:lnTo>
                    <a:pt x="15100" y="209715"/>
                  </a:lnTo>
                  <a:lnTo>
                    <a:pt x="7264" y="212585"/>
                  </a:lnTo>
                  <a:lnTo>
                    <a:pt x="1955" y="217525"/>
                  </a:lnTo>
                  <a:lnTo>
                    <a:pt x="0" y="224663"/>
                  </a:lnTo>
                  <a:lnTo>
                    <a:pt x="7620" y="231165"/>
                  </a:lnTo>
                  <a:lnTo>
                    <a:pt x="24384" y="233337"/>
                  </a:lnTo>
                  <a:lnTo>
                    <a:pt x="41148" y="231165"/>
                  </a:lnTo>
                  <a:lnTo>
                    <a:pt x="48768" y="224663"/>
                  </a:lnTo>
                  <a:close/>
                </a:path>
                <a:path w="105410" h="233679">
                  <a:moveTo>
                    <a:pt x="97536" y="0"/>
                  </a:moveTo>
                  <a:lnTo>
                    <a:pt x="7620" y="0"/>
                  </a:lnTo>
                  <a:lnTo>
                    <a:pt x="7620" y="9144"/>
                  </a:lnTo>
                  <a:lnTo>
                    <a:pt x="97536" y="9144"/>
                  </a:lnTo>
                  <a:lnTo>
                    <a:pt x="97536" y="0"/>
                  </a:lnTo>
                  <a:close/>
                </a:path>
                <a:path w="105410" h="233679">
                  <a:moveTo>
                    <a:pt x="105156" y="224663"/>
                  </a:moveTo>
                  <a:lnTo>
                    <a:pt x="103187" y="217525"/>
                  </a:lnTo>
                  <a:lnTo>
                    <a:pt x="97878" y="212585"/>
                  </a:lnTo>
                  <a:lnTo>
                    <a:pt x="90043" y="209715"/>
                  </a:lnTo>
                  <a:lnTo>
                    <a:pt x="80518" y="208788"/>
                  </a:lnTo>
                  <a:lnTo>
                    <a:pt x="71056" y="209715"/>
                  </a:lnTo>
                  <a:lnTo>
                    <a:pt x="63398" y="212585"/>
                  </a:lnTo>
                  <a:lnTo>
                    <a:pt x="58254" y="217525"/>
                  </a:lnTo>
                  <a:lnTo>
                    <a:pt x="56388" y="224663"/>
                  </a:lnTo>
                  <a:lnTo>
                    <a:pt x="64008" y="231165"/>
                  </a:lnTo>
                  <a:lnTo>
                    <a:pt x="80772" y="233337"/>
                  </a:lnTo>
                  <a:lnTo>
                    <a:pt x="97536" y="231165"/>
                  </a:lnTo>
                  <a:lnTo>
                    <a:pt x="105156" y="22466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5064251" y="5884163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17399" y="0"/>
                  </a:moveTo>
                  <a:lnTo>
                    <a:pt x="2794" y="0"/>
                  </a:lnTo>
                  <a:lnTo>
                    <a:pt x="0" y="2768"/>
                  </a:lnTo>
                  <a:lnTo>
                    <a:pt x="0" y="12928"/>
                  </a:lnTo>
                  <a:lnTo>
                    <a:pt x="2794" y="15240"/>
                  </a:lnTo>
                  <a:lnTo>
                    <a:pt x="17399" y="15240"/>
                  </a:lnTo>
                  <a:lnTo>
                    <a:pt x="19812" y="12928"/>
                  </a:lnTo>
                  <a:lnTo>
                    <a:pt x="19812" y="12471"/>
                  </a:lnTo>
                  <a:lnTo>
                    <a:pt x="4190" y="12471"/>
                  </a:lnTo>
                  <a:lnTo>
                    <a:pt x="2794" y="11544"/>
                  </a:lnTo>
                  <a:lnTo>
                    <a:pt x="2794" y="4152"/>
                  </a:lnTo>
                  <a:lnTo>
                    <a:pt x="4190" y="2768"/>
                  </a:lnTo>
                  <a:lnTo>
                    <a:pt x="19812" y="2768"/>
                  </a:lnTo>
                  <a:lnTo>
                    <a:pt x="17399" y="0"/>
                  </a:lnTo>
                  <a:close/>
                </a:path>
                <a:path w="20320" h="15239">
                  <a:moveTo>
                    <a:pt x="19812" y="2768"/>
                  </a:moveTo>
                  <a:lnTo>
                    <a:pt x="16001" y="2768"/>
                  </a:lnTo>
                  <a:lnTo>
                    <a:pt x="17018" y="4152"/>
                  </a:lnTo>
                  <a:lnTo>
                    <a:pt x="17018" y="11544"/>
                  </a:lnTo>
                  <a:lnTo>
                    <a:pt x="16001" y="12471"/>
                  </a:lnTo>
                  <a:lnTo>
                    <a:pt x="19812" y="12471"/>
                  </a:lnTo>
                  <a:lnTo>
                    <a:pt x="19812" y="2768"/>
                  </a:lnTo>
                  <a:close/>
                </a:path>
              </a:pathLst>
            </a:custGeom>
            <a:solidFill>
              <a:srgbClr val="3836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5155692" y="5589295"/>
              <a:ext cx="33655" cy="46990"/>
            </a:xfrm>
            <a:custGeom>
              <a:avLst/>
              <a:gdLst/>
              <a:ahLst/>
              <a:cxnLst/>
              <a:rect l="l" t="t" r="r" b="b"/>
              <a:pathLst>
                <a:path w="33654" h="46989">
                  <a:moveTo>
                    <a:pt x="33528" y="42252"/>
                  </a:moveTo>
                  <a:lnTo>
                    <a:pt x="30734" y="32918"/>
                  </a:lnTo>
                  <a:lnTo>
                    <a:pt x="30226" y="31521"/>
                  </a:lnTo>
                  <a:lnTo>
                    <a:pt x="29527" y="24460"/>
                  </a:lnTo>
                  <a:lnTo>
                    <a:pt x="28422" y="16637"/>
                  </a:lnTo>
                  <a:lnTo>
                    <a:pt x="26339" y="9271"/>
                  </a:lnTo>
                  <a:lnTo>
                    <a:pt x="22733" y="3505"/>
                  </a:lnTo>
                  <a:lnTo>
                    <a:pt x="16306" y="0"/>
                  </a:lnTo>
                  <a:lnTo>
                    <a:pt x="10172" y="1701"/>
                  </a:lnTo>
                  <a:lnTo>
                    <a:pt x="5956" y="6997"/>
                  </a:lnTo>
                  <a:lnTo>
                    <a:pt x="5334" y="14249"/>
                  </a:lnTo>
                  <a:lnTo>
                    <a:pt x="6426" y="18630"/>
                  </a:lnTo>
                  <a:lnTo>
                    <a:pt x="5334" y="18415"/>
                  </a:lnTo>
                  <a:lnTo>
                    <a:pt x="2413" y="17500"/>
                  </a:lnTo>
                  <a:lnTo>
                    <a:pt x="0" y="19786"/>
                  </a:lnTo>
                  <a:lnTo>
                    <a:pt x="508" y="22529"/>
                  </a:lnTo>
                  <a:lnTo>
                    <a:pt x="1905" y="28473"/>
                  </a:lnTo>
                  <a:lnTo>
                    <a:pt x="6350" y="35331"/>
                  </a:lnTo>
                  <a:lnTo>
                    <a:pt x="10134" y="37465"/>
                  </a:lnTo>
                  <a:lnTo>
                    <a:pt x="10287" y="38341"/>
                  </a:lnTo>
                  <a:lnTo>
                    <a:pt x="11430" y="46456"/>
                  </a:lnTo>
                  <a:lnTo>
                    <a:pt x="16129" y="45516"/>
                  </a:lnTo>
                  <a:lnTo>
                    <a:pt x="31623" y="44589"/>
                  </a:lnTo>
                  <a:lnTo>
                    <a:pt x="32131" y="44119"/>
                  </a:lnTo>
                  <a:lnTo>
                    <a:pt x="33528" y="42252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5099303" y="5628131"/>
              <a:ext cx="89535" cy="143510"/>
            </a:xfrm>
            <a:custGeom>
              <a:avLst/>
              <a:gdLst/>
              <a:ahLst/>
              <a:cxnLst/>
              <a:rect l="l" t="t" r="r" b="b"/>
              <a:pathLst>
                <a:path w="89535" h="143510">
                  <a:moveTo>
                    <a:pt x="88137" y="0"/>
                  </a:moveTo>
                  <a:lnTo>
                    <a:pt x="62992" y="2806"/>
                  </a:lnTo>
                  <a:lnTo>
                    <a:pt x="64331" y="23186"/>
                  </a:lnTo>
                  <a:lnTo>
                    <a:pt x="63420" y="42598"/>
                  </a:lnTo>
                  <a:lnTo>
                    <a:pt x="45612" y="91991"/>
                  </a:lnTo>
                  <a:lnTo>
                    <a:pt x="0" y="115163"/>
                  </a:lnTo>
                  <a:lnTo>
                    <a:pt x="8890" y="143256"/>
                  </a:lnTo>
                  <a:lnTo>
                    <a:pt x="50768" y="124877"/>
                  </a:lnTo>
                  <a:lnTo>
                    <a:pt x="78359" y="86144"/>
                  </a:lnTo>
                  <a:lnTo>
                    <a:pt x="88868" y="37980"/>
                  </a:lnTo>
                  <a:lnTo>
                    <a:pt x="89253" y="16687"/>
                  </a:lnTo>
                  <a:lnTo>
                    <a:pt x="8813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5009388" y="5887211"/>
              <a:ext cx="36830" cy="44450"/>
            </a:xfrm>
            <a:custGeom>
              <a:avLst/>
              <a:gdLst/>
              <a:ahLst/>
              <a:cxnLst/>
              <a:rect l="l" t="t" r="r" b="b"/>
              <a:pathLst>
                <a:path w="36829" h="44450">
                  <a:moveTo>
                    <a:pt x="36576" y="22059"/>
                  </a:moveTo>
                  <a:lnTo>
                    <a:pt x="35687" y="20129"/>
                  </a:lnTo>
                  <a:lnTo>
                    <a:pt x="30861" y="12433"/>
                  </a:lnTo>
                  <a:lnTo>
                    <a:pt x="23037" y="8674"/>
                  </a:lnTo>
                  <a:lnTo>
                    <a:pt x="22263" y="6807"/>
                  </a:lnTo>
                  <a:lnTo>
                    <a:pt x="19685" y="0"/>
                  </a:lnTo>
                  <a:lnTo>
                    <a:pt x="0" y="7823"/>
                  </a:lnTo>
                  <a:lnTo>
                    <a:pt x="2895" y="15176"/>
                  </a:lnTo>
                  <a:lnTo>
                    <a:pt x="6121" y="22733"/>
                  </a:lnTo>
                  <a:lnTo>
                    <a:pt x="9779" y="30556"/>
                  </a:lnTo>
                  <a:lnTo>
                    <a:pt x="15875" y="42354"/>
                  </a:lnTo>
                  <a:lnTo>
                    <a:pt x="19177" y="44196"/>
                  </a:lnTo>
                  <a:lnTo>
                    <a:pt x="24765" y="44196"/>
                  </a:lnTo>
                  <a:lnTo>
                    <a:pt x="26670" y="43738"/>
                  </a:lnTo>
                  <a:lnTo>
                    <a:pt x="28067" y="43268"/>
                  </a:lnTo>
                  <a:lnTo>
                    <a:pt x="33147" y="40513"/>
                  </a:lnTo>
                  <a:lnTo>
                    <a:pt x="35052" y="34531"/>
                  </a:lnTo>
                  <a:lnTo>
                    <a:pt x="32766" y="29464"/>
                  </a:lnTo>
                  <a:lnTo>
                    <a:pt x="30416" y="24892"/>
                  </a:lnTo>
                  <a:lnTo>
                    <a:pt x="31369" y="25908"/>
                  </a:lnTo>
                  <a:lnTo>
                    <a:pt x="32766" y="25425"/>
                  </a:lnTo>
                  <a:lnTo>
                    <a:pt x="33782" y="25425"/>
                  </a:lnTo>
                  <a:lnTo>
                    <a:pt x="34163" y="24942"/>
                  </a:lnTo>
                  <a:lnTo>
                    <a:pt x="36068" y="23977"/>
                  </a:lnTo>
                  <a:lnTo>
                    <a:pt x="36576" y="22059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4992243" y="5742431"/>
              <a:ext cx="131445" cy="163195"/>
            </a:xfrm>
            <a:custGeom>
              <a:avLst/>
              <a:gdLst/>
              <a:ahLst/>
              <a:cxnLst/>
              <a:rect l="l" t="t" r="r" b="b"/>
              <a:pathLst>
                <a:path w="131445" h="163195">
                  <a:moveTo>
                    <a:pt x="131445" y="27178"/>
                  </a:moveTo>
                  <a:lnTo>
                    <a:pt x="130479" y="23393"/>
                  </a:lnTo>
                  <a:lnTo>
                    <a:pt x="126517" y="14820"/>
                  </a:lnTo>
                  <a:lnTo>
                    <a:pt x="117932" y="5638"/>
                  </a:lnTo>
                  <a:lnTo>
                    <a:pt x="103124" y="0"/>
                  </a:lnTo>
                  <a:lnTo>
                    <a:pt x="101854" y="0"/>
                  </a:lnTo>
                  <a:lnTo>
                    <a:pt x="81407" y="27647"/>
                  </a:lnTo>
                  <a:lnTo>
                    <a:pt x="61468" y="0"/>
                  </a:lnTo>
                  <a:lnTo>
                    <a:pt x="60071" y="0"/>
                  </a:lnTo>
                  <a:lnTo>
                    <a:pt x="42773" y="5981"/>
                  </a:lnTo>
                  <a:lnTo>
                    <a:pt x="31369" y="15354"/>
                  </a:lnTo>
                  <a:lnTo>
                    <a:pt x="31369" y="61925"/>
                  </a:lnTo>
                  <a:lnTo>
                    <a:pt x="31369" y="124104"/>
                  </a:lnTo>
                  <a:lnTo>
                    <a:pt x="25146" y="104749"/>
                  </a:lnTo>
                  <a:lnTo>
                    <a:pt x="28092" y="69392"/>
                  </a:lnTo>
                  <a:lnTo>
                    <a:pt x="31369" y="61925"/>
                  </a:lnTo>
                  <a:lnTo>
                    <a:pt x="31369" y="15354"/>
                  </a:lnTo>
                  <a:lnTo>
                    <a:pt x="28651" y="17576"/>
                  </a:lnTo>
                  <a:lnTo>
                    <a:pt x="27165" y="19939"/>
                  </a:lnTo>
                  <a:lnTo>
                    <a:pt x="27051" y="19812"/>
                  </a:lnTo>
                  <a:lnTo>
                    <a:pt x="4953" y="59944"/>
                  </a:lnTo>
                  <a:lnTo>
                    <a:pt x="0" y="103276"/>
                  </a:lnTo>
                  <a:lnTo>
                    <a:pt x="5092" y="131406"/>
                  </a:lnTo>
                  <a:lnTo>
                    <a:pt x="18288" y="163068"/>
                  </a:lnTo>
                  <a:lnTo>
                    <a:pt x="40005" y="150939"/>
                  </a:lnTo>
                  <a:lnTo>
                    <a:pt x="38011" y="144780"/>
                  </a:lnTo>
                  <a:lnTo>
                    <a:pt x="129159" y="144780"/>
                  </a:lnTo>
                  <a:lnTo>
                    <a:pt x="131445" y="142443"/>
                  </a:lnTo>
                  <a:lnTo>
                    <a:pt x="131445" y="27647"/>
                  </a:lnTo>
                  <a:lnTo>
                    <a:pt x="131445" y="27178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5065775" y="5760719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8127" y="0"/>
                  </a:moveTo>
                  <a:lnTo>
                    <a:pt x="0" y="6489"/>
                  </a:lnTo>
                  <a:lnTo>
                    <a:pt x="3048" y="12191"/>
                  </a:lnTo>
                  <a:lnTo>
                    <a:pt x="13081" y="12191"/>
                  </a:lnTo>
                  <a:lnTo>
                    <a:pt x="16763" y="6489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F05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5047488" y="5737859"/>
              <a:ext cx="53340" cy="33655"/>
            </a:xfrm>
            <a:custGeom>
              <a:avLst/>
              <a:gdLst/>
              <a:ahLst/>
              <a:cxnLst/>
              <a:rect l="l" t="t" r="r" b="b"/>
              <a:pathLst>
                <a:path w="53339" h="33654">
                  <a:moveTo>
                    <a:pt x="25908" y="22796"/>
                  </a:moveTo>
                  <a:lnTo>
                    <a:pt x="7493" y="0"/>
                  </a:lnTo>
                  <a:lnTo>
                    <a:pt x="0" y="4826"/>
                  </a:lnTo>
                  <a:lnTo>
                    <a:pt x="14859" y="33528"/>
                  </a:lnTo>
                  <a:lnTo>
                    <a:pt x="25908" y="22796"/>
                  </a:lnTo>
                  <a:close/>
                </a:path>
                <a:path w="53339" h="33654">
                  <a:moveTo>
                    <a:pt x="53340" y="4826"/>
                  </a:moveTo>
                  <a:lnTo>
                    <a:pt x="45466" y="0"/>
                  </a:lnTo>
                  <a:lnTo>
                    <a:pt x="25908" y="22796"/>
                  </a:lnTo>
                  <a:lnTo>
                    <a:pt x="37465" y="33528"/>
                  </a:lnTo>
                  <a:lnTo>
                    <a:pt x="53340" y="4826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5064251" y="5774435"/>
              <a:ext cx="20320" cy="106680"/>
            </a:xfrm>
            <a:custGeom>
              <a:avLst/>
              <a:gdLst/>
              <a:ahLst/>
              <a:cxnLst/>
              <a:rect l="l" t="t" r="r" b="b"/>
              <a:pathLst>
                <a:path w="20320" h="106679">
                  <a:moveTo>
                    <a:pt x="14605" y="0"/>
                  </a:moveTo>
                  <a:lnTo>
                    <a:pt x="5207" y="0"/>
                  </a:lnTo>
                  <a:lnTo>
                    <a:pt x="0" y="97256"/>
                  </a:lnTo>
                  <a:lnTo>
                    <a:pt x="9906" y="106679"/>
                  </a:lnTo>
                  <a:lnTo>
                    <a:pt x="19812" y="97256"/>
                  </a:lnTo>
                  <a:lnTo>
                    <a:pt x="14605" y="0"/>
                  </a:lnTo>
                  <a:close/>
                </a:path>
              </a:pathLst>
            </a:custGeom>
            <a:solidFill>
              <a:srgbClr val="F05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5035168" y="5629998"/>
              <a:ext cx="73660" cy="106045"/>
            </a:xfrm>
            <a:custGeom>
              <a:avLst/>
              <a:gdLst/>
              <a:ahLst/>
              <a:cxnLst/>
              <a:rect l="l" t="t" r="r" b="b"/>
              <a:pathLst>
                <a:path w="73660" h="106045">
                  <a:moveTo>
                    <a:pt x="32257" y="0"/>
                  </a:moveTo>
                  <a:lnTo>
                    <a:pt x="18716" y="3807"/>
                  </a:lnTo>
                  <a:lnTo>
                    <a:pt x="8223" y="12257"/>
                  </a:lnTo>
                  <a:lnTo>
                    <a:pt x="1682" y="24033"/>
                  </a:lnTo>
                  <a:lnTo>
                    <a:pt x="0" y="37820"/>
                  </a:lnTo>
                  <a:lnTo>
                    <a:pt x="3301" y="74244"/>
                  </a:lnTo>
                  <a:lnTo>
                    <a:pt x="7330" y="87541"/>
                  </a:lnTo>
                  <a:lnTo>
                    <a:pt x="15811" y="97996"/>
                  </a:lnTo>
                  <a:lnTo>
                    <a:pt x="27626" y="104512"/>
                  </a:lnTo>
                  <a:lnTo>
                    <a:pt x="41655" y="105994"/>
                  </a:lnTo>
                  <a:lnTo>
                    <a:pt x="54903" y="101988"/>
                  </a:lnTo>
                  <a:lnTo>
                    <a:pt x="65246" y="93560"/>
                  </a:lnTo>
                  <a:lnTo>
                    <a:pt x="71731" y="81894"/>
                  </a:lnTo>
                  <a:lnTo>
                    <a:pt x="73405" y="68173"/>
                  </a:lnTo>
                  <a:lnTo>
                    <a:pt x="70103" y="31749"/>
                  </a:lnTo>
                  <a:lnTo>
                    <a:pt x="66083" y="18452"/>
                  </a:lnTo>
                  <a:lnTo>
                    <a:pt x="57657" y="7997"/>
                  </a:lnTo>
                  <a:lnTo>
                    <a:pt x="45993" y="1481"/>
                  </a:lnTo>
                  <a:lnTo>
                    <a:pt x="32257" y="0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5027610" y="561593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10288" y="83121"/>
                  </a:moveTo>
                  <a:lnTo>
                    <a:pt x="10479" y="83820"/>
                  </a:lnTo>
                  <a:lnTo>
                    <a:pt x="10479" y="83350"/>
                  </a:lnTo>
                  <a:lnTo>
                    <a:pt x="10288" y="83121"/>
                  </a:lnTo>
                  <a:close/>
                </a:path>
                <a:path w="83820" h="83820">
                  <a:moveTo>
                    <a:pt x="46801" y="0"/>
                  </a:moveTo>
                  <a:lnTo>
                    <a:pt x="9050" y="14782"/>
                  </a:lnTo>
                  <a:lnTo>
                    <a:pt x="0" y="41646"/>
                  </a:lnTo>
                  <a:lnTo>
                    <a:pt x="668" y="53665"/>
                  </a:lnTo>
                  <a:lnTo>
                    <a:pt x="4168" y="68321"/>
                  </a:lnTo>
                  <a:lnTo>
                    <a:pt x="10098" y="82892"/>
                  </a:lnTo>
                  <a:lnTo>
                    <a:pt x="10288" y="83121"/>
                  </a:lnTo>
                  <a:lnTo>
                    <a:pt x="10098" y="82423"/>
                  </a:lnTo>
                  <a:lnTo>
                    <a:pt x="10098" y="80556"/>
                  </a:lnTo>
                  <a:lnTo>
                    <a:pt x="9590" y="79159"/>
                  </a:lnTo>
                  <a:lnTo>
                    <a:pt x="9082" y="72644"/>
                  </a:lnTo>
                  <a:lnTo>
                    <a:pt x="7685" y="66128"/>
                  </a:lnTo>
                  <a:lnTo>
                    <a:pt x="8978" y="66128"/>
                  </a:lnTo>
                  <a:lnTo>
                    <a:pt x="13781" y="58204"/>
                  </a:lnTo>
                  <a:lnTo>
                    <a:pt x="14670" y="42379"/>
                  </a:lnTo>
                  <a:lnTo>
                    <a:pt x="47405" y="42379"/>
                  </a:lnTo>
                  <a:lnTo>
                    <a:pt x="51903" y="41646"/>
                  </a:lnTo>
                  <a:lnTo>
                    <a:pt x="60310" y="39812"/>
                  </a:lnTo>
                  <a:lnTo>
                    <a:pt x="66027" y="38329"/>
                  </a:lnTo>
                  <a:lnTo>
                    <a:pt x="68137" y="37719"/>
                  </a:lnTo>
                  <a:lnTo>
                    <a:pt x="82665" y="37719"/>
                  </a:lnTo>
                  <a:lnTo>
                    <a:pt x="82000" y="32308"/>
                  </a:lnTo>
                  <a:lnTo>
                    <a:pt x="77535" y="20027"/>
                  </a:lnTo>
                  <a:lnTo>
                    <a:pt x="79821" y="16294"/>
                  </a:lnTo>
                  <a:lnTo>
                    <a:pt x="81218" y="11645"/>
                  </a:lnTo>
                  <a:lnTo>
                    <a:pt x="80506" y="7912"/>
                  </a:lnTo>
                  <a:lnTo>
                    <a:pt x="73725" y="7912"/>
                  </a:lnTo>
                  <a:lnTo>
                    <a:pt x="74423" y="6985"/>
                  </a:lnTo>
                  <a:lnTo>
                    <a:pt x="68137" y="6985"/>
                  </a:lnTo>
                  <a:lnTo>
                    <a:pt x="52897" y="927"/>
                  </a:lnTo>
                  <a:lnTo>
                    <a:pt x="46801" y="0"/>
                  </a:lnTo>
                  <a:close/>
                </a:path>
                <a:path w="83820" h="83820">
                  <a:moveTo>
                    <a:pt x="83024" y="59601"/>
                  </a:moveTo>
                  <a:lnTo>
                    <a:pt x="78932" y="59601"/>
                  </a:lnTo>
                  <a:lnTo>
                    <a:pt x="79033" y="68321"/>
                  </a:lnTo>
                  <a:lnTo>
                    <a:pt x="79285" y="72644"/>
                  </a:lnTo>
                  <a:lnTo>
                    <a:pt x="79313" y="77304"/>
                  </a:lnTo>
                  <a:lnTo>
                    <a:pt x="79821" y="76835"/>
                  </a:lnTo>
                  <a:lnTo>
                    <a:pt x="82928" y="61411"/>
                  </a:lnTo>
                  <a:lnTo>
                    <a:pt x="83024" y="59601"/>
                  </a:lnTo>
                  <a:close/>
                </a:path>
                <a:path w="83820" h="83820">
                  <a:moveTo>
                    <a:pt x="8978" y="66128"/>
                  </a:moveTo>
                  <a:lnTo>
                    <a:pt x="7685" y="66128"/>
                  </a:lnTo>
                  <a:lnTo>
                    <a:pt x="8701" y="66586"/>
                  </a:lnTo>
                  <a:lnTo>
                    <a:pt x="8978" y="66128"/>
                  </a:lnTo>
                  <a:close/>
                </a:path>
                <a:path w="83820" h="83820">
                  <a:moveTo>
                    <a:pt x="82665" y="37719"/>
                  </a:moveTo>
                  <a:lnTo>
                    <a:pt x="68137" y="37719"/>
                  </a:lnTo>
                  <a:lnTo>
                    <a:pt x="71439" y="53086"/>
                  </a:lnTo>
                  <a:lnTo>
                    <a:pt x="78424" y="60540"/>
                  </a:lnTo>
                  <a:lnTo>
                    <a:pt x="78932" y="59601"/>
                  </a:lnTo>
                  <a:lnTo>
                    <a:pt x="83024" y="59601"/>
                  </a:lnTo>
                  <a:lnTo>
                    <a:pt x="83726" y="46335"/>
                  </a:lnTo>
                  <a:lnTo>
                    <a:pt x="82665" y="37719"/>
                  </a:lnTo>
                  <a:close/>
                </a:path>
                <a:path w="83820" h="83820">
                  <a:moveTo>
                    <a:pt x="47405" y="42379"/>
                  </a:moveTo>
                  <a:lnTo>
                    <a:pt x="14670" y="42379"/>
                  </a:lnTo>
                  <a:lnTo>
                    <a:pt x="16860" y="42590"/>
                  </a:lnTo>
                  <a:lnTo>
                    <a:pt x="22766" y="43019"/>
                  </a:lnTo>
                  <a:lnTo>
                    <a:pt x="31386" y="43360"/>
                  </a:lnTo>
                  <a:lnTo>
                    <a:pt x="41721" y="43307"/>
                  </a:lnTo>
                  <a:lnTo>
                    <a:pt x="47405" y="42379"/>
                  </a:lnTo>
                  <a:close/>
                </a:path>
                <a:path w="83820" h="83820">
                  <a:moveTo>
                    <a:pt x="80329" y="6985"/>
                  </a:moveTo>
                  <a:lnTo>
                    <a:pt x="77916" y="7454"/>
                  </a:lnTo>
                  <a:lnTo>
                    <a:pt x="76138" y="7912"/>
                  </a:lnTo>
                  <a:lnTo>
                    <a:pt x="80506" y="7912"/>
                  </a:lnTo>
                  <a:lnTo>
                    <a:pt x="80329" y="6985"/>
                  </a:lnTo>
                  <a:close/>
                </a:path>
                <a:path w="83820" h="83820">
                  <a:moveTo>
                    <a:pt x="75630" y="2794"/>
                  </a:moveTo>
                  <a:lnTo>
                    <a:pt x="75122" y="2794"/>
                  </a:lnTo>
                  <a:lnTo>
                    <a:pt x="68137" y="6985"/>
                  </a:lnTo>
                  <a:lnTo>
                    <a:pt x="74423" y="6985"/>
                  </a:lnTo>
                  <a:lnTo>
                    <a:pt x="75122" y="6057"/>
                  </a:lnTo>
                  <a:lnTo>
                    <a:pt x="75630" y="4191"/>
                  </a:lnTo>
                  <a:lnTo>
                    <a:pt x="75630" y="2794"/>
                  </a:lnTo>
                  <a:close/>
                </a:path>
              </a:pathLst>
            </a:custGeom>
            <a:solidFill>
              <a:srgbClr val="3B23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5030724" y="5675375"/>
              <a:ext cx="83820" cy="29209"/>
            </a:xfrm>
            <a:custGeom>
              <a:avLst/>
              <a:gdLst/>
              <a:ahLst/>
              <a:cxnLst/>
              <a:rect l="l" t="t" r="r" b="b"/>
              <a:pathLst>
                <a:path w="83820" h="29210">
                  <a:moveTo>
                    <a:pt x="15240" y="25069"/>
                  </a:moveTo>
                  <a:lnTo>
                    <a:pt x="14732" y="20688"/>
                  </a:lnTo>
                  <a:lnTo>
                    <a:pt x="13957" y="14363"/>
                  </a:lnTo>
                  <a:lnTo>
                    <a:pt x="13843" y="9499"/>
                  </a:lnTo>
                  <a:lnTo>
                    <a:pt x="10160" y="6096"/>
                  </a:lnTo>
                  <a:lnTo>
                    <a:pt x="2794" y="7073"/>
                  </a:lnTo>
                  <a:lnTo>
                    <a:pt x="0" y="10477"/>
                  </a:lnTo>
                  <a:lnTo>
                    <a:pt x="508" y="14363"/>
                  </a:lnTo>
                  <a:lnTo>
                    <a:pt x="889" y="22148"/>
                  </a:lnTo>
                  <a:lnTo>
                    <a:pt x="1397" y="26035"/>
                  </a:lnTo>
                  <a:lnTo>
                    <a:pt x="4572" y="28956"/>
                  </a:lnTo>
                  <a:lnTo>
                    <a:pt x="8255" y="28956"/>
                  </a:lnTo>
                  <a:lnTo>
                    <a:pt x="12065" y="28473"/>
                  </a:lnTo>
                  <a:lnTo>
                    <a:pt x="15240" y="25069"/>
                  </a:lnTo>
                  <a:close/>
                </a:path>
                <a:path w="83820" h="29210">
                  <a:moveTo>
                    <a:pt x="83820" y="14973"/>
                  </a:moveTo>
                  <a:lnTo>
                    <a:pt x="83312" y="8013"/>
                  </a:lnTo>
                  <a:lnTo>
                    <a:pt x="82804" y="5702"/>
                  </a:lnTo>
                  <a:lnTo>
                    <a:pt x="82689" y="5473"/>
                  </a:lnTo>
                  <a:lnTo>
                    <a:pt x="82423" y="3403"/>
                  </a:lnTo>
                  <a:lnTo>
                    <a:pt x="79248" y="0"/>
                  </a:lnTo>
                  <a:lnTo>
                    <a:pt x="75565" y="482"/>
                  </a:lnTo>
                  <a:lnTo>
                    <a:pt x="71374" y="977"/>
                  </a:lnTo>
                  <a:lnTo>
                    <a:pt x="68580" y="4381"/>
                  </a:lnTo>
                  <a:lnTo>
                    <a:pt x="68668" y="5130"/>
                  </a:lnTo>
                  <a:lnTo>
                    <a:pt x="69088" y="8940"/>
                  </a:lnTo>
                  <a:lnTo>
                    <a:pt x="69202" y="10642"/>
                  </a:lnTo>
                  <a:lnTo>
                    <a:pt x="69469" y="16052"/>
                  </a:lnTo>
                  <a:lnTo>
                    <a:pt x="69900" y="19431"/>
                  </a:lnTo>
                  <a:lnTo>
                    <a:pt x="69977" y="20078"/>
                  </a:lnTo>
                  <a:lnTo>
                    <a:pt x="71767" y="21602"/>
                  </a:lnTo>
                  <a:lnTo>
                    <a:pt x="73152" y="22860"/>
                  </a:lnTo>
                  <a:lnTo>
                    <a:pt x="73279" y="22860"/>
                  </a:lnTo>
                  <a:lnTo>
                    <a:pt x="77343" y="22860"/>
                  </a:lnTo>
                  <a:lnTo>
                    <a:pt x="77597" y="22860"/>
                  </a:lnTo>
                  <a:lnTo>
                    <a:pt x="81026" y="22390"/>
                  </a:lnTo>
                  <a:lnTo>
                    <a:pt x="83820" y="19151"/>
                  </a:lnTo>
                  <a:lnTo>
                    <a:pt x="83820" y="18973"/>
                  </a:lnTo>
                  <a:lnTo>
                    <a:pt x="83820" y="14973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2271" y="5411723"/>
              <a:ext cx="277393" cy="275894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4556759" y="5736335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381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8100" y="1523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4559807" y="5727191"/>
              <a:ext cx="32384" cy="59690"/>
            </a:xfrm>
            <a:custGeom>
              <a:avLst/>
              <a:gdLst/>
              <a:ahLst/>
              <a:cxnLst/>
              <a:rect l="l" t="t" r="r" b="b"/>
              <a:pathLst>
                <a:path w="32385" h="59689">
                  <a:moveTo>
                    <a:pt x="32003" y="0"/>
                  </a:moveTo>
                  <a:lnTo>
                    <a:pt x="0" y="0"/>
                  </a:lnTo>
                  <a:lnTo>
                    <a:pt x="0" y="59435"/>
                  </a:lnTo>
                  <a:lnTo>
                    <a:pt x="32003" y="59435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4559807" y="5730239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5" h="12700">
                  <a:moveTo>
                    <a:pt x="0" y="0"/>
                  </a:moveTo>
                  <a:lnTo>
                    <a:pt x="0" y="1358"/>
                  </a:lnTo>
                  <a:lnTo>
                    <a:pt x="32003" y="12192"/>
                  </a:lnTo>
                  <a:lnTo>
                    <a:pt x="32003" y="3606"/>
                  </a:lnTo>
                  <a:lnTo>
                    <a:pt x="10159" y="3606"/>
                  </a:lnTo>
                  <a:lnTo>
                    <a:pt x="4699" y="2260"/>
                  </a:lnTo>
                  <a:lnTo>
                    <a:pt x="0" y="0"/>
                  </a:lnTo>
                  <a:close/>
                </a:path>
                <a:path w="32385" h="12700">
                  <a:moveTo>
                    <a:pt x="32003" y="0"/>
                  </a:moveTo>
                  <a:lnTo>
                    <a:pt x="26924" y="2260"/>
                  </a:lnTo>
                  <a:lnTo>
                    <a:pt x="21843" y="3606"/>
                  </a:lnTo>
                  <a:lnTo>
                    <a:pt x="32003" y="3606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E69D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4524755" y="5894831"/>
              <a:ext cx="102235" cy="208915"/>
            </a:xfrm>
            <a:custGeom>
              <a:avLst/>
              <a:gdLst/>
              <a:ahLst/>
              <a:cxnLst/>
              <a:rect l="l" t="t" r="r" b="b"/>
              <a:pathLst>
                <a:path w="102235" h="208914">
                  <a:moveTo>
                    <a:pt x="96901" y="0"/>
                  </a:moveTo>
                  <a:lnTo>
                    <a:pt x="5715" y="0"/>
                  </a:lnTo>
                  <a:lnTo>
                    <a:pt x="0" y="208788"/>
                  </a:lnTo>
                  <a:lnTo>
                    <a:pt x="37084" y="208788"/>
                  </a:lnTo>
                  <a:lnTo>
                    <a:pt x="46990" y="30822"/>
                  </a:lnTo>
                  <a:lnTo>
                    <a:pt x="97669" y="30822"/>
                  </a:lnTo>
                  <a:lnTo>
                    <a:pt x="96901" y="0"/>
                  </a:lnTo>
                  <a:close/>
                </a:path>
                <a:path w="102235" h="208914">
                  <a:moveTo>
                    <a:pt x="97669" y="30822"/>
                  </a:moveTo>
                  <a:lnTo>
                    <a:pt x="55753" y="30822"/>
                  </a:lnTo>
                  <a:lnTo>
                    <a:pt x="65278" y="208788"/>
                  </a:lnTo>
                  <a:lnTo>
                    <a:pt x="102108" y="208788"/>
                  </a:lnTo>
                  <a:lnTo>
                    <a:pt x="97669" y="30822"/>
                  </a:lnTo>
                  <a:close/>
                </a:path>
              </a:pathLst>
            </a:custGeom>
            <a:solidFill>
              <a:srgbClr val="3836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4530851" y="5894831"/>
              <a:ext cx="90170" cy="24765"/>
            </a:xfrm>
            <a:custGeom>
              <a:avLst/>
              <a:gdLst/>
              <a:ahLst/>
              <a:cxnLst/>
              <a:rect l="l" t="t" r="r" b="b"/>
              <a:pathLst>
                <a:path w="90170" h="24764">
                  <a:moveTo>
                    <a:pt x="89915" y="0"/>
                  </a:moveTo>
                  <a:lnTo>
                    <a:pt x="0" y="0"/>
                  </a:lnTo>
                  <a:lnTo>
                    <a:pt x="89915" y="24384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2F2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4517136" y="5885687"/>
              <a:ext cx="117475" cy="232410"/>
            </a:xfrm>
            <a:custGeom>
              <a:avLst/>
              <a:gdLst/>
              <a:ahLst/>
              <a:cxnLst/>
              <a:rect l="l" t="t" r="r" b="b"/>
              <a:pathLst>
                <a:path w="117475" h="232410">
                  <a:moveTo>
                    <a:pt x="48768" y="223786"/>
                  </a:moveTo>
                  <a:lnTo>
                    <a:pt x="46888" y="217043"/>
                  </a:lnTo>
                  <a:lnTo>
                    <a:pt x="41744" y="212369"/>
                  </a:lnTo>
                  <a:lnTo>
                    <a:pt x="34086" y="209664"/>
                  </a:lnTo>
                  <a:lnTo>
                    <a:pt x="24638" y="208788"/>
                  </a:lnTo>
                  <a:lnTo>
                    <a:pt x="15100" y="209664"/>
                  </a:lnTo>
                  <a:lnTo>
                    <a:pt x="7264" y="212369"/>
                  </a:lnTo>
                  <a:lnTo>
                    <a:pt x="1955" y="217043"/>
                  </a:lnTo>
                  <a:lnTo>
                    <a:pt x="0" y="223786"/>
                  </a:lnTo>
                  <a:lnTo>
                    <a:pt x="7620" y="229933"/>
                  </a:lnTo>
                  <a:lnTo>
                    <a:pt x="24384" y="231978"/>
                  </a:lnTo>
                  <a:lnTo>
                    <a:pt x="41148" y="229933"/>
                  </a:lnTo>
                  <a:lnTo>
                    <a:pt x="48768" y="223786"/>
                  </a:lnTo>
                  <a:close/>
                </a:path>
                <a:path w="117475" h="232410">
                  <a:moveTo>
                    <a:pt x="103632" y="0"/>
                  </a:moveTo>
                  <a:lnTo>
                    <a:pt x="13716" y="0"/>
                  </a:lnTo>
                  <a:lnTo>
                    <a:pt x="13716" y="9144"/>
                  </a:lnTo>
                  <a:lnTo>
                    <a:pt x="103632" y="9144"/>
                  </a:lnTo>
                  <a:lnTo>
                    <a:pt x="103632" y="0"/>
                  </a:lnTo>
                  <a:close/>
                </a:path>
                <a:path w="117475" h="232410">
                  <a:moveTo>
                    <a:pt x="117348" y="223786"/>
                  </a:moveTo>
                  <a:lnTo>
                    <a:pt x="115468" y="217043"/>
                  </a:lnTo>
                  <a:lnTo>
                    <a:pt x="110324" y="212369"/>
                  </a:lnTo>
                  <a:lnTo>
                    <a:pt x="102666" y="209664"/>
                  </a:lnTo>
                  <a:lnTo>
                    <a:pt x="93218" y="208788"/>
                  </a:lnTo>
                  <a:lnTo>
                    <a:pt x="83680" y="209664"/>
                  </a:lnTo>
                  <a:lnTo>
                    <a:pt x="75844" y="212369"/>
                  </a:lnTo>
                  <a:lnTo>
                    <a:pt x="70535" y="217043"/>
                  </a:lnTo>
                  <a:lnTo>
                    <a:pt x="68580" y="223786"/>
                  </a:lnTo>
                  <a:lnTo>
                    <a:pt x="76200" y="229933"/>
                  </a:lnTo>
                  <a:lnTo>
                    <a:pt x="92964" y="231978"/>
                  </a:lnTo>
                  <a:lnTo>
                    <a:pt x="109728" y="229933"/>
                  </a:lnTo>
                  <a:lnTo>
                    <a:pt x="117348" y="223786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4565903" y="5882639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17399" y="0"/>
                  </a:moveTo>
                  <a:lnTo>
                    <a:pt x="2412" y="0"/>
                  </a:lnTo>
                  <a:lnTo>
                    <a:pt x="0" y="2768"/>
                  </a:lnTo>
                  <a:lnTo>
                    <a:pt x="0" y="12928"/>
                  </a:lnTo>
                  <a:lnTo>
                    <a:pt x="2412" y="15240"/>
                  </a:lnTo>
                  <a:lnTo>
                    <a:pt x="17399" y="15240"/>
                  </a:lnTo>
                  <a:lnTo>
                    <a:pt x="19812" y="12928"/>
                  </a:lnTo>
                  <a:lnTo>
                    <a:pt x="19812" y="12471"/>
                  </a:lnTo>
                  <a:lnTo>
                    <a:pt x="4191" y="12471"/>
                  </a:lnTo>
                  <a:lnTo>
                    <a:pt x="2794" y="11544"/>
                  </a:lnTo>
                  <a:lnTo>
                    <a:pt x="2794" y="4152"/>
                  </a:lnTo>
                  <a:lnTo>
                    <a:pt x="4191" y="2768"/>
                  </a:lnTo>
                  <a:lnTo>
                    <a:pt x="19812" y="2768"/>
                  </a:lnTo>
                  <a:lnTo>
                    <a:pt x="17399" y="0"/>
                  </a:lnTo>
                  <a:close/>
                </a:path>
                <a:path w="20320" h="15239">
                  <a:moveTo>
                    <a:pt x="19812" y="2768"/>
                  </a:moveTo>
                  <a:lnTo>
                    <a:pt x="15621" y="2768"/>
                  </a:lnTo>
                  <a:lnTo>
                    <a:pt x="17018" y="4152"/>
                  </a:lnTo>
                  <a:lnTo>
                    <a:pt x="17018" y="11544"/>
                  </a:lnTo>
                  <a:lnTo>
                    <a:pt x="15621" y="12471"/>
                  </a:lnTo>
                  <a:lnTo>
                    <a:pt x="19812" y="12471"/>
                  </a:lnTo>
                  <a:lnTo>
                    <a:pt x="19812" y="2768"/>
                  </a:lnTo>
                  <a:close/>
                </a:path>
              </a:pathLst>
            </a:custGeom>
            <a:solidFill>
              <a:srgbClr val="3836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4657344" y="5587758"/>
              <a:ext cx="32384" cy="46990"/>
            </a:xfrm>
            <a:custGeom>
              <a:avLst/>
              <a:gdLst/>
              <a:ahLst/>
              <a:cxnLst/>
              <a:rect l="l" t="t" r="r" b="b"/>
              <a:pathLst>
                <a:path w="32385" h="46989">
                  <a:moveTo>
                    <a:pt x="32004" y="42697"/>
                  </a:moveTo>
                  <a:lnTo>
                    <a:pt x="28829" y="31394"/>
                  </a:lnTo>
                  <a:lnTo>
                    <a:pt x="27927" y="24549"/>
                  </a:lnTo>
                  <a:lnTo>
                    <a:pt x="26797" y="16802"/>
                  </a:lnTo>
                  <a:lnTo>
                    <a:pt x="24892" y="9410"/>
                  </a:lnTo>
                  <a:lnTo>
                    <a:pt x="21717" y="3606"/>
                  </a:lnTo>
                  <a:lnTo>
                    <a:pt x="15671" y="0"/>
                  </a:lnTo>
                  <a:lnTo>
                    <a:pt x="9855" y="1612"/>
                  </a:lnTo>
                  <a:lnTo>
                    <a:pt x="7226" y="5118"/>
                  </a:lnTo>
                  <a:lnTo>
                    <a:pt x="7226" y="22656"/>
                  </a:lnTo>
                  <a:lnTo>
                    <a:pt x="6858" y="21996"/>
                  </a:lnTo>
                  <a:lnTo>
                    <a:pt x="6959" y="21450"/>
                  </a:lnTo>
                  <a:lnTo>
                    <a:pt x="7162" y="22301"/>
                  </a:lnTo>
                  <a:lnTo>
                    <a:pt x="7226" y="22656"/>
                  </a:lnTo>
                  <a:lnTo>
                    <a:pt x="7226" y="5118"/>
                  </a:lnTo>
                  <a:lnTo>
                    <a:pt x="5867" y="6921"/>
                  </a:lnTo>
                  <a:lnTo>
                    <a:pt x="5334" y="14439"/>
                  </a:lnTo>
                  <a:lnTo>
                    <a:pt x="6375" y="18923"/>
                  </a:lnTo>
                  <a:lnTo>
                    <a:pt x="5080" y="18415"/>
                  </a:lnTo>
                  <a:lnTo>
                    <a:pt x="2286" y="17513"/>
                  </a:lnTo>
                  <a:lnTo>
                    <a:pt x="0" y="20205"/>
                  </a:lnTo>
                  <a:lnTo>
                    <a:pt x="508" y="22898"/>
                  </a:lnTo>
                  <a:lnTo>
                    <a:pt x="1905" y="28270"/>
                  </a:lnTo>
                  <a:lnTo>
                    <a:pt x="5969" y="35445"/>
                  </a:lnTo>
                  <a:lnTo>
                    <a:pt x="9740" y="37782"/>
                  </a:lnTo>
                  <a:lnTo>
                    <a:pt x="9829" y="38354"/>
                  </a:lnTo>
                  <a:lnTo>
                    <a:pt x="10668" y="46469"/>
                  </a:lnTo>
                  <a:lnTo>
                    <a:pt x="15494" y="45999"/>
                  </a:lnTo>
                  <a:lnTo>
                    <a:pt x="30226" y="45059"/>
                  </a:lnTo>
                  <a:lnTo>
                    <a:pt x="30607" y="44107"/>
                  </a:lnTo>
                  <a:lnTo>
                    <a:pt x="32004" y="42697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4602479" y="5626607"/>
              <a:ext cx="89535" cy="143510"/>
            </a:xfrm>
            <a:custGeom>
              <a:avLst/>
              <a:gdLst/>
              <a:ahLst/>
              <a:cxnLst/>
              <a:rect l="l" t="t" r="r" b="b"/>
              <a:pathLst>
                <a:path w="89535" h="143510">
                  <a:moveTo>
                    <a:pt x="88137" y="0"/>
                  </a:moveTo>
                  <a:lnTo>
                    <a:pt x="62992" y="2793"/>
                  </a:lnTo>
                  <a:lnTo>
                    <a:pt x="64045" y="23373"/>
                  </a:lnTo>
                  <a:lnTo>
                    <a:pt x="63039" y="42814"/>
                  </a:lnTo>
                  <a:lnTo>
                    <a:pt x="45612" y="91963"/>
                  </a:lnTo>
                  <a:lnTo>
                    <a:pt x="0" y="115252"/>
                  </a:lnTo>
                  <a:lnTo>
                    <a:pt x="8382" y="143255"/>
                  </a:lnTo>
                  <a:lnTo>
                    <a:pt x="50704" y="124942"/>
                  </a:lnTo>
                  <a:lnTo>
                    <a:pt x="78359" y="86321"/>
                  </a:lnTo>
                  <a:lnTo>
                    <a:pt x="88868" y="38265"/>
                  </a:lnTo>
                  <a:lnTo>
                    <a:pt x="89253" y="16902"/>
                  </a:lnTo>
                  <a:lnTo>
                    <a:pt x="88137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4462271" y="5587757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16773" y="0"/>
                  </a:moveTo>
                  <a:lnTo>
                    <a:pt x="2793" y="31395"/>
                  </a:lnTo>
                  <a:lnTo>
                    <a:pt x="2793" y="33275"/>
                  </a:lnTo>
                  <a:lnTo>
                    <a:pt x="0" y="42698"/>
                  </a:lnTo>
                  <a:lnTo>
                    <a:pt x="888" y="44108"/>
                  </a:lnTo>
                  <a:lnTo>
                    <a:pt x="1397" y="45060"/>
                  </a:lnTo>
                  <a:lnTo>
                    <a:pt x="16890" y="46000"/>
                  </a:lnTo>
                  <a:lnTo>
                    <a:pt x="22098" y="46470"/>
                  </a:lnTo>
                  <a:lnTo>
                    <a:pt x="22953" y="38353"/>
                  </a:lnTo>
                  <a:lnTo>
                    <a:pt x="24177" y="30279"/>
                  </a:lnTo>
                  <a:lnTo>
                    <a:pt x="25759" y="22294"/>
                  </a:lnTo>
                  <a:lnTo>
                    <a:pt x="27686" y="14441"/>
                  </a:lnTo>
                  <a:lnTo>
                    <a:pt x="27271" y="6919"/>
                  </a:lnTo>
                  <a:lnTo>
                    <a:pt x="23034" y="1604"/>
                  </a:lnTo>
                  <a:lnTo>
                    <a:pt x="16773" y="0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4460049" y="5626607"/>
              <a:ext cx="167005" cy="259079"/>
            </a:xfrm>
            <a:custGeom>
              <a:avLst/>
              <a:gdLst/>
              <a:ahLst/>
              <a:cxnLst/>
              <a:rect l="l" t="t" r="r" b="b"/>
              <a:pathLst>
                <a:path w="167004" h="259079">
                  <a:moveTo>
                    <a:pt x="166814" y="128828"/>
                  </a:moveTo>
                  <a:lnTo>
                    <a:pt x="160718" y="123596"/>
                  </a:lnTo>
                  <a:lnTo>
                    <a:pt x="153822" y="119278"/>
                  </a:lnTo>
                  <a:lnTo>
                    <a:pt x="146304" y="116116"/>
                  </a:lnTo>
                  <a:lnTo>
                    <a:pt x="137985" y="114300"/>
                  </a:lnTo>
                  <a:lnTo>
                    <a:pt x="136588" y="114300"/>
                  </a:lnTo>
                  <a:lnTo>
                    <a:pt x="116522" y="141008"/>
                  </a:lnTo>
                  <a:lnTo>
                    <a:pt x="96456" y="114300"/>
                  </a:lnTo>
                  <a:lnTo>
                    <a:pt x="95059" y="114300"/>
                  </a:lnTo>
                  <a:lnTo>
                    <a:pt x="88963" y="115671"/>
                  </a:lnTo>
                  <a:lnTo>
                    <a:pt x="89090" y="115252"/>
                  </a:lnTo>
                  <a:lnTo>
                    <a:pt x="43522" y="91973"/>
                  </a:lnTo>
                  <a:lnTo>
                    <a:pt x="26047" y="42824"/>
                  </a:lnTo>
                  <a:lnTo>
                    <a:pt x="25044" y="23380"/>
                  </a:lnTo>
                  <a:lnTo>
                    <a:pt x="26098" y="2794"/>
                  </a:lnTo>
                  <a:lnTo>
                    <a:pt x="1333" y="0"/>
                  </a:lnTo>
                  <a:lnTo>
                    <a:pt x="0" y="16903"/>
                  </a:lnTo>
                  <a:lnTo>
                    <a:pt x="330" y="38277"/>
                  </a:lnTo>
                  <a:lnTo>
                    <a:pt x="3632" y="62077"/>
                  </a:lnTo>
                  <a:lnTo>
                    <a:pt x="22961" y="107962"/>
                  </a:lnTo>
                  <a:lnTo>
                    <a:pt x="57899" y="136867"/>
                  </a:lnTo>
                  <a:lnTo>
                    <a:pt x="66230" y="139204"/>
                  </a:lnTo>
                  <a:lnTo>
                    <a:pt x="66230" y="256743"/>
                  </a:lnTo>
                  <a:lnTo>
                    <a:pt x="68516" y="259080"/>
                  </a:lnTo>
                  <a:lnTo>
                    <a:pt x="164528" y="259080"/>
                  </a:lnTo>
                  <a:lnTo>
                    <a:pt x="166814" y="256743"/>
                  </a:lnTo>
                  <a:lnTo>
                    <a:pt x="166814" y="128828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4568951" y="5759195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7365" y="0"/>
                  </a:moveTo>
                  <a:lnTo>
                    <a:pt x="0" y="6489"/>
                  </a:lnTo>
                  <a:lnTo>
                    <a:pt x="2794" y="12191"/>
                  </a:lnTo>
                  <a:lnTo>
                    <a:pt x="11937" y="12191"/>
                  </a:lnTo>
                  <a:lnTo>
                    <a:pt x="15239" y="6489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F05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4549140" y="5736335"/>
              <a:ext cx="53340" cy="33655"/>
            </a:xfrm>
            <a:custGeom>
              <a:avLst/>
              <a:gdLst/>
              <a:ahLst/>
              <a:cxnLst/>
              <a:rect l="l" t="t" r="r" b="b"/>
              <a:pathLst>
                <a:path w="53339" h="33654">
                  <a:moveTo>
                    <a:pt x="27432" y="22885"/>
                  </a:moveTo>
                  <a:lnTo>
                    <a:pt x="8382" y="0"/>
                  </a:lnTo>
                  <a:lnTo>
                    <a:pt x="0" y="5054"/>
                  </a:lnTo>
                  <a:lnTo>
                    <a:pt x="16256" y="33528"/>
                  </a:lnTo>
                  <a:lnTo>
                    <a:pt x="27432" y="22885"/>
                  </a:lnTo>
                  <a:close/>
                </a:path>
                <a:path w="53339" h="33654">
                  <a:moveTo>
                    <a:pt x="53340" y="5054"/>
                  </a:moveTo>
                  <a:lnTo>
                    <a:pt x="45974" y="0"/>
                  </a:lnTo>
                  <a:lnTo>
                    <a:pt x="27432" y="22885"/>
                  </a:lnTo>
                  <a:lnTo>
                    <a:pt x="38227" y="33528"/>
                  </a:lnTo>
                  <a:lnTo>
                    <a:pt x="53340" y="5054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4565903" y="5772911"/>
              <a:ext cx="20320" cy="106680"/>
            </a:xfrm>
            <a:custGeom>
              <a:avLst/>
              <a:gdLst/>
              <a:ahLst/>
              <a:cxnLst/>
              <a:rect l="l" t="t" r="r" b="b"/>
              <a:pathLst>
                <a:path w="20320" h="106679">
                  <a:moveTo>
                    <a:pt x="14605" y="0"/>
                  </a:moveTo>
                  <a:lnTo>
                    <a:pt x="5207" y="0"/>
                  </a:lnTo>
                  <a:lnTo>
                    <a:pt x="0" y="97281"/>
                  </a:lnTo>
                  <a:lnTo>
                    <a:pt x="9906" y="106679"/>
                  </a:lnTo>
                  <a:lnTo>
                    <a:pt x="19812" y="97281"/>
                  </a:lnTo>
                  <a:lnTo>
                    <a:pt x="14605" y="0"/>
                  </a:lnTo>
                  <a:close/>
                </a:path>
              </a:pathLst>
            </a:custGeom>
            <a:solidFill>
              <a:srgbClr val="F05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4539995" y="5626607"/>
              <a:ext cx="70485" cy="105410"/>
            </a:xfrm>
            <a:custGeom>
              <a:avLst/>
              <a:gdLst/>
              <a:ahLst/>
              <a:cxnLst/>
              <a:rect l="l" t="t" r="r" b="b"/>
              <a:pathLst>
                <a:path w="70485" h="105410">
                  <a:moveTo>
                    <a:pt x="35051" y="0"/>
                  </a:moveTo>
                  <a:lnTo>
                    <a:pt x="21484" y="2746"/>
                  </a:lnTo>
                  <a:lnTo>
                    <a:pt x="10334" y="10206"/>
                  </a:lnTo>
                  <a:lnTo>
                    <a:pt x="2780" y="21211"/>
                  </a:lnTo>
                  <a:lnTo>
                    <a:pt x="0" y="34594"/>
                  </a:lnTo>
                  <a:lnTo>
                    <a:pt x="0" y="70561"/>
                  </a:lnTo>
                  <a:lnTo>
                    <a:pt x="2780" y="84142"/>
                  </a:lnTo>
                  <a:lnTo>
                    <a:pt x="10334" y="95126"/>
                  </a:lnTo>
                  <a:lnTo>
                    <a:pt x="21484" y="102475"/>
                  </a:lnTo>
                  <a:lnTo>
                    <a:pt x="35051" y="105155"/>
                  </a:lnTo>
                  <a:lnTo>
                    <a:pt x="48833" y="102475"/>
                  </a:lnTo>
                  <a:lnTo>
                    <a:pt x="59959" y="95126"/>
                  </a:lnTo>
                  <a:lnTo>
                    <a:pt x="67395" y="84142"/>
                  </a:lnTo>
                  <a:lnTo>
                    <a:pt x="70103" y="70561"/>
                  </a:lnTo>
                  <a:lnTo>
                    <a:pt x="70103" y="34594"/>
                  </a:lnTo>
                  <a:lnTo>
                    <a:pt x="67395" y="21211"/>
                  </a:lnTo>
                  <a:lnTo>
                    <a:pt x="59959" y="10206"/>
                  </a:lnTo>
                  <a:lnTo>
                    <a:pt x="48833" y="2746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4535058" y="5614415"/>
              <a:ext cx="83185" cy="81280"/>
            </a:xfrm>
            <a:custGeom>
              <a:avLst/>
              <a:gdLst/>
              <a:ahLst/>
              <a:cxnLst/>
              <a:rect l="l" t="t" r="r" b="b"/>
              <a:pathLst>
                <a:path w="83185" h="81279">
                  <a:moveTo>
                    <a:pt x="75677" y="80144"/>
                  </a:moveTo>
                  <a:lnTo>
                    <a:pt x="75549" y="80302"/>
                  </a:lnTo>
                  <a:lnTo>
                    <a:pt x="75549" y="80772"/>
                  </a:lnTo>
                  <a:lnTo>
                    <a:pt x="75677" y="80144"/>
                  </a:lnTo>
                  <a:close/>
                </a:path>
                <a:path w="83185" h="81279">
                  <a:moveTo>
                    <a:pt x="80967" y="62560"/>
                  </a:moveTo>
                  <a:lnTo>
                    <a:pt x="76946" y="62560"/>
                  </a:lnTo>
                  <a:lnTo>
                    <a:pt x="75930" y="69570"/>
                  </a:lnTo>
                  <a:lnTo>
                    <a:pt x="76438" y="75641"/>
                  </a:lnTo>
                  <a:lnTo>
                    <a:pt x="75930" y="77508"/>
                  </a:lnTo>
                  <a:lnTo>
                    <a:pt x="75834" y="79375"/>
                  </a:lnTo>
                  <a:lnTo>
                    <a:pt x="75677" y="80144"/>
                  </a:lnTo>
                  <a:lnTo>
                    <a:pt x="75930" y="79832"/>
                  </a:lnTo>
                  <a:lnTo>
                    <a:pt x="75930" y="79375"/>
                  </a:lnTo>
                  <a:lnTo>
                    <a:pt x="80678" y="64442"/>
                  </a:lnTo>
                  <a:lnTo>
                    <a:pt x="80967" y="62560"/>
                  </a:lnTo>
                  <a:close/>
                </a:path>
                <a:path w="83185" h="81279">
                  <a:moveTo>
                    <a:pt x="50022" y="0"/>
                  </a:moveTo>
                  <a:lnTo>
                    <a:pt x="11620" y="11671"/>
                  </a:lnTo>
                  <a:lnTo>
                    <a:pt x="0" y="49552"/>
                  </a:lnTo>
                  <a:lnTo>
                    <a:pt x="2133" y="64442"/>
                  </a:lnTo>
                  <a:lnTo>
                    <a:pt x="6588" y="79375"/>
                  </a:lnTo>
                  <a:lnTo>
                    <a:pt x="7096" y="79832"/>
                  </a:lnTo>
                  <a:lnTo>
                    <a:pt x="7096" y="78905"/>
                  </a:lnTo>
                  <a:lnTo>
                    <a:pt x="6588" y="77508"/>
                  </a:lnTo>
                  <a:lnTo>
                    <a:pt x="6588" y="69570"/>
                  </a:lnTo>
                  <a:lnTo>
                    <a:pt x="5699" y="62560"/>
                  </a:lnTo>
                  <a:lnTo>
                    <a:pt x="7081" y="62560"/>
                  </a:lnTo>
                  <a:lnTo>
                    <a:pt x="10336" y="56357"/>
                  </a:lnTo>
                  <a:lnTo>
                    <a:pt x="12763" y="48382"/>
                  </a:lnTo>
                  <a:lnTo>
                    <a:pt x="14088" y="41778"/>
                  </a:lnTo>
                  <a:lnTo>
                    <a:pt x="14462" y="39217"/>
                  </a:lnTo>
                  <a:lnTo>
                    <a:pt x="82664" y="39217"/>
                  </a:lnTo>
                  <a:lnTo>
                    <a:pt x="82555" y="35448"/>
                  </a:lnTo>
                  <a:lnTo>
                    <a:pt x="79232" y="22872"/>
                  </a:lnTo>
                  <a:lnTo>
                    <a:pt x="81518" y="19138"/>
                  </a:lnTo>
                  <a:lnTo>
                    <a:pt x="82915" y="14935"/>
                  </a:lnTo>
                  <a:lnTo>
                    <a:pt x="82915" y="10274"/>
                  </a:lnTo>
                  <a:lnTo>
                    <a:pt x="76438" y="10274"/>
                  </a:lnTo>
                  <a:lnTo>
                    <a:pt x="77493" y="8864"/>
                  </a:lnTo>
                  <a:lnTo>
                    <a:pt x="70469" y="8864"/>
                  </a:lnTo>
                  <a:lnTo>
                    <a:pt x="62087" y="4203"/>
                  </a:lnTo>
                  <a:lnTo>
                    <a:pt x="56118" y="1397"/>
                  </a:lnTo>
                  <a:lnTo>
                    <a:pt x="50022" y="0"/>
                  </a:lnTo>
                  <a:close/>
                </a:path>
                <a:path w="83185" h="81279">
                  <a:moveTo>
                    <a:pt x="7081" y="62560"/>
                  </a:moveTo>
                  <a:lnTo>
                    <a:pt x="5699" y="62560"/>
                  </a:lnTo>
                  <a:lnTo>
                    <a:pt x="6588" y="63500"/>
                  </a:lnTo>
                  <a:lnTo>
                    <a:pt x="7081" y="62560"/>
                  </a:lnTo>
                  <a:close/>
                </a:path>
                <a:path w="83185" h="81279">
                  <a:moveTo>
                    <a:pt x="82664" y="39217"/>
                  </a:moveTo>
                  <a:lnTo>
                    <a:pt x="68183" y="39217"/>
                  </a:lnTo>
                  <a:lnTo>
                    <a:pt x="68554" y="41895"/>
                  </a:lnTo>
                  <a:lnTo>
                    <a:pt x="69818" y="48382"/>
                  </a:lnTo>
                  <a:lnTo>
                    <a:pt x="72201" y="56357"/>
                  </a:lnTo>
                  <a:lnTo>
                    <a:pt x="75930" y="63500"/>
                  </a:lnTo>
                  <a:lnTo>
                    <a:pt x="76946" y="62560"/>
                  </a:lnTo>
                  <a:lnTo>
                    <a:pt x="80967" y="62560"/>
                  </a:lnTo>
                  <a:lnTo>
                    <a:pt x="82962" y="49552"/>
                  </a:lnTo>
                  <a:lnTo>
                    <a:pt x="82664" y="39217"/>
                  </a:lnTo>
                  <a:close/>
                </a:path>
                <a:path w="83185" h="81279">
                  <a:moveTo>
                    <a:pt x="68183" y="39217"/>
                  </a:moveTo>
                  <a:lnTo>
                    <a:pt x="14462" y="39217"/>
                  </a:lnTo>
                  <a:lnTo>
                    <a:pt x="16631" y="39663"/>
                  </a:lnTo>
                  <a:lnTo>
                    <a:pt x="22479" y="40678"/>
                  </a:lnTo>
                  <a:lnTo>
                    <a:pt x="31017" y="41778"/>
                  </a:lnTo>
                  <a:lnTo>
                    <a:pt x="41259" y="42481"/>
                  </a:lnTo>
                  <a:lnTo>
                    <a:pt x="51520" y="41778"/>
                  </a:lnTo>
                  <a:lnTo>
                    <a:pt x="60102" y="40678"/>
                  </a:lnTo>
                  <a:lnTo>
                    <a:pt x="65994" y="39663"/>
                  </a:lnTo>
                  <a:lnTo>
                    <a:pt x="68183" y="39217"/>
                  </a:lnTo>
                  <a:close/>
                </a:path>
                <a:path w="83185" h="81279">
                  <a:moveTo>
                    <a:pt x="82915" y="9804"/>
                  </a:moveTo>
                  <a:lnTo>
                    <a:pt x="80629" y="10274"/>
                  </a:lnTo>
                  <a:lnTo>
                    <a:pt x="82915" y="10274"/>
                  </a:lnTo>
                  <a:lnTo>
                    <a:pt x="82915" y="9804"/>
                  </a:lnTo>
                  <a:close/>
                </a:path>
                <a:path w="83185" h="81279">
                  <a:moveTo>
                    <a:pt x="78343" y="5130"/>
                  </a:moveTo>
                  <a:lnTo>
                    <a:pt x="77835" y="5130"/>
                  </a:lnTo>
                  <a:lnTo>
                    <a:pt x="70469" y="8864"/>
                  </a:lnTo>
                  <a:lnTo>
                    <a:pt x="77493" y="8864"/>
                  </a:lnTo>
                  <a:lnTo>
                    <a:pt x="77835" y="8407"/>
                  </a:lnTo>
                  <a:lnTo>
                    <a:pt x="78343" y="6540"/>
                  </a:lnTo>
                  <a:lnTo>
                    <a:pt x="78343" y="5130"/>
                  </a:lnTo>
                  <a:close/>
                </a:path>
              </a:pathLst>
            </a:custGeom>
            <a:solidFill>
              <a:srgbClr val="3B23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4533900" y="5678423"/>
              <a:ext cx="83820" cy="20320"/>
            </a:xfrm>
            <a:custGeom>
              <a:avLst/>
              <a:gdLst/>
              <a:ahLst/>
              <a:cxnLst/>
              <a:rect l="l" t="t" r="r" b="b"/>
              <a:pathLst>
                <a:path w="83820" h="20320">
                  <a:moveTo>
                    <a:pt x="13716" y="2641"/>
                  </a:moveTo>
                  <a:lnTo>
                    <a:pt x="10541" y="0"/>
                  </a:lnTo>
                  <a:lnTo>
                    <a:pt x="6858" y="0"/>
                  </a:lnTo>
                  <a:lnTo>
                    <a:pt x="3175" y="0"/>
                  </a:lnTo>
                  <a:lnTo>
                    <a:pt x="0" y="2641"/>
                  </a:lnTo>
                  <a:lnTo>
                    <a:pt x="0" y="16725"/>
                  </a:lnTo>
                  <a:lnTo>
                    <a:pt x="3175" y="19812"/>
                  </a:lnTo>
                  <a:lnTo>
                    <a:pt x="10541" y="19812"/>
                  </a:lnTo>
                  <a:lnTo>
                    <a:pt x="13716" y="16725"/>
                  </a:lnTo>
                  <a:lnTo>
                    <a:pt x="13716" y="2641"/>
                  </a:lnTo>
                  <a:close/>
                </a:path>
                <a:path w="83820" h="20320">
                  <a:moveTo>
                    <a:pt x="83820" y="2641"/>
                  </a:moveTo>
                  <a:lnTo>
                    <a:pt x="80645" y="0"/>
                  </a:lnTo>
                  <a:lnTo>
                    <a:pt x="78740" y="0"/>
                  </a:lnTo>
                  <a:lnTo>
                    <a:pt x="76962" y="0"/>
                  </a:lnTo>
                  <a:lnTo>
                    <a:pt x="73279" y="0"/>
                  </a:lnTo>
                  <a:lnTo>
                    <a:pt x="70104" y="2641"/>
                  </a:lnTo>
                  <a:lnTo>
                    <a:pt x="70104" y="16725"/>
                  </a:lnTo>
                  <a:lnTo>
                    <a:pt x="73279" y="19812"/>
                  </a:lnTo>
                  <a:lnTo>
                    <a:pt x="80645" y="19812"/>
                  </a:lnTo>
                  <a:lnTo>
                    <a:pt x="83820" y="16725"/>
                  </a:lnTo>
                  <a:lnTo>
                    <a:pt x="83820" y="4406"/>
                  </a:lnTo>
                  <a:lnTo>
                    <a:pt x="83820" y="2641"/>
                  </a:lnTo>
                  <a:close/>
                </a:path>
              </a:pathLst>
            </a:custGeom>
            <a:solidFill>
              <a:srgbClr val="F1C7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0" name="object 140"/>
          <p:cNvSpPr txBox="1"/>
          <p:nvPr/>
        </p:nvSpPr>
        <p:spPr>
          <a:xfrm>
            <a:off x="4488179" y="5437632"/>
            <a:ext cx="175260" cy="179070"/>
          </a:xfrm>
          <a:prstGeom prst="rect">
            <a:avLst/>
          </a:prstGeom>
          <a:solidFill>
            <a:srgbClr val="FBF9FC"/>
          </a:solidFill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1050" b="1" spc="-275" dirty="0">
                <a:solidFill>
                  <a:srgbClr val="0D075F"/>
                </a:solidFill>
                <a:latin typeface="Verdana" panose="020B0604030504040204"/>
                <a:cs typeface="Verdana" panose="020B0604030504040204"/>
              </a:rPr>
              <a:t>T</a:t>
            </a:r>
            <a:endParaRPr sz="105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038725" y="5427345"/>
            <a:ext cx="392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7810" algn="l"/>
              </a:tabLst>
            </a:pPr>
            <a:r>
              <a:rPr sz="1050" b="1" spc="-35" dirty="0">
                <a:solidFill>
                  <a:srgbClr val="0D075F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1050" b="1" spc="-35" dirty="0">
                <a:solidFill>
                  <a:srgbClr val="0D075F"/>
                </a:solidFill>
                <a:latin typeface="Verdana" panose="020B0604030504040204"/>
                <a:cs typeface="Verdana" panose="020B0604030504040204"/>
              </a:rPr>
              <a:t>	</a:t>
            </a:r>
            <a:r>
              <a:rPr sz="1050" b="1" spc="-45" dirty="0">
                <a:solidFill>
                  <a:srgbClr val="0D075F"/>
                </a:solidFill>
                <a:latin typeface="Verdana" panose="020B0604030504040204"/>
                <a:cs typeface="Verdana" panose="020B0604030504040204"/>
              </a:rPr>
              <a:t>M</a:t>
            </a:r>
            <a:endParaRPr sz="105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789932" y="5478271"/>
            <a:ext cx="855980" cy="112395"/>
          </a:xfrm>
          <a:custGeom>
            <a:avLst/>
            <a:gdLst/>
            <a:ahLst/>
            <a:cxnLst/>
            <a:rect l="l" t="t" r="r" b="b"/>
            <a:pathLst>
              <a:path w="855979" h="112395">
                <a:moveTo>
                  <a:pt x="58293" y="108966"/>
                </a:moveTo>
                <a:lnTo>
                  <a:pt x="57277" y="90932"/>
                </a:lnTo>
                <a:lnTo>
                  <a:pt x="22860" y="93091"/>
                </a:lnTo>
                <a:lnTo>
                  <a:pt x="21336" y="67818"/>
                </a:lnTo>
                <a:lnTo>
                  <a:pt x="55626" y="65659"/>
                </a:lnTo>
                <a:lnTo>
                  <a:pt x="54610" y="48133"/>
                </a:lnTo>
                <a:lnTo>
                  <a:pt x="20320" y="50165"/>
                </a:lnTo>
                <a:lnTo>
                  <a:pt x="19177" y="32766"/>
                </a:lnTo>
                <a:lnTo>
                  <a:pt x="53594" y="30734"/>
                </a:lnTo>
                <a:lnTo>
                  <a:pt x="52451" y="12827"/>
                </a:lnTo>
                <a:lnTo>
                  <a:pt x="0" y="16002"/>
                </a:lnTo>
                <a:lnTo>
                  <a:pt x="5842" y="112153"/>
                </a:lnTo>
                <a:lnTo>
                  <a:pt x="58293" y="108966"/>
                </a:lnTo>
                <a:close/>
              </a:path>
              <a:path w="855979" h="112395">
                <a:moveTo>
                  <a:pt x="855980" y="19812"/>
                </a:moveTo>
                <a:lnTo>
                  <a:pt x="822833" y="0"/>
                </a:lnTo>
                <a:lnTo>
                  <a:pt x="816356" y="1651"/>
                </a:lnTo>
                <a:lnTo>
                  <a:pt x="805053" y="9906"/>
                </a:lnTo>
                <a:lnTo>
                  <a:pt x="801751" y="15240"/>
                </a:lnTo>
                <a:lnTo>
                  <a:pt x="800354" y="26416"/>
                </a:lnTo>
                <a:lnTo>
                  <a:pt x="801370" y="31242"/>
                </a:lnTo>
                <a:lnTo>
                  <a:pt x="826516" y="63500"/>
                </a:lnTo>
                <a:lnTo>
                  <a:pt x="829564" y="67310"/>
                </a:lnTo>
                <a:lnTo>
                  <a:pt x="832231" y="72009"/>
                </a:lnTo>
                <a:lnTo>
                  <a:pt x="832739" y="74295"/>
                </a:lnTo>
                <a:lnTo>
                  <a:pt x="832231" y="78867"/>
                </a:lnTo>
                <a:lnTo>
                  <a:pt x="830961" y="80772"/>
                </a:lnTo>
                <a:lnTo>
                  <a:pt x="826262" y="83947"/>
                </a:lnTo>
                <a:lnTo>
                  <a:pt x="823468" y="84582"/>
                </a:lnTo>
                <a:lnTo>
                  <a:pt x="820293" y="84074"/>
                </a:lnTo>
                <a:lnTo>
                  <a:pt x="814324" y="83439"/>
                </a:lnTo>
                <a:lnTo>
                  <a:pt x="809625" y="78486"/>
                </a:lnTo>
                <a:lnTo>
                  <a:pt x="806069" y="69469"/>
                </a:lnTo>
                <a:lnTo>
                  <a:pt x="789559" y="76835"/>
                </a:lnTo>
                <a:lnTo>
                  <a:pt x="826516" y="102489"/>
                </a:lnTo>
                <a:lnTo>
                  <a:pt x="833882" y="100838"/>
                </a:lnTo>
                <a:lnTo>
                  <a:pt x="845947" y="91948"/>
                </a:lnTo>
                <a:lnTo>
                  <a:pt x="849503" y="85725"/>
                </a:lnTo>
                <a:lnTo>
                  <a:pt x="851027" y="73914"/>
                </a:lnTo>
                <a:lnTo>
                  <a:pt x="850646" y="70104"/>
                </a:lnTo>
                <a:lnTo>
                  <a:pt x="848487" y="62865"/>
                </a:lnTo>
                <a:lnTo>
                  <a:pt x="846328" y="59055"/>
                </a:lnTo>
                <a:lnTo>
                  <a:pt x="841756" y="53086"/>
                </a:lnTo>
                <a:lnTo>
                  <a:pt x="825119" y="35052"/>
                </a:lnTo>
                <a:lnTo>
                  <a:pt x="821182" y="30480"/>
                </a:lnTo>
                <a:lnTo>
                  <a:pt x="819023" y="26797"/>
                </a:lnTo>
                <a:lnTo>
                  <a:pt x="818769" y="25146"/>
                </a:lnTo>
                <a:lnTo>
                  <a:pt x="819150" y="21971"/>
                </a:lnTo>
                <a:lnTo>
                  <a:pt x="820039" y="20574"/>
                </a:lnTo>
                <a:lnTo>
                  <a:pt x="823341" y="18415"/>
                </a:lnTo>
                <a:lnTo>
                  <a:pt x="825373" y="18034"/>
                </a:lnTo>
                <a:lnTo>
                  <a:pt x="832739" y="18923"/>
                </a:lnTo>
                <a:lnTo>
                  <a:pt x="837184" y="22860"/>
                </a:lnTo>
                <a:lnTo>
                  <a:pt x="840994" y="29972"/>
                </a:lnTo>
                <a:lnTo>
                  <a:pt x="855980" y="19812"/>
                </a:lnTo>
                <a:close/>
              </a:path>
            </a:pathLst>
          </a:custGeom>
          <a:solidFill>
            <a:srgbClr val="0D07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/>
          <p:nvPr/>
        </p:nvSpPr>
        <p:spPr>
          <a:xfrm>
            <a:off x="6105905" y="5499452"/>
            <a:ext cx="1231265" cy="40195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00" b="1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爱</a:t>
            </a:r>
            <a:r>
              <a:rPr sz="10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岗敬</a:t>
            </a:r>
            <a:r>
              <a:rPr sz="10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1000" b="1" spc="-24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/</a:t>
            </a:r>
            <a:r>
              <a:rPr sz="10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高效</a:t>
            </a:r>
            <a:r>
              <a:rPr sz="10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执行的</a:t>
            </a:r>
            <a:endParaRPr sz="1000">
              <a:latin typeface="黑体" panose="02010609060101010101" charset="-122"/>
              <a:cs typeface="黑体" panose="02010609060101010101" charset="-122"/>
            </a:endParaRPr>
          </a:p>
          <a:p>
            <a:pPr marL="37465" algn="ctr">
              <a:lnSpc>
                <a:spcPct val="100000"/>
              </a:lnSpc>
              <a:spcBef>
                <a:spcPts val="235"/>
              </a:spcBef>
            </a:pPr>
            <a:r>
              <a:rPr sz="1100" b="1" spc="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奋斗</a:t>
            </a:r>
            <a:r>
              <a:rPr sz="1100" b="1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者画像</a:t>
            </a:r>
            <a:endParaRPr sz="1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539740" y="3285744"/>
            <a:ext cx="899160" cy="230504"/>
          </a:xfrm>
          <a:prstGeom prst="rect">
            <a:avLst/>
          </a:prstGeom>
          <a:solidFill>
            <a:srgbClr val="FBBD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50"/>
              </a:spcBef>
            </a:pPr>
            <a:r>
              <a:rPr sz="900" b="1" spc="-5" dirty="0">
                <a:latin typeface="黑体" panose="02010609060101010101" charset="-122"/>
                <a:cs typeface="黑体" panose="02010609060101010101" charset="-122"/>
              </a:rPr>
              <a:t>高层管理干部</a:t>
            </a:r>
            <a:endParaRPr sz="9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507735" y="4108703"/>
            <a:ext cx="937260" cy="230504"/>
          </a:xfrm>
          <a:custGeom>
            <a:avLst/>
            <a:gdLst/>
            <a:ahLst/>
            <a:cxnLst/>
            <a:rect l="l" t="t" r="r" b="b"/>
            <a:pathLst>
              <a:path w="937260" h="230504">
                <a:moveTo>
                  <a:pt x="937260" y="0"/>
                </a:moveTo>
                <a:lnTo>
                  <a:pt x="0" y="0"/>
                </a:lnTo>
                <a:lnTo>
                  <a:pt x="0" y="230124"/>
                </a:lnTo>
                <a:lnTo>
                  <a:pt x="937260" y="230124"/>
                </a:lnTo>
                <a:lnTo>
                  <a:pt x="937260" y="0"/>
                </a:lnTo>
                <a:close/>
              </a:path>
            </a:pathLst>
          </a:custGeom>
          <a:solidFill>
            <a:srgbClr val="FBB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 txBox="1"/>
          <p:nvPr/>
        </p:nvSpPr>
        <p:spPr>
          <a:xfrm>
            <a:off x="5507735" y="4108703"/>
            <a:ext cx="937260" cy="23050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6365">
              <a:lnSpc>
                <a:spcPct val="100000"/>
              </a:lnSpc>
              <a:spcBef>
                <a:spcPts val="350"/>
              </a:spcBef>
            </a:pPr>
            <a:r>
              <a:rPr sz="900" b="1" spc="-5" dirty="0">
                <a:latin typeface="黑体" panose="02010609060101010101" charset="-122"/>
                <a:cs typeface="黑体" panose="02010609060101010101" charset="-122"/>
              </a:rPr>
              <a:t>中层管理干部</a:t>
            </a:r>
            <a:endParaRPr sz="9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510784" y="5038344"/>
            <a:ext cx="972819" cy="230504"/>
          </a:xfrm>
          <a:prstGeom prst="rect">
            <a:avLst/>
          </a:prstGeom>
          <a:solidFill>
            <a:srgbClr val="FBBD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350"/>
              </a:spcBef>
            </a:pPr>
            <a:r>
              <a:rPr sz="900" b="1" spc="-5" dirty="0">
                <a:latin typeface="黑体" panose="02010609060101010101" charset="-122"/>
                <a:cs typeface="黑体" panose="02010609060101010101" charset="-122"/>
              </a:rPr>
              <a:t>基层管理干部</a:t>
            </a:r>
            <a:endParaRPr sz="9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481828" y="6045708"/>
            <a:ext cx="1080770" cy="231775"/>
          </a:xfrm>
          <a:prstGeom prst="rect">
            <a:avLst/>
          </a:prstGeom>
          <a:solidFill>
            <a:srgbClr val="FBBD00"/>
          </a:solidFill>
        </p:spPr>
        <p:txBody>
          <a:bodyPr vert="horz" wrap="square" lIns="0" tIns="46355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365"/>
              </a:spcBef>
            </a:pPr>
            <a:r>
              <a:rPr sz="900" b="1" spc="-5" dirty="0">
                <a:latin typeface="黑体" panose="02010609060101010101" charset="-122"/>
                <a:cs typeface="黑体" panose="02010609060101010101" charset="-122"/>
              </a:rPr>
              <a:t>基层员工</a:t>
            </a:r>
            <a:endParaRPr sz="9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688706" y="2753995"/>
            <a:ext cx="3047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在岗培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：高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层能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力提升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习发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展项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867015" y="3778377"/>
            <a:ext cx="2693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在岗培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：中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层能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力提升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养项目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867015" y="4824221"/>
            <a:ext cx="2693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在岗培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：基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层能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力提升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养项目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939785" y="5309997"/>
            <a:ext cx="2870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后备培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：基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层管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理者储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备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培养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53" name="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98664" y="4259592"/>
            <a:ext cx="3085337" cy="401561"/>
          </a:xfrm>
          <a:prstGeom prst="rect">
            <a:avLst/>
          </a:prstGeom>
        </p:spPr>
      </p:pic>
      <p:sp>
        <p:nvSpPr>
          <p:cNvPr id="154" name="object 154"/>
          <p:cNvSpPr txBox="1"/>
          <p:nvPr/>
        </p:nvSpPr>
        <p:spPr>
          <a:xfrm>
            <a:off x="7700518" y="4313682"/>
            <a:ext cx="2870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后备培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：中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层管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理者储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备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培养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55" name="object 1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75219" y="3230892"/>
            <a:ext cx="3085337" cy="401561"/>
          </a:xfrm>
          <a:prstGeom prst="rect">
            <a:avLst/>
          </a:prstGeom>
        </p:spPr>
      </p:pic>
      <p:sp>
        <p:nvSpPr>
          <p:cNvPr id="156" name="object 156"/>
          <p:cNvSpPr txBox="1"/>
          <p:nvPr/>
        </p:nvSpPr>
        <p:spPr>
          <a:xfrm>
            <a:off x="7576566" y="3285489"/>
            <a:ext cx="2870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后备培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：高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层管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理者储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备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培养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目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688592" y="2717292"/>
            <a:ext cx="3302635" cy="3252470"/>
          </a:xfrm>
          <a:custGeom>
            <a:avLst/>
            <a:gdLst/>
            <a:ahLst/>
            <a:cxnLst/>
            <a:rect l="l" t="t" r="r" b="b"/>
            <a:pathLst>
              <a:path w="3302635" h="3252470">
                <a:moveTo>
                  <a:pt x="0" y="0"/>
                </a:moveTo>
                <a:lnTo>
                  <a:pt x="2946654" y="0"/>
                </a:lnTo>
                <a:lnTo>
                  <a:pt x="3302507" y="355854"/>
                </a:lnTo>
                <a:lnTo>
                  <a:pt x="2946654" y="711708"/>
                </a:lnTo>
                <a:lnTo>
                  <a:pt x="0" y="711708"/>
                </a:lnTo>
                <a:lnTo>
                  <a:pt x="0" y="0"/>
                </a:lnTo>
                <a:close/>
              </a:path>
              <a:path w="3302635" h="3252470">
                <a:moveTo>
                  <a:pt x="0" y="847344"/>
                </a:moveTo>
                <a:lnTo>
                  <a:pt x="2596134" y="847344"/>
                </a:lnTo>
                <a:lnTo>
                  <a:pt x="2951987" y="1203198"/>
                </a:lnTo>
                <a:lnTo>
                  <a:pt x="2596134" y="1559052"/>
                </a:lnTo>
                <a:lnTo>
                  <a:pt x="0" y="1559052"/>
                </a:lnTo>
                <a:lnTo>
                  <a:pt x="0" y="847344"/>
                </a:lnTo>
                <a:close/>
              </a:path>
              <a:path w="3302635" h="3252470">
                <a:moveTo>
                  <a:pt x="0" y="1694688"/>
                </a:moveTo>
                <a:lnTo>
                  <a:pt x="2237232" y="1694688"/>
                </a:lnTo>
                <a:lnTo>
                  <a:pt x="2592323" y="2049780"/>
                </a:lnTo>
                <a:lnTo>
                  <a:pt x="2237232" y="2404872"/>
                </a:lnTo>
                <a:lnTo>
                  <a:pt x="0" y="2404872"/>
                </a:lnTo>
                <a:lnTo>
                  <a:pt x="0" y="1694688"/>
                </a:lnTo>
                <a:close/>
              </a:path>
              <a:path w="3302635" h="3252470">
                <a:moveTo>
                  <a:pt x="0" y="2540508"/>
                </a:moveTo>
                <a:lnTo>
                  <a:pt x="1948433" y="2540508"/>
                </a:lnTo>
                <a:lnTo>
                  <a:pt x="2304287" y="2896362"/>
                </a:lnTo>
                <a:lnTo>
                  <a:pt x="1948433" y="3252216"/>
                </a:lnTo>
                <a:lnTo>
                  <a:pt x="0" y="3252216"/>
                </a:lnTo>
                <a:lnTo>
                  <a:pt x="0" y="2540508"/>
                </a:lnTo>
                <a:close/>
              </a:path>
            </a:pathLst>
          </a:custGeom>
          <a:ln w="12700">
            <a:solidFill>
              <a:srgbClr val="F9A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 txBox="1"/>
          <p:nvPr/>
        </p:nvSpPr>
        <p:spPr>
          <a:xfrm>
            <a:off x="1832610" y="2886201"/>
            <a:ext cx="1854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高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层关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键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业务驱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832610" y="3737228"/>
            <a:ext cx="1854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中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层关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键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业务驱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832610" y="4587951"/>
            <a:ext cx="1854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基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关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键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16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务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驱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769110" y="5375554"/>
            <a:ext cx="17449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高潜员工</a:t>
            </a:r>
            <a:r>
              <a:rPr sz="1600" spc="-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/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基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层</a:t>
            </a:r>
            <a:r>
              <a:rPr sz="1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员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工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关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键业</a:t>
            </a:r>
            <a:r>
              <a:rPr sz="16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务</a:t>
            </a:r>
            <a:r>
              <a:rPr sz="16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驱动力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742694" y="1994991"/>
            <a:ext cx="2476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各层级业务驱动力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7288530" y="1948941"/>
            <a:ext cx="2782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各层级学习发展项目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014721" y="6320434"/>
            <a:ext cx="18122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各层级干</a:t>
            </a:r>
            <a:r>
              <a:rPr sz="2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部画像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8045957" y="5634411"/>
            <a:ext cx="2700655" cy="5499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11430" algn="r">
              <a:lnSpc>
                <a:spcPct val="100000"/>
              </a:lnSpc>
              <a:spcBef>
                <a:spcPts val="480"/>
              </a:spcBef>
            </a:pP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在岗培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：高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潜员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工加速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养项目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14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岗</a:t>
            </a:r>
            <a:r>
              <a:rPr sz="14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培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r>
              <a:rPr sz="14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全</a:t>
            </a:r>
            <a:r>
              <a:rPr sz="14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员领</a:t>
            </a:r>
            <a:r>
              <a:rPr sz="14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导</a:t>
            </a:r>
            <a:r>
              <a:rPr sz="14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14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提</a:t>
            </a:r>
            <a:r>
              <a:rPr sz="14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升</a:t>
            </a:r>
            <a:r>
              <a:rPr sz="14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项目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461772" y="2833116"/>
            <a:ext cx="1016000" cy="1043305"/>
            <a:chOff x="461772" y="2833116"/>
            <a:chExt cx="1016000" cy="1043305"/>
          </a:xfrm>
        </p:grpSpPr>
        <p:pic>
          <p:nvPicPr>
            <p:cNvPr id="167" name="object 1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772" y="2833116"/>
              <a:ext cx="1015746" cy="677417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1772" y="3198876"/>
              <a:ext cx="1015746" cy="677418"/>
            </a:xfrm>
            <a:prstGeom prst="rect">
              <a:avLst/>
            </a:prstGeom>
          </p:spPr>
        </p:pic>
      </p:grpSp>
      <p:sp>
        <p:nvSpPr>
          <p:cNvPr id="169" name="object 169"/>
          <p:cNvSpPr txBox="1"/>
          <p:nvPr/>
        </p:nvSpPr>
        <p:spPr>
          <a:xfrm>
            <a:off x="639267" y="2928315"/>
            <a:ext cx="6381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BDD12A"/>
                </a:solidFill>
                <a:latin typeface="黑体" panose="02010609060101010101" charset="-122"/>
                <a:cs typeface="黑体" panose="02010609060101010101" charset="-122"/>
              </a:rPr>
              <a:t>战略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BDD12A"/>
                </a:solidFill>
                <a:latin typeface="黑体" panose="02010609060101010101" charset="-122"/>
                <a:cs typeface="黑体" panose="02010609060101010101" charset="-122"/>
              </a:rPr>
              <a:t>方向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461772" y="5053584"/>
            <a:ext cx="1016000" cy="1043305"/>
            <a:chOff x="461772" y="5053584"/>
            <a:chExt cx="1016000" cy="1043305"/>
          </a:xfrm>
        </p:grpSpPr>
        <p:pic>
          <p:nvPicPr>
            <p:cNvPr id="171" name="object 1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1772" y="5053584"/>
              <a:ext cx="1015746" cy="677417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1772" y="5419344"/>
              <a:ext cx="1015746" cy="677418"/>
            </a:xfrm>
            <a:prstGeom prst="rect">
              <a:avLst/>
            </a:prstGeom>
          </p:spPr>
        </p:pic>
      </p:grpSp>
      <p:sp>
        <p:nvSpPr>
          <p:cNvPr id="173" name="object 173"/>
          <p:cNvSpPr txBox="1"/>
          <p:nvPr/>
        </p:nvSpPr>
        <p:spPr>
          <a:xfrm>
            <a:off x="639267" y="5149977"/>
            <a:ext cx="6381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文化 要求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56844" y="2101595"/>
            <a:ext cx="601980" cy="497205"/>
          </a:xfrm>
          <a:custGeom>
            <a:avLst/>
            <a:gdLst/>
            <a:ahLst/>
            <a:cxnLst/>
            <a:rect l="l" t="t" r="r" b="b"/>
            <a:pathLst>
              <a:path w="601980" h="497205">
                <a:moveTo>
                  <a:pt x="161721" y="265049"/>
                </a:moveTo>
                <a:lnTo>
                  <a:pt x="157378" y="265556"/>
                </a:lnTo>
                <a:lnTo>
                  <a:pt x="152895" y="265811"/>
                </a:lnTo>
                <a:lnTo>
                  <a:pt x="148844" y="268096"/>
                </a:lnTo>
                <a:lnTo>
                  <a:pt x="146304" y="271652"/>
                </a:lnTo>
                <a:lnTo>
                  <a:pt x="3594" y="473709"/>
                </a:lnTo>
                <a:lnTo>
                  <a:pt x="444" y="478281"/>
                </a:lnTo>
                <a:lnTo>
                  <a:pt x="0" y="484124"/>
                </a:lnTo>
                <a:lnTo>
                  <a:pt x="2540" y="489076"/>
                </a:lnTo>
                <a:lnTo>
                  <a:pt x="5245" y="493902"/>
                </a:lnTo>
                <a:lnTo>
                  <a:pt x="10337" y="496824"/>
                </a:lnTo>
                <a:lnTo>
                  <a:pt x="595236" y="496824"/>
                </a:lnTo>
                <a:lnTo>
                  <a:pt x="601980" y="490346"/>
                </a:lnTo>
                <a:lnTo>
                  <a:pt x="601980" y="478663"/>
                </a:lnTo>
                <a:lnTo>
                  <a:pt x="600786" y="475488"/>
                </a:lnTo>
                <a:lnTo>
                  <a:pt x="598690" y="472948"/>
                </a:lnTo>
                <a:lnTo>
                  <a:pt x="594704" y="467359"/>
                </a:lnTo>
                <a:lnTo>
                  <a:pt x="44475" y="467359"/>
                </a:lnTo>
                <a:lnTo>
                  <a:pt x="160680" y="302894"/>
                </a:lnTo>
                <a:lnTo>
                  <a:pt x="202858" y="302894"/>
                </a:lnTo>
                <a:lnTo>
                  <a:pt x="169214" y="269620"/>
                </a:lnTo>
                <a:lnTo>
                  <a:pt x="166065" y="266700"/>
                </a:lnTo>
                <a:lnTo>
                  <a:pt x="161721" y="265049"/>
                </a:lnTo>
                <a:close/>
              </a:path>
              <a:path w="601980" h="497205">
                <a:moveTo>
                  <a:pt x="399385" y="193548"/>
                </a:moveTo>
                <a:lnTo>
                  <a:pt x="362839" y="193548"/>
                </a:lnTo>
                <a:lnTo>
                  <a:pt x="558101" y="467359"/>
                </a:lnTo>
                <a:lnTo>
                  <a:pt x="594704" y="467359"/>
                </a:lnTo>
                <a:lnTo>
                  <a:pt x="399385" y="193548"/>
                </a:lnTo>
                <a:close/>
              </a:path>
              <a:path w="601980" h="497205">
                <a:moveTo>
                  <a:pt x="202858" y="302894"/>
                </a:moveTo>
                <a:lnTo>
                  <a:pt x="160680" y="302894"/>
                </a:lnTo>
                <a:lnTo>
                  <a:pt x="195719" y="337438"/>
                </a:lnTo>
                <a:lnTo>
                  <a:pt x="198412" y="340232"/>
                </a:lnTo>
                <a:lnTo>
                  <a:pt x="202311" y="341629"/>
                </a:lnTo>
                <a:lnTo>
                  <a:pt x="210248" y="341629"/>
                </a:lnTo>
                <a:lnTo>
                  <a:pt x="213982" y="340232"/>
                </a:lnTo>
                <a:lnTo>
                  <a:pt x="248522" y="306196"/>
                </a:lnTo>
                <a:lnTo>
                  <a:pt x="206197" y="306196"/>
                </a:lnTo>
                <a:lnTo>
                  <a:pt x="202858" y="302894"/>
                </a:lnTo>
                <a:close/>
              </a:path>
              <a:path w="601980" h="497205">
                <a:moveTo>
                  <a:pt x="373164" y="0"/>
                </a:moveTo>
                <a:lnTo>
                  <a:pt x="197967" y="0"/>
                </a:lnTo>
                <a:lnTo>
                  <a:pt x="191223" y="6476"/>
                </a:lnTo>
                <a:lnTo>
                  <a:pt x="191223" y="116586"/>
                </a:lnTo>
                <a:lnTo>
                  <a:pt x="197967" y="123189"/>
                </a:lnTo>
                <a:lnTo>
                  <a:pt x="349961" y="123189"/>
                </a:lnTo>
                <a:lnTo>
                  <a:pt x="349961" y="164718"/>
                </a:lnTo>
                <a:lnTo>
                  <a:pt x="206197" y="306196"/>
                </a:lnTo>
                <a:lnTo>
                  <a:pt x="248522" y="306196"/>
                </a:lnTo>
                <a:lnTo>
                  <a:pt x="362839" y="193548"/>
                </a:lnTo>
                <a:lnTo>
                  <a:pt x="399385" y="193548"/>
                </a:lnTo>
                <a:lnTo>
                  <a:pt x="379907" y="166242"/>
                </a:lnTo>
                <a:lnTo>
                  <a:pt x="379907" y="93725"/>
                </a:lnTo>
                <a:lnTo>
                  <a:pt x="221170" y="93725"/>
                </a:lnTo>
                <a:lnTo>
                  <a:pt x="221170" y="29463"/>
                </a:lnTo>
                <a:lnTo>
                  <a:pt x="379907" y="29463"/>
                </a:lnTo>
                <a:lnTo>
                  <a:pt x="379907" y="6476"/>
                </a:lnTo>
                <a:lnTo>
                  <a:pt x="373164" y="0"/>
                </a:lnTo>
                <a:close/>
              </a:path>
              <a:path w="601980" h="497205">
                <a:moveTo>
                  <a:pt x="379907" y="29463"/>
                </a:moveTo>
                <a:lnTo>
                  <a:pt x="349961" y="29463"/>
                </a:lnTo>
                <a:lnTo>
                  <a:pt x="349961" y="93725"/>
                </a:lnTo>
                <a:lnTo>
                  <a:pt x="379907" y="93725"/>
                </a:lnTo>
                <a:lnTo>
                  <a:pt x="379907" y="29463"/>
                </a:lnTo>
                <a:close/>
              </a:path>
            </a:pathLst>
          </a:custGeom>
          <a:solidFill>
            <a:srgbClr val="BDD1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56844" y="4452620"/>
            <a:ext cx="601980" cy="576580"/>
          </a:xfrm>
          <a:custGeom>
            <a:avLst/>
            <a:gdLst/>
            <a:ahLst/>
            <a:cxnLst/>
            <a:rect l="l" t="t" r="r" b="b"/>
            <a:pathLst>
              <a:path w="601980" h="576579">
                <a:moveTo>
                  <a:pt x="75285" y="471169"/>
                </a:moveTo>
                <a:lnTo>
                  <a:pt x="72178" y="473709"/>
                </a:lnTo>
                <a:lnTo>
                  <a:pt x="63222" y="478789"/>
                </a:lnTo>
                <a:lnTo>
                  <a:pt x="48962" y="485139"/>
                </a:lnTo>
                <a:lnTo>
                  <a:pt x="29946" y="492759"/>
                </a:lnTo>
                <a:lnTo>
                  <a:pt x="12135" y="504189"/>
                </a:lnTo>
                <a:lnTo>
                  <a:pt x="3462" y="521969"/>
                </a:lnTo>
                <a:lnTo>
                  <a:pt x="544" y="546099"/>
                </a:lnTo>
                <a:lnTo>
                  <a:pt x="0" y="576579"/>
                </a:lnTo>
                <a:lnTo>
                  <a:pt x="601980" y="576579"/>
                </a:lnTo>
                <a:lnTo>
                  <a:pt x="601763" y="548639"/>
                </a:lnTo>
                <a:lnTo>
                  <a:pt x="100126" y="548639"/>
                </a:lnTo>
                <a:lnTo>
                  <a:pt x="97167" y="539749"/>
                </a:lnTo>
                <a:lnTo>
                  <a:pt x="75285" y="471169"/>
                </a:lnTo>
                <a:close/>
              </a:path>
              <a:path w="601980" h="576579">
                <a:moveTo>
                  <a:pt x="116357" y="488949"/>
                </a:moveTo>
                <a:lnTo>
                  <a:pt x="115798" y="488949"/>
                </a:lnTo>
                <a:lnTo>
                  <a:pt x="109953" y="490219"/>
                </a:lnTo>
                <a:lnTo>
                  <a:pt x="102850" y="494029"/>
                </a:lnTo>
                <a:lnTo>
                  <a:pt x="100739" y="504189"/>
                </a:lnTo>
                <a:lnTo>
                  <a:pt x="109867" y="521969"/>
                </a:lnTo>
                <a:lnTo>
                  <a:pt x="100126" y="548639"/>
                </a:lnTo>
                <a:lnTo>
                  <a:pt x="132016" y="548639"/>
                </a:lnTo>
                <a:lnTo>
                  <a:pt x="122288" y="521969"/>
                </a:lnTo>
                <a:lnTo>
                  <a:pt x="131414" y="504189"/>
                </a:lnTo>
                <a:lnTo>
                  <a:pt x="129300" y="494029"/>
                </a:lnTo>
                <a:lnTo>
                  <a:pt x="122197" y="490219"/>
                </a:lnTo>
                <a:lnTo>
                  <a:pt x="116357" y="488949"/>
                </a:lnTo>
                <a:close/>
              </a:path>
              <a:path w="601980" h="576579">
                <a:moveTo>
                  <a:pt x="156870" y="471169"/>
                </a:moveTo>
                <a:lnTo>
                  <a:pt x="132016" y="548639"/>
                </a:lnTo>
                <a:lnTo>
                  <a:pt x="470509" y="548639"/>
                </a:lnTo>
                <a:lnTo>
                  <a:pt x="468818" y="543559"/>
                </a:lnTo>
                <a:lnTo>
                  <a:pt x="282308" y="543559"/>
                </a:lnTo>
                <a:lnTo>
                  <a:pt x="263354" y="485139"/>
                </a:lnTo>
                <a:lnTo>
                  <a:pt x="183197" y="485139"/>
                </a:lnTo>
                <a:lnTo>
                  <a:pt x="163742" y="476249"/>
                </a:lnTo>
                <a:lnTo>
                  <a:pt x="158624" y="472439"/>
                </a:lnTo>
                <a:lnTo>
                  <a:pt x="156870" y="471169"/>
                </a:lnTo>
                <a:close/>
              </a:path>
              <a:path w="601980" h="576579">
                <a:moveTo>
                  <a:pt x="486651" y="488949"/>
                </a:moveTo>
                <a:lnTo>
                  <a:pt x="486181" y="488949"/>
                </a:lnTo>
                <a:lnTo>
                  <a:pt x="480329" y="490219"/>
                </a:lnTo>
                <a:lnTo>
                  <a:pt x="473205" y="494029"/>
                </a:lnTo>
                <a:lnTo>
                  <a:pt x="471086" y="504189"/>
                </a:lnTo>
                <a:lnTo>
                  <a:pt x="480250" y="521969"/>
                </a:lnTo>
                <a:lnTo>
                  <a:pt x="470509" y="548639"/>
                </a:lnTo>
                <a:lnTo>
                  <a:pt x="502412" y="548639"/>
                </a:lnTo>
                <a:lnTo>
                  <a:pt x="492582" y="521969"/>
                </a:lnTo>
                <a:lnTo>
                  <a:pt x="501758" y="504189"/>
                </a:lnTo>
                <a:lnTo>
                  <a:pt x="499660" y="494029"/>
                </a:lnTo>
                <a:lnTo>
                  <a:pt x="492541" y="490219"/>
                </a:lnTo>
                <a:lnTo>
                  <a:pt x="486651" y="488949"/>
                </a:lnTo>
                <a:close/>
              </a:path>
              <a:path w="601980" h="576579">
                <a:moveTo>
                  <a:pt x="527253" y="471169"/>
                </a:moveTo>
                <a:lnTo>
                  <a:pt x="505371" y="539749"/>
                </a:lnTo>
                <a:lnTo>
                  <a:pt x="502412" y="548639"/>
                </a:lnTo>
                <a:lnTo>
                  <a:pt x="601763" y="548639"/>
                </a:lnTo>
                <a:lnTo>
                  <a:pt x="590351" y="504189"/>
                </a:lnTo>
                <a:lnTo>
                  <a:pt x="553501" y="485139"/>
                </a:lnTo>
                <a:lnTo>
                  <a:pt x="539249" y="478789"/>
                </a:lnTo>
                <a:lnTo>
                  <a:pt x="530335" y="473709"/>
                </a:lnTo>
                <a:lnTo>
                  <a:pt x="527253" y="471169"/>
                </a:lnTo>
                <a:close/>
              </a:path>
              <a:path w="601980" h="576579">
                <a:moveTo>
                  <a:pt x="301497" y="472439"/>
                </a:moveTo>
                <a:lnTo>
                  <a:pt x="301040" y="472439"/>
                </a:lnTo>
                <a:lnTo>
                  <a:pt x="294042" y="473709"/>
                </a:lnTo>
                <a:lnTo>
                  <a:pt x="285553" y="478789"/>
                </a:lnTo>
                <a:lnTo>
                  <a:pt x="283045" y="490219"/>
                </a:lnTo>
                <a:lnTo>
                  <a:pt x="293992" y="511809"/>
                </a:lnTo>
                <a:lnTo>
                  <a:pt x="282308" y="543559"/>
                </a:lnTo>
                <a:lnTo>
                  <a:pt x="320128" y="543559"/>
                </a:lnTo>
                <a:lnTo>
                  <a:pt x="308546" y="511809"/>
                </a:lnTo>
                <a:lnTo>
                  <a:pt x="319468" y="490219"/>
                </a:lnTo>
                <a:lnTo>
                  <a:pt x="316985" y="478789"/>
                </a:lnTo>
                <a:lnTo>
                  <a:pt x="308521" y="473709"/>
                </a:lnTo>
                <a:lnTo>
                  <a:pt x="301497" y="472439"/>
                </a:lnTo>
                <a:close/>
              </a:path>
              <a:path w="601980" h="576579">
                <a:moveTo>
                  <a:pt x="349808" y="452119"/>
                </a:moveTo>
                <a:lnTo>
                  <a:pt x="323748" y="532129"/>
                </a:lnTo>
                <a:lnTo>
                  <a:pt x="320128" y="543559"/>
                </a:lnTo>
                <a:lnTo>
                  <a:pt x="468818" y="543559"/>
                </a:lnTo>
                <a:lnTo>
                  <a:pt x="467550" y="539749"/>
                </a:lnTo>
                <a:lnTo>
                  <a:pt x="450125" y="485139"/>
                </a:lnTo>
                <a:lnTo>
                  <a:pt x="419341" y="485139"/>
                </a:lnTo>
                <a:lnTo>
                  <a:pt x="415074" y="482599"/>
                </a:lnTo>
                <a:lnTo>
                  <a:pt x="410070" y="480059"/>
                </a:lnTo>
                <a:lnTo>
                  <a:pt x="403859" y="477519"/>
                </a:lnTo>
                <a:lnTo>
                  <a:pt x="381173" y="468629"/>
                </a:lnTo>
                <a:lnTo>
                  <a:pt x="364175" y="459739"/>
                </a:lnTo>
                <a:lnTo>
                  <a:pt x="353507" y="453389"/>
                </a:lnTo>
                <a:lnTo>
                  <a:pt x="349808" y="452119"/>
                </a:lnTo>
                <a:close/>
              </a:path>
              <a:path w="601980" h="576579">
                <a:moveTo>
                  <a:pt x="252641" y="452119"/>
                </a:moveTo>
                <a:lnTo>
                  <a:pt x="248956" y="453389"/>
                </a:lnTo>
                <a:lnTo>
                  <a:pt x="238318" y="459739"/>
                </a:lnTo>
                <a:lnTo>
                  <a:pt x="221351" y="468629"/>
                </a:lnTo>
                <a:lnTo>
                  <a:pt x="198678" y="477519"/>
                </a:lnTo>
                <a:lnTo>
                  <a:pt x="192468" y="480059"/>
                </a:lnTo>
                <a:lnTo>
                  <a:pt x="187375" y="482599"/>
                </a:lnTo>
                <a:lnTo>
                  <a:pt x="183197" y="485139"/>
                </a:lnTo>
                <a:lnTo>
                  <a:pt x="263354" y="485139"/>
                </a:lnTo>
                <a:lnTo>
                  <a:pt x="252641" y="452119"/>
                </a:lnTo>
                <a:close/>
              </a:path>
              <a:path w="601980" h="576579">
                <a:moveTo>
                  <a:pt x="445668" y="471169"/>
                </a:moveTo>
                <a:lnTo>
                  <a:pt x="443914" y="472439"/>
                </a:lnTo>
                <a:lnTo>
                  <a:pt x="438796" y="476249"/>
                </a:lnTo>
                <a:lnTo>
                  <a:pt x="419341" y="485139"/>
                </a:lnTo>
                <a:lnTo>
                  <a:pt x="450125" y="485139"/>
                </a:lnTo>
                <a:lnTo>
                  <a:pt x="445668" y="471169"/>
                </a:lnTo>
                <a:close/>
              </a:path>
              <a:path w="601980" h="576579">
                <a:moveTo>
                  <a:pt x="173846" y="391159"/>
                </a:moveTo>
                <a:lnTo>
                  <a:pt x="59115" y="391159"/>
                </a:lnTo>
                <a:lnTo>
                  <a:pt x="56343" y="393699"/>
                </a:lnTo>
                <a:lnTo>
                  <a:pt x="55448" y="400049"/>
                </a:lnTo>
                <a:lnTo>
                  <a:pt x="57543" y="411479"/>
                </a:lnTo>
                <a:lnTo>
                  <a:pt x="61442" y="424179"/>
                </a:lnTo>
                <a:lnTo>
                  <a:pt x="64960" y="427989"/>
                </a:lnTo>
                <a:lnTo>
                  <a:pt x="67754" y="429259"/>
                </a:lnTo>
                <a:lnTo>
                  <a:pt x="71434" y="440689"/>
                </a:lnTo>
                <a:lnTo>
                  <a:pt x="78733" y="453389"/>
                </a:lnTo>
                <a:lnTo>
                  <a:pt x="89442" y="464819"/>
                </a:lnTo>
                <a:lnTo>
                  <a:pt x="103352" y="472439"/>
                </a:lnTo>
                <a:lnTo>
                  <a:pt x="109760" y="473709"/>
                </a:lnTo>
                <a:lnTo>
                  <a:pt x="122994" y="473709"/>
                </a:lnTo>
                <a:lnTo>
                  <a:pt x="161509" y="440689"/>
                </a:lnTo>
                <a:lnTo>
                  <a:pt x="165303" y="429259"/>
                </a:lnTo>
                <a:lnTo>
                  <a:pt x="167995" y="427989"/>
                </a:lnTo>
                <a:lnTo>
                  <a:pt x="171602" y="424179"/>
                </a:lnTo>
                <a:lnTo>
                  <a:pt x="175412" y="411479"/>
                </a:lnTo>
                <a:lnTo>
                  <a:pt x="177509" y="400049"/>
                </a:lnTo>
                <a:lnTo>
                  <a:pt x="176617" y="393699"/>
                </a:lnTo>
                <a:lnTo>
                  <a:pt x="173846" y="391159"/>
                </a:lnTo>
                <a:close/>
              </a:path>
              <a:path w="601980" h="576579">
                <a:moveTo>
                  <a:pt x="543712" y="391159"/>
                </a:moveTo>
                <a:lnTo>
                  <a:pt x="428910" y="391159"/>
                </a:lnTo>
                <a:lnTo>
                  <a:pt x="426154" y="393699"/>
                </a:lnTo>
                <a:lnTo>
                  <a:pt x="425313" y="400049"/>
                </a:lnTo>
                <a:lnTo>
                  <a:pt x="427481" y="411479"/>
                </a:lnTo>
                <a:lnTo>
                  <a:pt x="431279" y="424179"/>
                </a:lnTo>
                <a:lnTo>
                  <a:pt x="434898" y="427989"/>
                </a:lnTo>
                <a:lnTo>
                  <a:pt x="437578" y="429259"/>
                </a:lnTo>
                <a:lnTo>
                  <a:pt x="441315" y="440689"/>
                </a:lnTo>
                <a:lnTo>
                  <a:pt x="448635" y="453389"/>
                </a:lnTo>
                <a:lnTo>
                  <a:pt x="459329" y="464819"/>
                </a:lnTo>
                <a:lnTo>
                  <a:pt x="473189" y="472439"/>
                </a:lnTo>
                <a:lnTo>
                  <a:pt x="479646" y="473709"/>
                </a:lnTo>
                <a:lnTo>
                  <a:pt x="492913" y="473709"/>
                </a:lnTo>
                <a:lnTo>
                  <a:pt x="531324" y="440689"/>
                </a:lnTo>
                <a:lnTo>
                  <a:pt x="535114" y="429259"/>
                </a:lnTo>
                <a:lnTo>
                  <a:pt x="537806" y="427989"/>
                </a:lnTo>
                <a:lnTo>
                  <a:pt x="541426" y="424179"/>
                </a:lnTo>
                <a:lnTo>
                  <a:pt x="545223" y="411479"/>
                </a:lnTo>
                <a:lnTo>
                  <a:pt x="547360" y="400049"/>
                </a:lnTo>
                <a:lnTo>
                  <a:pt x="546474" y="393699"/>
                </a:lnTo>
                <a:lnTo>
                  <a:pt x="543712" y="391159"/>
                </a:lnTo>
                <a:close/>
              </a:path>
              <a:path w="601980" h="576579">
                <a:moveTo>
                  <a:pt x="359435" y="400049"/>
                </a:moveTo>
                <a:lnTo>
                  <a:pt x="243331" y="400049"/>
                </a:lnTo>
                <a:lnTo>
                  <a:pt x="247779" y="415289"/>
                </a:lnTo>
                <a:lnTo>
                  <a:pt x="256503" y="430529"/>
                </a:lnTo>
                <a:lnTo>
                  <a:pt x="269258" y="443229"/>
                </a:lnTo>
                <a:lnTo>
                  <a:pt x="285800" y="452119"/>
                </a:lnTo>
                <a:lnTo>
                  <a:pt x="301383" y="454659"/>
                </a:lnTo>
                <a:lnTo>
                  <a:pt x="316966" y="452119"/>
                </a:lnTo>
                <a:lnTo>
                  <a:pt x="333353" y="443229"/>
                </a:lnTo>
                <a:lnTo>
                  <a:pt x="346125" y="429259"/>
                </a:lnTo>
                <a:lnTo>
                  <a:pt x="354935" y="415289"/>
                </a:lnTo>
                <a:lnTo>
                  <a:pt x="359435" y="400049"/>
                </a:lnTo>
                <a:close/>
              </a:path>
              <a:path w="601980" h="576579">
                <a:moveTo>
                  <a:pt x="307758" y="264159"/>
                </a:moveTo>
                <a:lnTo>
                  <a:pt x="292112" y="264159"/>
                </a:lnTo>
                <a:lnTo>
                  <a:pt x="287388" y="265429"/>
                </a:lnTo>
                <a:lnTo>
                  <a:pt x="256590" y="283209"/>
                </a:lnTo>
                <a:lnTo>
                  <a:pt x="251866" y="287019"/>
                </a:lnTo>
                <a:lnTo>
                  <a:pt x="233532" y="323849"/>
                </a:lnTo>
                <a:lnTo>
                  <a:pt x="233227" y="331469"/>
                </a:lnTo>
                <a:lnTo>
                  <a:pt x="233758" y="337819"/>
                </a:lnTo>
                <a:lnTo>
                  <a:pt x="234988" y="345439"/>
                </a:lnTo>
                <a:lnTo>
                  <a:pt x="235458" y="349249"/>
                </a:lnTo>
                <a:lnTo>
                  <a:pt x="236283" y="351789"/>
                </a:lnTo>
                <a:lnTo>
                  <a:pt x="237401" y="354329"/>
                </a:lnTo>
                <a:lnTo>
                  <a:pt x="233131" y="355599"/>
                </a:lnTo>
                <a:lnTo>
                  <a:pt x="229820" y="359409"/>
                </a:lnTo>
                <a:lnTo>
                  <a:pt x="228769" y="365759"/>
                </a:lnTo>
                <a:lnTo>
                  <a:pt x="231279" y="379729"/>
                </a:lnTo>
                <a:lnTo>
                  <a:pt x="235826" y="394969"/>
                </a:lnTo>
                <a:lnTo>
                  <a:pt x="240182" y="400049"/>
                </a:lnTo>
                <a:lnTo>
                  <a:pt x="362686" y="400049"/>
                </a:lnTo>
                <a:lnTo>
                  <a:pt x="367042" y="394969"/>
                </a:lnTo>
                <a:lnTo>
                  <a:pt x="371589" y="379729"/>
                </a:lnTo>
                <a:lnTo>
                  <a:pt x="374098" y="365759"/>
                </a:lnTo>
                <a:lnTo>
                  <a:pt x="373054" y="358139"/>
                </a:lnTo>
                <a:lnTo>
                  <a:pt x="369769" y="355599"/>
                </a:lnTo>
                <a:lnTo>
                  <a:pt x="365556" y="354329"/>
                </a:lnTo>
                <a:lnTo>
                  <a:pt x="366674" y="351789"/>
                </a:lnTo>
                <a:lnTo>
                  <a:pt x="367411" y="349249"/>
                </a:lnTo>
                <a:lnTo>
                  <a:pt x="367969" y="345439"/>
                </a:lnTo>
                <a:lnTo>
                  <a:pt x="369109" y="312419"/>
                </a:lnTo>
                <a:lnTo>
                  <a:pt x="362218" y="294639"/>
                </a:lnTo>
                <a:lnTo>
                  <a:pt x="353519" y="288289"/>
                </a:lnTo>
                <a:lnTo>
                  <a:pt x="349237" y="287019"/>
                </a:lnTo>
                <a:lnTo>
                  <a:pt x="344500" y="278129"/>
                </a:lnTo>
                <a:lnTo>
                  <a:pt x="332168" y="271779"/>
                </a:lnTo>
                <a:lnTo>
                  <a:pt x="325295" y="267969"/>
                </a:lnTo>
                <a:lnTo>
                  <a:pt x="317169" y="265429"/>
                </a:lnTo>
                <a:lnTo>
                  <a:pt x="307758" y="264159"/>
                </a:lnTo>
                <a:close/>
              </a:path>
              <a:path w="601980" h="576579">
                <a:moveTo>
                  <a:pt x="121806" y="314959"/>
                </a:moveTo>
                <a:lnTo>
                  <a:pt x="104660" y="314959"/>
                </a:lnTo>
                <a:lnTo>
                  <a:pt x="100939" y="316229"/>
                </a:lnTo>
                <a:lnTo>
                  <a:pt x="96304" y="318769"/>
                </a:lnTo>
                <a:lnTo>
                  <a:pt x="91948" y="320039"/>
                </a:lnTo>
                <a:lnTo>
                  <a:pt x="62760" y="351789"/>
                </a:lnTo>
                <a:lnTo>
                  <a:pt x="58293" y="367029"/>
                </a:lnTo>
                <a:lnTo>
                  <a:pt x="58851" y="374649"/>
                </a:lnTo>
                <a:lnTo>
                  <a:pt x="60515" y="383539"/>
                </a:lnTo>
                <a:lnTo>
                  <a:pt x="61633" y="388619"/>
                </a:lnTo>
                <a:lnTo>
                  <a:pt x="62649" y="391159"/>
                </a:lnTo>
                <a:lnTo>
                  <a:pt x="170306" y="391159"/>
                </a:lnTo>
                <a:lnTo>
                  <a:pt x="171234" y="387349"/>
                </a:lnTo>
                <a:lnTo>
                  <a:pt x="171983" y="386079"/>
                </a:lnTo>
                <a:lnTo>
                  <a:pt x="172440" y="383539"/>
                </a:lnTo>
                <a:lnTo>
                  <a:pt x="173366" y="355599"/>
                </a:lnTo>
                <a:lnTo>
                  <a:pt x="167539" y="340359"/>
                </a:lnTo>
                <a:lnTo>
                  <a:pt x="160201" y="335279"/>
                </a:lnTo>
                <a:lnTo>
                  <a:pt x="156590" y="334009"/>
                </a:lnTo>
                <a:lnTo>
                  <a:pt x="152692" y="326389"/>
                </a:lnTo>
                <a:lnTo>
                  <a:pt x="142303" y="320039"/>
                </a:lnTo>
                <a:lnTo>
                  <a:pt x="136558" y="317499"/>
                </a:lnTo>
                <a:lnTo>
                  <a:pt x="129738" y="316229"/>
                </a:lnTo>
                <a:lnTo>
                  <a:pt x="121806" y="314959"/>
                </a:lnTo>
                <a:close/>
              </a:path>
              <a:path w="601980" h="576579">
                <a:moveTo>
                  <a:pt x="491630" y="314959"/>
                </a:moveTo>
                <a:lnTo>
                  <a:pt x="474662" y="314959"/>
                </a:lnTo>
                <a:lnTo>
                  <a:pt x="470954" y="316229"/>
                </a:lnTo>
                <a:lnTo>
                  <a:pt x="466229" y="317499"/>
                </a:lnTo>
                <a:lnTo>
                  <a:pt x="435983" y="345439"/>
                </a:lnTo>
                <a:lnTo>
                  <a:pt x="428218" y="367029"/>
                </a:lnTo>
                <a:lnTo>
                  <a:pt x="428675" y="374649"/>
                </a:lnTo>
                <a:lnTo>
                  <a:pt x="430441" y="383539"/>
                </a:lnTo>
                <a:lnTo>
                  <a:pt x="430911" y="386079"/>
                </a:lnTo>
                <a:lnTo>
                  <a:pt x="431558" y="387349"/>
                </a:lnTo>
                <a:lnTo>
                  <a:pt x="432485" y="391159"/>
                </a:lnTo>
                <a:lnTo>
                  <a:pt x="540219" y="391159"/>
                </a:lnTo>
                <a:lnTo>
                  <a:pt x="541058" y="387349"/>
                </a:lnTo>
                <a:lnTo>
                  <a:pt x="541794" y="386079"/>
                </a:lnTo>
                <a:lnTo>
                  <a:pt x="542251" y="383539"/>
                </a:lnTo>
                <a:lnTo>
                  <a:pt x="543196" y="355599"/>
                </a:lnTo>
                <a:lnTo>
                  <a:pt x="537400" y="340359"/>
                </a:lnTo>
                <a:lnTo>
                  <a:pt x="530089" y="335279"/>
                </a:lnTo>
                <a:lnTo>
                  <a:pt x="526491" y="334009"/>
                </a:lnTo>
                <a:lnTo>
                  <a:pt x="522503" y="326389"/>
                </a:lnTo>
                <a:lnTo>
                  <a:pt x="512127" y="320039"/>
                </a:lnTo>
                <a:lnTo>
                  <a:pt x="506382" y="317499"/>
                </a:lnTo>
                <a:lnTo>
                  <a:pt x="499562" y="316229"/>
                </a:lnTo>
                <a:lnTo>
                  <a:pt x="491630" y="314959"/>
                </a:lnTo>
                <a:close/>
              </a:path>
              <a:path w="601980" h="576579">
                <a:moveTo>
                  <a:pt x="301497" y="0"/>
                </a:moveTo>
                <a:lnTo>
                  <a:pt x="256264" y="5079"/>
                </a:lnTo>
                <a:lnTo>
                  <a:pt x="215566" y="22859"/>
                </a:lnTo>
                <a:lnTo>
                  <a:pt x="181048" y="48259"/>
                </a:lnTo>
                <a:lnTo>
                  <a:pt x="154354" y="82549"/>
                </a:lnTo>
                <a:lnTo>
                  <a:pt x="137132" y="123189"/>
                </a:lnTo>
                <a:lnTo>
                  <a:pt x="131025" y="167639"/>
                </a:lnTo>
                <a:lnTo>
                  <a:pt x="136819" y="210819"/>
                </a:lnTo>
                <a:lnTo>
                  <a:pt x="153181" y="250189"/>
                </a:lnTo>
                <a:lnTo>
                  <a:pt x="178581" y="283209"/>
                </a:lnTo>
                <a:lnTo>
                  <a:pt x="211493" y="309879"/>
                </a:lnTo>
                <a:lnTo>
                  <a:pt x="214886" y="299719"/>
                </a:lnTo>
                <a:lnTo>
                  <a:pt x="219622" y="289559"/>
                </a:lnTo>
                <a:lnTo>
                  <a:pt x="225646" y="280669"/>
                </a:lnTo>
                <a:lnTo>
                  <a:pt x="232905" y="271779"/>
                </a:lnTo>
                <a:lnTo>
                  <a:pt x="220313" y="262889"/>
                </a:lnTo>
                <a:lnTo>
                  <a:pt x="208940" y="252729"/>
                </a:lnTo>
                <a:lnTo>
                  <a:pt x="198958" y="241299"/>
                </a:lnTo>
                <a:lnTo>
                  <a:pt x="190538" y="227329"/>
                </a:lnTo>
                <a:lnTo>
                  <a:pt x="459395" y="227329"/>
                </a:lnTo>
                <a:lnTo>
                  <a:pt x="466320" y="210819"/>
                </a:lnTo>
                <a:lnTo>
                  <a:pt x="467317" y="203199"/>
                </a:lnTo>
                <a:lnTo>
                  <a:pt x="244030" y="203199"/>
                </a:lnTo>
                <a:lnTo>
                  <a:pt x="243825" y="201929"/>
                </a:lnTo>
                <a:lnTo>
                  <a:pt x="179603" y="201929"/>
                </a:lnTo>
                <a:lnTo>
                  <a:pt x="177382" y="194309"/>
                </a:lnTo>
                <a:lnTo>
                  <a:pt x="175753" y="185419"/>
                </a:lnTo>
                <a:lnTo>
                  <a:pt x="174751" y="176529"/>
                </a:lnTo>
                <a:lnTo>
                  <a:pt x="174409" y="167639"/>
                </a:lnTo>
                <a:lnTo>
                  <a:pt x="174751" y="157479"/>
                </a:lnTo>
                <a:lnTo>
                  <a:pt x="175753" y="148589"/>
                </a:lnTo>
                <a:lnTo>
                  <a:pt x="177382" y="139699"/>
                </a:lnTo>
                <a:lnTo>
                  <a:pt x="179603" y="132079"/>
                </a:lnTo>
                <a:lnTo>
                  <a:pt x="467095" y="132079"/>
                </a:lnTo>
                <a:lnTo>
                  <a:pt x="465876" y="123189"/>
                </a:lnTo>
                <a:lnTo>
                  <a:pt x="458892" y="106679"/>
                </a:lnTo>
                <a:lnTo>
                  <a:pt x="190360" y="106679"/>
                </a:lnTo>
                <a:lnTo>
                  <a:pt x="201986" y="90169"/>
                </a:lnTo>
                <a:lnTo>
                  <a:pt x="216211" y="74929"/>
                </a:lnTo>
                <a:lnTo>
                  <a:pt x="232712" y="62229"/>
                </a:lnTo>
                <a:lnTo>
                  <a:pt x="251167" y="52069"/>
                </a:lnTo>
                <a:lnTo>
                  <a:pt x="284455" y="52069"/>
                </a:lnTo>
                <a:lnTo>
                  <a:pt x="288797" y="46989"/>
                </a:lnTo>
                <a:lnTo>
                  <a:pt x="420294" y="46989"/>
                </a:lnTo>
                <a:lnTo>
                  <a:pt x="387514" y="22859"/>
                </a:lnTo>
                <a:lnTo>
                  <a:pt x="346797" y="5079"/>
                </a:lnTo>
                <a:lnTo>
                  <a:pt x="301497" y="0"/>
                </a:lnTo>
                <a:close/>
              </a:path>
              <a:path w="601980" h="576579">
                <a:moveTo>
                  <a:pt x="459395" y="227329"/>
                </a:moveTo>
                <a:lnTo>
                  <a:pt x="412457" y="227329"/>
                </a:lnTo>
                <a:lnTo>
                  <a:pt x="404328" y="240029"/>
                </a:lnTo>
                <a:lnTo>
                  <a:pt x="394744" y="251459"/>
                </a:lnTo>
                <a:lnTo>
                  <a:pt x="383822" y="261619"/>
                </a:lnTo>
                <a:lnTo>
                  <a:pt x="371678" y="271779"/>
                </a:lnTo>
                <a:lnTo>
                  <a:pt x="375018" y="273049"/>
                </a:lnTo>
                <a:lnTo>
                  <a:pt x="378256" y="276859"/>
                </a:lnTo>
                <a:lnTo>
                  <a:pt x="381228" y="280669"/>
                </a:lnTo>
                <a:lnTo>
                  <a:pt x="385362" y="285749"/>
                </a:lnTo>
                <a:lnTo>
                  <a:pt x="388732" y="293369"/>
                </a:lnTo>
                <a:lnTo>
                  <a:pt x="391338" y="299719"/>
                </a:lnTo>
                <a:lnTo>
                  <a:pt x="393179" y="308609"/>
                </a:lnTo>
                <a:lnTo>
                  <a:pt x="425475" y="281939"/>
                </a:lnTo>
                <a:lnTo>
                  <a:pt x="450338" y="248919"/>
                </a:lnTo>
                <a:lnTo>
                  <a:pt x="459395" y="227329"/>
                </a:lnTo>
                <a:close/>
              </a:path>
              <a:path w="601980" h="576579">
                <a:moveTo>
                  <a:pt x="250977" y="227329"/>
                </a:moveTo>
                <a:lnTo>
                  <a:pt x="224002" y="227329"/>
                </a:lnTo>
                <a:lnTo>
                  <a:pt x="227559" y="237489"/>
                </a:lnTo>
                <a:lnTo>
                  <a:pt x="231505" y="247649"/>
                </a:lnTo>
                <a:lnTo>
                  <a:pt x="235779" y="256539"/>
                </a:lnTo>
                <a:lnTo>
                  <a:pt x="240322" y="265429"/>
                </a:lnTo>
                <a:lnTo>
                  <a:pt x="244678" y="261619"/>
                </a:lnTo>
                <a:lnTo>
                  <a:pt x="249313" y="257809"/>
                </a:lnTo>
                <a:lnTo>
                  <a:pt x="254317" y="253999"/>
                </a:lnTo>
                <a:lnTo>
                  <a:pt x="258953" y="251459"/>
                </a:lnTo>
                <a:lnTo>
                  <a:pt x="261365" y="250189"/>
                </a:lnTo>
                <a:lnTo>
                  <a:pt x="257467" y="243839"/>
                </a:lnTo>
                <a:lnTo>
                  <a:pt x="254038" y="236219"/>
                </a:lnTo>
                <a:lnTo>
                  <a:pt x="250977" y="227329"/>
                </a:lnTo>
                <a:close/>
              </a:path>
              <a:path w="601980" h="576579">
                <a:moveTo>
                  <a:pt x="378993" y="227329"/>
                </a:moveTo>
                <a:lnTo>
                  <a:pt x="352209" y="227329"/>
                </a:lnTo>
                <a:lnTo>
                  <a:pt x="349338" y="236219"/>
                </a:lnTo>
                <a:lnTo>
                  <a:pt x="345909" y="242569"/>
                </a:lnTo>
                <a:lnTo>
                  <a:pt x="342290" y="248919"/>
                </a:lnTo>
                <a:lnTo>
                  <a:pt x="343027" y="250189"/>
                </a:lnTo>
                <a:lnTo>
                  <a:pt x="344424" y="250189"/>
                </a:lnTo>
                <a:lnTo>
                  <a:pt x="352577" y="255269"/>
                </a:lnTo>
                <a:lnTo>
                  <a:pt x="358609" y="260349"/>
                </a:lnTo>
                <a:lnTo>
                  <a:pt x="362775" y="265429"/>
                </a:lnTo>
                <a:lnTo>
                  <a:pt x="367316" y="256539"/>
                </a:lnTo>
                <a:lnTo>
                  <a:pt x="371579" y="247649"/>
                </a:lnTo>
                <a:lnTo>
                  <a:pt x="375494" y="237489"/>
                </a:lnTo>
                <a:lnTo>
                  <a:pt x="378993" y="227329"/>
                </a:lnTo>
                <a:close/>
              </a:path>
              <a:path w="601980" h="576579">
                <a:moveTo>
                  <a:pt x="314197" y="227329"/>
                </a:moveTo>
                <a:lnTo>
                  <a:pt x="288797" y="227329"/>
                </a:lnTo>
                <a:lnTo>
                  <a:pt x="288797" y="241299"/>
                </a:lnTo>
                <a:lnTo>
                  <a:pt x="291020" y="240029"/>
                </a:lnTo>
                <a:lnTo>
                  <a:pt x="314197" y="240029"/>
                </a:lnTo>
                <a:lnTo>
                  <a:pt x="314197" y="227329"/>
                </a:lnTo>
                <a:close/>
              </a:path>
              <a:path w="601980" h="576579">
                <a:moveTo>
                  <a:pt x="314197" y="240029"/>
                </a:moveTo>
                <a:lnTo>
                  <a:pt x="310680" y="240029"/>
                </a:lnTo>
                <a:lnTo>
                  <a:pt x="314197" y="241299"/>
                </a:lnTo>
                <a:lnTo>
                  <a:pt x="314197" y="240029"/>
                </a:lnTo>
                <a:close/>
              </a:path>
              <a:path w="601980" h="576579">
                <a:moveTo>
                  <a:pt x="314197" y="132079"/>
                </a:moveTo>
                <a:lnTo>
                  <a:pt x="288797" y="132079"/>
                </a:lnTo>
                <a:lnTo>
                  <a:pt x="288797" y="203199"/>
                </a:lnTo>
                <a:lnTo>
                  <a:pt x="467317" y="203199"/>
                </a:lnTo>
                <a:lnTo>
                  <a:pt x="467483" y="201929"/>
                </a:lnTo>
                <a:lnTo>
                  <a:pt x="314197" y="201929"/>
                </a:lnTo>
                <a:lnTo>
                  <a:pt x="314197" y="132079"/>
                </a:lnTo>
                <a:close/>
              </a:path>
              <a:path w="601980" h="576579">
                <a:moveTo>
                  <a:pt x="243941" y="132079"/>
                </a:moveTo>
                <a:lnTo>
                  <a:pt x="217792" y="132079"/>
                </a:lnTo>
                <a:lnTo>
                  <a:pt x="216547" y="139699"/>
                </a:lnTo>
                <a:lnTo>
                  <a:pt x="215617" y="148589"/>
                </a:lnTo>
                <a:lnTo>
                  <a:pt x="215034" y="157479"/>
                </a:lnTo>
                <a:lnTo>
                  <a:pt x="214833" y="167639"/>
                </a:lnTo>
                <a:lnTo>
                  <a:pt x="215034" y="176529"/>
                </a:lnTo>
                <a:lnTo>
                  <a:pt x="215617" y="185419"/>
                </a:lnTo>
                <a:lnTo>
                  <a:pt x="216547" y="194309"/>
                </a:lnTo>
                <a:lnTo>
                  <a:pt x="217792" y="201929"/>
                </a:lnTo>
                <a:lnTo>
                  <a:pt x="243825" y="201929"/>
                </a:lnTo>
                <a:lnTo>
                  <a:pt x="242594" y="194309"/>
                </a:lnTo>
                <a:lnTo>
                  <a:pt x="241515" y="185419"/>
                </a:lnTo>
                <a:lnTo>
                  <a:pt x="240837" y="176529"/>
                </a:lnTo>
                <a:lnTo>
                  <a:pt x="240601" y="167639"/>
                </a:lnTo>
                <a:lnTo>
                  <a:pt x="240823" y="157479"/>
                </a:lnTo>
                <a:lnTo>
                  <a:pt x="241471" y="148589"/>
                </a:lnTo>
                <a:lnTo>
                  <a:pt x="242519" y="139699"/>
                </a:lnTo>
                <a:lnTo>
                  <a:pt x="243941" y="132079"/>
                </a:lnTo>
                <a:close/>
              </a:path>
              <a:path w="601980" h="576579">
                <a:moveTo>
                  <a:pt x="385025" y="132079"/>
                </a:moveTo>
                <a:lnTo>
                  <a:pt x="358978" y="132079"/>
                </a:lnTo>
                <a:lnTo>
                  <a:pt x="360414" y="139699"/>
                </a:lnTo>
                <a:lnTo>
                  <a:pt x="361492" y="148589"/>
                </a:lnTo>
                <a:lnTo>
                  <a:pt x="362171" y="157479"/>
                </a:lnTo>
                <a:lnTo>
                  <a:pt x="362407" y="167639"/>
                </a:lnTo>
                <a:lnTo>
                  <a:pt x="362185" y="176529"/>
                </a:lnTo>
                <a:lnTo>
                  <a:pt x="361537" y="185419"/>
                </a:lnTo>
                <a:lnTo>
                  <a:pt x="360489" y="194309"/>
                </a:lnTo>
                <a:lnTo>
                  <a:pt x="359067" y="201929"/>
                </a:lnTo>
                <a:lnTo>
                  <a:pt x="385025" y="201929"/>
                </a:lnTo>
                <a:lnTo>
                  <a:pt x="386270" y="194309"/>
                </a:lnTo>
                <a:lnTo>
                  <a:pt x="387200" y="185419"/>
                </a:lnTo>
                <a:lnTo>
                  <a:pt x="387783" y="176529"/>
                </a:lnTo>
                <a:lnTo>
                  <a:pt x="387984" y="167639"/>
                </a:lnTo>
                <a:lnTo>
                  <a:pt x="387783" y="157479"/>
                </a:lnTo>
                <a:lnTo>
                  <a:pt x="387200" y="148589"/>
                </a:lnTo>
                <a:lnTo>
                  <a:pt x="386270" y="139699"/>
                </a:lnTo>
                <a:lnTo>
                  <a:pt x="385025" y="132079"/>
                </a:lnTo>
                <a:close/>
              </a:path>
              <a:path w="601980" h="576579">
                <a:moveTo>
                  <a:pt x="467095" y="132079"/>
                </a:moveTo>
                <a:lnTo>
                  <a:pt x="423214" y="132079"/>
                </a:lnTo>
                <a:lnTo>
                  <a:pt x="425435" y="139699"/>
                </a:lnTo>
                <a:lnTo>
                  <a:pt x="427064" y="148589"/>
                </a:lnTo>
                <a:lnTo>
                  <a:pt x="428067" y="157479"/>
                </a:lnTo>
                <a:lnTo>
                  <a:pt x="428409" y="167639"/>
                </a:lnTo>
                <a:lnTo>
                  <a:pt x="428067" y="176529"/>
                </a:lnTo>
                <a:lnTo>
                  <a:pt x="427064" y="185419"/>
                </a:lnTo>
                <a:lnTo>
                  <a:pt x="425435" y="194309"/>
                </a:lnTo>
                <a:lnTo>
                  <a:pt x="423214" y="201929"/>
                </a:lnTo>
                <a:lnTo>
                  <a:pt x="467483" y="201929"/>
                </a:lnTo>
                <a:lnTo>
                  <a:pt x="471970" y="167639"/>
                </a:lnTo>
                <a:lnTo>
                  <a:pt x="467095" y="132079"/>
                </a:lnTo>
                <a:close/>
              </a:path>
              <a:path w="601980" h="576579">
                <a:moveTo>
                  <a:pt x="284455" y="52069"/>
                </a:moveTo>
                <a:lnTo>
                  <a:pt x="251167" y="52069"/>
                </a:lnTo>
                <a:lnTo>
                  <a:pt x="243491" y="63499"/>
                </a:lnTo>
                <a:lnTo>
                  <a:pt x="236216" y="76199"/>
                </a:lnTo>
                <a:lnTo>
                  <a:pt x="229604" y="91439"/>
                </a:lnTo>
                <a:lnTo>
                  <a:pt x="223913" y="106679"/>
                </a:lnTo>
                <a:lnTo>
                  <a:pt x="250799" y="106679"/>
                </a:lnTo>
                <a:lnTo>
                  <a:pt x="259212" y="87629"/>
                </a:lnTo>
                <a:lnTo>
                  <a:pt x="268893" y="71119"/>
                </a:lnTo>
                <a:lnTo>
                  <a:pt x="279028" y="58419"/>
                </a:lnTo>
                <a:lnTo>
                  <a:pt x="284455" y="52069"/>
                </a:lnTo>
                <a:close/>
              </a:path>
              <a:path w="601980" h="576579">
                <a:moveTo>
                  <a:pt x="420294" y="46989"/>
                </a:moveTo>
                <a:lnTo>
                  <a:pt x="288797" y="46989"/>
                </a:lnTo>
                <a:lnTo>
                  <a:pt x="288797" y="106679"/>
                </a:lnTo>
                <a:lnTo>
                  <a:pt x="314197" y="106679"/>
                </a:lnTo>
                <a:lnTo>
                  <a:pt x="314197" y="48259"/>
                </a:lnTo>
                <a:lnTo>
                  <a:pt x="422019" y="48259"/>
                </a:lnTo>
                <a:lnTo>
                  <a:pt x="420294" y="46989"/>
                </a:lnTo>
                <a:close/>
              </a:path>
              <a:path w="601980" h="576579">
                <a:moveTo>
                  <a:pt x="422019" y="48259"/>
                </a:moveTo>
                <a:lnTo>
                  <a:pt x="314197" y="48259"/>
                </a:lnTo>
                <a:lnTo>
                  <a:pt x="323927" y="58419"/>
                </a:lnTo>
                <a:lnTo>
                  <a:pt x="333979" y="71119"/>
                </a:lnTo>
                <a:lnTo>
                  <a:pt x="343596" y="87629"/>
                </a:lnTo>
                <a:lnTo>
                  <a:pt x="352018" y="106679"/>
                </a:lnTo>
                <a:lnTo>
                  <a:pt x="379094" y="106679"/>
                </a:lnTo>
                <a:lnTo>
                  <a:pt x="373397" y="91439"/>
                </a:lnTo>
                <a:lnTo>
                  <a:pt x="366782" y="76199"/>
                </a:lnTo>
                <a:lnTo>
                  <a:pt x="359510" y="63499"/>
                </a:lnTo>
                <a:lnTo>
                  <a:pt x="351840" y="52069"/>
                </a:lnTo>
                <a:lnTo>
                  <a:pt x="424982" y="52069"/>
                </a:lnTo>
                <a:lnTo>
                  <a:pt x="422019" y="48259"/>
                </a:lnTo>
                <a:close/>
              </a:path>
              <a:path w="601980" h="576579">
                <a:moveTo>
                  <a:pt x="424982" y="52069"/>
                </a:moveTo>
                <a:lnTo>
                  <a:pt x="351840" y="52069"/>
                </a:lnTo>
                <a:lnTo>
                  <a:pt x="370296" y="62229"/>
                </a:lnTo>
                <a:lnTo>
                  <a:pt x="386797" y="74929"/>
                </a:lnTo>
                <a:lnTo>
                  <a:pt x="401021" y="90169"/>
                </a:lnTo>
                <a:lnTo>
                  <a:pt x="412648" y="106679"/>
                </a:lnTo>
                <a:lnTo>
                  <a:pt x="458892" y="106679"/>
                </a:lnTo>
                <a:lnTo>
                  <a:pt x="448683" y="82549"/>
                </a:lnTo>
                <a:lnTo>
                  <a:pt x="424982" y="52069"/>
                </a:lnTo>
                <a:close/>
              </a:path>
            </a:pathLst>
          </a:custGeom>
          <a:solidFill>
            <a:srgbClr val="F9A11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17344" y="2993644"/>
          <a:ext cx="8235315" cy="272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785"/>
                <a:gridCol w="444500"/>
                <a:gridCol w="367664"/>
                <a:gridCol w="375285"/>
                <a:gridCol w="426720"/>
                <a:gridCol w="408939"/>
                <a:gridCol w="408939"/>
                <a:gridCol w="373379"/>
                <a:gridCol w="444500"/>
                <a:gridCol w="444500"/>
                <a:gridCol w="408939"/>
                <a:gridCol w="426720"/>
                <a:gridCol w="444500"/>
                <a:gridCol w="442595"/>
                <a:gridCol w="437515"/>
                <a:gridCol w="391159"/>
              </a:tblGrid>
              <a:tr h="1554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9380" marR="114300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深 化 协 同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75565" algn="just">
                        <a:lnSpc>
                          <a:spcPct val="95000"/>
                        </a:lnSpc>
                        <a:spcBef>
                          <a:spcPts val="46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影 响 力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79375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愿 景 领 导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0490" marR="105410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辅 导 发 展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5250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授 权 赋 能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6520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领 导 团 队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105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领 导 变 革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13030" algn="just">
                        <a:lnSpc>
                          <a:spcPct val="96000"/>
                        </a:lnSpc>
                        <a:spcBef>
                          <a:spcPts val="44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数 字 化 敏 锐 度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13030" algn="just">
                        <a:lnSpc>
                          <a:spcPct val="96000"/>
                        </a:lnSpc>
                        <a:spcBef>
                          <a:spcPts val="450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企 业 家 精 神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5250" algn="just">
                        <a:lnSpc>
                          <a:spcPct val="96000"/>
                        </a:lnSpc>
                        <a:spcBef>
                          <a:spcPts val="44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制 定 战 略 方 向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05410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商 业 直 觉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13030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敏 捷 决 策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11760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推 动 执 行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6840" marR="109855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客 户 导 向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6360" algn="just">
                        <a:lnSpc>
                          <a:spcPct val="96000"/>
                        </a:lnSpc>
                        <a:spcBef>
                          <a:spcPts val="45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结 果 导 向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accent6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现在的能力水平</a:t>
                      </a:r>
                      <a:endParaRPr sz="1800" b="1" dirty="0">
                        <a:solidFill>
                          <a:schemeClr val="accent6"/>
                        </a:solidFill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solidFill>
                          <a:schemeClr val="accent6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</a:tr>
              <a:tr h="640029">
                <a:tc>
                  <a:txBody>
                    <a:bodyPr/>
                    <a:lstStyle/>
                    <a:p>
                      <a:pPr marL="751840" marR="168275" indent="-576580">
                        <a:lnSpc>
                          <a:spcPts val="2090"/>
                        </a:lnSpc>
                        <a:spcBef>
                          <a:spcPts val="55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能力对未来的重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要性</a:t>
                      </a:r>
                      <a:endParaRPr sz="18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8699" y="494538"/>
            <a:ext cx="3695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新时代领导力画像</a:t>
            </a:r>
            <a:endParaRPr spc="-5" dirty="0">
              <a:solidFill>
                <a:srgbClr val="FFFFFF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6319" y="1356372"/>
            <a:ext cx="1491615" cy="511809"/>
            <a:chOff x="1036319" y="1356372"/>
            <a:chExt cx="1491615" cy="5118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19" y="1495056"/>
              <a:ext cx="171450" cy="1912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123" y="1501267"/>
              <a:ext cx="140208" cy="1600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371" y="1356372"/>
              <a:ext cx="1456181" cy="51128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123" y="1912747"/>
            <a:ext cx="140208" cy="1600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123" y="2324226"/>
            <a:ext cx="140208" cy="1600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01927" y="1289430"/>
            <a:ext cx="506285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深化协同：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从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点对点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协同，到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敏捷贯穿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业务全流程 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愿景领导：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让团队看到大目标，为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愿景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所感召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授权赋能：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让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听得到炮火的人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指挥战斗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1168" y="1505585"/>
            <a:ext cx="140207" cy="1600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1168" y="1917064"/>
            <a:ext cx="140207" cy="1600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1168" y="2328545"/>
            <a:ext cx="140207" cy="16002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711442" y="1286489"/>
            <a:ext cx="4380230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领导变革：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塑造环境，让变</a:t>
            </a:r>
            <a:r>
              <a:rPr sz="18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革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顺势发生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数字化敏锐度</a:t>
            </a:r>
            <a:r>
              <a:rPr sz="1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对</a:t>
            </a:r>
            <a:r>
              <a:rPr sz="1800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新技术趋势</a:t>
            </a:r>
            <a:r>
              <a:rPr sz="1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保持高度敏锐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企业家精神</a:t>
            </a:r>
            <a:r>
              <a:rPr sz="1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从无到有，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创造机会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25467" y="4578096"/>
            <a:ext cx="303530" cy="365760"/>
            <a:chOff x="4125467" y="4578096"/>
            <a:chExt cx="303530" cy="36576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5467" y="4587240"/>
              <a:ext cx="152400" cy="3566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7867" y="4578096"/>
              <a:ext cx="150875" cy="36118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7357871" y="4604003"/>
            <a:ext cx="302260" cy="365760"/>
            <a:chOff x="7357871" y="4604003"/>
            <a:chExt cx="302260" cy="36576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7871" y="4613147"/>
              <a:ext cx="150875" cy="3566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8747" y="4604003"/>
              <a:ext cx="150875" cy="35966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781543" y="4604003"/>
            <a:ext cx="302260" cy="365760"/>
            <a:chOff x="7781543" y="4604003"/>
            <a:chExt cx="302260" cy="36576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1543" y="4613147"/>
              <a:ext cx="150875" cy="3566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32419" y="4604003"/>
              <a:ext cx="150875" cy="35966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8205216" y="4588764"/>
            <a:ext cx="302260" cy="365760"/>
            <a:chOff x="8205216" y="4588764"/>
            <a:chExt cx="302260" cy="36576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5216" y="4597908"/>
              <a:ext cx="150875" cy="3566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6092" y="4588764"/>
              <a:ext cx="150875" cy="361188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4523994" y="4633721"/>
            <a:ext cx="231775" cy="268605"/>
          </a:xfrm>
          <a:custGeom>
            <a:avLst/>
            <a:gdLst/>
            <a:ahLst/>
            <a:cxnLst/>
            <a:rect l="l" t="t" r="r" b="b"/>
            <a:pathLst>
              <a:path w="231775" h="268604">
                <a:moveTo>
                  <a:pt x="0" y="102488"/>
                </a:moveTo>
                <a:lnTo>
                  <a:pt x="88518" y="102488"/>
                </a:lnTo>
                <a:lnTo>
                  <a:pt x="115823" y="0"/>
                </a:lnTo>
                <a:lnTo>
                  <a:pt x="143128" y="102488"/>
                </a:lnTo>
                <a:lnTo>
                  <a:pt x="231647" y="102488"/>
                </a:lnTo>
                <a:lnTo>
                  <a:pt x="160019" y="165734"/>
                </a:lnTo>
                <a:lnTo>
                  <a:pt x="187451" y="268223"/>
                </a:lnTo>
                <a:lnTo>
                  <a:pt x="115823" y="204850"/>
                </a:lnTo>
                <a:lnTo>
                  <a:pt x="44195" y="268223"/>
                </a:lnTo>
                <a:lnTo>
                  <a:pt x="71627" y="165734"/>
                </a:lnTo>
                <a:lnTo>
                  <a:pt x="0" y="102488"/>
                </a:lnTo>
                <a:close/>
              </a:path>
            </a:pathLst>
          </a:custGeom>
          <a:ln w="19050">
            <a:solidFill>
              <a:schemeClr val="accent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3760978" y="5204205"/>
            <a:ext cx="243204" cy="281305"/>
            <a:chOff x="3760978" y="5204205"/>
            <a:chExt cx="243204" cy="281305"/>
          </a:xfrm>
        </p:grpSpPr>
        <p:sp>
          <p:nvSpPr>
            <p:cNvPr id="29" name="object 29"/>
            <p:cNvSpPr/>
            <p:nvPr/>
          </p:nvSpPr>
          <p:spPr>
            <a:xfrm>
              <a:off x="3767328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2" y="0"/>
                  </a:moveTo>
                  <a:lnTo>
                    <a:pt x="70294" y="10542"/>
                  </a:lnTo>
                  <a:lnTo>
                    <a:pt x="33718" y="39290"/>
                  </a:lnTo>
                  <a:lnTo>
                    <a:pt x="9048" y="81920"/>
                  </a:lnTo>
                  <a:lnTo>
                    <a:pt x="0" y="134112"/>
                  </a:lnTo>
                  <a:lnTo>
                    <a:pt x="9048" y="186303"/>
                  </a:lnTo>
                  <a:lnTo>
                    <a:pt x="33718" y="228933"/>
                  </a:lnTo>
                  <a:lnTo>
                    <a:pt x="70294" y="257681"/>
                  </a:lnTo>
                  <a:lnTo>
                    <a:pt x="115062" y="268224"/>
                  </a:lnTo>
                  <a:lnTo>
                    <a:pt x="159829" y="257681"/>
                  </a:lnTo>
                  <a:lnTo>
                    <a:pt x="196405" y="228933"/>
                  </a:lnTo>
                  <a:lnTo>
                    <a:pt x="221075" y="186303"/>
                  </a:lnTo>
                  <a:lnTo>
                    <a:pt x="230124" y="134112"/>
                  </a:lnTo>
                  <a:lnTo>
                    <a:pt x="221075" y="81920"/>
                  </a:lnTo>
                  <a:lnTo>
                    <a:pt x="196405" y="39290"/>
                  </a:lnTo>
                  <a:lnTo>
                    <a:pt x="159829" y="10542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767328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34112"/>
                  </a:moveTo>
                  <a:lnTo>
                    <a:pt x="9048" y="81920"/>
                  </a:lnTo>
                  <a:lnTo>
                    <a:pt x="33718" y="39290"/>
                  </a:lnTo>
                  <a:lnTo>
                    <a:pt x="70294" y="10542"/>
                  </a:lnTo>
                  <a:lnTo>
                    <a:pt x="115062" y="0"/>
                  </a:lnTo>
                  <a:lnTo>
                    <a:pt x="159829" y="10542"/>
                  </a:lnTo>
                  <a:lnTo>
                    <a:pt x="196405" y="39290"/>
                  </a:lnTo>
                  <a:lnTo>
                    <a:pt x="221075" y="81920"/>
                  </a:lnTo>
                  <a:lnTo>
                    <a:pt x="230124" y="134112"/>
                  </a:lnTo>
                  <a:lnTo>
                    <a:pt x="221075" y="186303"/>
                  </a:lnTo>
                  <a:lnTo>
                    <a:pt x="196405" y="228933"/>
                  </a:lnTo>
                  <a:lnTo>
                    <a:pt x="159829" y="257681"/>
                  </a:lnTo>
                  <a:lnTo>
                    <a:pt x="115062" y="268224"/>
                  </a:lnTo>
                  <a:lnTo>
                    <a:pt x="70294" y="257681"/>
                  </a:lnTo>
                  <a:lnTo>
                    <a:pt x="33718" y="228933"/>
                  </a:lnTo>
                  <a:lnTo>
                    <a:pt x="9048" y="186303"/>
                  </a:lnTo>
                  <a:lnTo>
                    <a:pt x="0" y="13411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7805673" y="5196585"/>
            <a:ext cx="243204" cy="279400"/>
            <a:chOff x="7805673" y="5196585"/>
            <a:chExt cx="243204" cy="279400"/>
          </a:xfrm>
        </p:grpSpPr>
        <p:sp>
          <p:nvSpPr>
            <p:cNvPr id="32" name="object 32"/>
            <p:cNvSpPr/>
            <p:nvPr/>
          </p:nvSpPr>
          <p:spPr>
            <a:xfrm>
              <a:off x="7812023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812023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/>
          <p:nvPr/>
        </p:nvSpPr>
        <p:spPr>
          <a:xfrm>
            <a:off x="4918709" y="4650485"/>
            <a:ext cx="230504" cy="268605"/>
          </a:xfrm>
          <a:custGeom>
            <a:avLst/>
            <a:gdLst/>
            <a:ahLst/>
            <a:cxnLst/>
            <a:rect l="l" t="t" r="r" b="b"/>
            <a:pathLst>
              <a:path w="230504" h="268604">
                <a:moveTo>
                  <a:pt x="0" y="102488"/>
                </a:moveTo>
                <a:lnTo>
                  <a:pt x="87884" y="102488"/>
                </a:lnTo>
                <a:lnTo>
                  <a:pt x="115062" y="0"/>
                </a:lnTo>
                <a:lnTo>
                  <a:pt x="142239" y="102488"/>
                </a:lnTo>
                <a:lnTo>
                  <a:pt x="230124" y="102488"/>
                </a:lnTo>
                <a:lnTo>
                  <a:pt x="159003" y="165734"/>
                </a:lnTo>
                <a:lnTo>
                  <a:pt x="186181" y="268224"/>
                </a:lnTo>
                <a:lnTo>
                  <a:pt x="115062" y="204850"/>
                </a:lnTo>
                <a:lnTo>
                  <a:pt x="43941" y="268224"/>
                </a:lnTo>
                <a:lnTo>
                  <a:pt x="71119" y="165734"/>
                </a:lnTo>
                <a:lnTo>
                  <a:pt x="0" y="102488"/>
                </a:lnTo>
                <a:close/>
              </a:path>
            </a:pathLst>
          </a:custGeom>
          <a:ln w="19050">
            <a:solidFill>
              <a:schemeClr val="accent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24094" y="4633721"/>
            <a:ext cx="231775" cy="268605"/>
          </a:xfrm>
          <a:custGeom>
            <a:avLst/>
            <a:gdLst/>
            <a:ahLst/>
            <a:cxnLst/>
            <a:rect l="l" t="t" r="r" b="b"/>
            <a:pathLst>
              <a:path w="231775" h="268604">
                <a:moveTo>
                  <a:pt x="0" y="102488"/>
                </a:moveTo>
                <a:lnTo>
                  <a:pt x="88518" y="102488"/>
                </a:lnTo>
                <a:lnTo>
                  <a:pt x="115823" y="0"/>
                </a:lnTo>
                <a:lnTo>
                  <a:pt x="143128" y="102488"/>
                </a:lnTo>
                <a:lnTo>
                  <a:pt x="231647" y="102488"/>
                </a:lnTo>
                <a:lnTo>
                  <a:pt x="160019" y="165734"/>
                </a:lnTo>
                <a:lnTo>
                  <a:pt x="187451" y="268223"/>
                </a:lnTo>
                <a:lnTo>
                  <a:pt x="115823" y="204850"/>
                </a:lnTo>
                <a:lnTo>
                  <a:pt x="44195" y="268223"/>
                </a:lnTo>
                <a:lnTo>
                  <a:pt x="71627" y="165734"/>
                </a:lnTo>
                <a:lnTo>
                  <a:pt x="0" y="102488"/>
                </a:lnTo>
                <a:close/>
              </a:path>
            </a:pathLst>
          </a:custGeom>
          <a:ln w="19050">
            <a:solidFill>
              <a:schemeClr val="accent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136385" y="4639817"/>
            <a:ext cx="230504" cy="266700"/>
          </a:xfrm>
          <a:custGeom>
            <a:avLst/>
            <a:gdLst/>
            <a:ahLst/>
            <a:cxnLst/>
            <a:rect l="l" t="t" r="r" b="b"/>
            <a:pathLst>
              <a:path w="230504" h="266700">
                <a:moveTo>
                  <a:pt x="0" y="101853"/>
                </a:moveTo>
                <a:lnTo>
                  <a:pt x="87884" y="101853"/>
                </a:lnTo>
                <a:lnTo>
                  <a:pt x="115062" y="0"/>
                </a:lnTo>
                <a:lnTo>
                  <a:pt x="142239" y="101853"/>
                </a:lnTo>
                <a:lnTo>
                  <a:pt x="230124" y="101853"/>
                </a:lnTo>
                <a:lnTo>
                  <a:pt x="159003" y="164845"/>
                </a:lnTo>
                <a:lnTo>
                  <a:pt x="186181" y="266699"/>
                </a:lnTo>
                <a:lnTo>
                  <a:pt x="115062" y="203707"/>
                </a:lnTo>
                <a:lnTo>
                  <a:pt x="43941" y="266699"/>
                </a:lnTo>
                <a:lnTo>
                  <a:pt x="71119" y="164845"/>
                </a:lnTo>
                <a:lnTo>
                  <a:pt x="0" y="101853"/>
                </a:lnTo>
                <a:close/>
              </a:path>
            </a:pathLst>
          </a:custGeom>
          <a:ln w="19050">
            <a:solidFill>
              <a:schemeClr val="accent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34150" y="4639817"/>
            <a:ext cx="231775" cy="266700"/>
          </a:xfrm>
          <a:custGeom>
            <a:avLst/>
            <a:gdLst/>
            <a:ahLst/>
            <a:cxnLst/>
            <a:rect l="l" t="t" r="r" b="b"/>
            <a:pathLst>
              <a:path w="231775" h="266700">
                <a:moveTo>
                  <a:pt x="0" y="101853"/>
                </a:moveTo>
                <a:lnTo>
                  <a:pt x="88519" y="101853"/>
                </a:lnTo>
                <a:lnTo>
                  <a:pt x="115824" y="0"/>
                </a:lnTo>
                <a:lnTo>
                  <a:pt x="143128" y="101853"/>
                </a:lnTo>
                <a:lnTo>
                  <a:pt x="231648" y="101853"/>
                </a:lnTo>
                <a:lnTo>
                  <a:pt x="160020" y="164845"/>
                </a:lnTo>
                <a:lnTo>
                  <a:pt x="187451" y="266699"/>
                </a:lnTo>
                <a:lnTo>
                  <a:pt x="115824" y="203707"/>
                </a:lnTo>
                <a:lnTo>
                  <a:pt x="44196" y="266699"/>
                </a:lnTo>
                <a:lnTo>
                  <a:pt x="71627" y="164845"/>
                </a:lnTo>
                <a:lnTo>
                  <a:pt x="0" y="101853"/>
                </a:lnTo>
                <a:close/>
              </a:path>
            </a:pathLst>
          </a:custGeom>
          <a:ln w="19050">
            <a:solidFill>
              <a:schemeClr val="accent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970014" y="4644390"/>
            <a:ext cx="230504" cy="268605"/>
          </a:xfrm>
          <a:custGeom>
            <a:avLst/>
            <a:gdLst/>
            <a:ahLst/>
            <a:cxnLst/>
            <a:rect l="l" t="t" r="r" b="b"/>
            <a:pathLst>
              <a:path w="230504" h="268604">
                <a:moveTo>
                  <a:pt x="0" y="102489"/>
                </a:moveTo>
                <a:lnTo>
                  <a:pt x="87883" y="102489"/>
                </a:lnTo>
                <a:lnTo>
                  <a:pt x="115061" y="0"/>
                </a:lnTo>
                <a:lnTo>
                  <a:pt x="142239" y="102489"/>
                </a:lnTo>
                <a:lnTo>
                  <a:pt x="230124" y="102489"/>
                </a:lnTo>
                <a:lnTo>
                  <a:pt x="159003" y="165735"/>
                </a:lnTo>
                <a:lnTo>
                  <a:pt x="186181" y="268224"/>
                </a:lnTo>
                <a:lnTo>
                  <a:pt x="115061" y="204851"/>
                </a:lnTo>
                <a:lnTo>
                  <a:pt x="43941" y="268224"/>
                </a:lnTo>
                <a:lnTo>
                  <a:pt x="71119" y="165735"/>
                </a:lnTo>
                <a:lnTo>
                  <a:pt x="0" y="102489"/>
                </a:lnTo>
                <a:close/>
              </a:path>
            </a:pathLst>
          </a:custGeom>
          <a:ln w="19050">
            <a:solidFill>
              <a:schemeClr val="accent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9115425" y="4650104"/>
            <a:ext cx="249554" cy="285750"/>
            <a:chOff x="9115425" y="4650104"/>
            <a:chExt cx="249554" cy="285750"/>
          </a:xfrm>
        </p:grpSpPr>
        <p:sp>
          <p:nvSpPr>
            <p:cNvPr id="40" name="object 40"/>
            <p:cNvSpPr/>
            <p:nvPr/>
          </p:nvSpPr>
          <p:spPr>
            <a:xfrm>
              <a:off x="9124950" y="4659629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87883" y="101854"/>
                  </a:lnTo>
                  <a:lnTo>
                    <a:pt x="0" y="101854"/>
                  </a:lnTo>
                  <a:lnTo>
                    <a:pt x="71120" y="164846"/>
                  </a:lnTo>
                  <a:lnTo>
                    <a:pt x="43942" y="266700"/>
                  </a:lnTo>
                  <a:lnTo>
                    <a:pt x="115061" y="203708"/>
                  </a:lnTo>
                  <a:lnTo>
                    <a:pt x="186181" y="266700"/>
                  </a:lnTo>
                  <a:lnTo>
                    <a:pt x="159003" y="164846"/>
                  </a:lnTo>
                  <a:lnTo>
                    <a:pt x="230124" y="101854"/>
                  </a:lnTo>
                  <a:lnTo>
                    <a:pt x="142240" y="101854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F9A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124950" y="4659629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01854"/>
                  </a:moveTo>
                  <a:lnTo>
                    <a:pt x="87883" y="101854"/>
                  </a:lnTo>
                  <a:lnTo>
                    <a:pt x="115061" y="0"/>
                  </a:lnTo>
                  <a:lnTo>
                    <a:pt x="142240" y="101854"/>
                  </a:lnTo>
                  <a:lnTo>
                    <a:pt x="230124" y="101854"/>
                  </a:lnTo>
                  <a:lnTo>
                    <a:pt x="159003" y="164846"/>
                  </a:lnTo>
                  <a:lnTo>
                    <a:pt x="186181" y="266700"/>
                  </a:lnTo>
                  <a:lnTo>
                    <a:pt x="115061" y="203708"/>
                  </a:lnTo>
                  <a:lnTo>
                    <a:pt x="43942" y="266700"/>
                  </a:lnTo>
                  <a:lnTo>
                    <a:pt x="71120" y="164846"/>
                  </a:lnTo>
                  <a:lnTo>
                    <a:pt x="0" y="101854"/>
                  </a:lnTo>
                  <a:close/>
                </a:path>
              </a:pathLst>
            </a:custGeom>
            <a:ln w="19050">
              <a:solidFill>
                <a:srgbClr val="F9A3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9584817" y="4647057"/>
            <a:ext cx="249554" cy="287655"/>
            <a:chOff x="9584817" y="4647057"/>
            <a:chExt cx="249554" cy="287655"/>
          </a:xfrm>
        </p:grpSpPr>
        <p:sp>
          <p:nvSpPr>
            <p:cNvPr id="43" name="object 43"/>
            <p:cNvSpPr/>
            <p:nvPr/>
          </p:nvSpPr>
          <p:spPr>
            <a:xfrm>
              <a:off x="9594342" y="4656582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1" y="0"/>
                  </a:moveTo>
                  <a:lnTo>
                    <a:pt x="87883" y="102489"/>
                  </a:lnTo>
                  <a:lnTo>
                    <a:pt x="0" y="102489"/>
                  </a:lnTo>
                  <a:lnTo>
                    <a:pt x="71119" y="165735"/>
                  </a:lnTo>
                  <a:lnTo>
                    <a:pt x="43941" y="268224"/>
                  </a:lnTo>
                  <a:lnTo>
                    <a:pt x="115061" y="204851"/>
                  </a:lnTo>
                  <a:lnTo>
                    <a:pt x="186181" y="268224"/>
                  </a:lnTo>
                  <a:lnTo>
                    <a:pt x="159003" y="165735"/>
                  </a:lnTo>
                  <a:lnTo>
                    <a:pt x="230124" y="102489"/>
                  </a:lnTo>
                  <a:lnTo>
                    <a:pt x="142239" y="102489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F9A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594342" y="4656582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02489"/>
                  </a:moveTo>
                  <a:lnTo>
                    <a:pt x="87883" y="102489"/>
                  </a:lnTo>
                  <a:lnTo>
                    <a:pt x="115061" y="0"/>
                  </a:lnTo>
                  <a:lnTo>
                    <a:pt x="142239" y="102489"/>
                  </a:lnTo>
                  <a:lnTo>
                    <a:pt x="230124" y="102489"/>
                  </a:lnTo>
                  <a:lnTo>
                    <a:pt x="159003" y="165735"/>
                  </a:lnTo>
                  <a:lnTo>
                    <a:pt x="186181" y="268224"/>
                  </a:lnTo>
                  <a:lnTo>
                    <a:pt x="115061" y="204851"/>
                  </a:lnTo>
                  <a:lnTo>
                    <a:pt x="43941" y="268224"/>
                  </a:lnTo>
                  <a:lnTo>
                    <a:pt x="71119" y="165735"/>
                  </a:lnTo>
                  <a:lnTo>
                    <a:pt x="0" y="102489"/>
                  </a:lnTo>
                  <a:close/>
                </a:path>
              </a:pathLst>
            </a:custGeom>
            <a:ln w="19050">
              <a:solidFill>
                <a:srgbClr val="F9A3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5709284" y="4640960"/>
            <a:ext cx="249554" cy="287655"/>
            <a:chOff x="5709284" y="4640960"/>
            <a:chExt cx="249554" cy="287655"/>
          </a:xfrm>
        </p:grpSpPr>
        <p:sp>
          <p:nvSpPr>
            <p:cNvPr id="46" name="object 46"/>
            <p:cNvSpPr/>
            <p:nvPr/>
          </p:nvSpPr>
          <p:spPr>
            <a:xfrm>
              <a:off x="5718809" y="465048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2" y="0"/>
                  </a:moveTo>
                  <a:lnTo>
                    <a:pt x="87884" y="102488"/>
                  </a:lnTo>
                  <a:lnTo>
                    <a:pt x="0" y="102488"/>
                  </a:lnTo>
                  <a:lnTo>
                    <a:pt x="71119" y="165734"/>
                  </a:lnTo>
                  <a:lnTo>
                    <a:pt x="43941" y="268224"/>
                  </a:lnTo>
                  <a:lnTo>
                    <a:pt x="115062" y="204850"/>
                  </a:lnTo>
                  <a:lnTo>
                    <a:pt x="186181" y="268224"/>
                  </a:lnTo>
                  <a:lnTo>
                    <a:pt x="159003" y="165734"/>
                  </a:lnTo>
                  <a:lnTo>
                    <a:pt x="230124" y="102488"/>
                  </a:lnTo>
                  <a:lnTo>
                    <a:pt x="142239" y="102488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F9A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718809" y="465048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02488"/>
                  </a:moveTo>
                  <a:lnTo>
                    <a:pt x="87884" y="102488"/>
                  </a:lnTo>
                  <a:lnTo>
                    <a:pt x="115062" y="0"/>
                  </a:lnTo>
                  <a:lnTo>
                    <a:pt x="142239" y="102488"/>
                  </a:lnTo>
                  <a:lnTo>
                    <a:pt x="230124" y="102488"/>
                  </a:lnTo>
                  <a:lnTo>
                    <a:pt x="159003" y="165734"/>
                  </a:lnTo>
                  <a:lnTo>
                    <a:pt x="186181" y="268224"/>
                  </a:lnTo>
                  <a:lnTo>
                    <a:pt x="115062" y="204850"/>
                  </a:lnTo>
                  <a:lnTo>
                    <a:pt x="43941" y="268224"/>
                  </a:lnTo>
                  <a:lnTo>
                    <a:pt x="71119" y="165734"/>
                  </a:lnTo>
                  <a:lnTo>
                    <a:pt x="0" y="102488"/>
                  </a:lnTo>
                  <a:close/>
                </a:path>
              </a:pathLst>
            </a:custGeom>
            <a:ln w="19050">
              <a:solidFill>
                <a:srgbClr val="F9A3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/>
          <p:nvPr/>
        </p:nvSpPr>
        <p:spPr>
          <a:xfrm>
            <a:off x="3749802" y="4644390"/>
            <a:ext cx="231775" cy="268605"/>
          </a:xfrm>
          <a:custGeom>
            <a:avLst/>
            <a:gdLst/>
            <a:ahLst/>
            <a:cxnLst/>
            <a:rect l="l" t="t" r="r" b="b"/>
            <a:pathLst>
              <a:path w="231775" h="268604">
                <a:moveTo>
                  <a:pt x="0" y="102489"/>
                </a:moveTo>
                <a:lnTo>
                  <a:pt x="88519" y="102489"/>
                </a:lnTo>
                <a:lnTo>
                  <a:pt x="115824" y="0"/>
                </a:lnTo>
                <a:lnTo>
                  <a:pt x="143128" y="102489"/>
                </a:lnTo>
                <a:lnTo>
                  <a:pt x="231648" y="102489"/>
                </a:lnTo>
                <a:lnTo>
                  <a:pt x="160020" y="165735"/>
                </a:lnTo>
                <a:lnTo>
                  <a:pt x="187451" y="268224"/>
                </a:lnTo>
                <a:lnTo>
                  <a:pt x="115824" y="204851"/>
                </a:lnTo>
                <a:lnTo>
                  <a:pt x="44196" y="268224"/>
                </a:lnTo>
                <a:lnTo>
                  <a:pt x="71627" y="165735"/>
                </a:lnTo>
                <a:lnTo>
                  <a:pt x="0" y="102489"/>
                </a:lnTo>
                <a:close/>
              </a:path>
            </a:pathLst>
          </a:custGeom>
          <a:ln w="19050">
            <a:solidFill>
              <a:schemeClr val="accent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9" name="object 49"/>
          <p:cNvGrpSpPr/>
          <p:nvPr/>
        </p:nvGrpSpPr>
        <p:grpSpPr>
          <a:xfrm>
            <a:off x="8676513" y="4634865"/>
            <a:ext cx="250825" cy="287655"/>
            <a:chOff x="8676513" y="4634865"/>
            <a:chExt cx="250825" cy="287655"/>
          </a:xfrm>
        </p:grpSpPr>
        <p:sp>
          <p:nvSpPr>
            <p:cNvPr id="50" name="object 50"/>
            <p:cNvSpPr/>
            <p:nvPr/>
          </p:nvSpPr>
          <p:spPr>
            <a:xfrm>
              <a:off x="8686038" y="4644390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115823" y="0"/>
                  </a:moveTo>
                  <a:lnTo>
                    <a:pt x="88518" y="102489"/>
                  </a:lnTo>
                  <a:lnTo>
                    <a:pt x="0" y="102489"/>
                  </a:lnTo>
                  <a:lnTo>
                    <a:pt x="71627" y="165735"/>
                  </a:lnTo>
                  <a:lnTo>
                    <a:pt x="44195" y="268224"/>
                  </a:lnTo>
                  <a:lnTo>
                    <a:pt x="115823" y="204851"/>
                  </a:lnTo>
                  <a:lnTo>
                    <a:pt x="187451" y="268224"/>
                  </a:lnTo>
                  <a:lnTo>
                    <a:pt x="160019" y="165735"/>
                  </a:lnTo>
                  <a:lnTo>
                    <a:pt x="231647" y="102489"/>
                  </a:lnTo>
                  <a:lnTo>
                    <a:pt x="143128" y="102489"/>
                  </a:lnTo>
                  <a:lnTo>
                    <a:pt x="115823" y="0"/>
                  </a:lnTo>
                  <a:close/>
                </a:path>
              </a:pathLst>
            </a:custGeom>
            <a:solidFill>
              <a:srgbClr val="F9A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686038" y="4644390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0" y="102489"/>
                  </a:moveTo>
                  <a:lnTo>
                    <a:pt x="88518" y="102489"/>
                  </a:lnTo>
                  <a:lnTo>
                    <a:pt x="115823" y="0"/>
                  </a:lnTo>
                  <a:lnTo>
                    <a:pt x="143128" y="102489"/>
                  </a:lnTo>
                  <a:lnTo>
                    <a:pt x="231647" y="102489"/>
                  </a:lnTo>
                  <a:lnTo>
                    <a:pt x="160019" y="165735"/>
                  </a:lnTo>
                  <a:lnTo>
                    <a:pt x="187451" y="268224"/>
                  </a:lnTo>
                  <a:lnTo>
                    <a:pt x="115823" y="204851"/>
                  </a:lnTo>
                  <a:lnTo>
                    <a:pt x="44195" y="268224"/>
                  </a:lnTo>
                  <a:lnTo>
                    <a:pt x="71627" y="165735"/>
                  </a:lnTo>
                  <a:lnTo>
                    <a:pt x="0" y="102489"/>
                  </a:lnTo>
                  <a:close/>
                </a:path>
              </a:pathLst>
            </a:custGeom>
            <a:ln w="19050">
              <a:solidFill>
                <a:srgbClr val="F9A3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4145026" y="5204205"/>
            <a:ext cx="244475" cy="281305"/>
            <a:chOff x="4145026" y="5204205"/>
            <a:chExt cx="244475" cy="281305"/>
          </a:xfrm>
        </p:grpSpPr>
        <p:sp>
          <p:nvSpPr>
            <p:cNvPr id="53" name="object 53"/>
            <p:cNvSpPr/>
            <p:nvPr/>
          </p:nvSpPr>
          <p:spPr>
            <a:xfrm>
              <a:off x="4151376" y="5210555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115824" y="0"/>
                  </a:moveTo>
                  <a:lnTo>
                    <a:pt x="70723" y="10542"/>
                  </a:lnTo>
                  <a:lnTo>
                    <a:pt x="33909" y="39290"/>
                  </a:lnTo>
                  <a:lnTo>
                    <a:pt x="9096" y="81920"/>
                  </a:lnTo>
                  <a:lnTo>
                    <a:pt x="0" y="134112"/>
                  </a:lnTo>
                  <a:lnTo>
                    <a:pt x="9096" y="186303"/>
                  </a:lnTo>
                  <a:lnTo>
                    <a:pt x="33909" y="228933"/>
                  </a:lnTo>
                  <a:lnTo>
                    <a:pt x="70723" y="257681"/>
                  </a:lnTo>
                  <a:lnTo>
                    <a:pt x="115824" y="268224"/>
                  </a:lnTo>
                  <a:lnTo>
                    <a:pt x="160924" y="257681"/>
                  </a:lnTo>
                  <a:lnTo>
                    <a:pt x="197738" y="228933"/>
                  </a:lnTo>
                  <a:lnTo>
                    <a:pt x="222551" y="186303"/>
                  </a:lnTo>
                  <a:lnTo>
                    <a:pt x="231648" y="134112"/>
                  </a:lnTo>
                  <a:lnTo>
                    <a:pt x="222551" y="81920"/>
                  </a:lnTo>
                  <a:lnTo>
                    <a:pt x="197738" y="39290"/>
                  </a:lnTo>
                  <a:lnTo>
                    <a:pt x="160924" y="10542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151376" y="5210555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0" y="134112"/>
                  </a:moveTo>
                  <a:lnTo>
                    <a:pt x="9096" y="81920"/>
                  </a:lnTo>
                  <a:lnTo>
                    <a:pt x="33909" y="39290"/>
                  </a:lnTo>
                  <a:lnTo>
                    <a:pt x="70723" y="10542"/>
                  </a:lnTo>
                  <a:lnTo>
                    <a:pt x="115824" y="0"/>
                  </a:lnTo>
                  <a:lnTo>
                    <a:pt x="160924" y="10542"/>
                  </a:lnTo>
                  <a:lnTo>
                    <a:pt x="197738" y="39290"/>
                  </a:lnTo>
                  <a:lnTo>
                    <a:pt x="222551" y="81920"/>
                  </a:lnTo>
                  <a:lnTo>
                    <a:pt x="231648" y="134112"/>
                  </a:lnTo>
                  <a:lnTo>
                    <a:pt x="222551" y="186303"/>
                  </a:lnTo>
                  <a:lnTo>
                    <a:pt x="197738" y="228933"/>
                  </a:lnTo>
                  <a:lnTo>
                    <a:pt x="160924" y="257681"/>
                  </a:lnTo>
                  <a:lnTo>
                    <a:pt x="115824" y="268224"/>
                  </a:lnTo>
                  <a:lnTo>
                    <a:pt x="70723" y="257681"/>
                  </a:lnTo>
                  <a:lnTo>
                    <a:pt x="33909" y="228933"/>
                  </a:lnTo>
                  <a:lnTo>
                    <a:pt x="9096" y="186303"/>
                  </a:lnTo>
                  <a:lnTo>
                    <a:pt x="0" y="13411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/>
          <p:cNvGrpSpPr/>
          <p:nvPr/>
        </p:nvGrpSpPr>
        <p:grpSpPr>
          <a:xfrm>
            <a:off x="4516882" y="5204205"/>
            <a:ext cx="243204" cy="281305"/>
            <a:chOff x="4516882" y="5204205"/>
            <a:chExt cx="243204" cy="281305"/>
          </a:xfrm>
        </p:grpSpPr>
        <p:sp>
          <p:nvSpPr>
            <p:cNvPr id="56" name="object 56"/>
            <p:cNvSpPr/>
            <p:nvPr/>
          </p:nvSpPr>
          <p:spPr>
            <a:xfrm>
              <a:off x="4523232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2" y="0"/>
                  </a:moveTo>
                  <a:lnTo>
                    <a:pt x="70294" y="10542"/>
                  </a:lnTo>
                  <a:lnTo>
                    <a:pt x="33718" y="39290"/>
                  </a:lnTo>
                  <a:lnTo>
                    <a:pt x="9048" y="81920"/>
                  </a:lnTo>
                  <a:lnTo>
                    <a:pt x="0" y="134112"/>
                  </a:lnTo>
                  <a:lnTo>
                    <a:pt x="9048" y="186303"/>
                  </a:lnTo>
                  <a:lnTo>
                    <a:pt x="33718" y="228933"/>
                  </a:lnTo>
                  <a:lnTo>
                    <a:pt x="70294" y="257681"/>
                  </a:lnTo>
                  <a:lnTo>
                    <a:pt x="115062" y="268224"/>
                  </a:lnTo>
                  <a:lnTo>
                    <a:pt x="159829" y="257681"/>
                  </a:lnTo>
                  <a:lnTo>
                    <a:pt x="196405" y="228933"/>
                  </a:lnTo>
                  <a:lnTo>
                    <a:pt x="221075" y="186303"/>
                  </a:lnTo>
                  <a:lnTo>
                    <a:pt x="230123" y="134112"/>
                  </a:lnTo>
                  <a:lnTo>
                    <a:pt x="221075" y="81920"/>
                  </a:lnTo>
                  <a:lnTo>
                    <a:pt x="196405" y="39290"/>
                  </a:lnTo>
                  <a:lnTo>
                    <a:pt x="159829" y="10542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523232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34112"/>
                  </a:moveTo>
                  <a:lnTo>
                    <a:pt x="9048" y="81920"/>
                  </a:lnTo>
                  <a:lnTo>
                    <a:pt x="33718" y="39290"/>
                  </a:lnTo>
                  <a:lnTo>
                    <a:pt x="70294" y="10542"/>
                  </a:lnTo>
                  <a:lnTo>
                    <a:pt x="115062" y="0"/>
                  </a:lnTo>
                  <a:lnTo>
                    <a:pt x="159829" y="10542"/>
                  </a:lnTo>
                  <a:lnTo>
                    <a:pt x="196405" y="39290"/>
                  </a:lnTo>
                  <a:lnTo>
                    <a:pt x="221075" y="81920"/>
                  </a:lnTo>
                  <a:lnTo>
                    <a:pt x="230123" y="134112"/>
                  </a:lnTo>
                  <a:lnTo>
                    <a:pt x="221075" y="186303"/>
                  </a:lnTo>
                  <a:lnTo>
                    <a:pt x="196405" y="228933"/>
                  </a:lnTo>
                  <a:lnTo>
                    <a:pt x="159829" y="257681"/>
                  </a:lnTo>
                  <a:lnTo>
                    <a:pt x="115062" y="268224"/>
                  </a:lnTo>
                  <a:lnTo>
                    <a:pt x="70294" y="257681"/>
                  </a:lnTo>
                  <a:lnTo>
                    <a:pt x="33718" y="228933"/>
                  </a:lnTo>
                  <a:lnTo>
                    <a:pt x="9048" y="186303"/>
                  </a:lnTo>
                  <a:lnTo>
                    <a:pt x="0" y="13411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/>
          <p:cNvGrpSpPr/>
          <p:nvPr/>
        </p:nvGrpSpPr>
        <p:grpSpPr>
          <a:xfrm>
            <a:off x="4911597" y="5204205"/>
            <a:ext cx="243204" cy="281305"/>
            <a:chOff x="4911597" y="5204205"/>
            <a:chExt cx="243204" cy="281305"/>
          </a:xfrm>
        </p:grpSpPr>
        <p:sp>
          <p:nvSpPr>
            <p:cNvPr id="59" name="object 59"/>
            <p:cNvSpPr/>
            <p:nvPr/>
          </p:nvSpPr>
          <p:spPr>
            <a:xfrm>
              <a:off x="4917947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2" y="0"/>
                  </a:moveTo>
                  <a:lnTo>
                    <a:pt x="70294" y="10542"/>
                  </a:lnTo>
                  <a:lnTo>
                    <a:pt x="33718" y="39290"/>
                  </a:lnTo>
                  <a:lnTo>
                    <a:pt x="9048" y="81920"/>
                  </a:lnTo>
                  <a:lnTo>
                    <a:pt x="0" y="134112"/>
                  </a:lnTo>
                  <a:lnTo>
                    <a:pt x="9048" y="186303"/>
                  </a:lnTo>
                  <a:lnTo>
                    <a:pt x="33718" y="228933"/>
                  </a:lnTo>
                  <a:lnTo>
                    <a:pt x="70294" y="257681"/>
                  </a:lnTo>
                  <a:lnTo>
                    <a:pt x="115062" y="268224"/>
                  </a:lnTo>
                  <a:lnTo>
                    <a:pt x="159829" y="257681"/>
                  </a:lnTo>
                  <a:lnTo>
                    <a:pt x="196405" y="228933"/>
                  </a:lnTo>
                  <a:lnTo>
                    <a:pt x="221075" y="186303"/>
                  </a:lnTo>
                  <a:lnTo>
                    <a:pt x="230124" y="134112"/>
                  </a:lnTo>
                  <a:lnTo>
                    <a:pt x="221075" y="81920"/>
                  </a:lnTo>
                  <a:lnTo>
                    <a:pt x="196405" y="39290"/>
                  </a:lnTo>
                  <a:lnTo>
                    <a:pt x="159829" y="10542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917947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34112"/>
                  </a:moveTo>
                  <a:lnTo>
                    <a:pt x="9048" y="81920"/>
                  </a:lnTo>
                  <a:lnTo>
                    <a:pt x="33718" y="39290"/>
                  </a:lnTo>
                  <a:lnTo>
                    <a:pt x="70294" y="10542"/>
                  </a:lnTo>
                  <a:lnTo>
                    <a:pt x="115062" y="0"/>
                  </a:lnTo>
                  <a:lnTo>
                    <a:pt x="159829" y="10542"/>
                  </a:lnTo>
                  <a:lnTo>
                    <a:pt x="196405" y="39290"/>
                  </a:lnTo>
                  <a:lnTo>
                    <a:pt x="221075" y="81920"/>
                  </a:lnTo>
                  <a:lnTo>
                    <a:pt x="230124" y="134112"/>
                  </a:lnTo>
                  <a:lnTo>
                    <a:pt x="221075" y="186303"/>
                  </a:lnTo>
                  <a:lnTo>
                    <a:pt x="196405" y="228933"/>
                  </a:lnTo>
                  <a:lnTo>
                    <a:pt x="159829" y="257681"/>
                  </a:lnTo>
                  <a:lnTo>
                    <a:pt x="115062" y="268224"/>
                  </a:lnTo>
                  <a:lnTo>
                    <a:pt x="70294" y="257681"/>
                  </a:lnTo>
                  <a:lnTo>
                    <a:pt x="33718" y="228933"/>
                  </a:lnTo>
                  <a:lnTo>
                    <a:pt x="9048" y="186303"/>
                  </a:lnTo>
                  <a:lnTo>
                    <a:pt x="0" y="1341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/>
          <p:cNvGrpSpPr/>
          <p:nvPr/>
        </p:nvGrpSpPr>
        <p:grpSpPr>
          <a:xfrm>
            <a:off x="5725414" y="5204205"/>
            <a:ext cx="243204" cy="281305"/>
            <a:chOff x="5725414" y="5204205"/>
            <a:chExt cx="243204" cy="281305"/>
          </a:xfrm>
        </p:grpSpPr>
        <p:sp>
          <p:nvSpPr>
            <p:cNvPr id="62" name="object 62"/>
            <p:cNvSpPr/>
            <p:nvPr/>
          </p:nvSpPr>
          <p:spPr>
            <a:xfrm>
              <a:off x="5731764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2" y="0"/>
                  </a:moveTo>
                  <a:lnTo>
                    <a:pt x="70294" y="10542"/>
                  </a:lnTo>
                  <a:lnTo>
                    <a:pt x="33718" y="39290"/>
                  </a:lnTo>
                  <a:lnTo>
                    <a:pt x="9048" y="81920"/>
                  </a:lnTo>
                  <a:lnTo>
                    <a:pt x="0" y="134112"/>
                  </a:lnTo>
                  <a:lnTo>
                    <a:pt x="9048" y="186303"/>
                  </a:lnTo>
                  <a:lnTo>
                    <a:pt x="33718" y="228933"/>
                  </a:lnTo>
                  <a:lnTo>
                    <a:pt x="70294" y="257681"/>
                  </a:lnTo>
                  <a:lnTo>
                    <a:pt x="115062" y="268224"/>
                  </a:lnTo>
                  <a:lnTo>
                    <a:pt x="159829" y="257681"/>
                  </a:lnTo>
                  <a:lnTo>
                    <a:pt x="196405" y="228933"/>
                  </a:lnTo>
                  <a:lnTo>
                    <a:pt x="221075" y="186303"/>
                  </a:lnTo>
                  <a:lnTo>
                    <a:pt x="230124" y="134112"/>
                  </a:lnTo>
                  <a:lnTo>
                    <a:pt x="221075" y="81920"/>
                  </a:lnTo>
                  <a:lnTo>
                    <a:pt x="196405" y="39290"/>
                  </a:lnTo>
                  <a:lnTo>
                    <a:pt x="159829" y="10542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5731764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34112"/>
                  </a:moveTo>
                  <a:lnTo>
                    <a:pt x="9048" y="81920"/>
                  </a:lnTo>
                  <a:lnTo>
                    <a:pt x="33718" y="39290"/>
                  </a:lnTo>
                  <a:lnTo>
                    <a:pt x="70294" y="10542"/>
                  </a:lnTo>
                  <a:lnTo>
                    <a:pt x="115062" y="0"/>
                  </a:lnTo>
                  <a:lnTo>
                    <a:pt x="159829" y="10542"/>
                  </a:lnTo>
                  <a:lnTo>
                    <a:pt x="196405" y="39290"/>
                  </a:lnTo>
                  <a:lnTo>
                    <a:pt x="221075" y="81920"/>
                  </a:lnTo>
                  <a:lnTo>
                    <a:pt x="230124" y="134112"/>
                  </a:lnTo>
                  <a:lnTo>
                    <a:pt x="221075" y="186303"/>
                  </a:lnTo>
                  <a:lnTo>
                    <a:pt x="196405" y="228933"/>
                  </a:lnTo>
                  <a:lnTo>
                    <a:pt x="159829" y="257681"/>
                  </a:lnTo>
                  <a:lnTo>
                    <a:pt x="115062" y="268224"/>
                  </a:lnTo>
                  <a:lnTo>
                    <a:pt x="70294" y="257681"/>
                  </a:lnTo>
                  <a:lnTo>
                    <a:pt x="33718" y="228933"/>
                  </a:lnTo>
                  <a:lnTo>
                    <a:pt x="9048" y="186303"/>
                  </a:lnTo>
                  <a:lnTo>
                    <a:pt x="0" y="1341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" name="object 64"/>
          <p:cNvGrpSpPr/>
          <p:nvPr/>
        </p:nvGrpSpPr>
        <p:grpSpPr>
          <a:xfrm>
            <a:off x="7397242" y="5196585"/>
            <a:ext cx="243204" cy="279400"/>
            <a:chOff x="7397242" y="5196585"/>
            <a:chExt cx="243204" cy="279400"/>
          </a:xfrm>
        </p:grpSpPr>
        <p:sp>
          <p:nvSpPr>
            <p:cNvPr id="65" name="object 65"/>
            <p:cNvSpPr/>
            <p:nvPr/>
          </p:nvSpPr>
          <p:spPr>
            <a:xfrm>
              <a:off x="7403592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7403592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/>
          <p:cNvGrpSpPr/>
          <p:nvPr/>
        </p:nvGrpSpPr>
        <p:grpSpPr>
          <a:xfrm>
            <a:off x="8241538" y="5196585"/>
            <a:ext cx="243204" cy="279400"/>
            <a:chOff x="8241538" y="5196585"/>
            <a:chExt cx="243204" cy="279400"/>
          </a:xfrm>
        </p:grpSpPr>
        <p:sp>
          <p:nvSpPr>
            <p:cNvPr id="68" name="object 68"/>
            <p:cNvSpPr/>
            <p:nvPr/>
          </p:nvSpPr>
          <p:spPr>
            <a:xfrm>
              <a:off x="8247888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3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8247888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3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/>
          <p:cNvGrpSpPr/>
          <p:nvPr/>
        </p:nvGrpSpPr>
        <p:grpSpPr>
          <a:xfrm>
            <a:off x="8681973" y="5196585"/>
            <a:ext cx="243204" cy="279400"/>
            <a:chOff x="8681973" y="5196585"/>
            <a:chExt cx="243204" cy="279400"/>
          </a:xfrm>
        </p:grpSpPr>
        <p:sp>
          <p:nvSpPr>
            <p:cNvPr id="71" name="object 71"/>
            <p:cNvSpPr/>
            <p:nvPr/>
          </p:nvSpPr>
          <p:spPr>
            <a:xfrm>
              <a:off x="8688323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8688323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/>
          <p:cNvGrpSpPr/>
          <p:nvPr/>
        </p:nvGrpSpPr>
        <p:grpSpPr>
          <a:xfrm>
            <a:off x="9582657" y="5196585"/>
            <a:ext cx="243204" cy="279400"/>
            <a:chOff x="9582657" y="5196585"/>
            <a:chExt cx="243204" cy="279400"/>
          </a:xfrm>
        </p:grpSpPr>
        <p:sp>
          <p:nvSpPr>
            <p:cNvPr id="74" name="object 74"/>
            <p:cNvSpPr/>
            <p:nvPr/>
          </p:nvSpPr>
          <p:spPr>
            <a:xfrm>
              <a:off x="9589007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2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2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9589007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2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2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6" name="object 76"/>
          <p:cNvGrpSpPr/>
          <p:nvPr/>
        </p:nvGrpSpPr>
        <p:grpSpPr>
          <a:xfrm>
            <a:off x="6120129" y="5196585"/>
            <a:ext cx="243204" cy="279400"/>
            <a:chOff x="6120129" y="5196585"/>
            <a:chExt cx="243204" cy="279400"/>
          </a:xfrm>
        </p:grpSpPr>
        <p:sp>
          <p:nvSpPr>
            <p:cNvPr id="77" name="object 77"/>
            <p:cNvSpPr/>
            <p:nvPr/>
          </p:nvSpPr>
          <p:spPr>
            <a:xfrm>
              <a:off x="6126479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2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2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126479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2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2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9" name="object 79"/>
          <p:cNvGrpSpPr/>
          <p:nvPr/>
        </p:nvGrpSpPr>
        <p:grpSpPr>
          <a:xfrm>
            <a:off x="5321553" y="5196585"/>
            <a:ext cx="244475" cy="279400"/>
            <a:chOff x="5321553" y="5196585"/>
            <a:chExt cx="244475" cy="279400"/>
          </a:xfrm>
        </p:grpSpPr>
        <p:sp>
          <p:nvSpPr>
            <p:cNvPr id="80" name="object 80"/>
            <p:cNvSpPr/>
            <p:nvPr/>
          </p:nvSpPr>
          <p:spPr>
            <a:xfrm>
              <a:off x="5327903" y="5202935"/>
              <a:ext cx="231775" cy="266700"/>
            </a:xfrm>
            <a:custGeom>
              <a:avLst/>
              <a:gdLst/>
              <a:ahLst/>
              <a:cxnLst/>
              <a:rect l="l" t="t" r="r" b="b"/>
              <a:pathLst>
                <a:path w="231775" h="266700">
                  <a:moveTo>
                    <a:pt x="115824" y="0"/>
                  </a:moveTo>
                  <a:lnTo>
                    <a:pt x="70723" y="10477"/>
                  </a:lnTo>
                  <a:lnTo>
                    <a:pt x="33909" y="39052"/>
                  </a:lnTo>
                  <a:lnTo>
                    <a:pt x="9096" y="81438"/>
                  </a:lnTo>
                  <a:lnTo>
                    <a:pt x="0" y="133350"/>
                  </a:lnTo>
                  <a:lnTo>
                    <a:pt x="9096" y="185261"/>
                  </a:lnTo>
                  <a:lnTo>
                    <a:pt x="33909" y="227647"/>
                  </a:lnTo>
                  <a:lnTo>
                    <a:pt x="70723" y="256222"/>
                  </a:lnTo>
                  <a:lnTo>
                    <a:pt x="115824" y="266700"/>
                  </a:lnTo>
                  <a:lnTo>
                    <a:pt x="160924" y="256222"/>
                  </a:lnTo>
                  <a:lnTo>
                    <a:pt x="197738" y="227647"/>
                  </a:lnTo>
                  <a:lnTo>
                    <a:pt x="222551" y="185261"/>
                  </a:lnTo>
                  <a:lnTo>
                    <a:pt x="231648" y="133350"/>
                  </a:lnTo>
                  <a:lnTo>
                    <a:pt x="222551" y="81438"/>
                  </a:lnTo>
                  <a:lnTo>
                    <a:pt x="197738" y="39052"/>
                  </a:lnTo>
                  <a:lnTo>
                    <a:pt x="160924" y="10477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327903" y="5202935"/>
              <a:ext cx="231775" cy="266700"/>
            </a:xfrm>
            <a:custGeom>
              <a:avLst/>
              <a:gdLst/>
              <a:ahLst/>
              <a:cxnLst/>
              <a:rect l="l" t="t" r="r" b="b"/>
              <a:pathLst>
                <a:path w="231775" h="266700">
                  <a:moveTo>
                    <a:pt x="0" y="133350"/>
                  </a:moveTo>
                  <a:lnTo>
                    <a:pt x="9096" y="81438"/>
                  </a:lnTo>
                  <a:lnTo>
                    <a:pt x="33909" y="39052"/>
                  </a:lnTo>
                  <a:lnTo>
                    <a:pt x="70723" y="10477"/>
                  </a:lnTo>
                  <a:lnTo>
                    <a:pt x="115824" y="0"/>
                  </a:lnTo>
                  <a:lnTo>
                    <a:pt x="160924" y="10477"/>
                  </a:lnTo>
                  <a:lnTo>
                    <a:pt x="197738" y="39052"/>
                  </a:lnTo>
                  <a:lnTo>
                    <a:pt x="222551" y="81438"/>
                  </a:lnTo>
                  <a:lnTo>
                    <a:pt x="231648" y="133350"/>
                  </a:lnTo>
                  <a:lnTo>
                    <a:pt x="222551" y="185261"/>
                  </a:lnTo>
                  <a:lnTo>
                    <a:pt x="197738" y="227647"/>
                  </a:lnTo>
                  <a:lnTo>
                    <a:pt x="160924" y="256222"/>
                  </a:lnTo>
                  <a:lnTo>
                    <a:pt x="115824" y="266700"/>
                  </a:lnTo>
                  <a:lnTo>
                    <a:pt x="70723" y="256222"/>
                  </a:lnTo>
                  <a:lnTo>
                    <a:pt x="33909" y="227647"/>
                  </a:lnTo>
                  <a:lnTo>
                    <a:pt x="9096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2" name="object 82"/>
          <p:cNvGrpSpPr/>
          <p:nvPr/>
        </p:nvGrpSpPr>
        <p:grpSpPr>
          <a:xfrm>
            <a:off x="6514845" y="5196585"/>
            <a:ext cx="243204" cy="279400"/>
            <a:chOff x="6514845" y="5196585"/>
            <a:chExt cx="243204" cy="279400"/>
          </a:xfrm>
        </p:grpSpPr>
        <p:sp>
          <p:nvSpPr>
            <p:cNvPr id="83" name="object 83"/>
            <p:cNvSpPr/>
            <p:nvPr/>
          </p:nvSpPr>
          <p:spPr>
            <a:xfrm>
              <a:off x="6521195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6521195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/>
          <p:cNvGrpSpPr/>
          <p:nvPr/>
        </p:nvGrpSpPr>
        <p:grpSpPr>
          <a:xfrm>
            <a:off x="6970521" y="5196585"/>
            <a:ext cx="243204" cy="279400"/>
            <a:chOff x="6970521" y="5196585"/>
            <a:chExt cx="243204" cy="279400"/>
          </a:xfrm>
        </p:grpSpPr>
        <p:sp>
          <p:nvSpPr>
            <p:cNvPr id="86" name="object 86"/>
            <p:cNvSpPr/>
            <p:nvPr/>
          </p:nvSpPr>
          <p:spPr>
            <a:xfrm>
              <a:off x="6976871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6976871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8" name="object 88"/>
          <p:cNvGrpSpPr/>
          <p:nvPr/>
        </p:nvGrpSpPr>
        <p:grpSpPr>
          <a:xfrm>
            <a:off x="9117838" y="5196585"/>
            <a:ext cx="243204" cy="279400"/>
            <a:chOff x="9117838" y="5196585"/>
            <a:chExt cx="243204" cy="279400"/>
          </a:xfrm>
        </p:grpSpPr>
        <p:sp>
          <p:nvSpPr>
            <p:cNvPr id="89" name="object 89"/>
            <p:cNvSpPr/>
            <p:nvPr/>
          </p:nvSpPr>
          <p:spPr>
            <a:xfrm>
              <a:off x="9124188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3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9124188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3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1" name="object 9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547" y="342900"/>
            <a:ext cx="1001268" cy="999744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7255891" y="5920558"/>
            <a:ext cx="26174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来源</a:t>
            </a:r>
            <a:r>
              <a:rPr sz="1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0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DDI</a:t>
            </a:r>
            <a:r>
              <a:rPr sz="1000" i="1" spc="-3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i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2009-2020</a:t>
            </a:r>
            <a:r>
              <a:rPr sz="10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年</a:t>
            </a:r>
            <a:r>
              <a:rPr sz="10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间中</a:t>
            </a:r>
            <a:r>
              <a:rPr sz="10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国</a:t>
            </a:r>
            <a:r>
              <a:rPr sz="10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领导</a:t>
            </a:r>
            <a:r>
              <a:rPr sz="10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r>
              <a:rPr sz="10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评鉴</a:t>
            </a:r>
            <a:r>
              <a:rPr sz="10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10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据</a:t>
            </a:r>
            <a:endParaRPr sz="10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1621" y="4554461"/>
            <a:ext cx="409575" cy="514350"/>
          </a:xfrm>
          <a:custGeom>
            <a:avLst/>
            <a:gdLst/>
            <a:ahLst/>
            <a:cxnLst/>
            <a:rect l="l" t="t" r="r" b="b"/>
            <a:pathLst>
              <a:path w="409575" h="514350">
                <a:moveTo>
                  <a:pt x="409473" y="0"/>
                </a:moveTo>
                <a:lnTo>
                  <a:pt x="0" y="0"/>
                </a:lnTo>
                <a:lnTo>
                  <a:pt x="0" y="513727"/>
                </a:lnTo>
                <a:lnTo>
                  <a:pt x="409473" y="513727"/>
                </a:lnTo>
                <a:lnTo>
                  <a:pt x="409473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85228" y="4554461"/>
            <a:ext cx="836930" cy="514350"/>
          </a:xfrm>
          <a:custGeom>
            <a:avLst/>
            <a:gdLst/>
            <a:ahLst/>
            <a:cxnLst/>
            <a:rect l="l" t="t" r="r" b="b"/>
            <a:pathLst>
              <a:path w="836929" h="514350">
                <a:moveTo>
                  <a:pt x="836726" y="0"/>
                </a:moveTo>
                <a:lnTo>
                  <a:pt x="409473" y="0"/>
                </a:lnTo>
                <a:lnTo>
                  <a:pt x="0" y="0"/>
                </a:lnTo>
                <a:lnTo>
                  <a:pt x="0" y="513727"/>
                </a:lnTo>
                <a:lnTo>
                  <a:pt x="409448" y="513727"/>
                </a:lnTo>
                <a:lnTo>
                  <a:pt x="836726" y="513727"/>
                </a:lnTo>
                <a:lnTo>
                  <a:pt x="836726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1904" y="4554461"/>
            <a:ext cx="1717675" cy="514350"/>
          </a:xfrm>
          <a:custGeom>
            <a:avLst/>
            <a:gdLst/>
            <a:ahLst/>
            <a:cxnLst/>
            <a:rect l="l" t="t" r="r" b="b"/>
            <a:pathLst>
              <a:path w="1717675" h="514350">
                <a:moveTo>
                  <a:pt x="445084" y="0"/>
                </a:moveTo>
                <a:lnTo>
                  <a:pt x="0" y="0"/>
                </a:lnTo>
                <a:lnTo>
                  <a:pt x="0" y="513727"/>
                </a:lnTo>
                <a:lnTo>
                  <a:pt x="445084" y="513727"/>
                </a:lnTo>
                <a:lnTo>
                  <a:pt x="445084" y="0"/>
                </a:lnTo>
                <a:close/>
              </a:path>
              <a:path w="1717675" h="514350">
                <a:moveTo>
                  <a:pt x="888199" y="0"/>
                </a:moveTo>
                <a:lnTo>
                  <a:pt x="445135" y="0"/>
                </a:lnTo>
                <a:lnTo>
                  <a:pt x="445135" y="513727"/>
                </a:lnTo>
                <a:lnTo>
                  <a:pt x="888199" y="513727"/>
                </a:lnTo>
                <a:lnTo>
                  <a:pt x="888199" y="0"/>
                </a:lnTo>
                <a:close/>
              </a:path>
              <a:path w="1717675" h="514350">
                <a:moveTo>
                  <a:pt x="1717560" y="0"/>
                </a:moveTo>
                <a:lnTo>
                  <a:pt x="1326045" y="0"/>
                </a:lnTo>
                <a:lnTo>
                  <a:pt x="888238" y="0"/>
                </a:lnTo>
                <a:lnTo>
                  <a:pt x="888238" y="513727"/>
                </a:lnTo>
                <a:lnTo>
                  <a:pt x="1326007" y="513727"/>
                </a:lnTo>
                <a:lnTo>
                  <a:pt x="1717560" y="513727"/>
                </a:lnTo>
                <a:lnTo>
                  <a:pt x="1717560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86607" y="2993644"/>
            <a:ext cx="0" cy="2720975"/>
          </a:xfrm>
          <a:custGeom>
            <a:avLst/>
            <a:gdLst/>
            <a:ahLst/>
            <a:cxnLst/>
            <a:rect l="l" t="t" r="r" b="b"/>
            <a:pathLst>
              <a:path h="2720975">
                <a:moveTo>
                  <a:pt x="0" y="0"/>
                </a:moveTo>
                <a:lnTo>
                  <a:pt x="0" y="2720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1234" y="2993644"/>
            <a:ext cx="0" cy="2720975"/>
          </a:xfrm>
          <a:custGeom>
            <a:avLst/>
            <a:gdLst/>
            <a:ahLst/>
            <a:cxnLst/>
            <a:rect l="l" t="t" r="r" b="b"/>
            <a:pathLst>
              <a:path h="2720975">
                <a:moveTo>
                  <a:pt x="0" y="0"/>
                </a:moveTo>
                <a:lnTo>
                  <a:pt x="0" y="2720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99279" y="2993644"/>
            <a:ext cx="0" cy="2720975"/>
          </a:xfrm>
          <a:custGeom>
            <a:avLst/>
            <a:gdLst/>
            <a:ahLst/>
            <a:cxnLst/>
            <a:rect l="l" t="t" r="r" b="b"/>
            <a:pathLst>
              <a:path h="2720975">
                <a:moveTo>
                  <a:pt x="0" y="0"/>
                </a:moveTo>
                <a:lnTo>
                  <a:pt x="0" y="2720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74946" y="2993644"/>
            <a:ext cx="0" cy="2720975"/>
          </a:xfrm>
          <a:custGeom>
            <a:avLst/>
            <a:gdLst/>
            <a:ahLst/>
            <a:cxnLst/>
            <a:rect l="l" t="t" r="r" b="b"/>
            <a:pathLst>
              <a:path h="2720975">
                <a:moveTo>
                  <a:pt x="0" y="0"/>
                </a:moveTo>
                <a:lnTo>
                  <a:pt x="0" y="2720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02173" y="2993644"/>
            <a:ext cx="0" cy="2720975"/>
          </a:xfrm>
          <a:custGeom>
            <a:avLst/>
            <a:gdLst/>
            <a:ahLst/>
            <a:cxnLst/>
            <a:rect l="l" t="t" r="r" b="b"/>
            <a:pathLst>
              <a:path h="2720975">
                <a:moveTo>
                  <a:pt x="0" y="0"/>
                </a:moveTo>
                <a:lnTo>
                  <a:pt x="0" y="2720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11621" y="2993644"/>
            <a:ext cx="0" cy="2720975"/>
          </a:xfrm>
          <a:custGeom>
            <a:avLst/>
            <a:gdLst/>
            <a:ahLst/>
            <a:cxnLst/>
            <a:rect l="l" t="t" r="r" b="b"/>
            <a:pathLst>
              <a:path h="2720975">
                <a:moveTo>
                  <a:pt x="0" y="0"/>
                </a:moveTo>
                <a:lnTo>
                  <a:pt x="0" y="2720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21196" y="2993644"/>
            <a:ext cx="0" cy="2720975"/>
          </a:xfrm>
          <a:custGeom>
            <a:avLst/>
            <a:gdLst/>
            <a:ahLst/>
            <a:cxnLst/>
            <a:rect l="l" t="t" r="r" b="b"/>
            <a:pathLst>
              <a:path h="2720975">
                <a:moveTo>
                  <a:pt x="0" y="0"/>
                </a:moveTo>
                <a:lnTo>
                  <a:pt x="0" y="2720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94958" y="2993644"/>
            <a:ext cx="0" cy="2720975"/>
          </a:xfrm>
          <a:custGeom>
            <a:avLst/>
            <a:gdLst/>
            <a:ahLst/>
            <a:cxnLst/>
            <a:rect l="l" t="t" r="r" b="b"/>
            <a:pathLst>
              <a:path h="2720975">
                <a:moveTo>
                  <a:pt x="0" y="0"/>
                </a:moveTo>
                <a:lnTo>
                  <a:pt x="0" y="2720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40093" y="2993644"/>
            <a:ext cx="0" cy="2720975"/>
          </a:xfrm>
          <a:custGeom>
            <a:avLst/>
            <a:gdLst/>
            <a:ahLst/>
            <a:cxnLst/>
            <a:rect l="l" t="t" r="r" b="b"/>
            <a:pathLst>
              <a:path h="2720975">
                <a:moveTo>
                  <a:pt x="0" y="0"/>
                </a:moveTo>
                <a:lnTo>
                  <a:pt x="0" y="2720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17344" y="2993644"/>
            <a:ext cx="8228965" cy="2720975"/>
          </a:xfrm>
          <a:custGeom>
            <a:avLst/>
            <a:gdLst/>
            <a:ahLst/>
            <a:cxnLst/>
            <a:rect l="l" t="t" r="r" b="b"/>
            <a:pathLst>
              <a:path w="8228965" h="2720975">
                <a:moveTo>
                  <a:pt x="5667883" y="0"/>
                </a:moveTo>
                <a:lnTo>
                  <a:pt x="5667883" y="2720924"/>
                </a:lnTo>
              </a:path>
              <a:path w="8228965" h="2720975">
                <a:moveTo>
                  <a:pt x="0" y="6350"/>
                </a:moveTo>
                <a:lnTo>
                  <a:pt x="8228457" y="6350"/>
                </a:lnTo>
              </a:path>
              <a:path w="8228965" h="2720975">
                <a:moveTo>
                  <a:pt x="0" y="2714574"/>
                </a:moveTo>
                <a:lnTo>
                  <a:pt x="8228457" y="271457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17344" y="2835401"/>
          <a:ext cx="8235315" cy="2963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8075"/>
                <a:gridCol w="418464"/>
                <a:gridCol w="344805"/>
                <a:gridCol w="460375"/>
                <a:gridCol w="361950"/>
                <a:gridCol w="448310"/>
                <a:gridCol w="344170"/>
                <a:gridCol w="111125"/>
                <a:gridCol w="331470"/>
                <a:gridCol w="116204"/>
                <a:gridCol w="337185"/>
                <a:gridCol w="425450"/>
                <a:gridCol w="427990"/>
                <a:gridCol w="445770"/>
                <a:gridCol w="443865"/>
                <a:gridCol w="438784"/>
                <a:gridCol w="39242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1684020">
                <a:tc>
                  <a:txBody>
                    <a:bodyPr/>
                    <a:lstStyle/>
                    <a:p>
                      <a:pPr marL="2082800" marR="84455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深 化 协 同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95885" algn="just">
                        <a:lnSpc>
                          <a:spcPct val="95000"/>
                        </a:lnSpc>
                        <a:spcBef>
                          <a:spcPts val="148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影 响 力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859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8580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愿 景 领 导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27635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辅 导 发 展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69215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授 权 赋 能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315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领 导 团 队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59690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领 导 变 革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9210" marR="90805" algn="just">
                        <a:lnSpc>
                          <a:spcPct val="96000"/>
                        </a:lnSpc>
                        <a:spcBef>
                          <a:spcPts val="146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数 字 化 敏 锐 度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605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97790" algn="just">
                        <a:lnSpc>
                          <a:spcPct val="96000"/>
                        </a:lnSpc>
                        <a:spcBef>
                          <a:spcPts val="1470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企 业 家 精 神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669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95250" algn="just">
                        <a:lnSpc>
                          <a:spcPct val="96000"/>
                        </a:lnSpc>
                        <a:spcBef>
                          <a:spcPts val="146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制 定 战 略 方 向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05410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商 业 直 觉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13030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敏 捷 决 策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11760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推 动 执 行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6840" marR="109855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客 户 导 向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6360" algn="just">
                        <a:lnSpc>
                          <a:spcPct val="96000"/>
                        </a:lnSpc>
                        <a:spcBef>
                          <a:spcPts val="1475"/>
                        </a:spcBef>
                      </a:pPr>
                      <a:r>
                        <a:rPr sz="1650" b="1" i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结 果 导 向</a:t>
                      </a:r>
                      <a:endParaRPr sz="165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513714"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accent6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现在的能力水平</a:t>
                      </a:r>
                      <a:endParaRPr sz="1800" b="1" dirty="0">
                        <a:solidFill>
                          <a:schemeClr val="accent6"/>
                        </a:solidFill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30440">
                <a:tc>
                  <a:txBody>
                    <a:bodyPr/>
                    <a:lstStyle/>
                    <a:p>
                      <a:pPr marL="751840" marR="582930" indent="-576580">
                        <a:lnSpc>
                          <a:spcPts val="2090"/>
                        </a:lnSpc>
                        <a:spcBef>
                          <a:spcPts val="55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能力对未来的重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要性</a:t>
                      </a:r>
                      <a:endParaRPr sz="18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28699" y="494538"/>
            <a:ext cx="3695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新时代领导力画像</a:t>
            </a:r>
            <a:endParaRPr spc="-5" dirty="0">
              <a:solidFill>
                <a:srgbClr val="FFFFFF"/>
              </a:solidFill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36319" y="1356372"/>
            <a:ext cx="1491615" cy="511809"/>
            <a:chOff x="1036319" y="1356372"/>
            <a:chExt cx="1491615" cy="511809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19" y="1495056"/>
              <a:ext cx="171450" cy="1912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123" y="1501267"/>
              <a:ext cx="140208" cy="1600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371" y="1356372"/>
              <a:ext cx="1456181" cy="511289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123" y="1912747"/>
            <a:ext cx="140208" cy="16002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123" y="2324226"/>
            <a:ext cx="140208" cy="16002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201927" y="1289430"/>
            <a:ext cx="506285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深化协同：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从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点对点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协同，到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敏捷贯穿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业务全流程 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愿景领导：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让团队看到大目标，为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愿景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所感召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授权赋能：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让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听得到炮火的人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指挥战斗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1168" y="1505585"/>
            <a:ext cx="140207" cy="16002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1168" y="1917064"/>
            <a:ext cx="140207" cy="16002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1168" y="2328545"/>
            <a:ext cx="140207" cy="16002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711442" y="1286489"/>
            <a:ext cx="4380230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领导变革：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塑造环境，让变</a:t>
            </a:r>
            <a:r>
              <a:rPr sz="18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革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顺势发生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数字化敏锐度</a:t>
            </a:r>
            <a:r>
              <a:rPr sz="1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对</a:t>
            </a:r>
            <a:r>
              <a:rPr sz="1800" spc="-5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新技术趋势</a:t>
            </a:r>
            <a:r>
              <a:rPr sz="1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保持高度敏锐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企业家精神</a:t>
            </a:r>
            <a:r>
              <a:rPr sz="18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从无到有，</a:t>
            </a:r>
            <a:r>
              <a:rPr sz="1800" dirty="0">
                <a:solidFill>
                  <a:srgbClr val="F9A11A"/>
                </a:solidFill>
                <a:latin typeface="黑体" panose="02010609060101010101" charset="-122"/>
                <a:cs typeface="黑体" panose="02010609060101010101" charset="-122"/>
              </a:rPr>
              <a:t>创造机会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8747" y="4604003"/>
            <a:ext cx="150875" cy="35966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2419" y="4604003"/>
            <a:ext cx="150875" cy="35966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6092" y="4588764"/>
            <a:ext cx="150875" cy="361188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4952999" y="4647945"/>
            <a:ext cx="230504" cy="268605"/>
          </a:xfrm>
          <a:custGeom>
            <a:avLst/>
            <a:gdLst/>
            <a:ahLst/>
            <a:cxnLst/>
            <a:rect l="l" t="t" r="r" b="b"/>
            <a:pathLst>
              <a:path w="230504" h="268604">
                <a:moveTo>
                  <a:pt x="0" y="102488"/>
                </a:moveTo>
                <a:lnTo>
                  <a:pt x="87884" y="102488"/>
                </a:lnTo>
                <a:lnTo>
                  <a:pt x="115062" y="0"/>
                </a:lnTo>
                <a:lnTo>
                  <a:pt x="142239" y="102488"/>
                </a:lnTo>
                <a:lnTo>
                  <a:pt x="230124" y="102488"/>
                </a:lnTo>
                <a:lnTo>
                  <a:pt x="159003" y="165734"/>
                </a:lnTo>
                <a:lnTo>
                  <a:pt x="186181" y="268224"/>
                </a:lnTo>
                <a:lnTo>
                  <a:pt x="115062" y="204850"/>
                </a:lnTo>
                <a:lnTo>
                  <a:pt x="43941" y="268224"/>
                </a:lnTo>
                <a:lnTo>
                  <a:pt x="71119" y="165734"/>
                </a:lnTo>
                <a:lnTo>
                  <a:pt x="0" y="10248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4911597" y="4597908"/>
            <a:ext cx="4922520" cy="887730"/>
            <a:chOff x="4911597" y="4597908"/>
            <a:chExt cx="4922520" cy="887730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7871" y="4613148"/>
              <a:ext cx="150875" cy="3566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543" y="4613148"/>
              <a:ext cx="150875" cy="35661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5215" y="4597908"/>
              <a:ext cx="150875" cy="35661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812023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812023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124950" y="4659630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87883" y="101854"/>
                  </a:lnTo>
                  <a:lnTo>
                    <a:pt x="0" y="101854"/>
                  </a:lnTo>
                  <a:lnTo>
                    <a:pt x="71120" y="164846"/>
                  </a:lnTo>
                  <a:lnTo>
                    <a:pt x="43942" y="266700"/>
                  </a:lnTo>
                  <a:lnTo>
                    <a:pt x="115061" y="203708"/>
                  </a:lnTo>
                  <a:lnTo>
                    <a:pt x="186181" y="266700"/>
                  </a:lnTo>
                  <a:lnTo>
                    <a:pt x="159003" y="164846"/>
                  </a:lnTo>
                  <a:lnTo>
                    <a:pt x="230124" y="101854"/>
                  </a:lnTo>
                  <a:lnTo>
                    <a:pt x="142240" y="101854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F9A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124950" y="4659630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01854"/>
                  </a:moveTo>
                  <a:lnTo>
                    <a:pt x="87883" y="101854"/>
                  </a:lnTo>
                  <a:lnTo>
                    <a:pt x="115061" y="0"/>
                  </a:lnTo>
                  <a:lnTo>
                    <a:pt x="142240" y="101854"/>
                  </a:lnTo>
                  <a:lnTo>
                    <a:pt x="230124" y="101854"/>
                  </a:lnTo>
                  <a:lnTo>
                    <a:pt x="159003" y="164846"/>
                  </a:lnTo>
                  <a:lnTo>
                    <a:pt x="186181" y="266700"/>
                  </a:lnTo>
                  <a:lnTo>
                    <a:pt x="115061" y="203708"/>
                  </a:lnTo>
                  <a:lnTo>
                    <a:pt x="43942" y="266700"/>
                  </a:lnTo>
                  <a:lnTo>
                    <a:pt x="71120" y="164846"/>
                  </a:lnTo>
                  <a:lnTo>
                    <a:pt x="0" y="101854"/>
                  </a:lnTo>
                  <a:close/>
                </a:path>
              </a:pathLst>
            </a:custGeom>
            <a:ln w="19050">
              <a:solidFill>
                <a:srgbClr val="F9A3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594341" y="4656582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1" y="0"/>
                  </a:moveTo>
                  <a:lnTo>
                    <a:pt x="87883" y="102489"/>
                  </a:lnTo>
                  <a:lnTo>
                    <a:pt x="0" y="102489"/>
                  </a:lnTo>
                  <a:lnTo>
                    <a:pt x="71119" y="165735"/>
                  </a:lnTo>
                  <a:lnTo>
                    <a:pt x="43941" y="268224"/>
                  </a:lnTo>
                  <a:lnTo>
                    <a:pt x="115061" y="204851"/>
                  </a:lnTo>
                  <a:lnTo>
                    <a:pt x="186181" y="268224"/>
                  </a:lnTo>
                  <a:lnTo>
                    <a:pt x="159003" y="165735"/>
                  </a:lnTo>
                  <a:lnTo>
                    <a:pt x="230124" y="102489"/>
                  </a:lnTo>
                  <a:lnTo>
                    <a:pt x="142239" y="102489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F9A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594341" y="4656582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02489"/>
                  </a:moveTo>
                  <a:lnTo>
                    <a:pt x="87883" y="102489"/>
                  </a:lnTo>
                  <a:lnTo>
                    <a:pt x="115061" y="0"/>
                  </a:lnTo>
                  <a:lnTo>
                    <a:pt x="142239" y="102489"/>
                  </a:lnTo>
                  <a:lnTo>
                    <a:pt x="230124" y="102489"/>
                  </a:lnTo>
                  <a:lnTo>
                    <a:pt x="159003" y="165735"/>
                  </a:lnTo>
                  <a:lnTo>
                    <a:pt x="186181" y="268224"/>
                  </a:lnTo>
                  <a:lnTo>
                    <a:pt x="115061" y="204851"/>
                  </a:lnTo>
                  <a:lnTo>
                    <a:pt x="43941" y="268224"/>
                  </a:lnTo>
                  <a:lnTo>
                    <a:pt x="71119" y="165735"/>
                  </a:lnTo>
                  <a:lnTo>
                    <a:pt x="0" y="102489"/>
                  </a:lnTo>
                  <a:close/>
                </a:path>
              </a:pathLst>
            </a:custGeom>
            <a:ln w="19050">
              <a:solidFill>
                <a:srgbClr val="F9A3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718809" y="4650486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2" y="0"/>
                  </a:moveTo>
                  <a:lnTo>
                    <a:pt x="87884" y="102488"/>
                  </a:lnTo>
                  <a:lnTo>
                    <a:pt x="0" y="102488"/>
                  </a:lnTo>
                  <a:lnTo>
                    <a:pt x="71119" y="165734"/>
                  </a:lnTo>
                  <a:lnTo>
                    <a:pt x="43941" y="268224"/>
                  </a:lnTo>
                  <a:lnTo>
                    <a:pt x="115062" y="204850"/>
                  </a:lnTo>
                  <a:lnTo>
                    <a:pt x="186181" y="268224"/>
                  </a:lnTo>
                  <a:lnTo>
                    <a:pt x="159003" y="165734"/>
                  </a:lnTo>
                  <a:lnTo>
                    <a:pt x="230124" y="102488"/>
                  </a:lnTo>
                  <a:lnTo>
                    <a:pt x="142239" y="102488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F9A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718809" y="4650486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02488"/>
                  </a:moveTo>
                  <a:lnTo>
                    <a:pt x="87884" y="102488"/>
                  </a:lnTo>
                  <a:lnTo>
                    <a:pt x="115062" y="0"/>
                  </a:lnTo>
                  <a:lnTo>
                    <a:pt x="142239" y="102488"/>
                  </a:lnTo>
                  <a:lnTo>
                    <a:pt x="230124" y="102488"/>
                  </a:lnTo>
                  <a:lnTo>
                    <a:pt x="159003" y="165734"/>
                  </a:lnTo>
                  <a:lnTo>
                    <a:pt x="186181" y="268224"/>
                  </a:lnTo>
                  <a:lnTo>
                    <a:pt x="115062" y="204850"/>
                  </a:lnTo>
                  <a:lnTo>
                    <a:pt x="43941" y="268224"/>
                  </a:lnTo>
                  <a:lnTo>
                    <a:pt x="71119" y="165734"/>
                  </a:lnTo>
                  <a:lnTo>
                    <a:pt x="0" y="102488"/>
                  </a:lnTo>
                  <a:close/>
                </a:path>
              </a:pathLst>
            </a:custGeom>
            <a:ln w="19050">
              <a:solidFill>
                <a:srgbClr val="F9A3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686038" y="4644390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115823" y="0"/>
                  </a:moveTo>
                  <a:lnTo>
                    <a:pt x="88518" y="102489"/>
                  </a:lnTo>
                  <a:lnTo>
                    <a:pt x="0" y="102489"/>
                  </a:lnTo>
                  <a:lnTo>
                    <a:pt x="71627" y="165735"/>
                  </a:lnTo>
                  <a:lnTo>
                    <a:pt x="44195" y="268224"/>
                  </a:lnTo>
                  <a:lnTo>
                    <a:pt x="115823" y="204851"/>
                  </a:lnTo>
                  <a:lnTo>
                    <a:pt x="187451" y="268224"/>
                  </a:lnTo>
                  <a:lnTo>
                    <a:pt x="160019" y="165735"/>
                  </a:lnTo>
                  <a:lnTo>
                    <a:pt x="231647" y="102489"/>
                  </a:lnTo>
                  <a:lnTo>
                    <a:pt x="143128" y="102489"/>
                  </a:lnTo>
                  <a:lnTo>
                    <a:pt x="115823" y="0"/>
                  </a:lnTo>
                  <a:close/>
                </a:path>
              </a:pathLst>
            </a:custGeom>
            <a:solidFill>
              <a:srgbClr val="F9A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686038" y="4644390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0" y="102489"/>
                  </a:moveTo>
                  <a:lnTo>
                    <a:pt x="88518" y="102489"/>
                  </a:lnTo>
                  <a:lnTo>
                    <a:pt x="115823" y="0"/>
                  </a:lnTo>
                  <a:lnTo>
                    <a:pt x="143128" y="102489"/>
                  </a:lnTo>
                  <a:lnTo>
                    <a:pt x="231647" y="102489"/>
                  </a:lnTo>
                  <a:lnTo>
                    <a:pt x="160019" y="165735"/>
                  </a:lnTo>
                  <a:lnTo>
                    <a:pt x="187451" y="268224"/>
                  </a:lnTo>
                  <a:lnTo>
                    <a:pt x="115823" y="204851"/>
                  </a:lnTo>
                  <a:lnTo>
                    <a:pt x="44195" y="268224"/>
                  </a:lnTo>
                  <a:lnTo>
                    <a:pt x="71627" y="165735"/>
                  </a:lnTo>
                  <a:lnTo>
                    <a:pt x="0" y="102489"/>
                  </a:lnTo>
                  <a:close/>
                </a:path>
              </a:pathLst>
            </a:custGeom>
            <a:ln w="19050">
              <a:solidFill>
                <a:srgbClr val="F9A3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917947" y="5210556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2" y="0"/>
                  </a:moveTo>
                  <a:lnTo>
                    <a:pt x="70294" y="10542"/>
                  </a:lnTo>
                  <a:lnTo>
                    <a:pt x="33718" y="39290"/>
                  </a:lnTo>
                  <a:lnTo>
                    <a:pt x="9048" y="81920"/>
                  </a:lnTo>
                  <a:lnTo>
                    <a:pt x="0" y="134112"/>
                  </a:lnTo>
                  <a:lnTo>
                    <a:pt x="9048" y="186303"/>
                  </a:lnTo>
                  <a:lnTo>
                    <a:pt x="33718" y="228933"/>
                  </a:lnTo>
                  <a:lnTo>
                    <a:pt x="70294" y="257681"/>
                  </a:lnTo>
                  <a:lnTo>
                    <a:pt x="115062" y="268224"/>
                  </a:lnTo>
                  <a:lnTo>
                    <a:pt x="159829" y="257681"/>
                  </a:lnTo>
                  <a:lnTo>
                    <a:pt x="196405" y="228933"/>
                  </a:lnTo>
                  <a:lnTo>
                    <a:pt x="221075" y="186303"/>
                  </a:lnTo>
                  <a:lnTo>
                    <a:pt x="230124" y="134112"/>
                  </a:lnTo>
                  <a:lnTo>
                    <a:pt x="221075" y="81920"/>
                  </a:lnTo>
                  <a:lnTo>
                    <a:pt x="196405" y="39290"/>
                  </a:lnTo>
                  <a:lnTo>
                    <a:pt x="159829" y="10542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917947" y="5210556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34112"/>
                  </a:moveTo>
                  <a:lnTo>
                    <a:pt x="9048" y="81920"/>
                  </a:lnTo>
                  <a:lnTo>
                    <a:pt x="33718" y="39290"/>
                  </a:lnTo>
                  <a:lnTo>
                    <a:pt x="70294" y="10542"/>
                  </a:lnTo>
                  <a:lnTo>
                    <a:pt x="115062" y="0"/>
                  </a:lnTo>
                  <a:lnTo>
                    <a:pt x="159829" y="10542"/>
                  </a:lnTo>
                  <a:lnTo>
                    <a:pt x="196405" y="39290"/>
                  </a:lnTo>
                  <a:lnTo>
                    <a:pt x="221075" y="81920"/>
                  </a:lnTo>
                  <a:lnTo>
                    <a:pt x="230124" y="134112"/>
                  </a:lnTo>
                  <a:lnTo>
                    <a:pt x="221075" y="186303"/>
                  </a:lnTo>
                  <a:lnTo>
                    <a:pt x="196405" y="228933"/>
                  </a:lnTo>
                  <a:lnTo>
                    <a:pt x="159829" y="257681"/>
                  </a:lnTo>
                  <a:lnTo>
                    <a:pt x="115062" y="268224"/>
                  </a:lnTo>
                  <a:lnTo>
                    <a:pt x="70294" y="257681"/>
                  </a:lnTo>
                  <a:lnTo>
                    <a:pt x="33718" y="228933"/>
                  </a:lnTo>
                  <a:lnTo>
                    <a:pt x="9048" y="186303"/>
                  </a:lnTo>
                  <a:lnTo>
                    <a:pt x="0" y="1341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731763" y="5210556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2" y="0"/>
                  </a:moveTo>
                  <a:lnTo>
                    <a:pt x="70294" y="10542"/>
                  </a:lnTo>
                  <a:lnTo>
                    <a:pt x="33718" y="39290"/>
                  </a:lnTo>
                  <a:lnTo>
                    <a:pt x="9048" y="81920"/>
                  </a:lnTo>
                  <a:lnTo>
                    <a:pt x="0" y="134112"/>
                  </a:lnTo>
                  <a:lnTo>
                    <a:pt x="9048" y="186303"/>
                  </a:lnTo>
                  <a:lnTo>
                    <a:pt x="33718" y="228933"/>
                  </a:lnTo>
                  <a:lnTo>
                    <a:pt x="70294" y="257681"/>
                  </a:lnTo>
                  <a:lnTo>
                    <a:pt x="115062" y="268224"/>
                  </a:lnTo>
                  <a:lnTo>
                    <a:pt x="159829" y="257681"/>
                  </a:lnTo>
                  <a:lnTo>
                    <a:pt x="196405" y="228933"/>
                  </a:lnTo>
                  <a:lnTo>
                    <a:pt x="221075" y="186303"/>
                  </a:lnTo>
                  <a:lnTo>
                    <a:pt x="230124" y="134112"/>
                  </a:lnTo>
                  <a:lnTo>
                    <a:pt x="221075" y="81920"/>
                  </a:lnTo>
                  <a:lnTo>
                    <a:pt x="196405" y="39290"/>
                  </a:lnTo>
                  <a:lnTo>
                    <a:pt x="159829" y="10542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731763" y="5210556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34112"/>
                  </a:moveTo>
                  <a:lnTo>
                    <a:pt x="9048" y="81920"/>
                  </a:lnTo>
                  <a:lnTo>
                    <a:pt x="33718" y="39290"/>
                  </a:lnTo>
                  <a:lnTo>
                    <a:pt x="70294" y="10542"/>
                  </a:lnTo>
                  <a:lnTo>
                    <a:pt x="115062" y="0"/>
                  </a:lnTo>
                  <a:lnTo>
                    <a:pt x="159829" y="10542"/>
                  </a:lnTo>
                  <a:lnTo>
                    <a:pt x="196405" y="39290"/>
                  </a:lnTo>
                  <a:lnTo>
                    <a:pt x="221075" y="81920"/>
                  </a:lnTo>
                  <a:lnTo>
                    <a:pt x="230124" y="134112"/>
                  </a:lnTo>
                  <a:lnTo>
                    <a:pt x="221075" y="186303"/>
                  </a:lnTo>
                  <a:lnTo>
                    <a:pt x="196405" y="228933"/>
                  </a:lnTo>
                  <a:lnTo>
                    <a:pt x="159829" y="257681"/>
                  </a:lnTo>
                  <a:lnTo>
                    <a:pt x="115062" y="268224"/>
                  </a:lnTo>
                  <a:lnTo>
                    <a:pt x="70294" y="257681"/>
                  </a:lnTo>
                  <a:lnTo>
                    <a:pt x="33718" y="228933"/>
                  </a:lnTo>
                  <a:lnTo>
                    <a:pt x="9048" y="186303"/>
                  </a:lnTo>
                  <a:lnTo>
                    <a:pt x="0" y="1341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403591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403591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247888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3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247888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3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688323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688323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589007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2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2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9589007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2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2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124188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3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9124188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3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/>
          <p:cNvGrpSpPr/>
          <p:nvPr/>
        </p:nvGrpSpPr>
        <p:grpSpPr>
          <a:xfrm>
            <a:off x="3670744" y="2826194"/>
            <a:ext cx="367665" cy="2941320"/>
            <a:chOff x="3636454" y="2828734"/>
            <a:chExt cx="367665" cy="2941320"/>
          </a:xfrm>
        </p:grpSpPr>
        <p:sp>
          <p:nvSpPr>
            <p:cNvPr id="61" name="object 61"/>
            <p:cNvSpPr/>
            <p:nvPr/>
          </p:nvSpPr>
          <p:spPr>
            <a:xfrm>
              <a:off x="3767327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2" y="0"/>
                  </a:moveTo>
                  <a:lnTo>
                    <a:pt x="70294" y="10542"/>
                  </a:lnTo>
                  <a:lnTo>
                    <a:pt x="33718" y="39290"/>
                  </a:lnTo>
                  <a:lnTo>
                    <a:pt x="9048" y="81920"/>
                  </a:lnTo>
                  <a:lnTo>
                    <a:pt x="0" y="134112"/>
                  </a:lnTo>
                  <a:lnTo>
                    <a:pt x="9048" y="186303"/>
                  </a:lnTo>
                  <a:lnTo>
                    <a:pt x="33718" y="228933"/>
                  </a:lnTo>
                  <a:lnTo>
                    <a:pt x="70294" y="257681"/>
                  </a:lnTo>
                  <a:lnTo>
                    <a:pt x="115062" y="268224"/>
                  </a:lnTo>
                  <a:lnTo>
                    <a:pt x="159829" y="257681"/>
                  </a:lnTo>
                  <a:lnTo>
                    <a:pt x="196405" y="228933"/>
                  </a:lnTo>
                  <a:lnTo>
                    <a:pt x="221075" y="186303"/>
                  </a:lnTo>
                  <a:lnTo>
                    <a:pt x="230124" y="134112"/>
                  </a:lnTo>
                  <a:lnTo>
                    <a:pt x="221075" y="81920"/>
                  </a:lnTo>
                  <a:lnTo>
                    <a:pt x="196405" y="39290"/>
                  </a:lnTo>
                  <a:lnTo>
                    <a:pt x="159829" y="10542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767327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34112"/>
                  </a:moveTo>
                  <a:lnTo>
                    <a:pt x="9048" y="81920"/>
                  </a:lnTo>
                  <a:lnTo>
                    <a:pt x="33718" y="39290"/>
                  </a:lnTo>
                  <a:lnTo>
                    <a:pt x="70294" y="10542"/>
                  </a:lnTo>
                  <a:lnTo>
                    <a:pt x="115062" y="0"/>
                  </a:lnTo>
                  <a:lnTo>
                    <a:pt x="159829" y="10542"/>
                  </a:lnTo>
                  <a:lnTo>
                    <a:pt x="196405" y="39290"/>
                  </a:lnTo>
                  <a:lnTo>
                    <a:pt x="221075" y="81920"/>
                  </a:lnTo>
                  <a:lnTo>
                    <a:pt x="230124" y="134112"/>
                  </a:lnTo>
                  <a:lnTo>
                    <a:pt x="221075" y="186303"/>
                  </a:lnTo>
                  <a:lnTo>
                    <a:pt x="196405" y="228933"/>
                  </a:lnTo>
                  <a:lnTo>
                    <a:pt x="159829" y="257681"/>
                  </a:lnTo>
                  <a:lnTo>
                    <a:pt x="115062" y="268224"/>
                  </a:lnTo>
                  <a:lnTo>
                    <a:pt x="70294" y="257681"/>
                  </a:lnTo>
                  <a:lnTo>
                    <a:pt x="33718" y="228933"/>
                  </a:lnTo>
                  <a:lnTo>
                    <a:pt x="9048" y="186303"/>
                  </a:lnTo>
                  <a:lnTo>
                    <a:pt x="0" y="13411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749801" y="4644389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0" y="102489"/>
                  </a:moveTo>
                  <a:lnTo>
                    <a:pt x="88519" y="102489"/>
                  </a:lnTo>
                  <a:lnTo>
                    <a:pt x="115824" y="0"/>
                  </a:lnTo>
                  <a:lnTo>
                    <a:pt x="143128" y="102489"/>
                  </a:lnTo>
                  <a:lnTo>
                    <a:pt x="231648" y="102489"/>
                  </a:lnTo>
                  <a:lnTo>
                    <a:pt x="160020" y="165735"/>
                  </a:lnTo>
                  <a:lnTo>
                    <a:pt x="187451" y="268224"/>
                  </a:lnTo>
                  <a:lnTo>
                    <a:pt x="115824" y="204851"/>
                  </a:lnTo>
                  <a:lnTo>
                    <a:pt x="44196" y="268224"/>
                  </a:lnTo>
                  <a:lnTo>
                    <a:pt x="71627" y="165735"/>
                  </a:lnTo>
                  <a:lnTo>
                    <a:pt x="0" y="1024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650741" y="2843022"/>
              <a:ext cx="329565" cy="2912745"/>
            </a:xfrm>
            <a:custGeom>
              <a:avLst/>
              <a:gdLst/>
              <a:ahLst/>
              <a:cxnLst/>
              <a:rect l="l" t="t" r="r" b="b"/>
              <a:pathLst>
                <a:path w="329564" h="2912745">
                  <a:moveTo>
                    <a:pt x="0" y="54863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274320" y="0"/>
                  </a:lnTo>
                  <a:lnTo>
                    <a:pt x="295697" y="4304"/>
                  </a:lnTo>
                  <a:lnTo>
                    <a:pt x="313134" y="16049"/>
                  </a:lnTo>
                  <a:lnTo>
                    <a:pt x="324879" y="33486"/>
                  </a:lnTo>
                  <a:lnTo>
                    <a:pt x="329184" y="54863"/>
                  </a:lnTo>
                  <a:lnTo>
                    <a:pt x="329184" y="2857500"/>
                  </a:lnTo>
                  <a:lnTo>
                    <a:pt x="324879" y="2878856"/>
                  </a:lnTo>
                  <a:lnTo>
                    <a:pt x="313134" y="2896295"/>
                  </a:lnTo>
                  <a:lnTo>
                    <a:pt x="295697" y="2908052"/>
                  </a:lnTo>
                  <a:lnTo>
                    <a:pt x="274320" y="2912364"/>
                  </a:lnTo>
                  <a:lnTo>
                    <a:pt x="54863" y="2912364"/>
                  </a:lnTo>
                  <a:lnTo>
                    <a:pt x="33486" y="2908052"/>
                  </a:lnTo>
                  <a:lnTo>
                    <a:pt x="16049" y="2896295"/>
                  </a:lnTo>
                  <a:lnTo>
                    <a:pt x="4304" y="2878856"/>
                  </a:lnTo>
                  <a:lnTo>
                    <a:pt x="0" y="2857500"/>
                  </a:lnTo>
                  <a:lnTo>
                    <a:pt x="0" y="54863"/>
                  </a:lnTo>
                  <a:close/>
                </a:path>
              </a:pathLst>
            </a:custGeom>
            <a:ln w="28575">
              <a:solidFill>
                <a:srgbClr val="FFA2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/>
          <p:cNvGrpSpPr/>
          <p:nvPr/>
        </p:nvGrpSpPr>
        <p:grpSpPr>
          <a:xfrm>
            <a:off x="4125467" y="2821114"/>
            <a:ext cx="650875" cy="2942590"/>
            <a:chOff x="4125467" y="2821114"/>
            <a:chExt cx="650875" cy="2942590"/>
          </a:xfrm>
        </p:grpSpPr>
        <p:pic>
          <p:nvPicPr>
            <p:cNvPr id="66" name="object 6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5467" y="4587239"/>
              <a:ext cx="152400" cy="35661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7867" y="4578095"/>
              <a:ext cx="150875" cy="36118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523993" y="4633722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0" y="102488"/>
                  </a:moveTo>
                  <a:lnTo>
                    <a:pt x="88518" y="102488"/>
                  </a:lnTo>
                  <a:lnTo>
                    <a:pt x="115823" y="0"/>
                  </a:lnTo>
                  <a:lnTo>
                    <a:pt x="143128" y="102488"/>
                  </a:lnTo>
                  <a:lnTo>
                    <a:pt x="231647" y="102488"/>
                  </a:lnTo>
                  <a:lnTo>
                    <a:pt x="160019" y="165734"/>
                  </a:lnTo>
                  <a:lnTo>
                    <a:pt x="187451" y="268223"/>
                  </a:lnTo>
                  <a:lnTo>
                    <a:pt x="115823" y="204850"/>
                  </a:lnTo>
                  <a:lnTo>
                    <a:pt x="44195" y="268223"/>
                  </a:lnTo>
                  <a:lnTo>
                    <a:pt x="71627" y="165734"/>
                  </a:lnTo>
                  <a:lnTo>
                    <a:pt x="0" y="10248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151375" y="5210555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115824" y="0"/>
                  </a:moveTo>
                  <a:lnTo>
                    <a:pt x="70723" y="10542"/>
                  </a:lnTo>
                  <a:lnTo>
                    <a:pt x="33909" y="39290"/>
                  </a:lnTo>
                  <a:lnTo>
                    <a:pt x="9096" y="81920"/>
                  </a:lnTo>
                  <a:lnTo>
                    <a:pt x="0" y="134112"/>
                  </a:lnTo>
                  <a:lnTo>
                    <a:pt x="9096" y="186303"/>
                  </a:lnTo>
                  <a:lnTo>
                    <a:pt x="33909" y="228933"/>
                  </a:lnTo>
                  <a:lnTo>
                    <a:pt x="70723" y="257681"/>
                  </a:lnTo>
                  <a:lnTo>
                    <a:pt x="115824" y="268224"/>
                  </a:lnTo>
                  <a:lnTo>
                    <a:pt x="160924" y="257681"/>
                  </a:lnTo>
                  <a:lnTo>
                    <a:pt x="197738" y="228933"/>
                  </a:lnTo>
                  <a:lnTo>
                    <a:pt x="222551" y="186303"/>
                  </a:lnTo>
                  <a:lnTo>
                    <a:pt x="231648" y="134112"/>
                  </a:lnTo>
                  <a:lnTo>
                    <a:pt x="222551" y="81920"/>
                  </a:lnTo>
                  <a:lnTo>
                    <a:pt x="197738" y="39290"/>
                  </a:lnTo>
                  <a:lnTo>
                    <a:pt x="160924" y="10542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151375" y="5210555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0" y="134112"/>
                  </a:moveTo>
                  <a:lnTo>
                    <a:pt x="9096" y="81920"/>
                  </a:lnTo>
                  <a:lnTo>
                    <a:pt x="33909" y="39290"/>
                  </a:lnTo>
                  <a:lnTo>
                    <a:pt x="70723" y="10542"/>
                  </a:lnTo>
                  <a:lnTo>
                    <a:pt x="115824" y="0"/>
                  </a:lnTo>
                  <a:lnTo>
                    <a:pt x="160924" y="10542"/>
                  </a:lnTo>
                  <a:lnTo>
                    <a:pt x="197738" y="39290"/>
                  </a:lnTo>
                  <a:lnTo>
                    <a:pt x="222551" y="81920"/>
                  </a:lnTo>
                  <a:lnTo>
                    <a:pt x="231648" y="134112"/>
                  </a:lnTo>
                  <a:lnTo>
                    <a:pt x="222551" y="186303"/>
                  </a:lnTo>
                  <a:lnTo>
                    <a:pt x="197738" y="228933"/>
                  </a:lnTo>
                  <a:lnTo>
                    <a:pt x="160924" y="257681"/>
                  </a:lnTo>
                  <a:lnTo>
                    <a:pt x="115824" y="268224"/>
                  </a:lnTo>
                  <a:lnTo>
                    <a:pt x="70723" y="257681"/>
                  </a:lnTo>
                  <a:lnTo>
                    <a:pt x="33909" y="228933"/>
                  </a:lnTo>
                  <a:lnTo>
                    <a:pt x="9096" y="186303"/>
                  </a:lnTo>
                  <a:lnTo>
                    <a:pt x="0" y="13411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523231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115062" y="0"/>
                  </a:moveTo>
                  <a:lnTo>
                    <a:pt x="70294" y="10542"/>
                  </a:lnTo>
                  <a:lnTo>
                    <a:pt x="33718" y="39290"/>
                  </a:lnTo>
                  <a:lnTo>
                    <a:pt x="9048" y="81920"/>
                  </a:lnTo>
                  <a:lnTo>
                    <a:pt x="0" y="134112"/>
                  </a:lnTo>
                  <a:lnTo>
                    <a:pt x="9048" y="186303"/>
                  </a:lnTo>
                  <a:lnTo>
                    <a:pt x="33718" y="228933"/>
                  </a:lnTo>
                  <a:lnTo>
                    <a:pt x="70294" y="257681"/>
                  </a:lnTo>
                  <a:lnTo>
                    <a:pt x="115062" y="268224"/>
                  </a:lnTo>
                  <a:lnTo>
                    <a:pt x="159829" y="257681"/>
                  </a:lnTo>
                  <a:lnTo>
                    <a:pt x="196405" y="228933"/>
                  </a:lnTo>
                  <a:lnTo>
                    <a:pt x="221075" y="186303"/>
                  </a:lnTo>
                  <a:lnTo>
                    <a:pt x="230123" y="134112"/>
                  </a:lnTo>
                  <a:lnTo>
                    <a:pt x="221075" y="81920"/>
                  </a:lnTo>
                  <a:lnTo>
                    <a:pt x="196405" y="39290"/>
                  </a:lnTo>
                  <a:lnTo>
                    <a:pt x="159829" y="10542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523231" y="5210555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34112"/>
                  </a:moveTo>
                  <a:lnTo>
                    <a:pt x="9048" y="81920"/>
                  </a:lnTo>
                  <a:lnTo>
                    <a:pt x="33718" y="39290"/>
                  </a:lnTo>
                  <a:lnTo>
                    <a:pt x="70294" y="10542"/>
                  </a:lnTo>
                  <a:lnTo>
                    <a:pt x="115062" y="0"/>
                  </a:lnTo>
                  <a:lnTo>
                    <a:pt x="159829" y="10542"/>
                  </a:lnTo>
                  <a:lnTo>
                    <a:pt x="196405" y="39290"/>
                  </a:lnTo>
                  <a:lnTo>
                    <a:pt x="221075" y="81920"/>
                  </a:lnTo>
                  <a:lnTo>
                    <a:pt x="230123" y="134112"/>
                  </a:lnTo>
                  <a:lnTo>
                    <a:pt x="221075" y="186303"/>
                  </a:lnTo>
                  <a:lnTo>
                    <a:pt x="196405" y="228933"/>
                  </a:lnTo>
                  <a:lnTo>
                    <a:pt x="159829" y="257681"/>
                  </a:lnTo>
                  <a:lnTo>
                    <a:pt x="115062" y="268224"/>
                  </a:lnTo>
                  <a:lnTo>
                    <a:pt x="70294" y="257681"/>
                  </a:lnTo>
                  <a:lnTo>
                    <a:pt x="33718" y="228933"/>
                  </a:lnTo>
                  <a:lnTo>
                    <a:pt x="9048" y="186303"/>
                  </a:lnTo>
                  <a:lnTo>
                    <a:pt x="0" y="13411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432553" y="2835401"/>
              <a:ext cx="329565" cy="2914015"/>
            </a:xfrm>
            <a:custGeom>
              <a:avLst/>
              <a:gdLst/>
              <a:ahLst/>
              <a:cxnLst/>
              <a:rect l="l" t="t" r="r" b="b"/>
              <a:pathLst>
                <a:path w="329564" h="2914015">
                  <a:moveTo>
                    <a:pt x="0" y="54863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274320" y="0"/>
                  </a:lnTo>
                  <a:lnTo>
                    <a:pt x="295697" y="4304"/>
                  </a:lnTo>
                  <a:lnTo>
                    <a:pt x="313134" y="16049"/>
                  </a:lnTo>
                  <a:lnTo>
                    <a:pt x="324879" y="33486"/>
                  </a:lnTo>
                  <a:lnTo>
                    <a:pt x="329184" y="54863"/>
                  </a:lnTo>
                  <a:lnTo>
                    <a:pt x="329184" y="2859024"/>
                  </a:lnTo>
                  <a:lnTo>
                    <a:pt x="324879" y="2880380"/>
                  </a:lnTo>
                  <a:lnTo>
                    <a:pt x="313134" y="2897819"/>
                  </a:lnTo>
                  <a:lnTo>
                    <a:pt x="295697" y="2909576"/>
                  </a:lnTo>
                  <a:lnTo>
                    <a:pt x="274320" y="2913888"/>
                  </a:lnTo>
                  <a:lnTo>
                    <a:pt x="54863" y="2913888"/>
                  </a:lnTo>
                  <a:lnTo>
                    <a:pt x="33486" y="2909576"/>
                  </a:lnTo>
                  <a:lnTo>
                    <a:pt x="16049" y="2897819"/>
                  </a:lnTo>
                  <a:lnTo>
                    <a:pt x="4304" y="2880380"/>
                  </a:lnTo>
                  <a:lnTo>
                    <a:pt x="0" y="2859024"/>
                  </a:lnTo>
                  <a:lnTo>
                    <a:pt x="0" y="54863"/>
                  </a:lnTo>
                  <a:close/>
                </a:path>
              </a:pathLst>
            </a:custGeom>
            <a:ln w="28575">
              <a:solidFill>
                <a:srgbClr val="FFA2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/>
          <p:cNvGrpSpPr/>
          <p:nvPr/>
        </p:nvGrpSpPr>
        <p:grpSpPr>
          <a:xfrm>
            <a:off x="5224462" y="2821114"/>
            <a:ext cx="358140" cy="2942590"/>
            <a:chOff x="5224462" y="2821114"/>
            <a:chExt cx="358140" cy="2942590"/>
          </a:xfrm>
        </p:grpSpPr>
        <p:sp>
          <p:nvSpPr>
            <p:cNvPr id="75" name="object 75"/>
            <p:cNvSpPr/>
            <p:nvPr/>
          </p:nvSpPr>
          <p:spPr>
            <a:xfrm>
              <a:off x="5324093" y="4633722"/>
              <a:ext cx="231775" cy="268605"/>
            </a:xfrm>
            <a:custGeom>
              <a:avLst/>
              <a:gdLst/>
              <a:ahLst/>
              <a:cxnLst/>
              <a:rect l="l" t="t" r="r" b="b"/>
              <a:pathLst>
                <a:path w="231775" h="268604">
                  <a:moveTo>
                    <a:pt x="0" y="102488"/>
                  </a:moveTo>
                  <a:lnTo>
                    <a:pt x="88518" y="102488"/>
                  </a:lnTo>
                  <a:lnTo>
                    <a:pt x="115823" y="0"/>
                  </a:lnTo>
                  <a:lnTo>
                    <a:pt x="143128" y="102488"/>
                  </a:lnTo>
                  <a:lnTo>
                    <a:pt x="231647" y="102488"/>
                  </a:lnTo>
                  <a:lnTo>
                    <a:pt x="160019" y="165734"/>
                  </a:lnTo>
                  <a:lnTo>
                    <a:pt x="187451" y="268223"/>
                  </a:lnTo>
                  <a:lnTo>
                    <a:pt x="115823" y="204850"/>
                  </a:lnTo>
                  <a:lnTo>
                    <a:pt x="44195" y="268223"/>
                  </a:lnTo>
                  <a:lnTo>
                    <a:pt x="71627" y="165734"/>
                  </a:lnTo>
                  <a:lnTo>
                    <a:pt x="0" y="10248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327904" y="5202935"/>
              <a:ext cx="231775" cy="266700"/>
            </a:xfrm>
            <a:custGeom>
              <a:avLst/>
              <a:gdLst/>
              <a:ahLst/>
              <a:cxnLst/>
              <a:rect l="l" t="t" r="r" b="b"/>
              <a:pathLst>
                <a:path w="231775" h="266700">
                  <a:moveTo>
                    <a:pt x="115824" y="0"/>
                  </a:moveTo>
                  <a:lnTo>
                    <a:pt x="70723" y="10477"/>
                  </a:lnTo>
                  <a:lnTo>
                    <a:pt x="33909" y="39052"/>
                  </a:lnTo>
                  <a:lnTo>
                    <a:pt x="9096" y="81438"/>
                  </a:lnTo>
                  <a:lnTo>
                    <a:pt x="0" y="133350"/>
                  </a:lnTo>
                  <a:lnTo>
                    <a:pt x="9096" y="185261"/>
                  </a:lnTo>
                  <a:lnTo>
                    <a:pt x="33909" y="227647"/>
                  </a:lnTo>
                  <a:lnTo>
                    <a:pt x="70723" y="256222"/>
                  </a:lnTo>
                  <a:lnTo>
                    <a:pt x="115824" y="266700"/>
                  </a:lnTo>
                  <a:lnTo>
                    <a:pt x="160924" y="256222"/>
                  </a:lnTo>
                  <a:lnTo>
                    <a:pt x="197738" y="227647"/>
                  </a:lnTo>
                  <a:lnTo>
                    <a:pt x="222551" y="185261"/>
                  </a:lnTo>
                  <a:lnTo>
                    <a:pt x="231648" y="133350"/>
                  </a:lnTo>
                  <a:lnTo>
                    <a:pt x="222551" y="81438"/>
                  </a:lnTo>
                  <a:lnTo>
                    <a:pt x="197738" y="39052"/>
                  </a:lnTo>
                  <a:lnTo>
                    <a:pt x="160924" y="10477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5327904" y="5202935"/>
              <a:ext cx="231775" cy="266700"/>
            </a:xfrm>
            <a:custGeom>
              <a:avLst/>
              <a:gdLst/>
              <a:ahLst/>
              <a:cxnLst/>
              <a:rect l="l" t="t" r="r" b="b"/>
              <a:pathLst>
                <a:path w="231775" h="266700">
                  <a:moveTo>
                    <a:pt x="0" y="133350"/>
                  </a:moveTo>
                  <a:lnTo>
                    <a:pt x="9096" y="81438"/>
                  </a:lnTo>
                  <a:lnTo>
                    <a:pt x="33909" y="39052"/>
                  </a:lnTo>
                  <a:lnTo>
                    <a:pt x="70723" y="10477"/>
                  </a:lnTo>
                  <a:lnTo>
                    <a:pt x="115824" y="0"/>
                  </a:lnTo>
                  <a:lnTo>
                    <a:pt x="160924" y="10477"/>
                  </a:lnTo>
                  <a:lnTo>
                    <a:pt x="197738" y="39052"/>
                  </a:lnTo>
                  <a:lnTo>
                    <a:pt x="222551" y="81438"/>
                  </a:lnTo>
                  <a:lnTo>
                    <a:pt x="231648" y="133350"/>
                  </a:lnTo>
                  <a:lnTo>
                    <a:pt x="222551" y="185261"/>
                  </a:lnTo>
                  <a:lnTo>
                    <a:pt x="197738" y="227647"/>
                  </a:lnTo>
                  <a:lnTo>
                    <a:pt x="160924" y="256222"/>
                  </a:lnTo>
                  <a:lnTo>
                    <a:pt x="115824" y="266700"/>
                  </a:lnTo>
                  <a:lnTo>
                    <a:pt x="70723" y="256222"/>
                  </a:lnTo>
                  <a:lnTo>
                    <a:pt x="33909" y="227647"/>
                  </a:lnTo>
                  <a:lnTo>
                    <a:pt x="9096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238750" y="2835401"/>
              <a:ext cx="329565" cy="2914015"/>
            </a:xfrm>
            <a:custGeom>
              <a:avLst/>
              <a:gdLst/>
              <a:ahLst/>
              <a:cxnLst/>
              <a:rect l="l" t="t" r="r" b="b"/>
              <a:pathLst>
                <a:path w="329564" h="2914015">
                  <a:moveTo>
                    <a:pt x="0" y="54863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274320" y="0"/>
                  </a:lnTo>
                  <a:lnTo>
                    <a:pt x="295697" y="4304"/>
                  </a:lnTo>
                  <a:lnTo>
                    <a:pt x="313134" y="16049"/>
                  </a:lnTo>
                  <a:lnTo>
                    <a:pt x="324879" y="33486"/>
                  </a:lnTo>
                  <a:lnTo>
                    <a:pt x="329184" y="54863"/>
                  </a:lnTo>
                  <a:lnTo>
                    <a:pt x="329184" y="2859024"/>
                  </a:lnTo>
                  <a:lnTo>
                    <a:pt x="324879" y="2880380"/>
                  </a:lnTo>
                  <a:lnTo>
                    <a:pt x="313134" y="2897819"/>
                  </a:lnTo>
                  <a:lnTo>
                    <a:pt x="295697" y="2909576"/>
                  </a:lnTo>
                  <a:lnTo>
                    <a:pt x="274320" y="2913888"/>
                  </a:lnTo>
                  <a:lnTo>
                    <a:pt x="54863" y="2913888"/>
                  </a:lnTo>
                  <a:lnTo>
                    <a:pt x="33486" y="2909576"/>
                  </a:lnTo>
                  <a:lnTo>
                    <a:pt x="16049" y="2897819"/>
                  </a:lnTo>
                  <a:lnTo>
                    <a:pt x="4304" y="2880380"/>
                  </a:lnTo>
                  <a:lnTo>
                    <a:pt x="0" y="2859024"/>
                  </a:lnTo>
                  <a:lnTo>
                    <a:pt x="0" y="54863"/>
                  </a:lnTo>
                  <a:close/>
                </a:path>
              </a:pathLst>
            </a:custGeom>
            <a:ln w="28575">
              <a:solidFill>
                <a:srgbClr val="FFA2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9" name="object 79"/>
          <p:cNvGrpSpPr/>
          <p:nvPr/>
        </p:nvGrpSpPr>
        <p:grpSpPr>
          <a:xfrm>
            <a:off x="6023038" y="2834830"/>
            <a:ext cx="358140" cy="2942590"/>
            <a:chOff x="6023038" y="2834830"/>
            <a:chExt cx="358140" cy="2942590"/>
          </a:xfrm>
        </p:grpSpPr>
        <p:sp>
          <p:nvSpPr>
            <p:cNvPr id="80" name="object 80"/>
            <p:cNvSpPr/>
            <p:nvPr/>
          </p:nvSpPr>
          <p:spPr>
            <a:xfrm>
              <a:off x="6136386" y="4639817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01853"/>
                  </a:moveTo>
                  <a:lnTo>
                    <a:pt x="87884" y="101853"/>
                  </a:lnTo>
                  <a:lnTo>
                    <a:pt x="115062" y="0"/>
                  </a:lnTo>
                  <a:lnTo>
                    <a:pt x="142239" y="101853"/>
                  </a:lnTo>
                  <a:lnTo>
                    <a:pt x="230124" y="101853"/>
                  </a:lnTo>
                  <a:lnTo>
                    <a:pt x="159003" y="164845"/>
                  </a:lnTo>
                  <a:lnTo>
                    <a:pt x="186181" y="266699"/>
                  </a:lnTo>
                  <a:lnTo>
                    <a:pt x="115062" y="203707"/>
                  </a:lnTo>
                  <a:lnTo>
                    <a:pt x="43941" y="266699"/>
                  </a:lnTo>
                  <a:lnTo>
                    <a:pt x="71119" y="164845"/>
                  </a:lnTo>
                  <a:lnTo>
                    <a:pt x="0" y="10185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126480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2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2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6126480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2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2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037326" y="2849117"/>
              <a:ext cx="329565" cy="2914015"/>
            </a:xfrm>
            <a:custGeom>
              <a:avLst/>
              <a:gdLst/>
              <a:ahLst/>
              <a:cxnLst/>
              <a:rect l="l" t="t" r="r" b="b"/>
              <a:pathLst>
                <a:path w="329564" h="2914015">
                  <a:moveTo>
                    <a:pt x="0" y="54864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274320" y="0"/>
                  </a:lnTo>
                  <a:lnTo>
                    <a:pt x="295697" y="4304"/>
                  </a:lnTo>
                  <a:lnTo>
                    <a:pt x="313134" y="16049"/>
                  </a:lnTo>
                  <a:lnTo>
                    <a:pt x="324879" y="33486"/>
                  </a:lnTo>
                  <a:lnTo>
                    <a:pt x="329184" y="54864"/>
                  </a:lnTo>
                  <a:lnTo>
                    <a:pt x="329184" y="2859024"/>
                  </a:lnTo>
                  <a:lnTo>
                    <a:pt x="324879" y="2880380"/>
                  </a:lnTo>
                  <a:lnTo>
                    <a:pt x="313134" y="2897819"/>
                  </a:lnTo>
                  <a:lnTo>
                    <a:pt x="295697" y="2909576"/>
                  </a:lnTo>
                  <a:lnTo>
                    <a:pt x="274320" y="2913888"/>
                  </a:lnTo>
                  <a:lnTo>
                    <a:pt x="54863" y="2913888"/>
                  </a:lnTo>
                  <a:lnTo>
                    <a:pt x="33486" y="2909576"/>
                  </a:lnTo>
                  <a:lnTo>
                    <a:pt x="16049" y="2897819"/>
                  </a:lnTo>
                  <a:lnTo>
                    <a:pt x="4304" y="2880380"/>
                  </a:lnTo>
                  <a:lnTo>
                    <a:pt x="0" y="2859024"/>
                  </a:lnTo>
                  <a:lnTo>
                    <a:pt x="0" y="54864"/>
                  </a:lnTo>
                  <a:close/>
                </a:path>
              </a:pathLst>
            </a:custGeom>
            <a:ln w="28575">
              <a:solidFill>
                <a:srgbClr val="FFA2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4" name="object 84"/>
          <p:cNvGrpSpPr/>
          <p:nvPr/>
        </p:nvGrpSpPr>
        <p:grpSpPr>
          <a:xfrm>
            <a:off x="6460426" y="2834830"/>
            <a:ext cx="358140" cy="2942590"/>
            <a:chOff x="6460426" y="2834830"/>
            <a:chExt cx="358140" cy="2942590"/>
          </a:xfrm>
        </p:grpSpPr>
        <p:sp>
          <p:nvSpPr>
            <p:cNvPr id="85" name="object 85"/>
            <p:cNvSpPr/>
            <p:nvPr/>
          </p:nvSpPr>
          <p:spPr>
            <a:xfrm>
              <a:off x="6534150" y="4639817"/>
              <a:ext cx="231775" cy="266700"/>
            </a:xfrm>
            <a:custGeom>
              <a:avLst/>
              <a:gdLst/>
              <a:ahLst/>
              <a:cxnLst/>
              <a:rect l="l" t="t" r="r" b="b"/>
              <a:pathLst>
                <a:path w="231775" h="266700">
                  <a:moveTo>
                    <a:pt x="0" y="101853"/>
                  </a:moveTo>
                  <a:lnTo>
                    <a:pt x="88519" y="101853"/>
                  </a:lnTo>
                  <a:lnTo>
                    <a:pt x="115824" y="0"/>
                  </a:lnTo>
                  <a:lnTo>
                    <a:pt x="143128" y="101853"/>
                  </a:lnTo>
                  <a:lnTo>
                    <a:pt x="231648" y="101853"/>
                  </a:lnTo>
                  <a:lnTo>
                    <a:pt x="160020" y="164845"/>
                  </a:lnTo>
                  <a:lnTo>
                    <a:pt x="187451" y="266699"/>
                  </a:lnTo>
                  <a:lnTo>
                    <a:pt x="115824" y="203707"/>
                  </a:lnTo>
                  <a:lnTo>
                    <a:pt x="44196" y="266699"/>
                  </a:lnTo>
                  <a:lnTo>
                    <a:pt x="71627" y="164845"/>
                  </a:lnTo>
                  <a:lnTo>
                    <a:pt x="0" y="10185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6521196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6521196" y="5202935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6474714" y="2849117"/>
              <a:ext cx="329565" cy="2914015"/>
            </a:xfrm>
            <a:custGeom>
              <a:avLst/>
              <a:gdLst/>
              <a:ahLst/>
              <a:cxnLst/>
              <a:rect l="l" t="t" r="r" b="b"/>
              <a:pathLst>
                <a:path w="329565" h="2914015">
                  <a:moveTo>
                    <a:pt x="0" y="54864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274319" y="0"/>
                  </a:lnTo>
                  <a:lnTo>
                    <a:pt x="295697" y="4304"/>
                  </a:lnTo>
                  <a:lnTo>
                    <a:pt x="313134" y="16049"/>
                  </a:lnTo>
                  <a:lnTo>
                    <a:pt x="324879" y="33486"/>
                  </a:lnTo>
                  <a:lnTo>
                    <a:pt x="329184" y="54864"/>
                  </a:lnTo>
                  <a:lnTo>
                    <a:pt x="329184" y="2859024"/>
                  </a:lnTo>
                  <a:lnTo>
                    <a:pt x="324879" y="2880380"/>
                  </a:lnTo>
                  <a:lnTo>
                    <a:pt x="313134" y="2897819"/>
                  </a:lnTo>
                  <a:lnTo>
                    <a:pt x="295697" y="2909576"/>
                  </a:lnTo>
                  <a:lnTo>
                    <a:pt x="274319" y="2913888"/>
                  </a:lnTo>
                  <a:lnTo>
                    <a:pt x="54863" y="2913888"/>
                  </a:lnTo>
                  <a:lnTo>
                    <a:pt x="33486" y="2909576"/>
                  </a:lnTo>
                  <a:lnTo>
                    <a:pt x="16049" y="2897819"/>
                  </a:lnTo>
                  <a:lnTo>
                    <a:pt x="4304" y="2880380"/>
                  </a:lnTo>
                  <a:lnTo>
                    <a:pt x="0" y="2859024"/>
                  </a:lnTo>
                  <a:lnTo>
                    <a:pt x="0" y="54864"/>
                  </a:lnTo>
                  <a:close/>
                </a:path>
              </a:pathLst>
            </a:custGeom>
            <a:ln w="28575">
              <a:solidFill>
                <a:srgbClr val="FFA2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9" name="object 89"/>
          <p:cNvGrpSpPr/>
          <p:nvPr/>
        </p:nvGrpSpPr>
        <p:grpSpPr>
          <a:xfrm>
            <a:off x="6919150" y="2856166"/>
            <a:ext cx="358140" cy="2942590"/>
            <a:chOff x="6919150" y="2856166"/>
            <a:chExt cx="358140" cy="2942590"/>
          </a:xfrm>
        </p:grpSpPr>
        <p:sp>
          <p:nvSpPr>
            <p:cNvPr id="90" name="object 90"/>
            <p:cNvSpPr/>
            <p:nvPr/>
          </p:nvSpPr>
          <p:spPr>
            <a:xfrm>
              <a:off x="6970014" y="4644389"/>
              <a:ext cx="230504" cy="268605"/>
            </a:xfrm>
            <a:custGeom>
              <a:avLst/>
              <a:gdLst/>
              <a:ahLst/>
              <a:cxnLst/>
              <a:rect l="l" t="t" r="r" b="b"/>
              <a:pathLst>
                <a:path w="230504" h="268604">
                  <a:moveTo>
                    <a:pt x="0" y="102489"/>
                  </a:moveTo>
                  <a:lnTo>
                    <a:pt x="87883" y="102489"/>
                  </a:lnTo>
                  <a:lnTo>
                    <a:pt x="115061" y="0"/>
                  </a:lnTo>
                  <a:lnTo>
                    <a:pt x="142239" y="102489"/>
                  </a:lnTo>
                  <a:lnTo>
                    <a:pt x="230124" y="102489"/>
                  </a:lnTo>
                  <a:lnTo>
                    <a:pt x="159003" y="165735"/>
                  </a:lnTo>
                  <a:lnTo>
                    <a:pt x="186181" y="268224"/>
                  </a:lnTo>
                  <a:lnTo>
                    <a:pt x="115061" y="204851"/>
                  </a:lnTo>
                  <a:lnTo>
                    <a:pt x="43941" y="268224"/>
                  </a:lnTo>
                  <a:lnTo>
                    <a:pt x="71119" y="165735"/>
                  </a:lnTo>
                  <a:lnTo>
                    <a:pt x="0" y="1024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6976872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115061" y="0"/>
                  </a:moveTo>
                  <a:lnTo>
                    <a:pt x="70294" y="10477"/>
                  </a:lnTo>
                  <a:lnTo>
                    <a:pt x="33718" y="39052"/>
                  </a:lnTo>
                  <a:lnTo>
                    <a:pt x="9048" y="81438"/>
                  </a:lnTo>
                  <a:lnTo>
                    <a:pt x="0" y="133350"/>
                  </a:lnTo>
                  <a:lnTo>
                    <a:pt x="9048" y="185261"/>
                  </a:lnTo>
                  <a:lnTo>
                    <a:pt x="33718" y="227647"/>
                  </a:lnTo>
                  <a:lnTo>
                    <a:pt x="70294" y="256222"/>
                  </a:lnTo>
                  <a:lnTo>
                    <a:pt x="115061" y="266700"/>
                  </a:lnTo>
                  <a:lnTo>
                    <a:pt x="159829" y="256222"/>
                  </a:lnTo>
                  <a:lnTo>
                    <a:pt x="196405" y="227647"/>
                  </a:lnTo>
                  <a:lnTo>
                    <a:pt x="221075" y="185261"/>
                  </a:lnTo>
                  <a:lnTo>
                    <a:pt x="230124" y="133350"/>
                  </a:lnTo>
                  <a:lnTo>
                    <a:pt x="221075" y="81438"/>
                  </a:lnTo>
                  <a:lnTo>
                    <a:pt x="196405" y="39052"/>
                  </a:lnTo>
                  <a:lnTo>
                    <a:pt x="159829" y="10477"/>
                  </a:lnTo>
                  <a:lnTo>
                    <a:pt x="1150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6976872" y="5202936"/>
              <a:ext cx="230504" cy="266700"/>
            </a:xfrm>
            <a:custGeom>
              <a:avLst/>
              <a:gdLst/>
              <a:ahLst/>
              <a:cxnLst/>
              <a:rect l="l" t="t" r="r" b="b"/>
              <a:pathLst>
                <a:path w="230504" h="266700">
                  <a:moveTo>
                    <a:pt x="0" y="133350"/>
                  </a:moveTo>
                  <a:lnTo>
                    <a:pt x="9048" y="81438"/>
                  </a:lnTo>
                  <a:lnTo>
                    <a:pt x="33718" y="39052"/>
                  </a:lnTo>
                  <a:lnTo>
                    <a:pt x="70294" y="10477"/>
                  </a:lnTo>
                  <a:lnTo>
                    <a:pt x="115061" y="0"/>
                  </a:lnTo>
                  <a:lnTo>
                    <a:pt x="159829" y="10477"/>
                  </a:lnTo>
                  <a:lnTo>
                    <a:pt x="196405" y="39052"/>
                  </a:lnTo>
                  <a:lnTo>
                    <a:pt x="221075" y="81438"/>
                  </a:lnTo>
                  <a:lnTo>
                    <a:pt x="230124" y="133350"/>
                  </a:lnTo>
                  <a:lnTo>
                    <a:pt x="221075" y="185261"/>
                  </a:lnTo>
                  <a:lnTo>
                    <a:pt x="196405" y="227647"/>
                  </a:lnTo>
                  <a:lnTo>
                    <a:pt x="159829" y="256222"/>
                  </a:lnTo>
                  <a:lnTo>
                    <a:pt x="115061" y="266700"/>
                  </a:lnTo>
                  <a:lnTo>
                    <a:pt x="70294" y="256222"/>
                  </a:lnTo>
                  <a:lnTo>
                    <a:pt x="33718" y="227647"/>
                  </a:lnTo>
                  <a:lnTo>
                    <a:pt x="9048" y="185261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6933438" y="2870454"/>
              <a:ext cx="329565" cy="2914015"/>
            </a:xfrm>
            <a:custGeom>
              <a:avLst/>
              <a:gdLst/>
              <a:ahLst/>
              <a:cxnLst/>
              <a:rect l="l" t="t" r="r" b="b"/>
              <a:pathLst>
                <a:path w="329565" h="2914015">
                  <a:moveTo>
                    <a:pt x="0" y="54863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274319" y="0"/>
                  </a:lnTo>
                  <a:lnTo>
                    <a:pt x="295697" y="4304"/>
                  </a:lnTo>
                  <a:lnTo>
                    <a:pt x="313134" y="16049"/>
                  </a:lnTo>
                  <a:lnTo>
                    <a:pt x="324879" y="33486"/>
                  </a:lnTo>
                  <a:lnTo>
                    <a:pt x="329183" y="54863"/>
                  </a:lnTo>
                  <a:lnTo>
                    <a:pt x="329183" y="2859024"/>
                  </a:lnTo>
                  <a:lnTo>
                    <a:pt x="324879" y="2880380"/>
                  </a:lnTo>
                  <a:lnTo>
                    <a:pt x="313134" y="2897819"/>
                  </a:lnTo>
                  <a:lnTo>
                    <a:pt x="295697" y="2909576"/>
                  </a:lnTo>
                  <a:lnTo>
                    <a:pt x="274319" y="2913888"/>
                  </a:lnTo>
                  <a:lnTo>
                    <a:pt x="54863" y="2913888"/>
                  </a:lnTo>
                  <a:lnTo>
                    <a:pt x="33486" y="2909576"/>
                  </a:lnTo>
                  <a:lnTo>
                    <a:pt x="16049" y="2897819"/>
                  </a:lnTo>
                  <a:lnTo>
                    <a:pt x="4304" y="2880380"/>
                  </a:lnTo>
                  <a:lnTo>
                    <a:pt x="0" y="2859024"/>
                  </a:lnTo>
                  <a:lnTo>
                    <a:pt x="0" y="54863"/>
                  </a:lnTo>
                  <a:close/>
                </a:path>
              </a:pathLst>
            </a:custGeom>
            <a:ln w="28575">
              <a:solidFill>
                <a:srgbClr val="FFA2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4" name="object 9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547" y="342900"/>
            <a:ext cx="1001268" cy="999744"/>
          </a:xfrm>
          <a:prstGeom prst="rect">
            <a:avLst/>
          </a:prstGeom>
        </p:spPr>
      </p:pic>
      <p:sp>
        <p:nvSpPr>
          <p:cNvPr id="95" name="object 95"/>
          <p:cNvSpPr txBox="1"/>
          <p:nvPr/>
        </p:nvSpPr>
        <p:spPr>
          <a:xfrm>
            <a:off x="7255891" y="5920558"/>
            <a:ext cx="26174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来源</a:t>
            </a:r>
            <a:r>
              <a:rPr sz="10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000" i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DDI</a:t>
            </a:r>
            <a:r>
              <a:rPr sz="1000" i="1" spc="-3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i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2009-2020</a:t>
            </a:r>
            <a:r>
              <a:rPr sz="10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年</a:t>
            </a:r>
            <a:r>
              <a:rPr sz="10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间中</a:t>
            </a:r>
            <a:r>
              <a:rPr sz="10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国</a:t>
            </a:r>
            <a:r>
              <a:rPr sz="10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领导</a:t>
            </a:r>
            <a:r>
              <a:rPr sz="10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r>
              <a:rPr sz="10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评鉴</a:t>
            </a:r>
            <a:r>
              <a:rPr sz="1050" i="1" spc="-4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1050" i="1" spc="-5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据</a:t>
            </a:r>
            <a:endParaRPr sz="10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071" y="335279"/>
            <a:ext cx="1004316" cy="10027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463" y="1655064"/>
            <a:ext cx="8688324" cy="20116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4963" y="386841"/>
            <a:ext cx="828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领导力数据研究的发</a:t>
            </a:r>
            <a:r>
              <a:rPr dirty="0">
                <a:solidFill>
                  <a:srgbClr val="FFFFFF"/>
                </a:solidFill>
              </a:rPr>
              <a:t>现</a:t>
            </a:r>
            <a:r>
              <a:rPr spc="-5" dirty="0">
                <a:solidFill>
                  <a:srgbClr val="FFFFFF"/>
                </a:solidFill>
              </a:rPr>
              <a:t>-人才分流-</a:t>
            </a:r>
            <a:r>
              <a:rPr spc="-5" dirty="0">
                <a:solidFill>
                  <a:srgbClr val="FAB61A"/>
                </a:solidFill>
              </a:rPr>
              <a:t>中基层</a:t>
            </a:r>
            <a:endParaRPr spc="-5" dirty="0">
              <a:solidFill>
                <a:srgbClr val="FAB61A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524" y="3714063"/>
            <a:ext cx="59143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77820" algn="l"/>
              </a:tabLst>
            </a:pP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整体是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最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好的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一群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，影响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超群</a:t>
            </a:r>
            <a:r>
              <a:rPr sz="1400" b="1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2100" b="1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整</a:t>
            </a:r>
            <a:r>
              <a:rPr sz="2100" b="1" spc="-7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体</a:t>
            </a:r>
            <a:r>
              <a:rPr sz="2100" b="1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较</a:t>
            </a:r>
            <a:r>
              <a:rPr sz="2100" b="1" spc="-30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优</a:t>
            </a:r>
            <a:r>
              <a:rPr sz="2100" b="1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秀</a:t>
            </a:r>
            <a:r>
              <a:rPr sz="2100" b="1" spc="-7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2100" b="1" spc="-22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影响</a:t>
            </a:r>
            <a:r>
              <a:rPr sz="2100" b="1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100" b="1" spc="-7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稍</a:t>
            </a:r>
            <a:r>
              <a:rPr sz="2100" b="1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弱</a:t>
            </a:r>
            <a:r>
              <a:rPr sz="2100" b="1" spc="-30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2100" b="1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2100" b="1" spc="-7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际</a:t>
            </a:r>
            <a:r>
              <a:rPr sz="2100" b="1" spc="-22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关系</a:t>
            </a:r>
            <a:r>
              <a:rPr sz="2100" b="1" baseline="200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强</a:t>
            </a:r>
            <a:endParaRPr sz="2100" baseline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4064" y="3676015"/>
            <a:ext cx="2337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各方面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中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庸，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计划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与组织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稍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强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715" y="5236591"/>
            <a:ext cx="2160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每个能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都相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对中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庸，  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与人相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处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比起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事务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处理稍弱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0644" y="5138673"/>
            <a:ext cx="16256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各方面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都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较弱，  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计划与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组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织差</a:t>
            </a:r>
            <a:r>
              <a:rPr sz="1400" b="1" spc="-20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强人</a:t>
            </a:r>
            <a:r>
              <a:rPr sz="1400" b="1" spc="-5" dirty="0">
                <a:solidFill>
                  <a:srgbClr val="FAB61A"/>
                </a:solidFill>
                <a:latin typeface="黑体" panose="02010609060101010101" charset="-122"/>
                <a:cs typeface="黑体" panose="02010609060101010101" charset="-122"/>
              </a:rPr>
              <a:t>意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8527" y="1238999"/>
            <a:ext cx="1770126" cy="51588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4644" y="1240548"/>
            <a:ext cx="1456182" cy="51128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901184" y="1251178"/>
            <a:ext cx="1770380" cy="514984"/>
            <a:chOff x="4901184" y="1251178"/>
            <a:chExt cx="1770380" cy="51498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1184" y="1251178"/>
              <a:ext cx="1770125" cy="5143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7300" y="1252740"/>
              <a:ext cx="1456181" cy="51128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235835" y="1322019"/>
            <a:ext cx="41389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4975" algn="l"/>
              </a:tabLst>
            </a:pPr>
            <a:r>
              <a:rPr sz="2700" b="1" baseline="3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团队代言</a:t>
            </a:r>
            <a:r>
              <a:rPr sz="2700" b="1" spc="-15" baseline="3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2700" b="1" baseline="3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人际关系型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075676" y="1199362"/>
            <a:ext cx="1769110" cy="514984"/>
            <a:chOff x="8075676" y="1199362"/>
            <a:chExt cx="1769110" cy="514984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5676" y="1199362"/>
              <a:ext cx="1768602" cy="5143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0268" y="1200924"/>
              <a:ext cx="1456181" cy="51128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372982" y="1271396"/>
            <a:ext cx="1176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机械推动者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37916" y="4105643"/>
            <a:ext cx="1769110" cy="516255"/>
            <a:chOff x="3137916" y="4105643"/>
            <a:chExt cx="1769110" cy="51625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7916" y="4105643"/>
              <a:ext cx="1768602" cy="51588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2508" y="4107192"/>
              <a:ext cx="1456182" cy="51128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434588" y="4178934"/>
            <a:ext cx="1176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团队老黄牛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97167" y="4091940"/>
            <a:ext cx="1770380" cy="514350"/>
            <a:chOff x="6297167" y="4091940"/>
            <a:chExt cx="1770380" cy="51435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7167" y="4091940"/>
              <a:ext cx="1770126" cy="5143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3283" y="4093476"/>
              <a:ext cx="1456182" cy="51128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594729" y="4164838"/>
            <a:ext cx="1176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顺势而为者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16161" y="6499767"/>
            <a:ext cx="307403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17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z="1400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50" i="1" spc="-4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以上</a:t>
            </a:r>
            <a:r>
              <a:rPr sz="1450" i="1" spc="-5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数</a:t>
            </a:r>
            <a:r>
              <a:rPr sz="1450" i="1" spc="-6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据</a:t>
            </a:r>
            <a:r>
              <a:rPr sz="1450" i="1" spc="-5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来源于</a:t>
            </a:r>
            <a:r>
              <a:rPr sz="1450" i="1" spc="-36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400" i="1" spc="-11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DDI</a:t>
            </a:r>
            <a:r>
              <a:rPr sz="1400" i="1" spc="-1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Manger</a:t>
            </a:r>
            <a:r>
              <a:rPr sz="1400" i="1" spc="-1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Ready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0367" y="4515611"/>
            <a:ext cx="8516112" cy="197205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cd5b5d65-ceaf-4059-9ebd-4a84f701a67e}"/>
</p:tagLst>
</file>

<file path=ppt/tags/tag2.xml><?xml version="1.0" encoding="utf-8"?>
<p:tagLst xmlns:p="http://schemas.openxmlformats.org/presentationml/2006/main">
  <p:tag name="KSO_WM_UNIT_TABLE_BEAUTIFY" val="smartTable{150c6443-3b7d-4c3d-b994-bf58e9ffbc1d}"/>
</p:tagLst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5738</Words>
  <Application>WPS 演示</Application>
  <PresentationFormat>On-screen Show (4:3)</PresentationFormat>
  <Paragraphs>1158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8" baseType="lpstr">
      <vt:lpstr>Arial</vt:lpstr>
      <vt:lpstr>宋体</vt:lpstr>
      <vt:lpstr>Wingdings</vt:lpstr>
      <vt:lpstr>黑体</vt:lpstr>
      <vt:lpstr>Wingdings</vt:lpstr>
      <vt:lpstr>Microsoft JhengHei</vt:lpstr>
      <vt:lpstr>Arial</vt:lpstr>
      <vt:lpstr>Verdana</vt:lpstr>
      <vt:lpstr>Times New Roman</vt:lpstr>
      <vt:lpstr>Calibri</vt:lpstr>
      <vt:lpstr>微软雅黑</vt:lpstr>
      <vt:lpstr>Arial Unicode MS</vt:lpstr>
      <vt:lpstr>Impact</vt:lpstr>
      <vt:lpstr>Courier New</vt:lpstr>
      <vt:lpstr>PMingLiU</vt:lpstr>
      <vt:lpstr>Hilda Sonnenschein</vt:lpstr>
      <vt:lpstr>果果圈模板www.ggq.com</vt:lpstr>
      <vt:lpstr>PowerPoint 演示文稿</vt:lpstr>
      <vt:lpstr>大纲</vt:lpstr>
      <vt:lpstr>变幻莫测的时代，什么样的企业能活下来？</vt:lpstr>
      <vt:lpstr>变幻莫测的时代，什么样的企业能活下来？</vt:lpstr>
      <vt:lpstr>做公司从来不是一个人的事，而是 一群人的事。</vt:lpstr>
      <vt:lpstr>加速各层级领导力提升，支持战略落地和业务成长， 是企业的当务之急</vt:lpstr>
      <vt:lpstr>新时代领导力画像</vt:lpstr>
      <vt:lpstr>新时代领导力画像</vt:lpstr>
      <vt:lpstr>领导力数据研究的发现-人才分流-中基层</vt:lpstr>
      <vt:lpstr>现场调研</vt:lpstr>
      <vt:lpstr>合格的中基层领导者不足50%</vt:lpstr>
      <vt:lpstr>越是在生存一线，越要发展作战部队</vt:lpstr>
      <vt:lpstr>提升中基层领导力，刻不容缓</vt:lpstr>
      <vt:lpstr>大家来投票</vt:lpstr>
      <vt:lpstr>企业培训的目的</vt:lpstr>
      <vt:lpstr>缩短发展闭环，有效落地</vt:lpstr>
      <vt:lpstr>企业培训：体系在先？还是体系在后？</vt:lpstr>
      <vt:lpstr>先沉淀，再体系</vt:lpstr>
      <vt:lpstr>先沉淀，再体系</vt:lpstr>
      <vt:lpstr>人才及时成长补位，需要适配数字化灵活即时培养</vt:lpstr>
      <vt:lpstr>中基层发展三步走战略</vt:lpstr>
      <vt:lpstr>中基层领导者画像：立足当下，面向未来，  是企业提炼和复制成功因子的关键所在</vt:lpstr>
      <vt:lpstr>好的能力模型具备可展现、可观察、可衡量、 可发展、行为具有逻辑性的特点</vt:lpstr>
      <vt:lpstr>关键任务与基中层画像示例</vt:lpstr>
      <vt:lpstr>不同场景快速套用模型</vt:lpstr>
      <vt:lpstr>不同场景快速套用模型</vt:lpstr>
      <vt:lpstr>不同场景快速套用模型</vt:lpstr>
      <vt:lpstr>不同场景快速套用模型</vt:lpstr>
      <vt:lpstr>不同场景快速套用模型</vt:lpstr>
      <vt:lpstr>不同场景快速套用模型</vt:lpstr>
      <vt:lpstr>定旅程-基于能力模型设计培养路径，针对性解决挑战</vt:lpstr>
      <vt:lpstr>未来的培训师也是数据分析师</vt:lpstr>
      <vt:lpstr>如何让数据说话？</vt:lpstr>
      <vt:lpstr>线上学习 = 现实版评鉴中心</vt:lpstr>
      <vt:lpstr>PowerPoint 演示文稿</vt:lpstr>
      <vt:lpstr>企业培训数字转型刻不容缓</vt:lpstr>
      <vt:lpstr>好的学习设计引领学习成效</vt:lpstr>
      <vt:lpstr>学以致用	以用为始</vt:lpstr>
      <vt:lpstr>“世界上没有两片完全相同的叶子”</vt:lpstr>
      <vt:lpstr>「以人为本」来设计体验与成长路径</vt:lpstr>
      <vt:lpstr>如何克服忘性？</vt:lpstr>
      <vt:lpstr>以下哪项最容易让人上瘾 ？</vt:lpstr>
      <vt:lpstr>80%</vt:lpstr>
      <vt:lpstr>关注个人强化体验</vt:lpstr>
      <vt:lpstr>数据成为教学结构的新要素</vt:lpstr>
      <vt:lpstr>辅导 - 技能练习成绩</vt:lpstr>
      <vt:lpstr>打开数字化“黑箱”，追踪所有学习痕迹</vt:lpstr>
      <vt:lpstr>“人才发展官”却需先有数字化思维</vt:lpstr>
      <vt:lpstr>原本五年才能完成的数字化进程，</vt:lpstr>
      <vt:lpstr>原本五年才能完成的数字化进程，</vt:lpstr>
      <vt:lpstr>Thanks！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大纲</dc:title>
  <dc:creator>陈璐</dc:creator>
  <cp:lastModifiedBy>一颗苹果</cp:lastModifiedBy>
  <cp:revision>3</cp:revision>
  <dcterms:created xsi:type="dcterms:W3CDTF">2021-10-13T02:33:00Z</dcterms:created>
  <dcterms:modified xsi:type="dcterms:W3CDTF">2021-10-13T04:00:00Z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2021-01-27T16:00:00Z</vt:filetime>
  </property>
  <property fmtid="{D5CDD505-2E9C-101B-9397-08002B2CF9AE}" pid="3" name="Creator">
    <vt:lpwstr>Microsoft® PowerPoint® 适用于 Microsoft 365</vt:lpwstr>
  </property>
  <property fmtid="{D5CDD505-2E9C-101B-9397-08002B2CF9AE}" pid="4" name="LastSaved">
    <vt:filetime>2021-10-13T16:00:00Z</vt:filetime>
  </property>
  <property fmtid="{D5CDD505-2E9C-101B-9397-08002B2CF9AE}" pid="5" name="ICV">
    <vt:lpwstr>18701EE7EE94463EAE7CFFD444E7FED0</vt:lpwstr>
  </property>
  <property fmtid="{D5CDD505-2E9C-101B-9397-08002B2CF9AE}" pid="6" name="KSOProductBuildVer">
    <vt:lpwstr>2052-11.1.0.10463</vt:lpwstr>
  </property>
</Properties>
</file>