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4" r:id="rId31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 u="sng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10400" y="1182624"/>
            <a:ext cx="4133215" cy="2865120"/>
          </a:xfrm>
          <a:custGeom>
            <a:avLst/>
            <a:gdLst/>
            <a:ahLst/>
            <a:cxnLst/>
            <a:rect l="l" t="t" r="r" b="b"/>
            <a:pathLst>
              <a:path w="4133215" h="2865120">
                <a:moveTo>
                  <a:pt x="3655568" y="0"/>
                </a:moveTo>
                <a:lnTo>
                  <a:pt x="477520" y="0"/>
                </a:lnTo>
                <a:lnTo>
                  <a:pt x="428687" y="2464"/>
                </a:lnTo>
                <a:lnTo>
                  <a:pt x="381268" y="9699"/>
                </a:lnTo>
                <a:lnTo>
                  <a:pt x="335500" y="21463"/>
                </a:lnTo>
                <a:lnTo>
                  <a:pt x="291625" y="37518"/>
                </a:lnTo>
                <a:lnTo>
                  <a:pt x="249882" y="57623"/>
                </a:lnTo>
                <a:lnTo>
                  <a:pt x="210511" y="81539"/>
                </a:lnTo>
                <a:lnTo>
                  <a:pt x="173751" y="109025"/>
                </a:lnTo>
                <a:lnTo>
                  <a:pt x="139842" y="139842"/>
                </a:lnTo>
                <a:lnTo>
                  <a:pt x="109025" y="173751"/>
                </a:lnTo>
                <a:lnTo>
                  <a:pt x="81539" y="210511"/>
                </a:lnTo>
                <a:lnTo>
                  <a:pt x="57623" y="249882"/>
                </a:lnTo>
                <a:lnTo>
                  <a:pt x="37518" y="291625"/>
                </a:lnTo>
                <a:lnTo>
                  <a:pt x="21463" y="335500"/>
                </a:lnTo>
                <a:lnTo>
                  <a:pt x="9699" y="381268"/>
                </a:lnTo>
                <a:lnTo>
                  <a:pt x="2464" y="428687"/>
                </a:lnTo>
                <a:lnTo>
                  <a:pt x="0" y="477520"/>
                </a:lnTo>
                <a:lnTo>
                  <a:pt x="0" y="2387600"/>
                </a:lnTo>
                <a:lnTo>
                  <a:pt x="2464" y="2436432"/>
                </a:lnTo>
                <a:lnTo>
                  <a:pt x="9699" y="2483851"/>
                </a:lnTo>
                <a:lnTo>
                  <a:pt x="21463" y="2529619"/>
                </a:lnTo>
                <a:lnTo>
                  <a:pt x="37518" y="2573494"/>
                </a:lnTo>
                <a:lnTo>
                  <a:pt x="57623" y="2615237"/>
                </a:lnTo>
                <a:lnTo>
                  <a:pt x="81539" y="2654608"/>
                </a:lnTo>
                <a:lnTo>
                  <a:pt x="109025" y="2691368"/>
                </a:lnTo>
                <a:lnTo>
                  <a:pt x="139842" y="2725277"/>
                </a:lnTo>
                <a:lnTo>
                  <a:pt x="173751" y="2756094"/>
                </a:lnTo>
                <a:lnTo>
                  <a:pt x="210511" y="2783580"/>
                </a:lnTo>
                <a:lnTo>
                  <a:pt x="249882" y="2807496"/>
                </a:lnTo>
                <a:lnTo>
                  <a:pt x="291625" y="2827601"/>
                </a:lnTo>
                <a:lnTo>
                  <a:pt x="335500" y="2843656"/>
                </a:lnTo>
                <a:lnTo>
                  <a:pt x="381268" y="2855420"/>
                </a:lnTo>
                <a:lnTo>
                  <a:pt x="428687" y="2862655"/>
                </a:lnTo>
                <a:lnTo>
                  <a:pt x="477520" y="2865120"/>
                </a:lnTo>
                <a:lnTo>
                  <a:pt x="3655568" y="2865120"/>
                </a:lnTo>
                <a:lnTo>
                  <a:pt x="3704400" y="2862655"/>
                </a:lnTo>
                <a:lnTo>
                  <a:pt x="3751819" y="2855420"/>
                </a:lnTo>
                <a:lnTo>
                  <a:pt x="3797587" y="2843656"/>
                </a:lnTo>
                <a:lnTo>
                  <a:pt x="3841462" y="2827601"/>
                </a:lnTo>
                <a:lnTo>
                  <a:pt x="3883205" y="2807496"/>
                </a:lnTo>
                <a:lnTo>
                  <a:pt x="3922576" y="2783580"/>
                </a:lnTo>
                <a:lnTo>
                  <a:pt x="3959336" y="2756094"/>
                </a:lnTo>
                <a:lnTo>
                  <a:pt x="3993245" y="2725277"/>
                </a:lnTo>
                <a:lnTo>
                  <a:pt x="4024062" y="2691368"/>
                </a:lnTo>
                <a:lnTo>
                  <a:pt x="4051548" y="2654608"/>
                </a:lnTo>
                <a:lnTo>
                  <a:pt x="4075464" y="2615237"/>
                </a:lnTo>
                <a:lnTo>
                  <a:pt x="4095569" y="2573494"/>
                </a:lnTo>
                <a:lnTo>
                  <a:pt x="4111624" y="2529619"/>
                </a:lnTo>
                <a:lnTo>
                  <a:pt x="4123388" y="2483851"/>
                </a:lnTo>
                <a:lnTo>
                  <a:pt x="4130623" y="2436432"/>
                </a:lnTo>
                <a:lnTo>
                  <a:pt x="4133088" y="2387600"/>
                </a:lnTo>
                <a:lnTo>
                  <a:pt x="4133088" y="477520"/>
                </a:lnTo>
                <a:lnTo>
                  <a:pt x="4130623" y="428687"/>
                </a:lnTo>
                <a:lnTo>
                  <a:pt x="4123388" y="381268"/>
                </a:lnTo>
                <a:lnTo>
                  <a:pt x="4111624" y="335500"/>
                </a:lnTo>
                <a:lnTo>
                  <a:pt x="4095569" y="291625"/>
                </a:lnTo>
                <a:lnTo>
                  <a:pt x="4075464" y="249882"/>
                </a:lnTo>
                <a:lnTo>
                  <a:pt x="4051548" y="210511"/>
                </a:lnTo>
                <a:lnTo>
                  <a:pt x="4024062" y="173751"/>
                </a:lnTo>
                <a:lnTo>
                  <a:pt x="3993245" y="139842"/>
                </a:lnTo>
                <a:lnTo>
                  <a:pt x="3959336" y="109025"/>
                </a:lnTo>
                <a:lnTo>
                  <a:pt x="3922576" y="81539"/>
                </a:lnTo>
                <a:lnTo>
                  <a:pt x="3883205" y="57623"/>
                </a:lnTo>
                <a:lnTo>
                  <a:pt x="3841462" y="37518"/>
                </a:lnTo>
                <a:lnTo>
                  <a:pt x="3797587" y="21463"/>
                </a:lnTo>
                <a:lnTo>
                  <a:pt x="3751819" y="9699"/>
                </a:lnTo>
                <a:lnTo>
                  <a:pt x="3704400" y="2464"/>
                </a:lnTo>
                <a:lnTo>
                  <a:pt x="3655568" y="0"/>
                </a:lnTo>
                <a:close/>
              </a:path>
            </a:pathLst>
          </a:custGeom>
          <a:solidFill>
            <a:srgbClr val="F9D9A8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06373" y="448818"/>
            <a:ext cx="6002020" cy="5683250"/>
          </a:xfrm>
          <a:custGeom>
            <a:avLst/>
            <a:gdLst/>
            <a:ahLst/>
            <a:cxnLst/>
            <a:rect l="l" t="t" r="r" b="b"/>
            <a:pathLst>
              <a:path w="6002020" h="5683250">
                <a:moveTo>
                  <a:pt x="6001511" y="0"/>
                </a:moveTo>
                <a:lnTo>
                  <a:pt x="0" y="0"/>
                </a:lnTo>
                <a:lnTo>
                  <a:pt x="0" y="5682996"/>
                </a:lnTo>
                <a:lnTo>
                  <a:pt x="6001511" y="5682996"/>
                </a:lnTo>
                <a:lnTo>
                  <a:pt x="6001511" y="0"/>
                </a:lnTo>
                <a:close/>
              </a:path>
            </a:pathLst>
          </a:custGeom>
          <a:solidFill>
            <a:srgbClr val="F9D9A8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06373" y="448818"/>
            <a:ext cx="6002020" cy="5683250"/>
          </a:xfrm>
          <a:custGeom>
            <a:avLst/>
            <a:gdLst/>
            <a:ahLst/>
            <a:cxnLst/>
            <a:rect l="l" t="t" r="r" b="b"/>
            <a:pathLst>
              <a:path w="6002020" h="5683250">
                <a:moveTo>
                  <a:pt x="0" y="5682996"/>
                </a:moveTo>
                <a:lnTo>
                  <a:pt x="6001511" y="5682996"/>
                </a:lnTo>
                <a:lnTo>
                  <a:pt x="6001511" y="0"/>
                </a:lnTo>
                <a:lnTo>
                  <a:pt x="0" y="0"/>
                </a:lnTo>
                <a:lnTo>
                  <a:pt x="0" y="5682996"/>
                </a:lnTo>
                <a:close/>
              </a:path>
            </a:pathLst>
          </a:custGeom>
          <a:ln w="38100">
            <a:solidFill>
              <a:srgbClr val="F3A8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 u="sng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 u="sng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 u="sng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6555" y="2028444"/>
            <a:ext cx="7076440" cy="327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51692" y="6265055"/>
            <a:ext cx="2165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8.png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0559" y="1028700"/>
              <a:ext cx="10850880" cy="0"/>
            </a:xfrm>
            <a:custGeom>
              <a:avLst/>
              <a:gdLst/>
              <a:ahLst/>
              <a:cxnLst/>
              <a:rect l="l" t="t" r="r" b="b"/>
              <a:pathLst>
                <a:path w="10850880">
                  <a:moveTo>
                    <a:pt x="0" y="0"/>
                  </a:moveTo>
                  <a:lnTo>
                    <a:pt x="10850499" y="0"/>
                  </a:lnTo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657855" y="2517648"/>
              <a:ext cx="1411605" cy="1824355"/>
            </a:xfrm>
            <a:custGeom>
              <a:avLst/>
              <a:gdLst/>
              <a:ahLst/>
              <a:cxnLst/>
              <a:rect l="l" t="t" r="r" b="b"/>
              <a:pathLst>
                <a:path w="1411604" h="1824354">
                  <a:moveTo>
                    <a:pt x="0" y="0"/>
                  </a:moveTo>
                  <a:lnTo>
                    <a:pt x="0" y="1824227"/>
                  </a:lnTo>
                  <a:lnTo>
                    <a:pt x="1411223" y="91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1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40508" y="2837688"/>
              <a:ext cx="914400" cy="1184275"/>
            </a:xfrm>
            <a:custGeom>
              <a:avLst/>
              <a:gdLst/>
              <a:ahLst/>
              <a:cxnLst/>
              <a:rect l="l" t="t" r="r" b="b"/>
              <a:pathLst>
                <a:path w="914400" h="1184275">
                  <a:moveTo>
                    <a:pt x="0" y="0"/>
                  </a:moveTo>
                  <a:lnTo>
                    <a:pt x="0" y="1184148"/>
                  </a:lnTo>
                  <a:lnTo>
                    <a:pt x="914400" y="592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48690" y="6253073"/>
            <a:ext cx="36004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© </a:t>
            </a: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Development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Dimensions </a:t>
            </a: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Int’l,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Inc., </a:t>
            </a: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2017. All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rights</a:t>
            </a:r>
            <a:r>
              <a:rPr sz="1000" spc="9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reserved.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i="0" spc="-70" dirty="0">
                <a:latin typeface="Arial" panose="020B0604020202020204"/>
                <a:cs typeface="Arial" panose="020B0604020202020204"/>
              </a:rPr>
              <a:t> </a:t>
            </a:r>
            <a:r>
              <a:rPr i="0" dirty="0">
                <a:latin typeface="Arial" panose="020B0604020202020204"/>
                <a:cs typeface="Arial" panose="020B0604020202020204"/>
              </a:rPr>
              <a:t>5000</a:t>
            </a:r>
            <a:r>
              <a:rPr spc="-5" dirty="0"/>
              <a:t>名“领导力</a:t>
            </a:r>
            <a:r>
              <a:rPr i="0" spc="-10" dirty="0">
                <a:latin typeface="Arial" panose="020B0604020202020204"/>
                <a:cs typeface="Arial" panose="020B0604020202020204"/>
              </a:rPr>
              <a:t>DN</a:t>
            </a:r>
            <a:r>
              <a:rPr i="0" spc="-15" dirty="0">
                <a:latin typeface="Arial" panose="020B0604020202020204"/>
                <a:cs typeface="Arial" panose="020B0604020202020204"/>
              </a:rPr>
              <a:t>A</a:t>
            </a:r>
            <a:r>
              <a:rPr spc="-5" dirty="0"/>
              <a:t>”</a:t>
            </a:r>
            <a:r>
              <a:rPr dirty="0"/>
              <a:t>测</a:t>
            </a:r>
            <a:r>
              <a:rPr spc="-5" dirty="0"/>
              <a:t>评者</a:t>
            </a:r>
            <a:r>
              <a:rPr dirty="0"/>
              <a:t>整</a:t>
            </a:r>
            <a:r>
              <a:rPr spc="-5" dirty="0"/>
              <a:t>体概况</a:t>
            </a:r>
            <a:r>
              <a:rPr dirty="0"/>
              <a:t>	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826000" y="2089531"/>
            <a:ext cx="446405" cy="395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高科技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83000"/>
              </a:lnSpc>
              <a:spcBef>
                <a:spcPts val="70"/>
              </a:spcBef>
            </a:pP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制造业 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汽车 零售 医药 教育 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互联网 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其他 金融 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快消品 </a:t>
            </a:r>
            <a:r>
              <a:rPr sz="1100" dirty="0">
                <a:latin typeface="微软雅黑" panose="020B0503020204020204" charset="-122"/>
                <a:cs typeface="微软雅黑" panose="020B0503020204020204" charset="-122"/>
              </a:rPr>
              <a:t>地产 </a:t>
            </a: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物流 能源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52871" y="3398520"/>
            <a:ext cx="2738628" cy="1112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2871" y="4009644"/>
            <a:ext cx="2738628" cy="1112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2871" y="3703320"/>
            <a:ext cx="2738628" cy="1097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2871" y="4320540"/>
            <a:ext cx="2738628" cy="1112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2871" y="2173223"/>
            <a:ext cx="2738628" cy="1112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2871" y="2478023"/>
            <a:ext cx="2738628" cy="1112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2871" y="2785872"/>
            <a:ext cx="2738628" cy="1097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52871" y="3096767"/>
            <a:ext cx="2738628" cy="1097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36108" y="4634484"/>
            <a:ext cx="2738628" cy="1112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36108" y="4963667"/>
            <a:ext cx="2738628" cy="10972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36108" y="5256276"/>
            <a:ext cx="2738628" cy="1112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40679" y="5559552"/>
            <a:ext cx="2738628" cy="1112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46776" y="5833871"/>
            <a:ext cx="2738628" cy="11125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47022" y="2510361"/>
            <a:ext cx="2479040" cy="2308018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97621" y="2123313"/>
            <a:ext cx="2867660" cy="2877185"/>
            <a:chOff x="697621" y="2123313"/>
            <a:chExt cx="2867660" cy="2877185"/>
          </a:xfrm>
        </p:grpSpPr>
        <p:sp>
          <p:nvSpPr>
            <p:cNvPr id="19" name="object 19"/>
            <p:cNvSpPr/>
            <p:nvPr/>
          </p:nvSpPr>
          <p:spPr>
            <a:xfrm>
              <a:off x="2135886" y="2132838"/>
              <a:ext cx="1429385" cy="2858135"/>
            </a:xfrm>
            <a:custGeom>
              <a:avLst/>
              <a:gdLst/>
              <a:ahLst/>
              <a:cxnLst/>
              <a:rect l="l" t="t" r="r" b="b"/>
              <a:pathLst>
                <a:path w="1429385" h="2858135">
                  <a:moveTo>
                    <a:pt x="0" y="0"/>
                  </a:moveTo>
                  <a:lnTo>
                    <a:pt x="0" y="357250"/>
                  </a:lnTo>
                  <a:lnTo>
                    <a:pt x="47742" y="358295"/>
                  </a:lnTo>
                  <a:lnTo>
                    <a:pt x="94950" y="361398"/>
                  </a:lnTo>
                  <a:lnTo>
                    <a:pt x="141579" y="366517"/>
                  </a:lnTo>
                  <a:lnTo>
                    <a:pt x="187586" y="373609"/>
                  </a:lnTo>
                  <a:lnTo>
                    <a:pt x="232927" y="382629"/>
                  </a:lnTo>
                  <a:lnTo>
                    <a:pt x="277559" y="393534"/>
                  </a:lnTo>
                  <a:lnTo>
                    <a:pt x="321438" y="406280"/>
                  </a:lnTo>
                  <a:lnTo>
                    <a:pt x="364521" y="420825"/>
                  </a:lnTo>
                  <a:lnTo>
                    <a:pt x="406764" y="437124"/>
                  </a:lnTo>
                  <a:lnTo>
                    <a:pt x="448124" y="455133"/>
                  </a:lnTo>
                  <a:lnTo>
                    <a:pt x="488556" y="474810"/>
                  </a:lnTo>
                  <a:lnTo>
                    <a:pt x="528018" y="496110"/>
                  </a:lnTo>
                  <a:lnTo>
                    <a:pt x="566466" y="518991"/>
                  </a:lnTo>
                  <a:lnTo>
                    <a:pt x="603856" y="543408"/>
                  </a:lnTo>
                  <a:lnTo>
                    <a:pt x="640145" y="569318"/>
                  </a:lnTo>
                  <a:lnTo>
                    <a:pt x="675290" y="596677"/>
                  </a:lnTo>
                  <a:lnTo>
                    <a:pt x="709246" y="625443"/>
                  </a:lnTo>
                  <a:lnTo>
                    <a:pt x="741970" y="655570"/>
                  </a:lnTo>
                  <a:lnTo>
                    <a:pt x="773418" y="687016"/>
                  </a:lnTo>
                  <a:lnTo>
                    <a:pt x="803548" y="719737"/>
                  </a:lnTo>
                  <a:lnTo>
                    <a:pt x="832315" y="753690"/>
                  </a:lnTo>
                  <a:lnTo>
                    <a:pt x="859677" y="788831"/>
                  </a:lnTo>
                  <a:lnTo>
                    <a:pt x="885588" y="825116"/>
                  </a:lnTo>
                  <a:lnTo>
                    <a:pt x="910006" y="862502"/>
                  </a:lnTo>
                  <a:lnTo>
                    <a:pt x="932888" y="900946"/>
                  </a:lnTo>
                  <a:lnTo>
                    <a:pt x="954190" y="940403"/>
                  </a:lnTo>
                  <a:lnTo>
                    <a:pt x="973867" y="980830"/>
                  </a:lnTo>
                  <a:lnTo>
                    <a:pt x="991878" y="1022184"/>
                  </a:lnTo>
                  <a:lnTo>
                    <a:pt x="1008177" y="1064421"/>
                  </a:lnTo>
                  <a:lnTo>
                    <a:pt x="1022722" y="1107497"/>
                  </a:lnTo>
                  <a:lnTo>
                    <a:pt x="1035469" y="1151369"/>
                  </a:lnTo>
                  <a:lnTo>
                    <a:pt x="1046374" y="1195994"/>
                  </a:lnTo>
                  <a:lnTo>
                    <a:pt x="1055394" y="1241327"/>
                  </a:lnTo>
                  <a:lnTo>
                    <a:pt x="1062486" y="1287326"/>
                  </a:lnTo>
                  <a:lnTo>
                    <a:pt x="1067605" y="1333946"/>
                  </a:lnTo>
                  <a:lnTo>
                    <a:pt x="1070708" y="1381144"/>
                  </a:lnTo>
                  <a:lnTo>
                    <a:pt x="1071752" y="1428877"/>
                  </a:lnTo>
                  <a:lnTo>
                    <a:pt x="1070708" y="1476609"/>
                  </a:lnTo>
                  <a:lnTo>
                    <a:pt x="1067605" y="1523807"/>
                  </a:lnTo>
                  <a:lnTo>
                    <a:pt x="1062486" y="1570427"/>
                  </a:lnTo>
                  <a:lnTo>
                    <a:pt x="1055394" y="1616426"/>
                  </a:lnTo>
                  <a:lnTo>
                    <a:pt x="1046374" y="1661759"/>
                  </a:lnTo>
                  <a:lnTo>
                    <a:pt x="1035469" y="1706384"/>
                  </a:lnTo>
                  <a:lnTo>
                    <a:pt x="1022722" y="1750256"/>
                  </a:lnTo>
                  <a:lnTo>
                    <a:pt x="1008177" y="1793332"/>
                  </a:lnTo>
                  <a:lnTo>
                    <a:pt x="991878" y="1835569"/>
                  </a:lnTo>
                  <a:lnTo>
                    <a:pt x="973867" y="1876923"/>
                  </a:lnTo>
                  <a:lnTo>
                    <a:pt x="954190" y="1917350"/>
                  </a:lnTo>
                  <a:lnTo>
                    <a:pt x="932888" y="1956807"/>
                  </a:lnTo>
                  <a:lnTo>
                    <a:pt x="910006" y="1995251"/>
                  </a:lnTo>
                  <a:lnTo>
                    <a:pt x="885588" y="2032637"/>
                  </a:lnTo>
                  <a:lnTo>
                    <a:pt x="859677" y="2068922"/>
                  </a:lnTo>
                  <a:lnTo>
                    <a:pt x="832315" y="2104063"/>
                  </a:lnTo>
                  <a:lnTo>
                    <a:pt x="803548" y="2138016"/>
                  </a:lnTo>
                  <a:lnTo>
                    <a:pt x="773418" y="2170737"/>
                  </a:lnTo>
                  <a:lnTo>
                    <a:pt x="741970" y="2202183"/>
                  </a:lnTo>
                  <a:lnTo>
                    <a:pt x="709246" y="2232310"/>
                  </a:lnTo>
                  <a:lnTo>
                    <a:pt x="675290" y="2261076"/>
                  </a:lnTo>
                  <a:lnTo>
                    <a:pt x="640145" y="2288435"/>
                  </a:lnTo>
                  <a:lnTo>
                    <a:pt x="603856" y="2314345"/>
                  </a:lnTo>
                  <a:lnTo>
                    <a:pt x="566466" y="2338762"/>
                  </a:lnTo>
                  <a:lnTo>
                    <a:pt x="528018" y="2361643"/>
                  </a:lnTo>
                  <a:lnTo>
                    <a:pt x="488556" y="2382943"/>
                  </a:lnTo>
                  <a:lnTo>
                    <a:pt x="448124" y="2402620"/>
                  </a:lnTo>
                  <a:lnTo>
                    <a:pt x="406764" y="2420629"/>
                  </a:lnTo>
                  <a:lnTo>
                    <a:pt x="364521" y="2436928"/>
                  </a:lnTo>
                  <a:lnTo>
                    <a:pt x="321438" y="2451473"/>
                  </a:lnTo>
                  <a:lnTo>
                    <a:pt x="277559" y="2464219"/>
                  </a:lnTo>
                  <a:lnTo>
                    <a:pt x="232927" y="2475124"/>
                  </a:lnTo>
                  <a:lnTo>
                    <a:pt x="187586" y="2484144"/>
                  </a:lnTo>
                  <a:lnTo>
                    <a:pt x="141579" y="2491236"/>
                  </a:lnTo>
                  <a:lnTo>
                    <a:pt x="94950" y="2496355"/>
                  </a:lnTo>
                  <a:lnTo>
                    <a:pt x="47742" y="2499458"/>
                  </a:lnTo>
                  <a:lnTo>
                    <a:pt x="0" y="2500503"/>
                  </a:lnTo>
                  <a:lnTo>
                    <a:pt x="0" y="2857754"/>
                  </a:lnTo>
                  <a:lnTo>
                    <a:pt x="48126" y="2856958"/>
                  </a:lnTo>
                  <a:lnTo>
                    <a:pt x="95853" y="2854590"/>
                  </a:lnTo>
                  <a:lnTo>
                    <a:pt x="143157" y="2850672"/>
                  </a:lnTo>
                  <a:lnTo>
                    <a:pt x="190013" y="2845232"/>
                  </a:lnTo>
                  <a:lnTo>
                    <a:pt x="236394" y="2838292"/>
                  </a:lnTo>
                  <a:lnTo>
                    <a:pt x="282278" y="2829879"/>
                  </a:lnTo>
                  <a:lnTo>
                    <a:pt x="327638" y="2820017"/>
                  </a:lnTo>
                  <a:lnTo>
                    <a:pt x="372449" y="2808732"/>
                  </a:lnTo>
                  <a:lnTo>
                    <a:pt x="416687" y="2796049"/>
                  </a:lnTo>
                  <a:lnTo>
                    <a:pt x="460326" y="2781991"/>
                  </a:lnTo>
                  <a:lnTo>
                    <a:pt x="503341" y="2766585"/>
                  </a:lnTo>
                  <a:lnTo>
                    <a:pt x="545708" y="2749856"/>
                  </a:lnTo>
                  <a:lnTo>
                    <a:pt x="587402" y="2731828"/>
                  </a:lnTo>
                  <a:lnTo>
                    <a:pt x="628397" y="2712526"/>
                  </a:lnTo>
                  <a:lnTo>
                    <a:pt x="668668" y="2691976"/>
                  </a:lnTo>
                  <a:lnTo>
                    <a:pt x="708191" y="2670202"/>
                  </a:lnTo>
                  <a:lnTo>
                    <a:pt x="746941" y="2647230"/>
                  </a:lnTo>
                  <a:lnTo>
                    <a:pt x="784891" y="2623084"/>
                  </a:lnTo>
                  <a:lnTo>
                    <a:pt x="822018" y="2597790"/>
                  </a:lnTo>
                  <a:lnTo>
                    <a:pt x="858297" y="2571372"/>
                  </a:lnTo>
                  <a:lnTo>
                    <a:pt x="893702" y="2543855"/>
                  </a:lnTo>
                  <a:lnTo>
                    <a:pt x="928209" y="2515265"/>
                  </a:lnTo>
                  <a:lnTo>
                    <a:pt x="961792" y="2485626"/>
                  </a:lnTo>
                  <a:lnTo>
                    <a:pt x="994426" y="2454964"/>
                  </a:lnTo>
                  <a:lnTo>
                    <a:pt x="1026087" y="2423303"/>
                  </a:lnTo>
                  <a:lnTo>
                    <a:pt x="1056749" y="2390669"/>
                  </a:lnTo>
                  <a:lnTo>
                    <a:pt x="1086388" y="2357086"/>
                  </a:lnTo>
                  <a:lnTo>
                    <a:pt x="1114978" y="2322579"/>
                  </a:lnTo>
                  <a:lnTo>
                    <a:pt x="1142495" y="2287174"/>
                  </a:lnTo>
                  <a:lnTo>
                    <a:pt x="1168913" y="2250895"/>
                  </a:lnTo>
                  <a:lnTo>
                    <a:pt x="1194207" y="2213768"/>
                  </a:lnTo>
                  <a:lnTo>
                    <a:pt x="1218353" y="2175818"/>
                  </a:lnTo>
                  <a:lnTo>
                    <a:pt x="1241325" y="2137068"/>
                  </a:lnTo>
                  <a:lnTo>
                    <a:pt x="1263099" y="2097545"/>
                  </a:lnTo>
                  <a:lnTo>
                    <a:pt x="1283649" y="2057274"/>
                  </a:lnTo>
                  <a:lnTo>
                    <a:pt x="1302951" y="2016279"/>
                  </a:lnTo>
                  <a:lnTo>
                    <a:pt x="1320979" y="1974585"/>
                  </a:lnTo>
                  <a:lnTo>
                    <a:pt x="1337708" y="1932218"/>
                  </a:lnTo>
                  <a:lnTo>
                    <a:pt x="1353114" y="1889203"/>
                  </a:lnTo>
                  <a:lnTo>
                    <a:pt x="1367172" y="1845564"/>
                  </a:lnTo>
                  <a:lnTo>
                    <a:pt x="1379855" y="1801326"/>
                  </a:lnTo>
                  <a:lnTo>
                    <a:pt x="1391140" y="1756515"/>
                  </a:lnTo>
                  <a:lnTo>
                    <a:pt x="1401002" y="1711155"/>
                  </a:lnTo>
                  <a:lnTo>
                    <a:pt x="1409415" y="1665271"/>
                  </a:lnTo>
                  <a:lnTo>
                    <a:pt x="1416355" y="1618890"/>
                  </a:lnTo>
                  <a:lnTo>
                    <a:pt x="1421795" y="1572034"/>
                  </a:lnTo>
                  <a:lnTo>
                    <a:pt x="1425713" y="1524730"/>
                  </a:lnTo>
                  <a:lnTo>
                    <a:pt x="1428081" y="1477003"/>
                  </a:lnTo>
                  <a:lnTo>
                    <a:pt x="1428877" y="1428877"/>
                  </a:lnTo>
                  <a:lnTo>
                    <a:pt x="1428081" y="1380758"/>
                  </a:lnTo>
                  <a:lnTo>
                    <a:pt x="1425713" y="1333037"/>
                  </a:lnTo>
                  <a:lnTo>
                    <a:pt x="1421795" y="1285739"/>
                  </a:lnTo>
                  <a:lnTo>
                    <a:pt x="1416355" y="1238890"/>
                  </a:lnTo>
                  <a:lnTo>
                    <a:pt x="1409415" y="1192513"/>
                  </a:lnTo>
                  <a:lnTo>
                    <a:pt x="1401002" y="1146634"/>
                  </a:lnTo>
                  <a:lnTo>
                    <a:pt x="1391140" y="1101278"/>
                  </a:lnTo>
                  <a:lnTo>
                    <a:pt x="1379855" y="1056471"/>
                  </a:lnTo>
                  <a:lnTo>
                    <a:pt x="1367172" y="1012236"/>
                  </a:lnTo>
                  <a:lnTo>
                    <a:pt x="1353114" y="968599"/>
                  </a:lnTo>
                  <a:lnTo>
                    <a:pt x="1337708" y="925586"/>
                  </a:lnTo>
                  <a:lnTo>
                    <a:pt x="1320979" y="883221"/>
                  </a:lnTo>
                  <a:lnTo>
                    <a:pt x="1302951" y="841529"/>
                  </a:lnTo>
                  <a:lnTo>
                    <a:pt x="1283649" y="800535"/>
                  </a:lnTo>
                  <a:lnTo>
                    <a:pt x="1263099" y="760264"/>
                  </a:lnTo>
                  <a:lnTo>
                    <a:pt x="1241325" y="720741"/>
                  </a:lnTo>
                  <a:lnTo>
                    <a:pt x="1218353" y="681992"/>
                  </a:lnTo>
                  <a:lnTo>
                    <a:pt x="1194207" y="644041"/>
                  </a:lnTo>
                  <a:lnTo>
                    <a:pt x="1168913" y="606913"/>
                  </a:lnTo>
                  <a:lnTo>
                    <a:pt x="1142495" y="570633"/>
                  </a:lnTo>
                  <a:lnTo>
                    <a:pt x="1114978" y="535227"/>
                  </a:lnTo>
                  <a:lnTo>
                    <a:pt x="1086388" y="500719"/>
                  </a:lnTo>
                  <a:lnTo>
                    <a:pt x="1056749" y="467135"/>
                  </a:lnTo>
                  <a:lnTo>
                    <a:pt x="1026087" y="434499"/>
                  </a:lnTo>
                  <a:lnTo>
                    <a:pt x="994426" y="402836"/>
                  </a:lnTo>
                  <a:lnTo>
                    <a:pt x="961792" y="372171"/>
                  </a:lnTo>
                  <a:lnTo>
                    <a:pt x="928209" y="342530"/>
                  </a:lnTo>
                  <a:lnTo>
                    <a:pt x="893702" y="313938"/>
                  </a:lnTo>
                  <a:lnTo>
                    <a:pt x="858297" y="286419"/>
                  </a:lnTo>
                  <a:lnTo>
                    <a:pt x="822018" y="259998"/>
                  </a:lnTo>
                  <a:lnTo>
                    <a:pt x="784891" y="234701"/>
                  </a:lnTo>
                  <a:lnTo>
                    <a:pt x="746941" y="210553"/>
                  </a:lnTo>
                  <a:lnTo>
                    <a:pt x="708191" y="187578"/>
                  </a:lnTo>
                  <a:lnTo>
                    <a:pt x="668668" y="165802"/>
                  </a:lnTo>
                  <a:lnTo>
                    <a:pt x="628397" y="145249"/>
                  </a:lnTo>
                  <a:lnTo>
                    <a:pt x="587402" y="125945"/>
                  </a:lnTo>
                  <a:lnTo>
                    <a:pt x="545708" y="107914"/>
                  </a:lnTo>
                  <a:lnTo>
                    <a:pt x="503341" y="91183"/>
                  </a:lnTo>
                  <a:lnTo>
                    <a:pt x="460326" y="75774"/>
                  </a:lnTo>
                  <a:lnTo>
                    <a:pt x="416687" y="61715"/>
                  </a:lnTo>
                  <a:lnTo>
                    <a:pt x="372449" y="49029"/>
                  </a:lnTo>
                  <a:lnTo>
                    <a:pt x="327638" y="37742"/>
                  </a:lnTo>
                  <a:lnTo>
                    <a:pt x="282278" y="27879"/>
                  </a:lnTo>
                  <a:lnTo>
                    <a:pt x="236394" y="19464"/>
                  </a:lnTo>
                  <a:lnTo>
                    <a:pt x="190013" y="12524"/>
                  </a:lnTo>
                  <a:lnTo>
                    <a:pt x="143157" y="7082"/>
                  </a:lnTo>
                  <a:lnTo>
                    <a:pt x="95853" y="3164"/>
                  </a:lnTo>
                  <a:lnTo>
                    <a:pt x="48126" y="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51979" y="3828288"/>
              <a:ext cx="1384300" cy="1162685"/>
            </a:xfrm>
            <a:custGeom>
              <a:avLst/>
              <a:gdLst/>
              <a:ahLst/>
              <a:cxnLst/>
              <a:rect l="l" t="t" r="r" b="b"/>
              <a:pathLst>
                <a:path w="1384300" h="1162685">
                  <a:moveTo>
                    <a:pt x="345998" y="0"/>
                  </a:moveTo>
                  <a:lnTo>
                    <a:pt x="0" y="88773"/>
                  </a:lnTo>
                  <a:lnTo>
                    <a:pt x="12924" y="135799"/>
                  </a:lnTo>
                  <a:lnTo>
                    <a:pt x="27346" y="182089"/>
                  </a:lnTo>
                  <a:lnTo>
                    <a:pt x="43233" y="227619"/>
                  </a:lnTo>
                  <a:lnTo>
                    <a:pt x="60556" y="272365"/>
                  </a:lnTo>
                  <a:lnTo>
                    <a:pt x="79285" y="316304"/>
                  </a:lnTo>
                  <a:lnTo>
                    <a:pt x="99389" y="359412"/>
                  </a:lnTo>
                  <a:lnTo>
                    <a:pt x="120837" y="401665"/>
                  </a:lnTo>
                  <a:lnTo>
                    <a:pt x="143599" y="443041"/>
                  </a:lnTo>
                  <a:lnTo>
                    <a:pt x="167645" y="483514"/>
                  </a:lnTo>
                  <a:lnTo>
                    <a:pt x="192944" y="523063"/>
                  </a:lnTo>
                  <a:lnTo>
                    <a:pt x="219467" y="561663"/>
                  </a:lnTo>
                  <a:lnTo>
                    <a:pt x="247182" y="599290"/>
                  </a:lnTo>
                  <a:lnTo>
                    <a:pt x="276059" y="635921"/>
                  </a:lnTo>
                  <a:lnTo>
                    <a:pt x="306067" y="671533"/>
                  </a:lnTo>
                  <a:lnTo>
                    <a:pt x="337177" y="706102"/>
                  </a:lnTo>
                  <a:lnTo>
                    <a:pt x="369358" y="739604"/>
                  </a:lnTo>
                  <a:lnTo>
                    <a:pt x="402579" y="772015"/>
                  </a:lnTo>
                  <a:lnTo>
                    <a:pt x="436811" y="803313"/>
                  </a:lnTo>
                  <a:lnTo>
                    <a:pt x="472022" y="833473"/>
                  </a:lnTo>
                  <a:lnTo>
                    <a:pt x="508182" y="862472"/>
                  </a:lnTo>
                  <a:lnTo>
                    <a:pt x="545261" y="890287"/>
                  </a:lnTo>
                  <a:lnTo>
                    <a:pt x="583229" y="916893"/>
                  </a:lnTo>
                  <a:lnTo>
                    <a:pt x="622055" y="942267"/>
                  </a:lnTo>
                  <a:lnTo>
                    <a:pt x="661708" y="966386"/>
                  </a:lnTo>
                  <a:lnTo>
                    <a:pt x="702158" y="989226"/>
                  </a:lnTo>
                  <a:lnTo>
                    <a:pt x="743376" y="1010763"/>
                  </a:lnTo>
                  <a:lnTo>
                    <a:pt x="785329" y="1030974"/>
                  </a:lnTo>
                  <a:lnTo>
                    <a:pt x="827989" y="1049836"/>
                  </a:lnTo>
                  <a:lnTo>
                    <a:pt x="871324" y="1067324"/>
                  </a:lnTo>
                  <a:lnTo>
                    <a:pt x="915305" y="1083415"/>
                  </a:lnTo>
                  <a:lnTo>
                    <a:pt x="959900" y="1098085"/>
                  </a:lnTo>
                  <a:lnTo>
                    <a:pt x="1005080" y="1111311"/>
                  </a:lnTo>
                  <a:lnTo>
                    <a:pt x="1050814" y="1123070"/>
                  </a:lnTo>
                  <a:lnTo>
                    <a:pt x="1097071" y="1133337"/>
                  </a:lnTo>
                  <a:lnTo>
                    <a:pt x="1143821" y="1142090"/>
                  </a:lnTo>
                  <a:lnTo>
                    <a:pt x="1191034" y="1149304"/>
                  </a:lnTo>
                  <a:lnTo>
                    <a:pt x="1238680" y="1154956"/>
                  </a:lnTo>
                  <a:lnTo>
                    <a:pt x="1286727" y="1159022"/>
                  </a:lnTo>
                  <a:lnTo>
                    <a:pt x="1335146" y="1161479"/>
                  </a:lnTo>
                  <a:lnTo>
                    <a:pt x="1383906" y="1162304"/>
                  </a:lnTo>
                  <a:lnTo>
                    <a:pt x="1383906" y="805053"/>
                  </a:lnTo>
                  <a:lnTo>
                    <a:pt x="1335202" y="803955"/>
                  </a:lnTo>
                  <a:lnTo>
                    <a:pt x="1286966" y="800692"/>
                  </a:lnTo>
                  <a:lnTo>
                    <a:pt x="1239252" y="795305"/>
                  </a:lnTo>
                  <a:lnTo>
                    <a:pt x="1192116" y="787835"/>
                  </a:lnTo>
                  <a:lnTo>
                    <a:pt x="1145609" y="778324"/>
                  </a:lnTo>
                  <a:lnTo>
                    <a:pt x="1099788" y="766815"/>
                  </a:lnTo>
                  <a:lnTo>
                    <a:pt x="1054705" y="753350"/>
                  </a:lnTo>
                  <a:lnTo>
                    <a:pt x="1010415" y="737969"/>
                  </a:lnTo>
                  <a:lnTo>
                    <a:pt x="966971" y="720716"/>
                  </a:lnTo>
                  <a:lnTo>
                    <a:pt x="924429" y="701632"/>
                  </a:lnTo>
                  <a:lnTo>
                    <a:pt x="882841" y="680759"/>
                  </a:lnTo>
                  <a:lnTo>
                    <a:pt x="842262" y="658139"/>
                  </a:lnTo>
                  <a:lnTo>
                    <a:pt x="802747" y="633814"/>
                  </a:lnTo>
                  <a:lnTo>
                    <a:pt x="764348" y="607825"/>
                  </a:lnTo>
                  <a:lnTo>
                    <a:pt x="727121" y="580215"/>
                  </a:lnTo>
                  <a:lnTo>
                    <a:pt x="691118" y="551025"/>
                  </a:lnTo>
                  <a:lnTo>
                    <a:pt x="656395" y="520298"/>
                  </a:lnTo>
                  <a:lnTo>
                    <a:pt x="623005" y="488076"/>
                  </a:lnTo>
                  <a:lnTo>
                    <a:pt x="591003" y="454399"/>
                  </a:lnTo>
                  <a:lnTo>
                    <a:pt x="560442" y="419311"/>
                  </a:lnTo>
                  <a:lnTo>
                    <a:pt x="531376" y="382853"/>
                  </a:lnTo>
                  <a:lnTo>
                    <a:pt x="503860" y="345067"/>
                  </a:lnTo>
                  <a:lnTo>
                    <a:pt x="477947" y="305995"/>
                  </a:lnTo>
                  <a:lnTo>
                    <a:pt x="453692" y="265678"/>
                  </a:lnTo>
                  <a:lnTo>
                    <a:pt x="431149" y="224160"/>
                  </a:lnTo>
                  <a:lnTo>
                    <a:pt x="410371" y="181481"/>
                  </a:lnTo>
                  <a:lnTo>
                    <a:pt x="391413" y="137683"/>
                  </a:lnTo>
                  <a:lnTo>
                    <a:pt x="374329" y="92809"/>
                  </a:lnTo>
                  <a:lnTo>
                    <a:pt x="359173" y="46901"/>
                  </a:lnTo>
                  <a:lnTo>
                    <a:pt x="345998" y="0"/>
                  </a:lnTo>
                  <a:close/>
                </a:path>
              </a:pathLst>
            </a:custGeom>
            <a:solidFill>
              <a:srgbClr val="131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51979" y="3828288"/>
              <a:ext cx="1384300" cy="1162685"/>
            </a:xfrm>
            <a:custGeom>
              <a:avLst/>
              <a:gdLst/>
              <a:ahLst/>
              <a:cxnLst/>
              <a:rect l="l" t="t" r="r" b="b"/>
              <a:pathLst>
                <a:path w="1384300" h="1162685">
                  <a:moveTo>
                    <a:pt x="1383906" y="1162304"/>
                  </a:moveTo>
                  <a:lnTo>
                    <a:pt x="1335146" y="1161479"/>
                  </a:lnTo>
                  <a:lnTo>
                    <a:pt x="1286727" y="1159022"/>
                  </a:lnTo>
                  <a:lnTo>
                    <a:pt x="1238680" y="1154956"/>
                  </a:lnTo>
                  <a:lnTo>
                    <a:pt x="1191034" y="1149304"/>
                  </a:lnTo>
                  <a:lnTo>
                    <a:pt x="1143821" y="1142090"/>
                  </a:lnTo>
                  <a:lnTo>
                    <a:pt x="1097071" y="1133337"/>
                  </a:lnTo>
                  <a:lnTo>
                    <a:pt x="1050814" y="1123070"/>
                  </a:lnTo>
                  <a:lnTo>
                    <a:pt x="1005080" y="1111311"/>
                  </a:lnTo>
                  <a:lnTo>
                    <a:pt x="959900" y="1098085"/>
                  </a:lnTo>
                  <a:lnTo>
                    <a:pt x="915305" y="1083415"/>
                  </a:lnTo>
                  <a:lnTo>
                    <a:pt x="871324" y="1067324"/>
                  </a:lnTo>
                  <a:lnTo>
                    <a:pt x="827989" y="1049836"/>
                  </a:lnTo>
                  <a:lnTo>
                    <a:pt x="785329" y="1030974"/>
                  </a:lnTo>
                  <a:lnTo>
                    <a:pt x="743376" y="1010763"/>
                  </a:lnTo>
                  <a:lnTo>
                    <a:pt x="702158" y="989226"/>
                  </a:lnTo>
                  <a:lnTo>
                    <a:pt x="661708" y="966386"/>
                  </a:lnTo>
                  <a:lnTo>
                    <a:pt x="622055" y="942267"/>
                  </a:lnTo>
                  <a:lnTo>
                    <a:pt x="583229" y="916893"/>
                  </a:lnTo>
                  <a:lnTo>
                    <a:pt x="545261" y="890287"/>
                  </a:lnTo>
                  <a:lnTo>
                    <a:pt x="508182" y="862472"/>
                  </a:lnTo>
                  <a:lnTo>
                    <a:pt x="472022" y="833473"/>
                  </a:lnTo>
                  <a:lnTo>
                    <a:pt x="436811" y="803313"/>
                  </a:lnTo>
                  <a:lnTo>
                    <a:pt x="402579" y="772015"/>
                  </a:lnTo>
                  <a:lnTo>
                    <a:pt x="369358" y="739604"/>
                  </a:lnTo>
                  <a:lnTo>
                    <a:pt x="337177" y="706102"/>
                  </a:lnTo>
                  <a:lnTo>
                    <a:pt x="306067" y="671533"/>
                  </a:lnTo>
                  <a:lnTo>
                    <a:pt x="276059" y="635921"/>
                  </a:lnTo>
                  <a:lnTo>
                    <a:pt x="247182" y="599290"/>
                  </a:lnTo>
                  <a:lnTo>
                    <a:pt x="219467" y="561663"/>
                  </a:lnTo>
                  <a:lnTo>
                    <a:pt x="192944" y="523063"/>
                  </a:lnTo>
                  <a:lnTo>
                    <a:pt x="167645" y="483514"/>
                  </a:lnTo>
                  <a:lnTo>
                    <a:pt x="143599" y="443041"/>
                  </a:lnTo>
                  <a:lnTo>
                    <a:pt x="120837" y="401665"/>
                  </a:lnTo>
                  <a:lnTo>
                    <a:pt x="99389" y="359412"/>
                  </a:lnTo>
                  <a:lnTo>
                    <a:pt x="79285" y="316304"/>
                  </a:lnTo>
                  <a:lnTo>
                    <a:pt x="60556" y="272365"/>
                  </a:lnTo>
                  <a:lnTo>
                    <a:pt x="43233" y="227619"/>
                  </a:lnTo>
                  <a:lnTo>
                    <a:pt x="27346" y="182089"/>
                  </a:lnTo>
                  <a:lnTo>
                    <a:pt x="12924" y="135799"/>
                  </a:lnTo>
                  <a:lnTo>
                    <a:pt x="0" y="88773"/>
                  </a:lnTo>
                  <a:lnTo>
                    <a:pt x="345998" y="0"/>
                  </a:lnTo>
                  <a:lnTo>
                    <a:pt x="359173" y="46901"/>
                  </a:lnTo>
                  <a:lnTo>
                    <a:pt x="374329" y="92809"/>
                  </a:lnTo>
                  <a:lnTo>
                    <a:pt x="391413" y="137683"/>
                  </a:lnTo>
                  <a:lnTo>
                    <a:pt x="410371" y="181481"/>
                  </a:lnTo>
                  <a:lnTo>
                    <a:pt x="431149" y="224160"/>
                  </a:lnTo>
                  <a:lnTo>
                    <a:pt x="453692" y="265678"/>
                  </a:lnTo>
                  <a:lnTo>
                    <a:pt x="477947" y="305995"/>
                  </a:lnTo>
                  <a:lnTo>
                    <a:pt x="503860" y="345067"/>
                  </a:lnTo>
                  <a:lnTo>
                    <a:pt x="531376" y="382853"/>
                  </a:lnTo>
                  <a:lnTo>
                    <a:pt x="560442" y="419311"/>
                  </a:lnTo>
                  <a:lnTo>
                    <a:pt x="591003" y="454399"/>
                  </a:lnTo>
                  <a:lnTo>
                    <a:pt x="623005" y="488076"/>
                  </a:lnTo>
                  <a:lnTo>
                    <a:pt x="656395" y="520298"/>
                  </a:lnTo>
                  <a:lnTo>
                    <a:pt x="691118" y="551025"/>
                  </a:lnTo>
                  <a:lnTo>
                    <a:pt x="727121" y="580215"/>
                  </a:lnTo>
                  <a:lnTo>
                    <a:pt x="764348" y="607825"/>
                  </a:lnTo>
                  <a:lnTo>
                    <a:pt x="802747" y="633814"/>
                  </a:lnTo>
                  <a:lnTo>
                    <a:pt x="842262" y="658139"/>
                  </a:lnTo>
                  <a:lnTo>
                    <a:pt x="882841" y="680759"/>
                  </a:lnTo>
                  <a:lnTo>
                    <a:pt x="924429" y="701632"/>
                  </a:lnTo>
                  <a:lnTo>
                    <a:pt x="966971" y="720716"/>
                  </a:lnTo>
                  <a:lnTo>
                    <a:pt x="1010415" y="737969"/>
                  </a:lnTo>
                  <a:lnTo>
                    <a:pt x="1054705" y="753350"/>
                  </a:lnTo>
                  <a:lnTo>
                    <a:pt x="1099788" y="766815"/>
                  </a:lnTo>
                  <a:lnTo>
                    <a:pt x="1145609" y="778324"/>
                  </a:lnTo>
                  <a:lnTo>
                    <a:pt x="1192116" y="787835"/>
                  </a:lnTo>
                  <a:lnTo>
                    <a:pt x="1239252" y="795305"/>
                  </a:lnTo>
                  <a:lnTo>
                    <a:pt x="1286966" y="800692"/>
                  </a:lnTo>
                  <a:lnTo>
                    <a:pt x="1335202" y="803955"/>
                  </a:lnTo>
                  <a:lnTo>
                    <a:pt x="1383906" y="805053"/>
                  </a:lnTo>
                  <a:lnTo>
                    <a:pt x="1383906" y="116230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7146" y="2953385"/>
              <a:ext cx="459740" cy="963930"/>
            </a:xfrm>
            <a:custGeom>
              <a:avLst/>
              <a:gdLst/>
              <a:ahLst/>
              <a:cxnLst/>
              <a:rect l="l" t="t" r="r" b="b"/>
              <a:pathLst>
                <a:path w="459740" h="963929">
                  <a:moveTo>
                    <a:pt x="135930" y="0"/>
                  </a:moveTo>
                  <a:lnTo>
                    <a:pt x="115516" y="45421"/>
                  </a:lnTo>
                  <a:lnTo>
                    <a:pt x="96746" y="91396"/>
                  </a:lnTo>
                  <a:lnTo>
                    <a:pt x="79625" y="137882"/>
                  </a:lnTo>
                  <a:lnTo>
                    <a:pt x="64156" y="184834"/>
                  </a:lnTo>
                  <a:lnTo>
                    <a:pt x="50344" y="232209"/>
                  </a:lnTo>
                  <a:lnTo>
                    <a:pt x="38194" y="279962"/>
                  </a:lnTo>
                  <a:lnTo>
                    <a:pt x="27708" y="328051"/>
                  </a:lnTo>
                  <a:lnTo>
                    <a:pt x="18892" y="376430"/>
                  </a:lnTo>
                  <a:lnTo>
                    <a:pt x="11750" y="425055"/>
                  </a:lnTo>
                  <a:lnTo>
                    <a:pt x="6285" y="473884"/>
                  </a:lnTo>
                  <a:lnTo>
                    <a:pt x="2502" y="522872"/>
                  </a:lnTo>
                  <a:lnTo>
                    <a:pt x="406" y="571975"/>
                  </a:lnTo>
                  <a:lnTo>
                    <a:pt x="0" y="621149"/>
                  </a:lnTo>
                  <a:lnTo>
                    <a:pt x="1288" y="670351"/>
                  </a:lnTo>
                  <a:lnTo>
                    <a:pt x="4274" y="719536"/>
                  </a:lnTo>
                  <a:lnTo>
                    <a:pt x="8964" y="768660"/>
                  </a:lnTo>
                  <a:lnTo>
                    <a:pt x="15360" y="817681"/>
                  </a:lnTo>
                  <a:lnTo>
                    <a:pt x="23468" y="866552"/>
                  </a:lnTo>
                  <a:lnTo>
                    <a:pt x="33291" y="915232"/>
                  </a:lnTo>
                  <a:lnTo>
                    <a:pt x="44833" y="963676"/>
                  </a:lnTo>
                  <a:lnTo>
                    <a:pt x="390832" y="874902"/>
                  </a:lnTo>
                  <a:lnTo>
                    <a:pt x="379574" y="826417"/>
                  </a:lnTo>
                  <a:lnTo>
                    <a:pt x="370608" y="777634"/>
                  </a:lnTo>
                  <a:lnTo>
                    <a:pt x="363925" y="728631"/>
                  </a:lnTo>
                  <a:lnTo>
                    <a:pt x="359519" y="679488"/>
                  </a:lnTo>
                  <a:lnTo>
                    <a:pt x="357381" y="630282"/>
                  </a:lnTo>
                  <a:lnTo>
                    <a:pt x="357505" y="581092"/>
                  </a:lnTo>
                  <a:lnTo>
                    <a:pt x="359882" y="531996"/>
                  </a:lnTo>
                  <a:lnTo>
                    <a:pt x="364506" y="483072"/>
                  </a:lnTo>
                  <a:lnTo>
                    <a:pt x="371369" y="434399"/>
                  </a:lnTo>
                  <a:lnTo>
                    <a:pt x="380463" y="386056"/>
                  </a:lnTo>
                  <a:lnTo>
                    <a:pt x="391781" y="338120"/>
                  </a:lnTo>
                  <a:lnTo>
                    <a:pt x="405316" y="290670"/>
                  </a:lnTo>
                  <a:lnTo>
                    <a:pt x="421060" y="243784"/>
                  </a:lnTo>
                  <a:lnTo>
                    <a:pt x="439005" y="197541"/>
                  </a:lnTo>
                  <a:lnTo>
                    <a:pt x="459145" y="152018"/>
                  </a:lnTo>
                  <a:lnTo>
                    <a:pt x="135930" y="0"/>
                  </a:lnTo>
                  <a:close/>
                </a:path>
              </a:pathLst>
            </a:custGeom>
            <a:solidFill>
              <a:srgbClr val="5167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07146" y="2953385"/>
              <a:ext cx="459740" cy="963930"/>
            </a:xfrm>
            <a:custGeom>
              <a:avLst/>
              <a:gdLst/>
              <a:ahLst/>
              <a:cxnLst/>
              <a:rect l="l" t="t" r="r" b="b"/>
              <a:pathLst>
                <a:path w="459740" h="963929">
                  <a:moveTo>
                    <a:pt x="44833" y="963676"/>
                  </a:moveTo>
                  <a:lnTo>
                    <a:pt x="33291" y="915232"/>
                  </a:lnTo>
                  <a:lnTo>
                    <a:pt x="23468" y="866552"/>
                  </a:lnTo>
                  <a:lnTo>
                    <a:pt x="15360" y="817681"/>
                  </a:lnTo>
                  <a:lnTo>
                    <a:pt x="8964" y="768660"/>
                  </a:lnTo>
                  <a:lnTo>
                    <a:pt x="4274" y="719536"/>
                  </a:lnTo>
                  <a:lnTo>
                    <a:pt x="1288" y="670351"/>
                  </a:lnTo>
                  <a:lnTo>
                    <a:pt x="0" y="621149"/>
                  </a:lnTo>
                  <a:lnTo>
                    <a:pt x="406" y="571975"/>
                  </a:lnTo>
                  <a:lnTo>
                    <a:pt x="2502" y="522872"/>
                  </a:lnTo>
                  <a:lnTo>
                    <a:pt x="6285" y="473884"/>
                  </a:lnTo>
                  <a:lnTo>
                    <a:pt x="11750" y="425055"/>
                  </a:lnTo>
                  <a:lnTo>
                    <a:pt x="18892" y="376430"/>
                  </a:lnTo>
                  <a:lnTo>
                    <a:pt x="27708" y="328051"/>
                  </a:lnTo>
                  <a:lnTo>
                    <a:pt x="38194" y="279962"/>
                  </a:lnTo>
                  <a:lnTo>
                    <a:pt x="50344" y="232209"/>
                  </a:lnTo>
                  <a:lnTo>
                    <a:pt x="64156" y="184834"/>
                  </a:lnTo>
                  <a:lnTo>
                    <a:pt x="79625" y="137882"/>
                  </a:lnTo>
                  <a:lnTo>
                    <a:pt x="96746" y="91396"/>
                  </a:lnTo>
                  <a:lnTo>
                    <a:pt x="115516" y="45421"/>
                  </a:lnTo>
                  <a:lnTo>
                    <a:pt x="135930" y="0"/>
                  </a:lnTo>
                  <a:lnTo>
                    <a:pt x="459145" y="152018"/>
                  </a:lnTo>
                  <a:lnTo>
                    <a:pt x="439005" y="197541"/>
                  </a:lnTo>
                  <a:lnTo>
                    <a:pt x="421060" y="243784"/>
                  </a:lnTo>
                  <a:lnTo>
                    <a:pt x="405316" y="290670"/>
                  </a:lnTo>
                  <a:lnTo>
                    <a:pt x="391781" y="338120"/>
                  </a:lnTo>
                  <a:lnTo>
                    <a:pt x="380463" y="386056"/>
                  </a:lnTo>
                  <a:lnTo>
                    <a:pt x="371369" y="434399"/>
                  </a:lnTo>
                  <a:lnTo>
                    <a:pt x="364506" y="483072"/>
                  </a:lnTo>
                  <a:lnTo>
                    <a:pt x="359882" y="531996"/>
                  </a:lnTo>
                  <a:lnTo>
                    <a:pt x="357505" y="581092"/>
                  </a:lnTo>
                  <a:lnTo>
                    <a:pt x="357381" y="630282"/>
                  </a:lnTo>
                  <a:lnTo>
                    <a:pt x="359519" y="679488"/>
                  </a:lnTo>
                  <a:lnTo>
                    <a:pt x="363925" y="728631"/>
                  </a:lnTo>
                  <a:lnTo>
                    <a:pt x="370608" y="777634"/>
                  </a:lnTo>
                  <a:lnTo>
                    <a:pt x="379574" y="826417"/>
                  </a:lnTo>
                  <a:lnTo>
                    <a:pt x="390832" y="874902"/>
                  </a:lnTo>
                  <a:lnTo>
                    <a:pt x="44833" y="9636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43076" y="2583688"/>
              <a:ext cx="511809" cy="521970"/>
            </a:xfrm>
            <a:custGeom>
              <a:avLst/>
              <a:gdLst/>
              <a:ahLst/>
              <a:cxnLst/>
              <a:rect l="l" t="t" r="r" b="b"/>
              <a:pathLst>
                <a:path w="511809" h="521969">
                  <a:moveTo>
                    <a:pt x="251282" y="0"/>
                  </a:moveTo>
                  <a:lnTo>
                    <a:pt x="217733" y="36978"/>
                  </a:lnTo>
                  <a:lnTo>
                    <a:pt x="185532" y="75074"/>
                  </a:lnTo>
                  <a:lnTo>
                    <a:pt x="154703" y="114248"/>
                  </a:lnTo>
                  <a:lnTo>
                    <a:pt x="125274" y="154459"/>
                  </a:lnTo>
                  <a:lnTo>
                    <a:pt x="97268" y="195669"/>
                  </a:lnTo>
                  <a:lnTo>
                    <a:pt x="70712" y="237838"/>
                  </a:lnTo>
                  <a:lnTo>
                    <a:pt x="45632" y="280925"/>
                  </a:lnTo>
                  <a:lnTo>
                    <a:pt x="22052" y="324891"/>
                  </a:lnTo>
                  <a:lnTo>
                    <a:pt x="0" y="369697"/>
                  </a:lnTo>
                  <a:lnTo>
                    <a:pt x="323215" y="521715"/>
                  </a:lnTo>
                  <a:lnTo>
                    <a:pt x="344692" y="478626"/>
                  </a:lnTo>
                  <a:lnTo>
                    <a:pt x="368049" y="436594"/>
                  </a:lnTo>
                  <a:lnTo>
                    <a:pt x="393246" y="395682"/>
                  </a:lnTo>
                  <a:lnTo>
                    <a:pt x="420242" y="355952"/>
                  </a:lnTo>
                  <a:lnTo>
                    <a:pt x="448999" y="317466"/>
                  </a:lnTo>
                  <a:lnTo>
                    <a:pt x="479475" y="280286"/>
                  </a:lnTo>
                  <a:lnTo>
                    <a:pt x="511632" y="244475"/>
                  </a:lnTo>
                  <a:lnTo>
                    <a:pt x="251282" y="0"/>
                  </a:lnTo>
                  <a:close/>
                </a:path>
              </a:pathLst>
            </a:custGeom>
            <a:solidFill>
              <a:srgbClr val="3EA6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43076" y="2583688"/>
              <a:ext cx="511809" cy="521970"/>
            </a:xfrm>
            <a:custGeom>
              <a:avLst/>
              <a:gdLst/>
              <a:ahLst/>
              <a:cxnLst/>
              <a:rect l="l" t="t" r="r" b="b"/>
              <a:pathLst>
                <a:path w="511809" h="521969">
                  <a:moveTo>
                    <a:pt x="0" y="369697"/>
                  </a:moveTo>
                  <a:lnTo>
                    <a:pt x="22052" y="324891"/>
                  </a:lnTo>
                  <a:lnTo>
                    <a:pt x="45632" y="280925"/>
                  </a:lnTo>
                  <a:lnTo>
                    <a:pt x="70712" y="237838"/>
                  </a:lnTo>
                  <a:lnTo>
                    <a:pt x="97268" y="195669"/>
                  </a:lnTo>
                  <a:lnTo>
                    <a:pt x="125274" y="154459"/>
                  </a:lnTo>
                  <a:lnTo>
                    <a:pt x="154703" y="114248"/>
                  </a:lnTo>
                  <a:lnTo>
                    <a:pt x="185532" y="75074"/>
                  </a:lnTo>
                  <a:lnTo>
                    <a:pt x="217733" y="36978"/>
                  </a:lnTo>
                  <a:lnTo>
                    <a:pt x="251282" y="0"/>
                  </a:lnTo>
                  <a:lnTo>
                    <a:pt x="511632" y="244475"/>
                  </a:lnTo>
                  <a:lnTo>
                    <a:pt x="479475" y="280286"/>
                  </a:lnTo>
                  <a:lnTo>
                    <a:pt x="448999" y="317466"/>
                  </a:lnTo>
                  <a:lnTo>
                    <a:pt x="420242" y="355952"/>
                  </a:lnTo>
                  <a:lnTo>
                    <a:pt x="393246" y="395682"/>
                  </a:lnTo>
                  <a:lnTo>
                    <a:pt x="368049" y="436594"/>
                  </a:lnTo>
                  <a:lnTo>
                    <a:pt x="344692" y="478626"/>
                  </a:lnTo>
                  <a:lnTo>
                    <a:pt x="323215" y="521715"/>
                  </a:lnTo>
                  <a:lnTo>
                    <a:pt x="0" y="36969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94358" y="2309622"/>
              <a:ext cx="525780" cy="518795"/>
            </a:xfrm>
            <a:custGeom>
              <a:avLst/>
              <a:gdLst/>
              <a:ahLst/>
              <a:cxnLst/>
              <a:rect l="l" t="t" r="r" b="b"/>
              <a:pathLst>
                <a:path w="525780" h="518794">
                  <a:moveTo>
                    <a:pt x="353187" y="0"/>
                  </a:moveTo>
                  <a:lnTo>
                    <a:pt x="309868" y="24830"/>
                  </a:lnTo>
                  <a:lnTo>
                    <a:pt x="267482" y="51129"/>
                  </a:lnTo>
                  <a:lnTo>
                    <a:pt x="226065" y="78867"/>
                  </a:lnTo>
                  <a:lnTo>
                    <a:pt x="185655" y="108015"/>
                  </a:lnTo>
                  <a:lnTo>
                    <a:pt x="146289" y="138547"/>
                  </a:lnTo>
                  <a:lnTo>
                    <a:pt x="108003" y="170434"/>
                  </a:lnTo>
                  <a:lnTo>
                    <a:pt x="70835" y="203646"/>
                  </a:lnTo>
                  <a:lnTo>
                    <a:pt x="34821" y="238157"/>
                  </a:lnTo>
                  <a:lnTo>
                    <a:pt x="0" y="273938"/>
                  </a:lnTo>
                  <a:lnTo>
                    <a:pt x="260350" y="518540"/>
                  </a:lnTo>
                  <a:lnTo>
                    <a:pt x="294126" y="484165"/>
                  </a:lnTo>
                  <a:lnTo>
                    <a:pt x="329343" y="451388"/>
                  </a:lnTo>
                  <a:lnTo>
                    <a:pt x="365952" y="420256"/>
                  </a:lnTo>
                  <a:lnTo>
                    <a:pt x="403900" y="390812"/>
                  </a:lnTo>
                  <a:lnTo>
                    <a:pt x="443137" y="363101"/>
                  </a:lnTo>
                  <a:lnTo>
                    <a:pt x="483611" y="337167"/>
                  </a:lnTo>
                  <a:lnTo>
                    <a:pt x="525272" y="313054"/>
                  </a:lnTo>
                  <a:lnTo>
                    <a:pt x="353187" y="0"/>
                  </a:lnTo>
                  <a:close/>
                </a:path>
              </a:pathLst>
            </a:custGeom>
            <a:solidFill>
              <a:srgbClr val="4340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94358" y="2309622"/>
              <a:ext cx="525780" cy="518795"/>
            </a:xfrm>
            <a:custGeom>
              <a:avLst/>
              <a:gdLst/>
              <a:ahLst/>
              <a:cxnLst/>
              <a:rect l="l" t="t" r="r" b="b"/>
              <a:pathLst>
                <a:path w="525780" h="518794">
                  <a:moveTo>
                    <a:pt x="0" y="273938"/>
                  </a:moveTo>
                  <a:lnTo>
                    <a:pt x="34821" y="238157"/>
                  </a:lnTo>
                  <a:lnTo>
                    <a:pt x="70835" y="203646"/>
                  </a:lnTo>
                  <a:lnTo>
                    <a:pt x="108003" y="170434"/>
                  </a:lnTo>
                  <a:lnTo>
                    <a:pt x="146289" y="138547"/>
                  </a:lnTo>
                  <a:lnTo>
                    <a:pt x="185655" y="108015"/>
                  </a:lnTo>
                  <a:lnTo>
                    <a:pt x="226065" y="78867"/>
                  </a:lnTo>
                  <a:lnTo>
                    <a:pt x="267482" y="51129"/>
                  </a:lnTo>
                  <a:lnTo>
                    <a:pt x="309868" y="24830"/>
                  </a:lnTo>
                  <a:lnTo>
                    <a:pt x="353187" y="0"/>
                  </a:lnTo>
                  <a:lnTo>
                    <a:pt x="525272" y="313054"/>
                  </a:lnTo>
                  <a:lnTo>
                    <a:pt x="483611" y="337167"/>
                  </a:lnTo>
                  <a:lnTo>
                    <a:pt x="443137" y="363101"/>
                  </a:lnTo>
                  <a:lnTo>
                    <a:pt x="403900" y="390812"/>
                  </a:lnTo>
                  <a:lnTo>
                    <a:pt x="365952" y="420256"/>
                  </a:lnTo>
                  <a:lnTo>
                    <a:pt x="329343" y="451388"/>
                  </a:lnTo>
                  <a:lnTo>
                    <a:pt x="294126" y="484165"/>
                  </a:lnTo>
                  <a:lnTo>
                    <a:pt x="260350" y="518540"/>
                  </a:lnTo>
                  <a:lnTo>
                    <a:pt x="0" y="2739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447545" y="2177796"/>
              <a:ext cx="422275" cy="445134"/>
            </a:xfrm>
            <a:custGeom>
              <a:avLst/>
              <a:gdLst/>
              <a:ahLst/>
              <a:cxnLst/>
              <a:rect l="l" t="t" r="r" b="b"/>
              <a:pathLst>
                <a:path w="422275" h="445135">
                  <a:moveTo>
                    <a:pt x="333121" y="0"/>
                  </a:moveTo>
                  <a:lnTo>
                    <a:pt x="283590" y="13667"/>
                  </a:lnTo>
                  <a:lnTo>
                    <a:pt x="234633" y="29078"/>
                  </a:lnTo>
                  <a:lnTo>
                    <a:pt x="186293" y="46219"/>
                  </a:lnTo>
                  <a:lnTo>
                    <a:pt x="138616" y="65078"/>
                  </a:lnTo>
                  <a:lnTo>
                    <a:pt x="91645" y="85641"/>
                  </a:lnTo>
                  <a:lnTo>
                    <a:pt x="45424" y="107895"/>
                  </a:lnTo>
                  <a:lnTo>
                    <a:pt x="0" y="131825"/>
                  </a:lnTo>
                  <a:lnTo>
                    <a:pt x="172084" y="444880"/>
                  </a:lnTo>
                  <a:lnTo>
                    <a:pt x="219986" y="420107"/>
                  </a:lnTo>
                  <a:lnTo>
                    <a:pt x="268997" y="397785"/>
                  </a:lnTo>
                  <a:lnTo>
                    <a:pt x="319038" y="377956"/>
                  </a:lnTo>
                  <a:lnTo>
                    <a:pt x="370030" y="360662"/>
                  </a:lnTo>
                  <a:lnTo>
                    <a:pt x="421893" y="345948"/>
                  </a:lnTo>
                  <a:lnTo>
                    <a:pt x="333121" y="0"/>
                  </a:lnTo>
                  <a:close/>
                </a:path>
              </a:pathLst>
            </a:custGeom>
            <a:solidFill>
              <a:srgbClr val="768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47545" y="2177796"/>
              <a:ext cx="422275" cy="445134"/>
            </a:xfrm>
            <a:custGeom>
              <a:avLst/>
              <a:gdLst/>
              <a:ahLst/>
              <a:cxnLst/>
              <a:rect l="l" t="t" r="r" b="b"/>
              <a:pathLst>
                <a:path w="422275" h="445135">
                  <a:moveTo>
                    <a:pt x="0" y="131825"/>
                  </a:moveTo>
                  <a:lnTo>
                    <a:pt x="45424" y="107895"/>
                  </a:lnTo>
                  <a:lnTo>
                    <a:pt x="91645" y="85641"/>
                  </a:lnTo>
                  <a:lnTo>
                    <a:pt x="138616" y="65078"/>
                  </a:lnTo>
                  <a:lnTo>
                    <a:pt x="186293" y="46219"/>
                  </a:lnTo>
                  <a:lnTo>
                    <a:pt x="234633" y="29078"/>
                  </a:lnTo>
                  <a:lnTo>
                    <a:pt x="283590" y="13667"/>
                  </a:lnTo>
                  <a:lnTo>
                    <a:pt x="333121" y="0"/>
                  </a:lnTo>
                  <a:lnTo>
                    <a:pt x="421893" y="345948"/>
                  </a:lnTo>
                  <a:lnTo>
                    <a:pt x="370030" y="360662"/>
                  </a:lnTo>
                  <a:lnTo>
                    <a:pt x="319038" y="377956"/>
                  </a:lnTo>
                  <a:lnTo>
                    <a:pt x="268997" y="397785"/>
                  </a:lnTo>
                  <a:lnTo>
                    <a:pt x="219986" y="420107"/>
                  </a:lnTo>
                  <a:lnTo>
                    <a:pt x="172084" y="444880"/>
                  </a:lnTo>
                  <a:lnTo>
                    <a:pt x="0" y="13182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780666" y="2135759"/>
              <a:ext cx="288290" cy="387985"/>
            </a:xfrm>
            <a:custGeom>
              <a:avLst/>
              <a:gdLst/>
              <a:ahLst/>
              <a:cxnLst/>
              <a:rect l="l" t="t" r="r" b="b"/>
              <a:pathLst>
                <a:path w="288289" h="387985">
                  <a:moveTo>
                    <a:pt x="265556" y="0"/>
                  </a:moveTo>
                  <a:lnTo>
                    <a:pt x="211860" y="4371"/>
                  </a:lnTo>
                  <a:lnTo>
                    <a:pt x="158401" y="10773"/>
                  </a:lnTo>
                  <a:lnTo>
                    <a:pt x="105235" y="19193"/>
                  </a:lnTo>
                  <a:lnTo>
                    <a:pt x="52416" y="29618"/>
                  </a:lnTo>
                  <a:lnTo>
                    <a:pt x="0" y="42037"/>
                  </a:lnTo>
                  <a:lnTo>
                    <a:pt x="88772" y="387985"/>
                  </a:lnTo>
                  <a:lnTo>
                    <a:pt x="137981" y="376580"/>
                  </a:lnTo>
                  <a:lnTo>
                    <a:pt x="187642" y="367522"/>
                  </a:lnTo>
                  <a:lnTo>
                    <a:pt x="237684" y="360820"/>
                  </a:lnTo>
                  <a:lnTo>
                    <a:pt x="288035" y="356488"/>
                  </a:lnTo>
                  <a:lnTo>
                    <a:pt x="265556" y="0"/>
                  </a:lnTo>
                  <a:close/>
                </a:path>
              </a:pathLst>
            </a:custGeom>
            <a:solidFill>
              <a:srgbClr val="030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780666" y="2135759"/>
              <a:ext cx="288290" cy="387985"/>
            </a:xfrm>
            <a:custGeom>
              <a:avLst/>
              <a:gdLst/>
              <a:ahLst/>
              <a:cxnLst/>
              <a:rect l="l" t="t" r="r" b="b"/>
              <a:pathLst>
                <a:path w="288289" h="387985">
                  <a:moveTo>
                    <a:pt x="0" y="42037"/>
                  </a:moveTo>
                  <a:lnTo>
                    <a:pt x="52416" y="29618"/>
                  </a:lnTo>
                  <a:lnTo>
                    <a:pt x="105235" y="19193"/>
                  </a:lnTo>
                  <a:lnTo>
                    <a:pt x="158401" y="10773"/>
                  </a:lnTo>
                  <a:lnTo>
                    <a:pt x="211860" y="4371"/>
                  </a:lnTo>
                  <a:lnTo>
                    <a:pt x="265556" y="0"/>
                  </a:lnTo>
                  <a:lnTo>
                    <a:pt x="288035" y="356488"/>
                  </a:lnTo>
                  <a:lnTo>
                    <a:pt x="237684" y="360820"/>
                  </a:lnTo>
                  <a:lnTo>
                    <a:pt x="187642" y="367522"/>
                  </a:lnTo>
                  <a:lnTo>
                    <a:pt x="137981" y="376580"/>
                  </a:lnTo>
                  <a:lnTo>
                    <a:pt x="88772" y="387985"/>
                  </a:lnTo>
                  <a:lnTo>
                    <a:pt x="0" y="420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046223" y="2132838"/>
              <a:ext cx="90170" cy="359410"/>
            </a:xfrm>
            <a:custGeom>
              <a:avLst/>
              <a:gdLst/>
              <a:ahLst/>
              <a:cxnLst/>
              <a:rect l="l" t="t" r="r" b="b"/>
              <a:pathLst>
                <a:path w="90169" h="359410">
                  <a:moveTo>
                    <a:pt x="89662" y="0"/>
                  </a:moveTo>
                  <a:lnTo>
                    <a:pt x="67258" y="188"/>
                  </a:lnTo>
                  <a:lnTo>
                    <a:pt x="44831" y="746"/>
                  </a:lnTo>
                  <a:lnTo>
                    <a:pt x="22403" y="1660"/>
                  </a:lnTo>
                  <a:lnTo>
                    <a:pt x="0" y="2921"/>
                  </a:lnTo>
                  <a:lnTo>
                    <a:pt x="22478" y="359410"/>
                  </a:lnTo>
                  <a:lnTo>
                    <a:pt x="56070" y="357806"/>
                  </a:lnTo>
                  <a:lnTo>
                    <a:pt x="72878" y="357391"/>
                  </a:lnTo>
                  <a:lnTo>
                    <a:pt x="89662" y="357250"/>
                  </a:lnTo>
                  <a:lnTo>
                    <a:pt x="89662" y="0"/>
                  </a:lnTo>
                  <a:close/>
                </a:path>
              </a:pathLst>
            </a:custGeom>
            <a:solidFill>
              <a:srgbClr val="0C0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046223" y="2132838"/>
              <a:ext cx="90170" cy="359410"/>
            </a:xfrm>
            <a:custGeom>
              <a:avLst/>
              <a:gdLst/>
              <a:ahLst/>
              <a:cxnLst/>
              <a:rect l="l" t="t" r="r" b="b"/>
              <a:pathLst>
                <a:path w="90169" h="359410">
                  <a:moveTo>
                    <a:pt x="0" y="2921"/>
                  </a:moveTo>
                  <a:lnTo>
                    <a:pt x="22403" y="1660"/>
                  </a:lnTo>
                  <a:lnTo>
                    <a:pt x="44831" y="746"/>
                  </a:lnTo>
                  <a:lnTo>
                    <a:pt x="67258" y="188"/>
                  </a:lnTo>
                  <a:lnTo>
                    <a:pt x="89662" y="0"/>
                  </a:lnTo>
                  <a:lnTo>
                    <a:pt x="89662" y="357250"/>
                  </a:lnTo>
                  <a:lnTo>
                    <a:pt x="72878" y="357391"/>
                  </a:lnTo>
                  <a:lnTo>
                    <a:pt x="56070" y="357806"/>
                  </a:lnTo>
                  <a:lnTo>
                    <a:pt x="39262" y="358483"/>
                  </a:lnTo>
                  <a:lnTo>
                    <a:pt x="22478" y="359410"/>
                  </a:lnTo>
                  <a:lnTo>
                    <a:pt x="0" y="292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/>
          <p:nvPr/>
        </p:nvSpPr>
        <p:spPr>
          <a:xfrm>
            <a:off x="878586" y="5202173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0403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46810" y="5082032"/>
            <a:ext cx="775335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7180">
              <a:lnSpc>
                <a:spcPct val="148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服务支持 市场营销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9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商务</a:t>
            </a:r>
            <a:r>
              <a:rPr sz="900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9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采</a:t>
            </a:r>
            <a:r>
              <a:rPr sz="9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购</a:t>
            </a:r>
            <a:r>
              <a:rPr sz="900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9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贸易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742694" y="5202173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1312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606801" y="5202173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5167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78586" y="540486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3EA6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42694" y="540486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4340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606801" y="540486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7683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810892" y="5082032"/>
            <a:ext cx="1640205" cy="63373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876935" algn="l"/>
              </a:tabLst>
            </a:pPr>
            <a:r>
              <a:rPr sz="9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研发</a:t>
            </a:r>
            <a:r>
              <a:rPr sz="900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9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产品设计	工程师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48000"/>
              </a:lnSpc>
              <a:tabLst>
                <a:tab pos="876935" algn="l"/>
              </a:tabLst>
            </a:pPr>
            <a:r>
              <a:rPr sz="9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销售	生产</a:t>
            </a:r>
            <a:r>
              <a:rPr sz="900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9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制造</a:t>
            </a:r>
            <a:r>
              <a:rPr sz="900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9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物流 顾问</a:t>
            </a:r>
            <a:r>
              <a:rPr sz="900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9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讲师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78586" y="5607558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0301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742694" y="5607558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56387" y="0"/>
                </a:moveTo>
                <a:lnTo>
                  <a:pt x="0" y="0"/>
                </a:lnTo>
                <a:lnTo>
                  <a:pt x="0" y="57912"/>
                </a:lnTo>
                <a:lnTo>
                  <a:pt x="56387" y="57912"/>
                </a:lnTo>
                <a:lnTo>
                  <a:pt x="56387" y="0"/>
                </a:lnTo>
                <a:close/>
              </a:path>
            </a:pathLst>
          </a:custGeom>
          <a:solidFill>
            <a:srgbClr val="0C0A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491233" y="3053748"/>
            <a:ext cx="1244600" cy="976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0">
              <a:lnSpc>
                <a:spcPct val="130000"/>
              </a:lnSpc>
              <a:spcBef>
                <a:spcPts val="95"/>
              </a:spcBef>
            </a:pPr>
            <a:r>
              <a:rPr sz="24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各岗位 </a:t>
            </a:r>
            <a:r>
              <a:rPr sz="2400" b="1" i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人数分布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56301" y="1429892"/>
            <a:ext cx="5747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0450" algn="l"/>
              </a:tabLst>
            </a:pPr>
            <a:r>
              <a:rPr sz="3600" b="1" i="1" baseline="10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各行业人数分布	</a:t>
            </a:r>
            <a:r>
              <a:rPr sz="24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各层级人数分布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353168" y="4893309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中层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46260" y="2875229"/>
            <a:ext cx="482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基层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45571" y="492226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高层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59" y="1028700"/>
            <a:ext cx="5242560" cy="0"/>
          </a:xfrm>
          <a:custGeom>
            <a:avLst/>
            <a:gdLst/>
            <a:ahLst/>
            <a:cxnLst/>
            <a:rect l="l" t="t" r="r" b="b"/>
            <a:pathLst>
              <a:path w="5242560">
                <a:moveTo>
                  <a:pt x="0" y="0"/>
                </a:moveTo>
                <a:lnTo>
                  <a:pt x="5242560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67643" y="1028700"/>
            <a:ext cx="653415" cy="0"/>
          </a:xfrm>
          <a:custGeom>
            <a:avLst/>
            <a:gdLst/>
            <a:ahLst/>
            <a:cxnLst/>
            <a:rect l="l" t="t" r="r" b="b"/>
            <a:pathLst>
              <a:path w="653415">
                <a:moveTo>
                  <a:pt x="0" y="0"/>
                </a:moveTo>
                <a:lnTo>
                  <a:pt x="65341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8690" y="531622"/>
            <a:ext cx="251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5" dirty="0"/>
              <a:t>典型管理者画像</a:t>
            </a:r>
            <a:endParaRPr u="none" spc="-5" dirty="0"/>
          </a:p>
        </p:txBody>
      </p:sp>
      <p:grpSp>
        <p:nvGrpSpPr>
          <p:cNvPr id="6" name="object 6"/>
          <p:cNvGrpSpPr/>
          <p:nvPr/>
        </p:nvGrpSpPr>
        <p:grpSpPr>
          <a:xfrm>
            <a:off x="1496377" y="4728781"/>
            <a:ext cx="3806190" cy="1200150"/>
            <a:chOff x="1496377" y="4728781"/>
            <a:chExt cx="3806190" cy="1200150"/>
          </a:xfrm>
        </p:grpSpPr>
        <p:sp>
          <p:nvSpPr>
            <p:cNvPr id="7" name="object 7"/>
            <p:cNvSpPr/>
            <p:nvPr/>
          </p:nvSpPr>
          <p:spPr>
            <a:xfrm>
              <a:off x="1546859" y="5743955"/>
              <a:ext cx="1925320" cy="120650"/>
            </a:xfrm>
            <a:custGeom>
              <a:avLst/>
              <a:gdLst/>
              <a:ahLst/>
              <a:cxnLst/>
              <a:rect l="l" t="t" r="r" b="b"/>
              <a:pathLst>
                <a:path w="1925320" h="120650">
                  <a:moveTo>
                    <a:pt x="192481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1924812" y="120396"/>
                  </a:lnTo>
                  <a:lnTo>
                    <a:pt x="1924812" y="0"/>
                  </a:lnTo>
                  <a:close/>
                </a:path>
              </a:pathLst>
            </a:custGeom>
            <a:solidFill>
              <a:srgbClr val="0D0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471672" y="5743955"/>
              <a:ext cx="949960" cy="120650"/>
            </a:xfrm>
            <a:custGeom>
              <a:avLst/>
              <a:gdLst/>
              <a:ahLst/>
              <a:cxnLst/>
              <a:rect l="l" t="t" r="r" b="b"/>
              <a:pathLst>
                <a:path w="949960" h="120650">
                  <a:moveTo>
                    <a:pt x="949451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9451" y="120396"/>
                  </a:lnTo>
                  <a:lnTo>
                    <a:pt x="949451" y="0"/>
                  </a:lnTo>
                  <a:close/>
                </a:path>
              </a:pathLst>
            </a:custGeom>
            <a:solidFill>
              <a:srgbClr val="85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21123" y="5743955"/>
              <a:ext cx="881380" cy="120650"/>
            </a:xfrm>
            <a:custGeom>
              <a:avLst/>
              <a:gdLst/>
              <a:ahLst/>
              <a:cxnLst/>
              <a:rect l="l" t="t" r="r" b="b"/>
              <a:pathLst>
                <a:path w="881379" h="120650">
                  <a:moveTo>
                    <a:pt x="88087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880872" y="120396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A09F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46859" y="5506212"/>
              <a:ext cx="1772920" cy="120650"/>
            </a:xfrm>
            <a:custGeom>
              <a:avLst/>
              <a:gdLst/>
              <a:ahLst/>
              <a:cxnLst/>
              <a:rect l="l" t="t" r="r" b="b"/>
              <a:pathLst>
                <a:path w="1772920" h="120650">
                  <a:moveTo>
                    <a:pt x="177241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1772412" y="120396"/>
                  </a:lnTo>
                  <a:lnTo>
                    <a:pt x="1772412" y="0"/>
                  </a:lnTo>
                  <a:close/>
                </a:path>
              </a:pathLst>
            </a:custGeom>
            <a:solidFill>
              <a:srgbClr val="0D0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319272" y="5506212"/>
              <a:ext cx="1112520" cy="120650"/>
            </a:xfrm>
            <a:custGeom>
              <a:avLst/>
              <a:gdLst/>
              <a:ahLst/>
              <a:cxnLst/>
              <a:rect l="l" t="t" r="r" b="b"/>
              <a:pathLst>
                <a:path w="1112520" h="120650">
                  <a:moveTo>
                    <a:pt x="1112519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1112519" y="120396"/>
                  </a:lnTo>
                  <a:lnTo>
                    <a:pt x="1112519" y="0"/>
                  </a:lnTo>
                  <a:close/>
                </a:path>
              </a:pathLst>
            </a:custGeom>
            <a:solidFill>
              <a:srgbClr val="85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31791" y="5506212"/>
              <a:ext cx="870585" cy="120650"/>
            </a:xfrm>
            <a:custGeom>
              <a:avLst/>
              <a:gdLst/>
              <a:ahLst/>
              <a:cxnLst/>
              <a:rect l="l" t="t" r="r" b="b"/>
              <a:pathLst>
                <a:path w="870585" h="120650">
                  <a:moveTo>
                    <a:pt x="870204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870204" y="120396"/>
                  </a:lnTo>
                  <a:lnTo>
                    <a:pt x="870204" y="0"/>
                  </a:lnTo>
                  <a:close/>
                </a:path>
              </a:pathLst>
            </a:custGeom>
            <a:solidFill>
              <a:srgbClr val="A09F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46859" y="5268468"/>
              <a:ext cx="1516380" cy="120650"/>
            </a:xfrm>
            <a:custGeom>
              <a:avLst/>
              <a:gdLst/>
              <a:ahLst/>
              <a:cxnLst/>
              <a:rect l="l" t="t" r="r" b="b"/>
              <a:pathLst>
                <a:path w="1516380" h="120650">
                  <a:moveTo>
                    <a:pt x="1516380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1516380" y="120395"/>
                  </a:lnTo>
                  <a:lnTo>
                    <a:pt x="1516380" y="0"/>
                  </a:lnTo>
                  <a:close/>
                </a:path>
              </a:pathLst>
            </a:custGeom>
            <a:solidFill>
              <a:srgbClr val="0D0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63239" y="5268468"/>
              <a:ext cx="1114425" cy="120650"/>
            </a:xfrm>
            <a:custGeom>
              <a:avLst/>
              <a:gdLst/>
              <a:ahLst/>
              <a:cxnLst/>
              <a:rect l="l" t="t" r="r" b="b"/>
              <a:pathLst>
                <a:path w="1114425" h="120650">
                  <a:moveTo>
                    <a:pt x="1114044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1114044" y="120395"/>
                  </a:lnTo>
                  <a:lnTo>
                    <a:pt x="1114044" y="0"/>
                  </a:lnTo>
                  <a:close/>
                </a:path>
              </a:pathLst>
            </a:custGeom>
            <a:solidFill>
              <a:srgbClr val="85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177283" y="5268468"/>
              <a:ext cx="1125220" cy="120650"/>
            </a:xfrm>
            <a:custGeom>
              <a:avLst/>
              <a:gdLst/>
              <a:ahLst/>
              <a:cxnLst/>
              <a:rect l="l" t="t" r="r" b="b"/>
              <a:pathLst>
                <a:path w="1125220" h="120650">
                  <a:moveTo>
                    <a:pt x="1124712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1124712" y="120395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A09F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46859" y="5030724"/>
              <a:ext cx="1546860" cy="119380"/>
            </a:xfrm>
            <a:custGeom>
              <a:avLst/>
              <a:gdLst/>
              <a:ahLst/>
              <a:cxnLst/>
              <a:rect l="l" t="t" r="r" b="b"/>
              <a:pathLst>
                <a:path w="1546860" h="119379">
                  <a:moveTo>
                    <a:pt x="1546860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546860" y="118871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0D0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93719" y="5030724"/>
              <a:ext cx="1362710" cy="119380"/>
            </a:xfrm>
            <a:custGeom>
              <a:avLst/>
              <a:gdLst/>
              <a:ahLst/>
              <a:cxnLst/>
              <a:rect l="l" t="t" r="r" b="b"/>
              <a:pathLst>
                <a:path w="1362710" h="119379">
                  <a:moveTo>
                    <a:pt x="1362456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362456" y="118871"/>
                  </a:lnTo>
                  <a:lnTo>
                    <a:pt x="1362456" y="0"/>
                  </a:lnTo>
                  <a:close/>
                </a:path>
              </a:pathLst>
            </a:custGeom>
            <a:solidFill>
              <a:srgbClr val="85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456175" y="5030724"/>
              <a:ext cx="845819" cy="119380"/>
            </a:xfrm>
            <a:custGeom>
              <a:avLst/>
              <a:gdLst/>
              <a:ahLst/>
              <a:cxnLst/>
              <a:rect l="l" t="t" r="r" b="b"/>
              <a:pathLst>
                <a:path w="845820" h="119379">
                  <a:moveTo>
                    <a:pt x="845820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845820" y="118871"/>
                  </a:lnTo>
                  <a:lnTo>
                    <a:pt x="845820" y="0"/>
                  </a:lnTo>
                  <a:close/>
                </a:path>
              </a:pathLst>
            </a:custGeom>
            <a:solidFill>
              <a:srgbClr val="A09F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46859" y="4792980"/>
              <a:ext cx="1266825" cy="119380"/>
            </a:xfrm>
            <a:custGeom>
              <a:avLst/>
              <a:gdLst/>
              <a:ahLst/>
              <a:cxnLst/>
              <a:rect l="l" t="t" r="r" b="b"/>
              <a:pathLst>
                <a:path w="1266825" h="119379">
                  <a:moveTo>
                    <a:pt x="126644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266444" y="118872"/>
                  </a:lnTo>
                  <a:lnTo>
                    <a:pt x="1266444" y="0"/>
                  </a:lnTo>
                  <a:close/>
                </a:path>
              </a:pathLst>
            </a:custGeom>
            <a:solidFill>
              <a:srgbClr val="0D0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13303" y="4792980"/>
              <a:ext cx="1203960" cy="119380"/>
            </a:xfrm>
            <a:custGeom>
              <a:avLst/>
              <a:gdLst/>
              <a:ahLst/>
              <a:cxnLst/>
              <a:rect l="l" t="t" r="r" b="b"/>
              <a:pathLst>
                <a:path w="1203960" h="119379">
                  <a:moveTo>
                    <a:pt x="120395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203959" y="118872"/>
                  </a:lnTo>
                  <a:lnTo>
                    <a:pt x="1203959" y="0"/>
                  </a:lnTo>
                  <a:close/>
                </a:path>
              </a:pathLst>
            </a:custGeom>
            <a:solidFill>
              <a:srgbClr val="85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017263" y="4792980"/>
              <a:ext cx="1285240" cy="119380"/>
            </a:xfrm>
            <a:custGeom>
              <a:avLst/>
              <a:gdLst/>
              <a:ahLst/>
              <a:cxnLst/>
              <a:rect l="l" t="t" r="r" b="b"/>
              <a:pathLst>
                <a:path w="1285239" h="119379">
                  <a:moveTo>
                    <a:pt x="128473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284732" y="118872"/>
                  </a:lnTo>
                  <a:lnTo>
                    <a:pt x="1284732" y="0"/>
                  </a:lnTo>
                  <a:close/>
                </a:path>
              </a:pathLst>
            </a:custGeom>
            <a:solidFill>
              <a:srgbClr val="A09F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01139" y="4733544"/>
              <a:ext cx="45720" cy="1190625"/>
            </a:xfrm>
            <a:custGeom>
              <a:avLst/>
              <a:gdLst/>
              <a:ahLst/>
              <a:cxnLst/>
              <a:rect l="l" t="t" r="r" b="b"/>
              <a:pathLst>
                <a:path w="45719" h="1190625">
                  <a:moveTo>
                    <a:pt x="45719" y="1190243"/>
                  </a:moveTo>
                  <a:lnTo>
                    <a:pt x="45719" y="0"/>
                  </a:lnTo>
                </a:path>
                <a:path w="45719" h="1190625">
                  <a:moveTo>
                    <a:pt x="0" y="1190243"/>
                  </a:moveTo>
                  <a:lnTo>
                    <a:pt x="45719" y="1190243"/>
                  </a:lnTo>
                </a:path>
                <a:path w="45719" h="1190625">
                  <a:moveTo>
                    <a:pt x="0" y="952499"/>
                  </a:moveTo>
                  <a:lnTo>
                    <a:pt x="45719" y="952499"/>
                  </a:lnTo>
                </a:path>
                <a:path w="45719" h="1190625">
                  <a:moveTo>
                    <a:pt x="0" y="713231"/>
                  </a:moveTo>
                  <a:lnTo>
                    <a:pt x="45719" y="713231"/>
                  </a:lnTo>
                </a:path>
                <a:path w="45719" h="1190625">
                  <a:moveTo>
                    <a:pt x="0" y="475487"/>
                  </a:moveTo>
                  <a:lnTo>
                    <a:pt x="45719" y="475487"/>
                  </a:lnTo>
                </a:path>
                <a:path w="45719" h="1190625">
                  <a:moveTo>
                    <a:pt x="0" y="237743"/>
                  </a:moveTo>
                  <a:lnTo>
                    <a:pt x="45719" y="237743"/>
                  </a:lnTo>
                </a:path>
                <a:path w="45719" h="1190625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897737" y="4668926"/>
            <a:ext cx="532130" cy="121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5080" algn="just">
              <a:lnSpc>
                <a:spcPct val="156000"/>
              </a:lnSpc>
              <a:spcBef>
                <a:spcPts val="100"/>
              </a:spcBef>
            </a:pPr>
            <a:r>
              <a:rPr sz="10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外向 严谨 开放 亲和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情绪稳定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89020" y="4367784"/>
            <a:ext cx="1216660" cy="68580"/>
            <a:chOff x="3589020" y="4367784"/>
            <a:chExt cx="1216660" cy="68580"/>
          </a:xfrm>
        </p:grpSpPr>
        <p:sp>
          <p:nvSpPr>
            <p:cNvPr id="25" name="object 25"/>
            <p:cNvSpPr/>
            <p:nvPr/>
          </p:nvSpPr>
          <p:spPr>
            <a:xfrm>
              <a:off x="3589020" y="4367784"/>
              <a:ext cx="70485" cy="68580"/>
            </a:xfrm>
            <a:custGeom>
              <a:avLst/>
              <a:gdLst/>
              <a:ahLst/>
              <a:cxnLst/>
              <a:rect l="l" t="t" r="r" b="b"/>
              <a:pathLst>
                <a:path w="70485" h="68579">
                  <a:moveTo>
                    <a:pt x="70103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70103" y="68580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0D0D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162044" y="4367784"/>
              <a:ext cx="70485" cy="68580"/>
            </a:xfrm>
            <a:custGeom>
              <a:avLst/>
              <a:gdLst/>
              <a:ahLst/>
              <a:cxnLst/>
              <a:rect l="l" t="t" r="r" b="b"/>
              <a:pathLst>
                <a:path w="70485" h="68579">
                  <a:moveTo>
                    <a:pt x="70103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70103" y="68580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85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735068" y="4367784"/>
              <a:ext cx="70485" cy="68580"/>
            </a:xfrm>
            <a:custGeom>
              <a:avLst/>
              <a:gdLst/>
              <a:ahLst/>
              <a:cxnLst/>
              <a:rect l="l" t="t" r="r" b="b"/>
              <a:pathLst>
                <a:path w="70485" h="68579">
                  <a:moveTo>
                    <a:pt x="70103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70103" y="68580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A09FB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3677158" y="4321555"/>
            <a:ext cx="1551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5470" algn="l"/>
                <a:tab pos="1158875" algn="l"/>
              </a:tabLst>
            </a:pPr>
            <a:r>
              <a:rPr sz="10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低分区</a:t>
            </a:r>
            <a:r>
              <a:rPr sz="10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中分区</a:t>
            </a:r>
            <a:r>
              <a:rPr sz="10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高分区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79347" y="4020311"/>
            <a:ext cx="1569720" cy="368935"/>
          </a:xfrm>
          <a:custGeom>
            <a:avLst/>
            <a:gdLst/>
            <a:ahLst/>
            <a:cxnLst/>
            <a:rect l="l" t="t" r="r" b="b"/>
            <a:pathLst>
              <a:path w="1569720" h="368935">
                <a:moveTo>
                  <a:pt x="1569719" y="0"/>
                </a:moveTo>
                <a:lnTo>
                  <a:pt x="0" y="0"/>
                </a:lnTo>
                <a:lnTo>
                  <a:pt x="0" y="368807"/>
                </a:lnTo>
                <a:lnTo>
                  <a:pt x="1569719" y="368807"/>
                </a:lnTo>
                <a:lnTo>
                  <a:pt x="1569719" y="0"/>
                </a:lnTo>
                <a:close/>
              </a:path>
            </a:pathLst>
          </a:custGeom>
          <a:solidFill>
            <a:srgbClr val="0F24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58392" y="4044442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整体分值分布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0748" y="4145279"/>
            <a:ext cx="4900295" cy="2096135"/>
          </a:xfrm>
          <a:custGeom>
            <a:avLst/>
            <a:gdLst/>
            <a:ahLst/>
            <a:cxnLst/>
            <a:rect l="l" t="t" r="r" b="b"/>
            <a:pathLst>
              <a:path w="4900295" h="2096135">
                <a:moveTo>
                  <a:pt x="228599" y="59436"/>
                </a:moveTo>
                <a:lnTo>
                  <a:pt x="0" y="59436"/>
                </a:lnTo>
                <a:lnTo>
                  <a:pt x="0" y="2095766"/>
                </a:lnTo>
                <a:lnTo>
                  <a:pt x="4465066" y="2095766"/>
                </a:lnTo>
              </a:path>
              <a:path w="4900295" h="2096135">
                <a:moveTo>
                  <a:pt x="4433062" y="2095284"/>
                </a:moveTo>
                <a:lnTo>
                  <a:pt x="4899787" y="2095284"/>
                </a:lnTo>
                <a:lnTo>
                  <a:pt x="4899787" y="0"/>
                </a:lnTo>
                <a:lnTo>
                  <a:pt x="1676400" y="0"/>
                </a:lnTo>
              </a:path>
            </a:pathLst>
          </a:custGeom>
          <a:ln w="6350">
            <a:solidFill>
              <a:srgbClr val="0403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88008" y="1647444"/>
            <a:ext cx="0" cy="1689100"/>
          </a:xfrm>
          <a:custGeom>
            <a:avLst/>
            <a:gdLst/>
            <a:ahLst/>
            <a:cxnLst/>
            <a:rect l="l" t="t" r="r" b="b"/>
            <a:pathLst>
              <a:path h="1689100">
                <a:moveTo>
                  <a:pt x="0" y="0"/>
                </a:moveTo>
                <a:lnTo>
                  <a:pt x="0" y="168859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0760" y="1434083"/>
            <a:ext cx="4899660" cy="2334895"/>
          </a:xfrm>
          <a:custGeom>
            <a:avLst/>
            <a:gdLst/>
            <a:ahLst/>
            <a:cxnLst/>
            <a:rect l="l" t="t" r="r" b="b"/>
            <a:pathLst>
              <a:path w="4899660" h="2334895">
                <a:moveTo>
                  <a:pt x="228587" y="27431"/>
                </a:moveTo>
                <a:lnTo>
                  <a:pt x="0" y="27431"/>
                </a:lnTo>
                <a:lnTo>
                  <a:pt x="0" y="2334260"/>
                </a:lnTo>
                <a:lnTo>
                  <a:pt x="4899266" y="2334260"/>
                </a:lnTo>
              </a:path>
              <a:path w="4899660" h="2334895">
                <a:moveTo>
                  <a:pt x="4899647" y="2334767"/>
                </a:moveTo>
                <a:lnTo>
                  <a:pt x="4891138" y="2334767"/>
                </a:lnTo>
                <a:lnTo>
                  <a:pt x="4891138" y="0"/>
                </a:lnTo>
                <a:lnTo>
                  <a:pt x="2179307" y="0"/>
                </a:lnTo>
              </a:path>
            </a:pathLst>
          </a:custGeom>
          <a:ln w="6350">
            <a:solidFill>
              <a:srgbClr val="0403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033265" y="1617725"/>
            <a:ext cx="0" cy="1704975"/>
          </a:xfrm>
          <a:custGeom>
            <a:avLst/>
            <a:gdLst/>
            <a:ahLst/>
            <a:cxnLst/>
            <a:rect l="l" t="t" r="r" b="b"/>
            <a:pathLst>
              <a:path h="1704975">
                <a:moveTo>
                  <a:pt x="0" y="0"/>
                </a:moveTo>
                <a:lnTo>
                  <a:pt x="0" y="1704721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1583245" y="1612963"/>
          <a:ext cx="3580765" cy="163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15"/>
                <a:gridCol w="1179195"/>
                <a:gridCol w="75565"/>
                <a:gridCol w="283844"/>
                <a:gridCol w="95885"/>
                <a:gridCol w="743584"/>
                <a:gridCol w="1130935"/>
              </a:tblGrid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48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85D1C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85D1C2"/>
                    </a:solidFill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85D1C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025"/>
                        </a:lnSpc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Arial" panose="020B0604020202020204"/>
                          <a:cs typeface="Arial" panose="020B0604020202020204"/>
                        </a:rPr>
                        <a:t>45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E6E6E6"/>
                    </a:solidFill>
                  </a:tcPr>
                </a:tc>
              </a:tr>
              <a:tr h="19177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43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85D1C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85D1C2"/>
                    </a:solidFill>
                  </a:tcPr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3665">
                        <a:lnSpc>
                          <a:spcPts val="1030"/>
                        </a:lnSpc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Arial" panose="020B0604020202020204"/>
                          <a:cs typeface="Arial" panose="020B0604020202020204"/>
                        </a:rPr>
                        <a:t>36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E6E6E6"/>
                    </a:solidFill>
                  </a:tcPr>
                </a:tc>
              </a:tr>
              <a:tr h="2067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48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85D1C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85D1C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85D1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ts val="965"/>
                        </a:lnSpc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Arial" panose="020B0604020202020204"/>
                          <a:cs typeface="Arial" panose="020B0604020202020204"/>
                        </a:rPr>
                        <a:t>42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E6E6E6"/>
                    </a:solidFill>
                  </a:tcPr>
                </a:tc>
              </a:tr>
              <a:tr h="19761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48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85D1C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85D1C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85D1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>
                        <a:lnSpc>
                          <a:spcPts val="930"/>
                        </a:lnSpc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Arial" panose="020B0604020202020204"/>
                          <a:cs typeface="Arial" panose="020B0604020202020204"/>
                        </a:rPr>
                        <a:t>43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E6E6E6"/>
                    </a:solidFill>
                  </a:tcPr>
                </a:tc>
              </a:tr>
              <a:tr h="17932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4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>
                        <a:lnSpc>
                          <a:spcPts val="1035"/>
                        </a:lnSpc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Arial" panose="020B0604020202020204"/>
                          <a:cs typeface="Arial" panose="020B0604020202020204"/>
                        </a:rPr>
                        <a:t>33</a:t>
                      </a:r>
                      <a:endParaRPr sz="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6E6E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874572" y="1691767"/>
            <a:ext cx="586740" cy="1559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外向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 marL="292735" marR="5080" algn="just">
              <a:lnSpc>
                <a:spcPct val="204000"/>
              </a:lnSpc>
            </a:pPr>
            <a:r>
              <a:rPr sz="11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严谨 开放 亲和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700">
              <a:latin typeface="微软雅黑" panose="020B0503020204020204" charset="-122"/>
              <a:cs typeface="微软雅黑" panose="020B0503020204020204" charset="-122"/>
            </a:endParaRPr>
          </a:p>
          <a:p>
            <a:pPr marR="5080" algn="r">
              <a:lnSpc>
                <a:spcPct val="100000"/>
              </a:lnSpc>
            </a:pPr>
            <a:r>
              <a:rPr sz="11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情绪稳定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30882" y="3381882"/>
            <a:ext cx="64897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35462"/>
                </a:solidFill>
                <a:latin typeface="Yu Gothic" panose="020B0400000000000000" charset="-128"/>
                <a:cs typeface="Yu Gothic" panose="020B0400000000000000" charset="-128"/>
              </a:rPr>
              <a:t>低分区</a:t>
            </a:r>
            <a:endParaRPr sz="800">
              <a:latin typeface="Yu Gothic" panose="020B0400000000000000" charset="-128"/>
              <a:cs typeface="Yu Gothic" panose="020B0400000000000000" charset="-128"/>
            </a:endParaRPr>
          </a:p>
          <a:p>
            <a:pPr algn="ctr">
              <a:lnSpc>
                <a:spcPct val="100000"/>
              </a:lnSpc>
            </a:pPr>
            <a:r>
              <a:rPr sz="800" spc="-5" dirty="0">
                <a:solidFill>
                  <a:srgbClr val="435462"/>
                </a:solidFill>
                <a:latin typeface="Yu Gothic" panose="020B0400000000000000" charset="-128"/>
                <a:cs typeface="Yu Gothic" panose="020B0400000000000000" charset="-128"/>
              </a:rPr>
              <a:t>（35</a:t>
            </a:r>
            <a:r>
              <a:rPr sz="800" dirty="0">
                <a:solidFill>
                  <a:srgbClr val="435462"/>
                </a:solidFill>
                <a:latin typeface="Yu Gothic" panose="020B0400000000000000" charset="-128"/>
                <a:cs typeface="Yu Gothic" panose="020B0400000000000000" charset="-128"/>
              </a:rPr>
              <a:t>分以下）</a:t>
            </a:r>
            <a:endParaRPr sz="800">
              <a:latin typeface="Yu Gothic" panose="020B0400000000000000" charset="-128"/>
              <a:cs typeface="Yu Gothic" panose="020B0400000000000000" charset="-128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99002" y="3381882"/>
            <a:ext cx="60198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35462"/>
                </a:solidFill>
                <a:latin typeface="Yu Gothic" panose="020B0400000000000000" charset="-128"/>
                <a:cs typeface="Yu Gothic" panose="020B0400000000000000" charset="-128"/>
              </a:rPr>
              <a:t>中分区</a:t>
            </a:r>
            <a:endParaRPr sz="800">
              <a:latin typeface="Yu Gothic" panose="020B0400000000000000" charset="-128"/>
              <a:cs typeface="Yu Gothic" panose="020B0400000000000000" charset="-128"/>
            </a:endParaRPr>
          </a:p>
          <a:p>
            <a:pPr algn="ctr">
              <a:lnSpc>
                <a:spcPct val="100000"/>
              </a:lnSpc>
            </a:pPr>
            <a:r>
              <a:rPr sz="800" spc="-5" dirty="0">
                <a:solidFill>
                  <a:srgbClr val="435462"/>
                </a:solidFill>
                <a:latin typeface="Yu Gothic" panose="020B0400000000000000" charset="-128"/>
                <a:cs typeface="Yu Gothic" panose="020B0400000000000000" charset="-128"/>
              </a:rPr>
              <a:t>（35-65</a:t>
            </a:r>
            <a:r>
              <a:rPr sz="800" dirty="0">
                <a:solidFill>
                  <a:srgbClr val="435462"/>
                </a:solidFill>
                <a:latin typeface="Yu Gothic" panose="020B0400000000000000" charset="-128"/>
                <a:cs typeface="Yu Gothic" panose="020B0400000000000000" charset="-128"/>
              </a:rPr>
              <a:t>分）</a:t>
            </a:r>
            <a:endParaRPr sz="800">
              <a:latin typeface="Yu Gothic" panose="020B0400000000000000" charset="-128"/>
              <a:cs typeface="Yu Gothic" panose="020B0400000000000000" charset="-128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10354" y="3381882"/>
            <a:ext cx="64897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35462"/>
                </a:solidFill>
                <a:latin typeface="Yu Gothic" panose="020B0400000000000000" charset="-128"/>
                <a:cs typeface="Yu Gothic" panose="020B0400000000000000" charset="-128"/>
              </a:rPr>
              <a:t>高分区</a:t>
            </a:r>
            <a:endParaRPr sz="800">
              <a:latin typeface="Yu Gothic" panose="020B0400000000000000" charset="-128"/>
              <a:cs typeface="Yu Gothic" panose="020B0400000000000000" charset="-128"/>
            </a:endParaRPr>
          </a:p>
          <a:p>
            <a:pPr algn="ctr">
              <a:lnSpc>
                <a:spcPct val="100000"/>
              </a:lnSpc>
            </a:pPr>
            <a:r>
              <a:rPr sz="800" spc="-5" dirty="0">
                <a:solidFill>
                  <a:srgbClr val="435462"/>
                </a:solidFill>
                <a:latin typeface="Yu Gothic" panose="020B0400000000000000" charset="-128"/>
                <a:cs typeface="Yu Gothic" panose="020B0400000000000000" charset="-128"/>
              </a:rPr>
              <a:t>（65</a:t>
            </a:r>
            <a:r>
              <a:rPr sz="800" dirty="0">
                <a:solidFill>
                  <a:srgbClr val="435462"/>
                </a:solidFill>
                <a:latin typeface="Yu Gothic" panose="020B0400000000000000" charset="-128"/>
                <a:cs typeface="Yu Gothic" panose="020B0400000000000000" charset="-128"/>
              </a:rPr>
              <a:t>分以上）</a:t>
            </a:r>
            <a:endParaRPr sz="800">
              <a:latin typeface="Yu Gothic" panose="020B0400000000000000" charset="-128"/>
              <a:cs typeface="Yu Gothic" panose="020B0400000000000000" charset="-128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9347" y="1277111"/>
            <a:ext cx="2028825" cy="370840"/>
          </a:xfrm>
          <a:prstGeom prst="rect">
            <a:avLst/>
          </a:prstGeom>
          <a:solidFill>
            <a:srgbClr val="0F2446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8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整体分值中位数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13120" y="411480"/>
            <a:ext cx="4954905" cy="5829300"/>
          </a:xfrm>
          <a:prstGeom prst="rect">
            <a:avLst/>
          </a:prstGeom>
          <a:solidFill>
            <a:srgbClr val="F1F4F5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241935">
              <a:lnSpc>
                <a:spcPct val="100000"/>
              </a:lnSpc>
            </a:pPr>
            <a:r>
              <a:rPr sz="1400" b="1" i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外向</a:t>
            </a:r>
            <a:r>
              <a:rPr sz="1400" b="1" i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得分：</a:t>
            </a:r>
            <a:r>
              <a:rPr sz="12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45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，外向性中等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241935">
              <a:lnSpc>
                <a:spcPct val="100000"/>
              </a:lnSpc>
              <a:spcBef>
                <a:spcPts val="655"/>
              </a:spcBef>
            </a:pP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虽没那么热衷社交，但当工作和目标需要时，仍愿意主动交流信息，影响他人，促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241935">
              <a:lnSpc>
                <a:spcPct val="100000"/>
              </a:lnSpc>
              <a:spcBef>
                <a:spcPts val="540"/>
              </a:spcBef>
            </a:pPr>
            <a:r>
              <a:rPr sz="9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进合作，从而推进目标达成。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700">
              <a:latin typeface="微软雅黑" panose="020B0503020204020204" charset="-122"/>
              <a:cs typeface="微软雅黑" panose="020B0503020204020204" charset="-122"/>
            </a:endParaRPr>
          </a:p>
          <a:p>
            <a:pPr marL="241935">
              <a:lnSpc>
                <a:spcPct val="100000"/>
              </a:lnSpc>
            </a:pPr>
            <a:r>
              <a:rPr sz="1400" b="1" i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严谨</a:t>
            </a:r>
            <a:r>
              <a:rPr sz="1400" b="1" i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得分：</a:t>
            </a:r>
            <a:r>
              <a:rPr sz="12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36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，严谨性中等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241935" marR="162560">
              <a:lnSpc>
                <a:spcPct val="150000"/>
              </a:lnSpc>
              <a:spcBef>
                <a:spcPts val="120"/>
              </a:spcBef>
              <a:buChar char="•"/>
              <a:tabLst>
                <a:tab pos="326390" algn="l"/>
              </a:tabLst>
            </a:pP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更愿在已明确的授权范围内进行权责下放，否则会担心下属是否胜任，下放的决策权是否 合理，从而影响辅导和授权的效果。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326390" indent="-84455">
              <a:lnSpc>
                <a:spcPct val="100000"/>
              </a:lnSpc>
              <a:spcBef>
                <a:spcPts val="540"/>
              </a:spcBef>
              <a:buChar char="•"/>
              <a:tabLst>
                <a:tab pos="326390" algn="l"/>
              </a:tabLst>
            </a:pP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在尚未找到答案之前，会尝试不同方法，一旦确定后，会遵守心中标准与计划，有条理地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241935">
              <a:lnSpc>
                <a:spcPct val="100000"/>
              </a:lnSpc>
              <a:spcBef>
                <a:spcPts val="540"/>
              </a:spcBef>
            </a:pPr>
            <a:r>
              <a:rPr sz="9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开展工作。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241935">
              <a:lnSpc>
                <a:spcPct val="100000"/>
              </a:lnSpc>
            </a:pPr>
            <a:r>
              <a:rPr sz="1400" b="1" i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开放</a:t>
            </a:r>
            <a:r>
              <a:rPr sz="1400" b="1" i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得分：</a:t>
            </a:r>
            <a:r>
              <a:rPr sz="12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42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，开放性中等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326390" indent="-84455">
              <a:lnSpc>
                <a:spcPct val="100000"/>
              </a:lnSpc>
              <a:spcBef>
                <a:spcPts val="655"/>
              </a:spcBef>
              <a:buChar char="•"/>
              <a:tabLst>
                <a:tab pos="326390" algn="l"/>
              </a:tabLst>
            </a:pP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愿意按部就班地执行既定工作安排；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241935" marR="539115">
              <a:lnSpc>
                <a:spcPct val="150000"/>
              </a:lnSpc>
              <a:spcBef>
                <a:spcPts val="5"/>
              </a:spcBef>
              <a:buChar char="•"/>
              <a:tabLst>
                <a:tab pos="294005" algn="l"/>
              </a:tabLst>
            </a:pP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安全放松的环境中，也愿意尝试新想法，改善日常工作。请充分运用个性特质，尝 试找到创意想法和落地执行的平衡点。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΢"/>
              <a:buChar char="•"/>
            </a:pP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marL="241935">
              <a:lnSpc>
                <a:spcPct val="100000"/>
              </a:lnSpc>
              <a:spcBef>
                <a:spcPts val="5"/>
              </a:spcBef>
            </a:pPr>
            <a:r>
              <a:rPr sz="1400" b="1" i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亲和</a:t>
            </a:r>
            <a:r>
              <a:rPr sz="1400" b="1" i="1" spc="-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得分：</a:t>
            </a:r>
            <a:r>
              <a:rPr sz="12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43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，亲和性中等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241935" marR="162560">
              <a:lnSpc>
                <a:spcPct val="150000"/>
              </a:lnSpc>
              <a:spcBef>
                <a:spcPts val="110"/>
              </a:spcBef>
              <a:buChar char="•"/>
              <a:tabLst>
                <a:tab pos="326390" algn="l"/>
              </a:tabLst>
            </a:pP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尝试平衡人和事，一方面希望决策能够解决问题，另一方面也希望得到更多人的认可，当 两者无法同时满足时，就容易陷入两难纠结中。。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΢"/>
              <a:buChar char="•"/>
            </a:pPr>
            <a:endParaRPr sz="1750">
              <a:latin typeface="微软雅黑" panose="020B0503020204020204" charset="-122"/>
              <a:cs typeface="微软雅黑" panose="020B0503020204020204" charset="-122"/>
            </a:endParaRPr>
          </a:p>
          <a:p>
            <a:pPr marL="241935">
              <a:lnSpc>
                <a:spcPct val="100000"/>
              </a:lnSpc>
            </a:pPr>
            <a:r>
              <a:rPr sz="1400" b="1" i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情绪稳定</a:t>
            </a:r>
            <a:r>
              <a:rPr sz="1400" b="1" i="1" spc="27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得分：</a:t>
            </a:r>
            <a:r>
              <a:rPr sz="11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33</a:t>
            </a: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，低情绪稳定性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326390" indent="-84455">
              <a:lnSpc>
                <a:spcPct val="100000"/>
              </a:lnSpc>
              <a:spcBef>
                <a:spcPts val="660"/>
              </a:spcBef>
              <a:buChar char="•"/>
              <a:tabLst>
                <a:tab pos="326390" algn="l"/>
              </a:tabLst>
            </a:pP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与生俱来的紧迫感能够促使尽早做好工作规划，以确保事情如期进行。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  <a:p>
            <a:pPr marL="326390" indent="-84455">
              <a:lnSpc>
                <a:spcPct val="100000"/>
              </a:lnSpc>
              <a:spcBef>
                <a:spcPts val="540"/>
              </a:spcBef>
              <a:buChar char="•"/>
              <a:tabLst>
                <a:tab pos="326390" algn="l"/>
              </a:tabLst>
            </a:pPr>
            <a:r>
              <a:rPr sz="9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但过于焦虑也可能导致乱了阵脚，影响问题的有效解决。</a:t>
            </a:r>
            <a:endParaRPr sz="9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不同行业管理者的个性样貌</a:t>
            </a:r>
            <a:r>
              <a:rPr dirty="0"/>
              <a:t>	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187196" y="2627566"/>
            <a:ext cx="6727190" cy="2816860"/>
            <a:chOff x="1187196" y="2627566"/>
            <a:chExt cx="6727190" cy="2816860"/>
          </a:xfrm>
        </p:grpSpPr>
        <p:sp>
          <p:nvSpPr>
            <p:cNvPr id="4" name="object 4"/>
            <p:cNvSpPr/>
            <p:nvPr/>
          </p:nvSpPr>
          <p:spPr>
            <a:xfrm>
              <a:off x="1187196" y="2642616"/>
              <a:ext cx="6727190" cy="2097405"/>
            </a:xfrm>
            <a:custGeom>
              <a:avLst/>
              <a:gdLst/>
              <a:ahLst/>
              <a:cxnLst/>
              <a:rect l="l" t="t" r="r" b="b"/>
              <a:pathLst>
                <a:path w="6727190" h="2097404">
                  <a:moveTo>
                    <a:pt x="0" y="2097024"/>
                  </a:moveTo>
                  <a:lnTo>
                    <a:pt x="6726935" y="2097024"/>
                  </a:lnTo>
                </a:path>
                <a:path w="6727190" h="2097404">
                  <a:moveTo>
                    <a:pt x="0" y="1399032"/>
                  </a:moveTo>
                  <a:lnTo>
                    <a:pt x="6726935" y="1399032"/>
                  </a:lnTo>
                </a:path>
                <a:path w="6727190" h="2097404">
                  <a:moveTo>
                    <a:pt x="0" y="699516"/>
                  </a:moveTo>
                  <a:lnTo>
                    <a:pt x="6726935" y="699516"/>
                  </a:lnTo>
                </a:path>
                <a:path w="6727190" h="2097404">
                  <a:moveTo>
                    <a:pt x="0" y="0"/>
                  </a:moveTo>
                  <a:lnTo>
                    <a:pt x="67269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60042" y="2641854"/>
              <a:ext cx="5381625" cy="1399540"/>
            </a:xfrm>
            <a:custGeom>
              <a:avLst/>
              <a:gdLst/>
              <a:ahLst/>
              <a:cxnLst/>
              <a:rect l="l" t="t" r="r" b="b"/>
              <a:pathLst>
                <a:path w="5381625" h="1399539">
                  <a:moveTo>
                    <a:pt x="0" y="0"/>
                  </a:moveTo>
                  <a:lnTo>
                    <a:pt x="1345691" y="979932"/>
                  </a:lnTo>
                  <a:lnTo>
                    <a:pt x="2691384" y="699516"/>
                  </a:lnTo>
                  <a:lnTo>
                    <a:pt x="4035552" y="839724"/>
                  </a:lnTo>
                  <a:lnTo>
                    <a:pt x="5381243" y="1399032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60042" y="2782062"/>
              <a:ext cx="5381625" cy="840105"/>
            </a:xfrm>
            <a:custGeom>
              <a:avLst/>
              <a:gdLst/>
              <a:ahLst/>
              <a:cxnLst/>
              <a:rect l="l" t="t" r="r" b="b"/>
              <a:pathLst>
                <a:path w="5381625" h="840104">
                  <a:moveTo>
                    <a:pt x="0" y="0"/>
                  </a:moveTo>
                  <a:lnTo>
                    <a:pt x="1345691" y="699515"/>
                  </a:lnTo>
                  <a:lnTo>
                    <a:pt x="2691384" y="278891"/>
                  </a:lnTo>
                  <a:lnTo>
                    <a:pt x="4035552" y="839724"/>
                  </a:lnTo>
                  <a:lnTo>
                    <a:pt x="5381243" y="699515"/>
                  </a:lnTo>
                </a:path>
              </a:pathLst>
            </a:custGeom>
            <a:ln w="2857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60042" y="3201162"/>
              <a:ext cx="5381625" cy="1120140"/>
            </a:xfrm>
            <a:custGeom>
              <a:avLst/>
              <a:gdLst/>
              <a:ahLst/>
              <a:cxnLst/>
              <a:rect l="l" t="t" r="r" b="b"/>
              <a:pathLst>
                <a:path w="5381625" h="1120139">
                  <a:moveTo>
                    <a:pt x="0" y="0"/>
                  </a:moveTo>
                  <a:lnTo>
                    <a:pt x="1345691" y="420624"/>
                  </a:lnTo>
                  <a:lnTo>
                    <a:pt x="2691384" y="280415"/>
                  </a:lnTo>
                  <a:lnTo>
                    <a:pt x="4035552" y="140208"/>
                  </a:lnTo>
                  <a:lnTo>
                    <a:pt x="5381243" y="1120139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60042" y="3760470"/>
              <a:ext cx="5381625" cy="421005"/>
            </a:xfrm>
            <a:custGeom>
              <a:avLst/>
              <a:gdLst/>
              <a:ahLst/>
              <a:cxnLst/>
              <a:rect l="l" t="t" r="r" b="b"/>
              <a:pathLst>
                <a:path w="5381625" h="421004">
                  <a:moveTo>
                    <a:pt x="0" y="0"/>
                  </a:moveTo>
                  <a:lnTo>
                    <a:pt x="1345691" y="420623"/>
                  </a:lnTo>
                  <a:lnTo>
                    <a:pt x="2691384" y="420623"/>
                  </a:lnTo>
                  <a:lnTo>
                    <a:pt x="4035552" y="0"/>
                  </a:lnTo>
                  <a:lnTo>
                    <a:pt x="5381243" y="420623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60042" y="3201162"/>
              <a:ext cx="5381625" cy="699770"/>
            </a:xfrm>
            <a:custGeom>
              <a:avLst/>
              <a:gdLst/>
              <a:ahLst/>
              <a:cxnLst/>
              <a:rect l="l" t="t" r="r" b="b"/>
              <a:pathLst>
                <a:path w="5381625" h="699770">
                  <a:moveTo>
                    <a:pt x="0" y="699515"/>
                  </a:moveTo>
                  <a:lnTo>
                    <a:pt x="1345691" y="559307"/>
                  </a:lnTo>
                  <a:lnTo>
                    <a:pt x="2691384" y="0"/>
                  </a:lnTo>
                  <a:lnTo>
                    <a:pt x="4035552" y="280415"/>
                  </a:lnTo>
                  <a:lnTo>
                    <a:pt x="5381243" y="559307"/>
                  </a:lnTo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87196" y="5439155"/>
              <a:ext cx="6727190" cy="0"/>
            </a:xfrm>
            <a:custGeom>
              <a:avLst/>
              <a:gdLst/>
              <a:ahLst/>
              <a:cxnLst/>
              <a:rect l="l" t="t" r="r" b="b"/>
              <a:pathLst>
                <a:path w="6727190">
                  <a:moveTo>
                    <a:pt x="0" y="0"/>
                  </a:moveTo>
                  <a:lnTo>
                    <a:pt x="67269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60804" y="2642616"/>
              <a:ext cx="5379720" cy="2796540"/>
            </a:xfrm>
            <a:custGeom>
              <a:avLst/>
              <a:gdLst/>
              <a:ahLst/>
              <a:cxnLst/>
              <a:rect l="l" t="t" r="r" b="b"/>
              <a:pathLst>
                <a:path w="5379720" h="2796540">
                  <a:moveTo>
                    <a:pt x="0" y="0"/>
                  </a:moveTo>
                  <a:lnTo>
                    <a:pt x="0" y="2796540"/>
                  </a:lnTo>
                </a:path>
                <a:path w="5379720" h="2796540">
                  <a:moveTo>
                    <a:pt x="1344168" y="838200"/>
                  </a:moveTo>
                  <a:lnTo>
                    <a:pt x="1344168" y="2796540"/>
                  </a:lnTo>
                </a:path>
                <a:path w="5379720" h="2796540">
                  <a:moveTo>
                    <a:pt x="2689860" y="419100"/>
                  </a:moveTo>
                  <a:lnTo>
                    <a:pt x="2689860" y="2796540"/>
                  </a:lnTo>
                </a:path>
                <a:path w="5379720" h="2796540">
                  <a:moveTo>
                    <a:pt x="4035552" y="699516"/>
                  </a:moveTo>
                  <a:lnTo>
                    <a:pt x="4035552" y="2796540"/>
                  </a:lnTo>
                </a:path>
                <a:path w="5379720" h="2796540">
                  <a:moveTo>
                    <a:pt x="5379720" y="838200"/>
                  </a:moveTo>
                  <a:lnTo>
                    <a:pt x="5379720" y="279654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187196" y="1943100"/>
            <a:ext cx="6727190" cy="0"/>
          </a:xfrm>
          <a:custGeom>
            <a:avLst/>
            <a:gdLst/>
            <a:ahLst/>
            <a:cxnLst/>
            <a:rect l="l" t="t" r="r" b="b"/>
            <a:pathLst>
              <a:path w="6727190">
                <a:moveTo>
                  <a:pt x="0" y="0"/>
                </a:moveTo>
                <a:lnTo>
                  <a:pt x="672693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82244" y="4547361"/>
            <a:ext cx="28194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35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5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30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244" y="3847846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40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2244" y="3148330"/>
            <a:ext cx="281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45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244" y="1749044"/>
            <a:ext cx="281940" cy="1030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55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50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2961" y="5671515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外向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38398" y="5671515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严谨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3709" y="5671515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开放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29147" y="5671515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亲和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19696" y="5671515"/>
            <a:ext cx="1045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情绪稳定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0926" y="310819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428990" y="2859430"/>
            <a:ext cx="633730" cy="173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高科技 互联网 制造业 </a:t>
            </a:r>
            <a:r>
              <a:rPr sz="1600" spc="-1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零售 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医药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70926" y="344957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170926" y="37909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A4A4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170926" y="41323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170926" y="447370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行业个性差异大不同</a:t>
            </a:r>
            <a:r>
              <a:rPr dirty="0"/>
              <a:t>	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374141" y="2478041"/>
            <a:ext cx="11680825" cy="2533650"/>
            <a:chOff x="374141" y="2478041"/>
            <a:chExt cx="11680825" cy="253365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24982" y="2478041"/>
              <a:ext cx="2562455" cy="25152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5614" y="2478041"/>
              <a:ext cx="2565319" cy="25335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2621" y="2496329"/>
              <a:ext cx="2562587" cy="25152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4141" y="3007613"/>
              <a:ext cx="11680825" cy="798830"/>
            </a:xfrm>
            <a:custGeom>
              <a:avLst/>
              <a:gdLst/>
              <a:ahLst/>
              <a:cxnLst/>
              <a:rect l="l" t="t" r="r" b="b"/>
              <a:pathLst>
                <a:path w="11680825" h="798829">
                  <a:moveTo>
                    <a:pt x="64007" y="798576"/>
                  </a:moveTo>
                  <a:lnTo>
                    <a:pt x="11680825" y="798576"/>
                  </a:lnTo>
                </a:path>
                <a:path w="11680825" h="798829">
                  <a:moveTo>
                    <a:pt x="0" y="0"/>
                  </a:moveTo>
                  <a:lnTo>
                    <a:pt x="11616816" y="0"/>
                  </a:lnTo>
                </a:path>
              </a:pathLst>
            </a:custGeom>
            <a:ln w="31750">
              <a:solidFill>
                <a:srgbClr val="F3A839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701164" y="1386078"/>
            <a:ext cx="1168400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互联网企业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个性更多元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41485" y="1386078"/>
            <a:ext cx="1856739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8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制造业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个性“爱憎分明”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10759" y="1386078"/>
            <a:ext cx="2540000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8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医药行业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人与人之间的差异度较小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0464" y="1339596"/>
            <a:ext cx="4148454" cy="2771140"/>
          </a:xfrm>
          <a:custGeom>
            <a:avLst/>
            <a:gdLst/>
            <a:ahLst/>
            <a:cxnLst/>
            <a:rect l="l" t="t" r="r" b="b"/>
            <a:pathLst>
              <a:path w="4148454" h="2771140">
                <a:moveTo>
                  <a:pt x="3686555" y="0"/>
                </a:moveTo>
                <a:lnTo>
                  <a:pt x="461771" y="0"/>
                </a:lnTo>
                <a:lnTo>
                  <a:pt x="414560" y="2384"/>
                </a:lnTo>
                <a:lnTo>
                  <a:pt x="368712" y="9382"/>
                </a:lnTo>
                <a:lnTo>
                  <a:pt x="324460" y="20761"/>
                </a:lnTo>
                <a:lnTo>
                  <a:pt x="282035" y="36290"/>
                </a:lnTo>
                <a:lnTo>
                  <a:pt x="241670" y="55736"/>
                </a:lnTo>
                <a:lnTo>
                  <a:pt x="203596" y="78866"/>
                </a:lnTo>
                <a:lnTo>
                  <a:pt x="168047" y="105450"/>
                </a:lnTo>
                <a:lnTo>
                  <a:pt x="135254" y="135254"/>
                </a:lnTo>
                <a:lnTo>
                  <a:pt x="105450" y="168047"/>
                </a:lnTo>
                <a:lnTo>
                  <a:pt x="78867" y="203596"/>
                </a:lnTo>
                <a:lnTo>
                  <a:pt x="55736" y="241670"/>
                </a:lnTo>
                <a:lnTo>
                  <a:pt x="36290" y="282035"/>
                </a:lnTo>
                <a:lnTo>
                  <a:pt x="20761" y="324460"/>
                </a:lnTo>
                <a:lnTo>
                  <a:pt x="9382" y="368712"/>
                </a:lnTo>
                <a:lnTo>
                  <a:pt x="2384" y="414560"/>
                </a:lnTo>
                <a:lnTo>
                  <a:pt x="0" y="461771"/>
                </a:lnTo>
                <a:lnTo>
                  <a:pt x="0" y="2308860"/>
                </a:lnTo>
                <a:lnTo>
                  <a:pt x="2384" y="2356071"/>
                </a:lnTo>
                <a:lnTo>
                  <a:pt x="9382" y="2401919"/>
                </a:lnTo>
                <a:lnTo>
                  <a:pt x="20761" y="2446171"/>
                </a:lnTo>
                <a:lnTo>
                  <a:pt x="36290" y="2488596"/>
                </a:lnTo>
                <a:lnTo>
                  <a:pt x="55736" y="2528961"/>
                </a:lnTo>
                <a:lnTo>
                  <a:pt x="78867" y="2567035"/>
                </a:lnTo>
                <a:lnTo>
                  <a:pt x="105450" y="2602584"/>
                </a:lnTo>
                <a:lnTo>
                  <a:pt x="135255" y="2635377"/>
                </a:lnTo>
                <a:lnTo>
                  <a:pt x="168047" y="2665181"/>
                </a:lnTo>
                <a:lnTo>
                  <a:pt x="203596" y="2691765"/>
                </a:lnTo>
                <a:lnTo>
                  <a:pt x="241670" y="2714895"/>
                </a:lnTo>
                <a:lnTo>
                  <a:pt x="282035" y="2734341"/>
                </a:lnTo>
                <a:lnTo>
                  <a:pt x="324460" y="2749870"/>
                </a:lnTo>
                <a:lnTo>
                  <a:pt x="368712" y="2761249"/>
                </a:lnTo>
                <a:lnTo>
                  <a:pt x="414560" y="2768247"/>
                </a:lnTo>
                <a:lnTo>
                  <a:pt x="461771" y="2770631"/>
                </a:lnTo>
                <a:lnTo>
                  <a:pt x="3686555" y="2770631"/>
                </a:lnTo>
                <a:lnTo>
                  <a:pt x="3733767" y="2768247"/>
                </a:lnTo>
                <a:lnTo>
                  <a:pt x="3779615" y="2761249"/>
                </a:lnTo>
                <a:lnTo>
                  <a:pt x="3823867" y="2749870"/>
                </a:lnTo>
                <a:lnTo>
                  <a:pt x="3866292" y="2734341"/>
                </a:lnTo>
                <a:lnTo>
                  <a:pt x="3906657" y="2714895"/>
                </a:lnTo>
                <a:lnTo>
                  <a:pt x="3944731" y="2691765"/>
                </a:lnTo>
                <a:lnTo>
                  <a:pt x="3980280" y="2665181"/>
                </a:lnTo>
                <a:lnTo>
                  <a:pt x="4013072" y="2635377"/>
                </a:lnTo>
                <a:lnTo>
                  <a:pt x="4042877" y="2602584"/>
                </a:lnTo>
                <a:lnTo>
                  <a:pt x="4069460" y="2567035"/>
                </a:lnTo>
                <a:lnTo>
                  <a:pt x="4092591" y="2528961"/>
                </a:lnTo>
                <a:lnTo>
                  <a:pt x="4112037" y="2488596"/>
                </a:lnTo>
                <a:lnTo>
                  <a:pt x="4127566" y="2446171"/>
                </a:lnTo>
                <a:lnTo>
                  <a:pt x="4138945" y="2401919"/>
                </a:lnTo>
                <a:lnTo>
                  <a:pt x="4145943" y="2356071"/>
                </a:lnTo>
                <a:lnTo>
                  <a:pt x="4148328" y="2308860"/>
                </a:lnTo>
                <a:lnTo>
                  <a:pt x="4148328" y="461771"/>
                </a:lnTo>
                <a:lnTo>
                  <a:pt x="4145943" y="414560"/>
                </a:lnTo>
                <a:lnTo>
                  <a:pt x="4138945" y="368712"/>
                </a:lnTo>
                <a:lnTo>
                  <a:pt x="4127566" y="324460"/>
                </a:lnTo>
                <a:lnTo>
                  <a:pt x="4112037" y="282035"/>
                </a:lnTo>
                <a:lnTo>
                  <a:pt x="4092591" y="241670"/>
                </a:lnTo>
                <a:lnTo>
                  <a:pt x="4069460" y="203596"/>
                </a:lnTo>
                <a:lnTo>
                  <a:pt x="4042877" y="168047"/>
                </a:lnTo>
                <a:lnTo>
                  <a:pt x="4013072" y="135254"/>
                </a:lnTo>
                <a:lnTo>
                  <a:pt x="3980280" y="105450"/>
                </a:lnTo>
                <a:lnTo>
                  <a:pt x="3944731" y="78866"/>
                </a:lnTo>
                <a:lnTo>
                  <a:pt x="3906657" y="55736"/>
                </a:lnTo>
                <a:lnTo>
                  <a:pt x="3866292" y="36290"/>
                </a:lnTo>
                <a:lnTo>
                  <a:pt x="3823867" y="20761"/>
                </a:lnTo>
                <a:lnTo>
                  <a:pt x="3779615" y="9382"/>
                </a:lnTo>
                <a:lnTo>
                  <a:pt x="3733767" y="2384"/>
                </a:lnTo>
                <a:lnTo>
                  <a:pt x="3686555" y="0"/>
                </a:lnTo>
                <a:close/>
              </a:path>
            </a:pathLst>
          </a:custGeom>
          <a:solidFill>
            <a:srgbClr val="F9D9A8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从业人员个性（新兴行业</a:t>
            </a:r>
            <a:r>
              <a:rPr spc="-55" dirty="0"/>
              <a:t> </a:t>
            </a:r>
            <a:r>
              <a:rPr i="0" spc="-10" dirty="0">
                <a:latin typeface="Arial" panose="020B0604020202020204"/>
                <a:cs typeface="Arial" panose="020B0604020202020204"/>
              </a:rPr>
              <a:t>VS</a:t>
            </a:r>
            <a:r>
              <a:rPr i="0" spc="-4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传统行业）	</a:t>
            </a:r>
            <a:endParaRPr spc="-5" dirty="0"/>
          </a:p>
        </p:txBody>
      </p:sp>
      <p:grpSp>
        <p:nvGrpSpPr>
          <p:cNvPr id="5" name="object 5"/>
          <p:cNvGrpSpPr/>
          <p:nvPr/>
        </p:nvGrpSpPr>
        <p:grpSpPr>
          <a:xfrm>
            <a:off x="1404937" y="1802701"/>
            <a:ext cx="3472179" cy="3303270"/>
            <a:chOff x="1404937" y="1802701"/>
            <a:chExt cx="3472179" cy="3303270"/>
          </a:xfrm>
        </p:grpSpPr>
        <p:sp>
          <p:nvSpPr>
            <p:cNvPr id="6" name="object 6"/>
            <p:cNvSpPr/>
            <p:nvPr/>
          </p:nvSpPr>
          <p:spPr>
            <a:xfrm>
              <a:off x="1409700" y="1807464"/>
              <a:ext cx="3462654" cy="3293745"/>
            </a:xfrm>
            <a:custGeom>
              <a:avLst/>
              <a:gdLst/>
              <a:ahLst/>
              <a:cxnLst/>
              <a:rect l="l" t="t" r="r" b="b"/>
              <a:pathLst>
                <a:path w="3462654" h="3293745">
                  <a:moveTo>
                    <a:pt x="1731264" y="1214627"/>
                  </a:moveTo>
                  <a:lnTo>
                    <a:pt x="2307336" y="1633727"/>
                  </a:lnTo>
                </a:path>
                <a:path w="3462654" h="3293745">
                  <a:moveTo>
                    <a:pt x="2307336" y="1633727"/>
                  </a:moveTo>
                  <a:lnTo>
                    <a:pt x="2087879" y="2311908"/>
                  </a:lnTo>
                </a:path>
                <a:path w="3462654" h="3293745">
                  <a:moveTo>
                    <a:pt x="2087879" y="2311908"/>
                  </a:moveTo>
                  <a:lnTo>
                    <a:pt x="1374648" y="2311908"/>
                  </a:lnTo>
                </a:path>
                <a:path w="3462654" h="3293745">
                  <a:moveTo>
                    <a:pt x="1374648" y="2311908"/>
                  </a:moveTo>
                  <a:lnTo>
                    <a:pt x="1153668" y="1633727"/>
                  </a:lnTo>
                </a:path>
                <a:path w="3462654" h="3293745">
                  <a:moveTo>
                    <a:pt x="1153668" y="1633727"/>
                  </a:moveTo>
                  <a:lnTo>
                    <a:pt x="1731264" y="1214627"/>
                  </a:lnTo>
                </a:path>
                <a:path w="3462654" h="3293745">
                  <a:moveTo>
                    <a:pt x="1731264" y="608076"/>
                  </a:moveTo>
                  <a:lnTo>
                    <a:pt x="2884932" y="1446276"/>
                  </a:lnTo>
                </a:path>
                <a:path w="3462654" h="3293745">
                  <a:moveTo>
                    <a:pt x="2884932" y="1446276"/>
                  </a:moveTo>
                  <a:lnTo>
                    <a:pt x="2444496" y="2802636"/>
                  </a:lnTo>
                </a:path>
                <a:path w="3462654" h="3293745">
                  <a:moveTo>
                    <a:pt x="2444496" y="2802636"/>
                  </a:moveTo>
                  <a:lnTo>
                    <a:pt x="1018032" y="2802636"/>
                  </a:lnTo>
                </a:path>
                <a:path w="3462654" h="3293745">
                  <a:moveTo>
                    <a:pt x="1018032" y="2802636"/>
                  </a:moveTo>
                  <a:lnTo>
                    <a:pt x="576072" y="1446276"/>
                  </a:lnTo>
                </a:path>
                <a:path w="3462654" h="3293745">
                  <a:moveTo>
                    <a:pt x="576072" y="1446276"/>
                  </a:moveTo>
                  <a:lnTo>
                    <a:pt x="1731264" y="608076"/>
                  </a:lnTo>
                </a:path>
                <a:path w="3462654" h="3293745">
                  <a:moveTo>
                    <a:pt x="1731264" y="0"/>
                  </a:moveTo>
                  <a:lnTo>
                    <a:pt x="3462528" y="1258824"/>
                  </a:lnTo>
                </a:path>
                <a:path w="3462654" h="3293745">
                  <a:moveTo>
                    <a:pt x="3462528" y="1258824"/>
                  </a:moveTo>
                  <a:lnTo>
                    <a:pt x="2801112" y="3293364"/>
                  </a:lnTo>
                </a:path>
                <a:path w="3462654" h="3293745">
                  <a:moveTo>
                    <a:pt x="2801112" y="3293364"/>
                  </a:moveTo>
                  <a:lnTo>
                    <a:pt x="661416" y="3293364"/>
                  </a:lnTo>
                </a:path>
                <a:path w="3462654" h="3293745">
                  <a:moveTo>
                    <a:pt x="661416" y="3293364"/>
                  </a:moveTo>
                  <a:lnTo>
                    <a:pt x="0" y="1258824"/>
                  </a:lnTo>
                </a:path>
                <a:path w="3462654" h="3293745">
                  <a:moveTo>
                    <a:pt x="0" y="1258824"/>
                  </a:moveTo>
                  <a:lnTo>
                    <a:pt x="17312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49373" y="2166366"/>
              <a:ext cx="2367280" cy="2689860"/>
            </a:xfrm>
            <a:custGeom>
              <a:avLst/>
              <a:gdLst/>
              <a:ahLst/>
              <a:cxnLst/>
              <a:rect l="l" t="t" r="r" b="b"/>
              <a:pathLst>
                <a:path w="2367279" h="2689860">
                  <a:moveTo>
                    <a:pt x="0" y="1042416"/>
                  </a:moveTo>
                  <a:lnTo>
                    <a:pt x="1290827" y="0"/>
                  </a:lnTo>
                  <a:lnTo>
                    <a:pt x="2366772" y="1112520"/>
                  </a:lnTo>
                  <a:lnTo>
                    <a:pt x="2183891" y="2689860"/>
                  </a:lnTo>
                  <a:lnTo>
                    <a:pt x="499871" y="2551176"/>
                  </a:lnTo>
                  <a:lnTo>
                    <a:pt x="0" y="1042416"/>
                  </a:lnTo>
                </a:path>
              </a:pathLst>
            </a:custGeom>
            <a:ln w="2857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03070" y="2189226"/>
              <a:ext cx="2600325" cy="2893060"/>
            </a:xfrm>
            <a:custGeom>
              <a:avLst/>
              <a:gdLst/>
              <a:ahLst/>
              <a:cxnLst/>
              <a:rect l="l" t="t" r="r" b="b"/>
              <a:pathLst>
                <a:path w="2600325" h="2893060">
                  <a:moveTo>
                    <a:pt x="0" y="972312"/>
                  </a:moveTo>
                  <a:lnTo>
                    <a:pt x="1437132" y="0"/>
                  </a:lnTo>
                  <a:lnTo>
                    <a:pt x="2599944" y="1062227"/>
                  </a:lnTo>
                  <a:lnTo>
                    <a:pt x="2493264" y="2892552"/>
                  </a:lnTo>
                  <a:lnTo>
                    <a:pt x="626363" y="2555748"/>
                  </a:lnTo>
                  <a:lnTo>
                    <a:pt x="0" y="972312"/>
                  </a:lnTo>
                </a:path>
              </a:pathLst>
            </a:custGeom>
            <a:ln w="28574">
              <a:solidFill>
                <a:srgbClr val="1312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842005" y="3541598"/>
            <a:ext cx="153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20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42005" y="293497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30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2005" y="2328164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40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8361" y="2875026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情绪稳定性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40784" y="499211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外向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7655" y="499211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严谨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2005" y="1351610"/>
            <a:ext cx="7543165" cy="93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亲和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900" spc="-5" dirty="0">
                <a:solidFill>
                  <a:srgbClr val="585858"/>
                </a:solidFill>
                <a:latin typeface="Arial" panose="020B0604020202020204"/>
                <a:cs typeface="Arial" panose="020B0604020202020204"/>
              </a:rPr>
              <a:t>50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 panose="020B0604020202020204"/>
              <a:cs typeface="Arial" panose="020B0604020202020204"/>
            </a:endParaRPr>
          </a:p>
          <a:p>
            <a:pPr marL="4329430">
              <a:lnSpc>
                <a:spcPct val="100000"/>
              </a:lnSpc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与传统行业相比，新兴行业人员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9696" y="287502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开放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79854" y="635127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137029" y="618327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传统行业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62121" y="635127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1312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519042" y="618327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新兴行业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58990" y="2261361"/>
            <a:ext cx="322580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外向、开放、情绪稳定性相对更 高，对于新鲜事物的接受程度更 大，并且更适应高压的工作环境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604759" y="3746026"/>
            <a:ext cx="3182620" cy="1961514"/>
            <a:chOff x="7604759" y="3746026"/>
            <a:chExt cx="3182620" cy="1961514"/>
          </a:xfrm>
        </p:grpSpPr>
        <p:sp>
          <p:nvSpPr>
            <p:cNvPr id="23" name="object 23"/>
            <p:cNvSpPr/>
            <p:nvPr/>
          </p:nvSpPr>
          <p:spPr>
            <a:xfrm>
              <a:off x="7641664" y="3746026"/>
              <a:ext cx="3145790" cy="1877060"/>
            </a:xfrm>
            <a:custGeom>
              <a:avLst/>
              <a:gdLst/>
              <a:ahLst/>
              <a:cxnLst/>
              <a:rect l="l" t="t" r="r" b="b"/>
              <a:pathLst>
                <a:path w="3145790" h="1877060">
                  <a:moveTo>
                    <a:pt x="1039398" y="0"/>
                  </a:moveTo>
                  <a:lnTo>
                    <a:pt x="989734" y="992"/>
                  </a:lnTo>
                  <a:lnTo>
                    <a:pt x="936937" y="4259"/>
                  </a:lnTo>
                  <a:lnTo>
                    <a:pt x="881502" y="10234"/>
                  </a:lnTo>
                  <a:lnTo>
                    <a:pt x="823930" y="19350"/>
                  </a:lnTo>
                  <a:lnTo>
                    <a:pt x="764717" y="32043"/>
                  </a:lnTo>
                  <a:lnTo>
                    <a:pt x="704363" y="48745"/>
                  </a:lnTo>
                  <a:lnTo>
                    <a:pt x="643364" y="69893"/>
                  </a:lnTo>
                  <a:lnTo>
                    <a:pt x="582220" y="95919"/>
                  </a:lnTo>
                  <a:lnTo>
                    <a:pt x="521429" y="127257"/>
                  </a:lnTo>
                  <a:lnTo>
                    <a:pt x="461488" y="164343"/>
                  </a:lnTo>
                  <a:lnTo>
                    <a:pt x="402896" y="207610"/>
                  </a:lnTo>
                  <a:lnTo>
                    <a:pt x="362143" y="242253"/>
                  </a:lnTo>
                  <a:lnTo>
                    <a:pt x="323689" y="279034"/>
                  </a:lnTo>
                  <a:lnTo>
                    <a:pt x="287513" y="317781"/>
                  </a:lnTo>
                  <a:lnTo>
                    <a:pt x="253593" y="358321"/>
                  </a:lnTo>
                  <a:lnTo>
                    <a:pt x="221907" y="400482"/>
                  </a:lnTo>
                  <a:lnTo>
                    <a:pt x="192434" y="444092"/>
                  </a:lnTo>
                  <a:lnTo>
                    <a:pt x="165151" y="488979"/>
                  </a:lnTo>
                  <a:lnTo>
                    <a:pt x="140038" y="534969"/>
                  </a:lnTo>
                  <a:lnTo>
                    <a:pt x="117073" y="581890"/>
                  </a:lnTo>
                  <a:lnTo>
                    <a:pt x="96234" y="629571"/>
                  </a:lnTo>
                  <a:lnTo>
                    <a:pt x="77498" y="677839"/>
                  </a:lnTo>
                  <a:lnTo>
                    <a:pt x="60846" y="726521"/>
                  </a:lnTo>
                  <a:lnTo>
                    <a:pt x="46254" y="775446"/>
                  </a:lnTo>
                  <a:lnTo>
                    <a:pt x="33702" y="824440"/>
                  </a:lnTo>
                  <a:lnTo>
                    <a:pt x="23167" y="873331"/>
                  </a:lnTo>
                  <a:lnTo>
                    <a:pt x="14629" y="921948"/>
                  </a:lnTo>
                  <a:lnTo>
                    <a:pt x="8064" y="970117"/>
                  </a:lnTo>
                  <a:lnTo>
                    <a:pt x="3452" y="1017666"/>
                  </a:lnTo>
                  <a:lnTo>
                    <a:pt x="771" y="1064424"/>
                  </a:lnTo>
                  <a:lnTo>
                    <a:pt x="0" y="1110216"/>
                  </a:lnTo>
                  <a:lnTo>
                    <a:pt x="1115" y="1154872"/>
                  </a:lnTo>
                  <a:lnTo>
                    <a:pt x="4097" y="1198219"/>
                  </a:lnTo>
                  <a:lnTo>
                    <a:pt x="8923" y="1240085"/>
                  </a:lnTo>
                  <a:lnTo>
                    <a:pt x="15572" y="1280296"/>
                  </a:lnTo>
                  <a:lnTo>
                    <a:pt x="24021" y="1318681"/>
                  </a:lnTo>
                  <a:lnTo>
                    <a:pt x="46236" y="1389283"/>
                  </a:lnTo>
                  <a:lnTo>
                    <a:pt x="75395" y="1450511"/>
                  </a:lnTo>
                  <a:lnTo>
                    <a:pt x="111323" y="1500987"/>
                  </a:lnTo>
                  <a:lnTo>
                    <a:pt x="153849" y="1539332"/>
                  </a:lnTo>
                  <a:lnTo>
                    <a:pt x="214564" y="1566778"/>
                  </a:lnTo>
                  <a:lnTo>
                    <a:pt x="245603" y="1570483"/>
                  </a:lnTo>
                  <a:lnTo>
                    <a:pt x="277982" y="1568871"/>
                  </a:lnTo>
                  <a:lnTo>
                    <a:pt x="312368" y="1562964"/>
                  </a:lnTo>
                  <a:lnTo>
                    <a:pt x="349424" y="1553784"/>
                  </a:lnTo>
                  <a:lnTo>
                    <a:pt x="434208" y="1529691"/>
                  </a:lnTo>
                  <a:lnTo>
                    <a:pt x="483265" y="1516823"/>
                  </a:lnTo>
                  <a:lnTo>
                    <a:pt x="537653" y="1504768"/>
                  </a:lnTo>
                  <a:lnTo>
                    <a:pt x="598036" y="1494549"/>
                  </a:lnTo>
                  <a:lnTo>
                    <a:pt x="665078" y="1487188"/>
                  </a:lnTo>
                  <a:lnTo>
                    <a:pt x="739446" y="1483706"/>
                  </a:lnTo>
                  <a:lnTo>
                    <a:pt x="796131" y="1484183"/>
                  </a:lnTo>
                  <a:lnTo>
                    <a:pt x="849751" y="1487270"/>
                  </a:lnTo>
                  <a:lnTo>
                    <a:pt x="900537" y="1492780"/>
                  </a:lnTo>
                  <a:lnTo>
                    <a:pt x="948715" y="1500526"/>
                  </a:lnTo>
                  <a:lnTo>
                    <a:pt x="994515" y="1510324"/>
                  </a:lnTo>
                  <a:lnTo>
                    <a:pt x="1038166" y="1521987"/>
                  </a:lnTo>
                  <a:lnTo>
                    <a:pt x="1079895" y="1535329"/>
                  </a:lnTo>
                  <a:lnTo>
                    <a:pt x="1119931" y="1550163"/>
                  </a:lnTo>
                  <a:lnTo>
                    <a:pt x="1158504" y="1566305"/>
                  </a:lnTo>
                  <a:lnTo>
                    <a:pt x="1195840" y="1583568"/>
                  </a:lnTo>
                  <a:lnTo>
                    <a:pt x="1232170" y="1601766"/>
                  </a:lnTo>
                  <a:lnTo>
                    <a:pt x="1267722" y="1620713"/>
                  </a:lnTo>
                  <a:lnTo>
                    <a:pt x="1302724" y="1640223"/>
                  </a:lnTo>
                  <a:lnTo>
                    <a:pt x="1406716" y="1700272"/>
                  </a:lnTo>
                  <a:lnTo>
                    <a:pt x="1441804" y="1720174"/>
                  </a:lnTo>
                  <a:lnTo>
                    <a:pt x="1477485" y="1739710"/>
                  </a:lnTo>
                  <a:lnTo>
                    <a:pt x="1513988" y="1758692"/>
                  </a:lnTo>
                  <a:lnTo>
                    <a:pt x="1551541" y="1776936"/>
                  </a:lnTo>
                  <a:lnTo>
                    <a:pt x="1590373" y="1794254"/>
                  </a:lnTo>
                  <a:lnTo>
                    <a:pt x="1630711" y="1810462"/>
                  </a:lnTo>
                  <a:lnTo>
                    <a:pt x="1672786" y="1825372"/>
                  </a:lnTo>
                  <a:lnTo>
                    <a:pt x="1716825" y="1838800"/>
                  </a:lnTo>
                  <a:lnTo>
                    <a:pt x="1763058" y="1850559"/>
                  </a:lnTo>
                  <a:lnTo>
                    <a:pt x="1811711" y="1860463"/>
                  </a:lnTo>
                  <a:lnTo>
                    <a:pt x="1863015" y="1868325"/>
                  </a:lnTo>
                  <a:lnTo>
                    <a:pt x="1908473" y="1872978"/>
                  </a:lnTo>
                  <a:lnTo>
                    <a:pt x="1954690" y="1875855"/>
                  </a:lnTo>
                  <a:lnTo>
                    <a:pt x="2001551" y="1876979"/>
                  </a:lnTo>
                  <a:lnTo>
                    <a:pt x="2048938" y="1876373"/>
                  </a:lnTo>
                  <a:lnTo>
                    <a:pt x="2096734" y="1874060"/>
                  </a:lnTo>
                  <a:lnTo>
                    <a:pt x="2144823" y="1870061"/>
                  </a:lnTo>
                  <a:lnTo>
                    <a:pt x="2193088" y="1864401"/>
                  </a:lnTo>
                  <a:lnTo>
                    <a:pt x="2241412" y="1857100"/>
                  </a:lnTo>
                  <a:lnTo>
                    <a:pt x="2289678" y="1848182"/>
                  </a:lnTo>
                  <a:lnTo>
                    <a:pt x="2337769" y="1837670"/>
                  </a:lnTo>
                  <a:lnTo>
                    <a:pt x="2385568" y="1825585"/>
                  </a:lnTo>
                  <a:lnTo>
                    <a:pt x="2432959" y="1811951"/>
                  </a:lnTo>
                  <a:lnTo>
                    <a:pt x="2479825" y="1796791"/>
                  </a:lnTo>
                  <a:lnTo>
                    <a:pt x="2526049" y="1780126"/>
                  </a:lnTo>
                  <a:lnTo>
                    <a:pt x="2571514" y="1761979"/>
                  </a:lnTo>
                  <a:lnTo>
                    <a:pt x="2616103" y="1742374"/>
                  </a:lnTo>
                  <a:lnTo>
                    <a:pt x="2659699" y="1721331"/>
                  </a:lnTo>
                  <a:lnTo>
                    <a:pt x="2702186" y="1698875"/>
                  </a:lnTo>
                  <a:lnTo>
                    <a:pt x="2743447" y="1675028"/>
                  </a:lnTo>
                  <a:lnTo>
                    <a:pt x="2783365" y="1649812"/>
                  </a:lnTo>
                  <a:lnTo>
                    <a:pt x="2821823" y="1623250"/>
                  </a:lnTo>
                  <a:lnTo>
                    <a:pt x="2858704" y="1595365"/>
                  </a:lnTo>
                  <a:lnTo>
                    <a:pt x="2893892" y="1566178"/>
                  </a:lnTo>
                  <a:lnTo>
                    <a:pt x="2927269" y="1535714"/>
                  </a:lnTo>
                  <a:lnTo>
                    <a:pt x="2958719" y="1503993"/>
                  </a:lnTo>
                  <a:lnTo>
                    <a:pt x="2988125" y="1471040"/>
                  </a:lnTo>
                  <a:lnTo>
                    <a:pt x="3015370" y="1436876"/>
                  </a:lnTo>
                  <a:lnTo>
                    <a:pt x="3040337" y="1401524"/>
                  </a:lnTo>
                  <a:lnTo>
                    <a:pt x="3062910" y="1365006"/>
                  </a:lnTo>
                  <a:lnTo>
                    <a:pt x="3082972" y="1327346"/>
                  </a:lnTo>
                  <a:lnTo>
                    <a:pt x="3100405" y="1288566"/>
                  </a:lnTo>
                  <a:lnTo>
                    <a:pt x="3115093" y="1248688"/>
                  </a:lnTo>
                  <a:lnTo>
                    <a:pt x="3126919" y="1207735"/>
                  </a:lnTo>
                  <a:lnTo>
                    <a:pt x="3136114" y="1162971"/>
                  </a:lnTo>
                  <a:lnTo>
                    <a:pt x="3142207" y="1116917"/>
                  </a:lnTo>
                  <a:lnTo>
                    <a:pt x="3145229" y="1069876"/>
                  </a:lnTo>
                  <a:lnTo>
                    <a:pt x="3145214" y="1022152"/>
                  </a:lnTo>
                  <a:lnTo>
                    <a:pt x="3142192" y="974051"/>
                  </a:lnTo>
                  <a:lnTo>
                    <a:pt x="3136196" y="925876"/>
                  </a:lnTo>
                  <a:lnTo>
                    <a:pt x="3127259" y="877932"/>
                  </a:lnTo>
                  <a:lnTo>
                    <a:pt x="3115413" y="830522"/>
                  </a:lnTo>
                  <a:lnTo>
                    <a:pt x="3100689" y="783952"/>
                  </a:lnTo>
                  <a:lnTo>
                    <a:pt x="3083122" y="738526"/>
                  </a:lnTo>
                  <a:lnTo>
                    <a:pt x="3062741" y="694547"/>
                  </a:lnTo>
                  <a:lnTo>
                    <a:pt x="3039581" y="652320"/>
                  </a:lnTo>
                  <a:lnTo>
                    <a:pt x="3013673" y="612150"/>
                  </a:lnTo>
                  <a:lnTo>
                    <a:pt x="2985049" y="574341"/>
                  </a:lnTo>
                  <a:lnTo>
                    <a:pt x="2953742" y="539196"/>
                  </a:lnTo>
                  <a:lnTo>
                    <a:pt x="2919783" y="507021"/>
                  </a:lnTo>
                  <a:lnTo>
                    <a:pt x="2883206" y="478120"/>
                  </a:lnTo>
                  <a:lnTo>
                    <a:pt x="2836539" y="448803"/>
                  </a:lnTo>
                  <a:lnTo>
                    <a:pt x="2790005" y="427338"/>
                  </a:lnTo>
                  <a:lnTo>
                    <a:pt x="2743341" y="412743"/>
                  </a:lnTo>
                  <a:lnTo>
                    <a:pt x="2696286" y="404038"/>
                  </a:lnTo>
                  <a:lnTo>
                    <a:pt x="2648576" y="400240"/>
                  </a:lnTo>
                  <a:lnTo>
                    <a:pt x="2599949" y="400368"/>
                  </a:lnTo>
                  <a:lnTo>
                    <a:pt x="2550143" y="403440"/>
                  </a:lnTo>
                  <a:lnTo>
                    <a:pt x="2498896" y="408476"/>
                  </a:lnTo>
                  <a:lnTo>
                    <a:pt x="2403357" y="419415"/>
                  </a:lnTo>
                  <a:lnTo>
                    <a:pt x="2359334" y="423779"/>
                  </a:lnTo>
                  <a:lnTo>
                    <a:pt x="2313756" y="427154"/>
                  </a:lnTo>
                  <a:lnTo>
                    <a:pt x="2266505" y="429109"/>
                  </a:lnTo>
                  <a:lnTo>
                    <a:pt x="2217462" y="429210"/>
                  </a:lnTo>
                  <a:lnTo>
                    <a:pt x="2166507" y="427027"/>
                  </a:lnTo>
                  <a:lnTo>
                    <a:pt x="2113521" y="422129"/>
                  </a:lnTo>
                  <a:lnTo>
                    <a:pt x="2058386" y="414082"/>
                  </a:lnTo>
                  <a:lnTo>
                    <a:pt x="2000981" y="402457"/>
                  </a:lnTo>
                  <a:lnTo>
                    <a:pt x="1941189" y="386820"/>
                  </a:lnTo>
                  <a:lnTo>
                    <a:pt x="1878890" y="366741"/>
                  </a:lnTo>
                  <a:lnTo>
                    <a:pt x="1821601" y="343953"/>
                  </a:lnTo>
                  <a:lnTo>
                    <a:pt x="1771301" y="320478"/>
                  </a:lnTo>
                  <a:lnTo>
                    <a:pt x="1727031" y="296499"/>
                  </a:lnTo>
                  <a:lnTo>
                    <a:pt x="1687832" y="272197"/>
                  </a:lnTo>
                  <a:lnTo>
                    <a:pt x="1652747" y="247756"/>
                  </a:lnTo>
                  <a:lnTo>
                    <a:pt x="1620815" y="223357"/>
                  </a:lnTo>
                  <a:lnTo>
                    <a:pt x="1591079" y="199183"/>
                  </a:lnTo>
                  <a:lnTo>
                    <a:pt x="1562581" y="175415"/>
                  </a:lnTo>
                  <a:lnTo>
                    <a:pt x="1534360" y="152238"/>
                  </a:lnTo>
                  <a:lnTo>
                    <a:pt x="1474919" y="108379"/>
                  </a:lnTo>
                  <a:lnTo>
                    <a:pt x="1441782" y="88063"/>
                  </a:lnTo>
                  <a:lnTo>
                    <a:pt x="1405088" y="69066"/>
                  </a:lnTo>
                  <a:lnTo>
                    <a:pt x="1363879" y="51570"/>
                  </a:lnTo>
                  <a:lnTo>
                    <a:pt x="1317197" y="35756"/>
                  </a:lnTo>
                  <a:lnTo>
                    <a:pt x="1264083" y="21809"/>
                  </a:lnTo>
                  <a:lnTo>
                    <a:pt x="1223261" y="13944"/>
                  </a:lnTo>
                  <a:lnTo>
                    <a:pt x="1164599" y="6321"/>
                  </a:lnTo>
                  <a:lnTo>
                    <a:pt x="1085428" y="846"/>
                  </a:lnTo>
                  <a:lnTo>
                    <a:pt x="1039398" y="0"/>
                  </a:lnTo>
                  <a:close/>
                </a:path>
              </a:pathLst>
            </a:custGeom>
            <a:solidFill>
              <a:srgbClr val="E2E4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130539" y="4049268"/>
              <a:ext cx="2161540" cy="1461770"/>
            </a:xfrm>
            <a:custGeom>
              <a:avLst/>
              <a:gdLst/>
              <a:ahLst/>
              <a:cxnLst/>
              <a:rect l="l" t="t" r="r" b="b"/>
              <a:pathLst>
                <a:path w="2161540" h="1461770">
                  <a:moveTo>
                    <a:pt x="2057780" y="0"/>
                  </a:moveTo>
                  <a:lnTo>
                    <a:pt x="103250" y="0"/>
                  </a:lnTo>
                  <a:lnTo>
                    <a:pt x="62525" y="7915"/>
                  </a:lnTo>
                  <a:lnTo>
                    <a:pt x="29765" y="29511"/>
                  </a:lnTo>
                  <a:lnTo>
                    <a:pt x="7935" y="61561"/>
                  </a:lnTo>
                  <a:lnTo>
                    <a:pt x="0" y="100837"/>
                  </a:lnTo>
                  <a:lnTo>
                    <a:pt x="0" y="1360677"/>
                  </a:lnTo>
                  <a:lnTo>
                    <a:pt x="7935" y="1399954"/>
                  </a:lnTo>
                  <a:lnTo>
                    <a:pt x="29765" y="1432004"/>
                  </a:lnTo>
                  <a:lnTo>
                    <a:pt x="62525" y="1453600"/>
                  </a:lnTo>
                  <a:lnTo>
                    <a:pt x="103250" y="1461515"/>
                  </a:lnTo>
                  <a:lnTo>
                    <a:pt x="2057780" y="1461515"/>
                  </a:lnTo>
                  <a:lnTo>
                    <a:pt x="2098452" y="1453600"/>
                  </a:lnTo>
                  <a:lnTo>
                    <a:pt x="2131218" y="1432004"/>
                  </a:lnTo>
                  <a:lnTo>
                    <a:pt x="2153078" y="1399954"/>
                  </a:lnTo>
                  <a:lnTo>
                    <a:pt x="2161031" y="1360677"/>
                  </a:lnTo>
                  <a:lnTo>
                    <a:pt x="2161031" y="100837"/>
                  </a:lnTo>
                  <a:lnTo>
                    <a:pt x="2153078" y="61561"/>
                  </a:lnTo>
                  <a:lnTo>
                    <a:pt x="2131218" y="29511"/>
                  </a:lnTo>
                  <a:lnTo>
                    <a:pt x="2098452" y="7915"/>
                  </a:lnTo>
                  <a:lnTo>
                    <a:pt x="2057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134730" y="4054983"/>
              <a:ext cx="2152650" cy="125730"/>
            </a:xfrm>
            <a:custGeom>
              <a:avLst/>
              <a:gdLst/>
              <a:ahLst/>
              <a:cxnLst/>
              <a:rect l="l" t="t" r="r" b="b"/>
              <a:pathLst>
                <a:path w="2152650" h="125729">
                  <a:moveTo>
                    <a:pt x="2072767" y="0"/>
                  </a:moveTo>
                  <a:lnTo>
                    <a:pt x="92710" y="0"/>
                  </a:lnTo>
                  <a:lnTo>
                    <a:pt x="55506" y="4833"/>
                  </a:lnTo>
                  <a:lnTo>
                    <a:pt x="25495" y="22669"/>
                  </a:lnTo>
                  <a:lnTo>
                    <a:pt x="5913" y="52506"/>
                  </a:lnTo>
                  <a:lnTo>
                    <a:pt x="0" y="93345"/>
                  </a:lnTo>
                  <a:lnTo>
                    <a:pt x="0" y="125349"/>
                  </a:lnTo>
                  <a:lnTo>
                    <a:pt x="2152269" y="122682"/>
                  </a:lnTo>
                  <a:lnTo>
                    <a:pt x="2152269" y="85344"/>
                  </a:lnTo>
                  <a:lnTo>
                    <a:pt x="2146186" y="52881"/>
                  </a:lnTo>
                  <a:lnTo>
                    <a:pt x="2129424" y="25669"/>
                  </a:lnTo>
                  <a:lnTo>
                    <a:pt x="2104209" y="6959"/>
                  </a:lnTo>
                  <a:lnTo>
                    <a:pt x="207276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04759" y="4044696"/>
              <a:ext cx="3151368" cy="16626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传统行业</a:t>
            </a:r>
            <a:r>
              <a:rPr b="0" i="0" spc="-5" dirty="0">
                <a:latin typeface="微软雅黑" panose="020B0503020204020204" charset="-122"/>
                <a:cs typeface="微软雅黑" panose="020B0503020204020204" charset="-122"/>
              </a:rPr>
              <a:t>的企业团队报告案例</a:t>
            </a:r>
            <a:r>
              <a:rPr b="0" i="0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endParaRPr b="0" i="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1233" y="1160549"/>
            <a:ext cx="5384182" cy="55304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607" y="473963"/>
            <a:ext cx="4687824" cy="47122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新兴行业</a:t>
            </a:r>
            <a:r>
              <a:rPr b="0" i="0" spc="-5" dirty="0">
                <a:latin typeface="微软雅黑" panose="020B0503020204020204" charset="-122"/>
                <a:cs typeface="微软雅黑" panose="020B0503020204020204" charset="-122"/>
              </a:rPr>
              <a:t>的企业团队报告案例</a:t>
            </a:r>
            <a:r>
              <a:rPr b="0" i="0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endParaRPr b="0" i="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1876" y="1004316"/>
            <a:ext cx="5562600" cy="55641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619" y="1308513"/>
            <a:ext cx="3837105" cy="32633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3541" y="4823871"/>
            <a:ext cx="2351991" cy="1380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不同岗位管理者的个性样貌</a:t>
            </a:r>
            <a:r>
              <a:rPr dirty="0"/>
              <a:t>	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51203" y="1933955"/>
            <a:ext cx="6139180" cy="2947670"/>
            <a:chOff x="1251203" y="1933955"/>
            <a:chExt cx="6139180" cy="294767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51203" y="1933955"/>
              <a:ext cx="6138672" cy="29428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51203" y="4876800"/>
              <a:ext cx="6139180" cy="0"/>
            </a:xfrm>
            <a:custGeom>
              <a:avLst/>
              <a:gdLst/>
              <a:ahLst/>
              <a:cxnLst/>
              <a:rect l="l" t="t" r="r" b="b"/>
              <a:pathLst>
                <a:path w="6139180">
                  <a:moveTo>
                    <a:pt x="0" y="0"/>
                  </a:moveTo>
                  <a:lnTo>
                    <a:pt x="61386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64613" y="3228594"/>
              <a:ext cx="4912360" cy="707390"/>
            </a:xfrm>
            <a:custGeom>
              <a:avLst/>
              <a:gdLst/>
              <a:ahLst/>
              <a:cxnLst/>
              <a:rect l="l" t="t" r="r" b="b"/>
              <a:pathLst>
                <a:path w="4912359" h="707389">
                  <a:moveTo>
                    <a:pt x="0" y="0"/>
                  </a:moveTo>
                  <a:lnTo>
                    <a:pt x="1228344" y="588263"/>
                  </a:lnTo>
                  <a:lnTo>
                    <a:pt x="2455164" y="117347"/>
                  </a:lnTo>
                  <a:lnTo>
                    <a:pt x="3683508" y="236219"/>
                  </a:lnTo>
                  <a:lnTo>
                    <a:pt x="4911852" y="707135"/>
                  </a:lnTo>
                </a:path>
              </a:pathLst>
            </a:custGeom>
            <a:ln w="222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64613" y="3111245"/>
              <a:ext cx="4912360" cy="1294130"/>
            </a:xfrm>
            <a:custGeom>
              <a:avLst/>
              <a:gdLst/>
              <a:ahLst/>
              <a:cxnLst/>
              <a:rect l="l" t="t" r="r" b="b"/>
              <a:pathLst>
                <a:path w="4912359" h="1294129">
                  <a:moveTo>
                    <a:pt x="0" y="234695"/>
                  </a:moveTo>
                  <a:lnTo>
                    <a:pt x="1228344" y="1176527"/>
                  </a:lnTo>
                  <a:lnTo>
                    <a:pt x="2455164" y="117348"/>
                  </a:lnTo>
                  <a:lnTo>
                    <a:pt x="3683508" y="0"/>
                  </a:lnTo>
                  <a:lnTo>
                    <a:pt x="4911852" y="1293876"/>
                  </a:lnTo>
                </a:path>
              </a:pathLst>
            </a:custGeom>
            <a:ln w="222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64613" y="2522981"/>
              <a:ext cx="4912360" cy="706120"/>
            </a:xfrm>
            <a:custGeom>
              <a:avLst/>
              <a:gdLst/>
              <a:ahLst/>
              <a:cxnLst/>
              <a:rect l="l" t="t" r="r" b="b"/>
              <a:pathLst>
                <a:path w="4912359" h="706119">
                  <a:moveTo>
                    <a:pt x="0" y="234695"/>
                  </a:moveTo>
                  <a:lnTo>
                    <a:pt x="1228344" y="705612"/>
                  </a:lnTo>
                  <a:lnTo>
                    <a:pt x="2455164" y="117347"/>
                  </a:lnTo>
                  <a:lnTo>
                    <a:pt x="3683508" y="117347"/>
                  </a:lnTo>
                  <a:lnTo>
                    <a:pt x="4911852" y="0"/>
                  </a:lnTo>
                </a:path>
              </a:pathLst>
            </a:custGeom>
            <a:ln w="222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64613" y="3228594"/>
              <a:ext cx="4912360" cy="824865"/>
            </a:xfrm>
            <a:custGeom>
              <a:avLst/>
              <a:gdLst/>
              <a:ahLst/>
              <a:cxnLst/>
              <a:rect l="l" t="t" r="r" b="b"/>
              <a:pathLst>
                <a:path w="4912359" h="824864">
                  <a:moveTo>
                    <a:pt x="0" y="0"/>
                  </a:moveTo>
                  <a:lnTo>
                    <a:pt x="1228344" y="824483"/>
                  </a:lnTo>
                  <a:lnTo>
                    <a:pt x="2455164" y="824483"/>
                  </a:lnTo>
                  <a:lnTo>
                    <a:pt x="3683508" y="470915"/>
                  </a:lnTo>
                  <a:lnTo>
                    <a:pt x="4911852" y="824483"/>
                  </a:lnTo>
                </a:path>
              </a:pathLst>
            </a:custGeom>
            <a:ln w="222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63851" y="2522219"/>
              <a:ext cx="4912360" cy="2354580"/>
            </a:xfrm>
            <a:custGeom>
              <a:avLst/>
              <a:gdLst/>
              <a:ahLst/>
              <a:cxnLst/>
              <a:rect l="l" t="t" r="r" b="b"/>
              <a:pathLst>
                <a:path w="4912359" h="2354579">
                  <a:moveTo>
                    <a:pt x="0" y="236219"/>
                  </a:moveTo>
                  <a:lnTo>
                    <a:pt x="0" y="2354579"/>
                  </a:lnTo>
                </a:path>
                <a:path w="4912359" h="2354579">
                  <a:moveTo>
                    <a:pt x="1228344" y="707135"/>
                  </a:moveTo>
                  <a:lnTo>
                    <a:pt x="1228344" y="2354579"/>
                  </a:lnTo>
                </a:path>
                <a:path w="4912359" h="2354579">
                  <a:moveTo>
                    <a:pt x="2456688" y="117347"/>
                  </a:moveTo>
                  <a:lnTo>
                    <a:pt x="2456688" y="2354579"/>
                  </a:lnTo>
                </a:path>
                <a:path w="4912359" h="2354579">
                  <a:moveTo>
                    <a:pt x="3685032" y="117347"/>
                  </a:moveTo>
                  <a:lnTo>
                    <a:pt x="3685032" y="2354579"/>
                  </a:lnTo>
                </a:path>
                <a:path w="4912359" h="2354579">
                  <a:moveTo>
                    <a:pt x="4911852" y="0"/>
                  </a:moveTo>
                  <a:lnTo>
                    <a:pt x="4911852" y="235457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38936" y="4684014"/>
            <a:ext cx="290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30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8936" y="4094810"/>
            <a:ext cx="2908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35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936" y="3506470"/>
            <a:ext cx="290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40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8936" y="2917951"/>
            <a:ext cx="290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45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8936" y="1740535"/>
            <a:ext cx="290830" cy="919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55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spc="2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50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0774" y="4995417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PMingLiU"/>
                <a:cs typeface="PMingLiU"/>
              </a:rPr>
              <a:t>外向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8736" y="4995417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PMingLiU"/>
                <a:cs typeface="PMingLiU"/>
              </a:rPr>
              <a:t>严谨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6827" y="4995417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PMingLiU"/>
                <a:cs typeface="PMingLiU"/>
              </a:rPr>
              <a:t>开放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5171" y="4995417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PMingLiU"/>
                <a:cs typeface="PMingLiU"/>
              </a:rPr>
              <a:t>亲和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1485" y="4995417"/>
            <a:ext cx="952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PMingLiU"/>
                <a:cs typeface="PMingLiU"/>
              </a:rPr>
              <a:t>情绪稳定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03997" y="327279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862061" y="3111754"/>
            <a:ext cx="3013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PMingLiU"/>
                <a:cs typeface="PMingLiU"/>
              </a:rPr>
              <a:t>服务支持（如行政</a:t>
            </a:r>
            <a:r>
              <a:rPr sz="1600" spc="165" dirty="0">
                <a:solidFill>
                  <a:srgbClr val="585858"/>
                </a:solidFill>
                <a:latin typeface="PMingLiU"/>
                <a:cs typeface="PMingLiU"/>
              </a:rPr>
              <a:t>/</a:t>
            </a:r>
            <a:r>
              <a:rPr sz="1600" spc="-5" dirty="0">
                <a:solidFill>
                  <a:srgbClr val="585858"/>
                </a:solidFill>
                <a:latin typeface="PMingLiU"/>
                <a:cs typeface="PMingLiU"/>
              </a:rPr>
              <a:t>人事</a:t>
            </a:r>
            <a:r>
              <a:rPr sz="1600" spc="165" dirty="0">
                <a:solidFill>
                  <a:srgbClr val="585858"/>
                </a:solidFill>
                <a:latin typeface="PMingLiU"/>
                <a:cs typeface="PMingLiU"/>
              </a:rPr>
              <a:t>/</a:t>
            </a:r>
            <a:r>
              <a:rPr sz="1600" spc="-5" dirty="0">
                <a:solidFill>
                  <a:srgbClr val="585858"/>
                </a:solidFill>
                <a:latin typeface="PMingLiU"/>
                <a:cs typeface="PMingLiU"/>
              </a:rPr>
              <a:t>财务等）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03997" y="36766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862061" y="3515359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PMingLiU"/>
                <a:cs typeface="PMingLiU"/>
              </a:rPr>
              <a:t>市场营销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03997" y="40805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A4A4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862061" y="3918661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85858"/>
                </a:solidFill>
                <a:latin typeface="PMingLiU"/>
                <a:cs typeface="PMingLiU"/>
              </a:rPr>
              <a:t>销售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03997" y="448437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2225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862061" y="4322826"/>
            <a:ext cx="1317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PMingLiU"/>
                <a:cs typeface="PMingLiU"/>
              </a:rPr>
              <a:t>研发</a:t>
            </a:r>
            <a:r>
              <a:rPr sz="1600" spc="165" dirty="0">
                <a:solidFill>
                  <a:srgbClr val="585858"/>
                </a:solidFill>
                <a:latin typeface="PMingLiU"/>
                <a:cs typeface="PMingLiU"/>
              </a:rPr>
              <a:t>/</a:t>
            </a:r>
            <a:r>
              <a:rPr sz="1600" spc="-5" dirty="0">
                <a:solidFill>
                  <a:srgbClr val="585858"/>
                </a:solidFill>
                <a:latin typeface="PMingLiU"/>
                <a:cs typeface="PMingLiU"/>
              </a:rPr>
              <a:t>产品设计</a:t>
            </a:r>
            <a:endParaRPr sz="16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2664" y="2060512"/>
            <a:ext cx="2560815" cy="27499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3850" y="1978151"/>
            <a:ext cx="11867515" cy="2928620"/>
            <a:chOff x="323850" y="1978151"/>
            <a:chExt cx="11867515" cy="29286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1722" y="2081806"/>
              <a:ext cx="2565319" cy="27484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720" y="1978151"/>
              <a:ext cx="4335017" cy="29009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1604" y="1978151"/>
              <a:ext cx="3929634" cy="292836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3850" y="3143249"/>
              <a:ext cx="11617325" cy="858519"/>
            </a:xfrm>
            <a:custGeom>
              <a:avLst/>
              <a:gdLst/>
              <a:ahLst/>
              <a:cxnLst/>
              <a:rect l="l" t="t" r="r" b="b"/>
              <a:pathLst>
                <a:path w="11617325" h="858520">
                  <a:moveTo>
                    <a:pt x="0" y="0"/>
                  </a:moveTo>
                  <a:lnTo>
                    <a:pt x="11616817" y="0"/>
                  </a:lnTo>
                </a:path>
                <a:path w="11617325" h="858520">
                  <a:moveTo>
                    <a:pt x="0" y="858012"/>
                  </a:moveTo>
                  <a:lnTo>
                    <a:pt x="11616817" y="858012"/>
                  </a:lnTo>
                </a:path>
              </a:pathLst>
            </a:custGeom>
            <a:ln w="31750">
              <a:solidFill>
                <a:srgbClr val="F3A839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岗位个性差异大不同</a:t>
            </a:r>
            <a:r>
              <a:rPr dirty="0"/>
              <a:t>	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案例解读：看看这个团队个性会对</a:t>
            </a:r>
            <a:r>
              <a:rPr dirty="0"/>
              <a:t>业</a:t>
            </a:r>
            <a:r>
              <a:rPr spc="-5" dirty="0"/>
              <a:t>绩有</a:t>
            </a:r>
            <a:r>
              <a:rPr dirty="0"/>
              <a:t>什</a:t>
            </a:r>
            <a:r>
              <a:rPr spc="-5" dirty="0"/>
              <a:t>么影</a:t>
            </a:r>
            <a:r>
              <a:rPr dirty="0"/>
              <a:t>响</a:t>
            </a:r>
            <a:r>
              <a:rPr spc="-5" dirty="0"/>
              <a:t>？</a:t>
            </a:r>
            <a:r>
              <a:rPr dirty="0"/>
              <a:t>	</a:t>
            </a:r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5529" y="1313014"/>
            <a:ext cx="10296011" cy="3744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担任领导者，意味着</a:t>
            </a:r>
            <a:r>
              <a:rPr i="0" spc="-5" dirty="0">
                <a:latin typeface="Arial" panose="020B0604020202020204"/>
                <a:cs typeface="Arial" panose="020B0604020202020204"/>
              </a:rPr>
              <a:t>……</a:t>
            </a:r>
            <a:r>
              <a:rPr i="0" dirty="0">
                <a:latin typeface="Arial" panose="020B0604020202020204"/>
                <a:cs typeface="Arial" panose="020B0604020202020204"/>
              </a:rPr>
              <a:t>	</a:t>
            </a:r>
            <a:endParaRPr i="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444" y="1295400"/>
            <a:ext cx="2466340" cy="4238625"/>
          </a:xfrm>
          <a:custGeom>
            <a:avLst/>
            <a:gdLst/>
            <a:ahLst/>
            <a:cxnLst/>
            <a:rect l="l" t="t" r="r" b="b"/>
            <a:pathLst>
              <a:path w="2466340" h="4238625">
                <a:moveTo>
                  <a:pt x="2054860" y="0"/>
                </a:moveTo>
                <a:lnTo>
                  <a:pt x="410972" y="0"/>
                </a:lnTo>
                <a:lnTo>
                  <a:pt x="363043" y="2765"/>
                </a:lnTo>
                <a:lnTo>
                  <a:pt x="316739" y="10855"/>
                </a:lnTo>
                <a:lnTo>
                  <a:pt x="272367" y="23961"/>
                </a:lnTo>
                <a:lnTo>
                  <a:pt x="230236" y="41775"/>
                </a:lnTo>
                <a:lnTo>
                  <a:pt x="190654" y="63989"/>
                </a:lnTo>
                <a:lnTo>
                  <a:pt x="153929" y="90293"/>
                </a:lnTo>
                <a:lnTo>
                  <a:pt x="120370" y="120380"/>
                </a:lnTo>
                <a:lnTo>
                  <a:pt x="90285" y="153940"/>
                </a:lnTo>
                <a:lnTo>
                  <a:pt x="63983" y="190665"/>
                </a:lnTo>
                <a:lnTo>
                  <a:pt x="41771" y="230247"/>
                </a:lnTo>
                <a:lnTo>
                  <a:pt x="23959" y="272377"/>
                </a:lnTo>
                <a:lnTo>
                  <a:pt x="10854" y="316747"/>
                </a:lnTo>
                <a:lnTo>
                  <a:pt x="2764" y="363048"/>
                </a:lnTo>
                <a:lnTo>
                  <a:pt x="0" y="410972"/>
                </a:lnTo>
                <a:lnTo>
                  <a:pt x="0" y="3827272"/>
                </a:lnTo>
                <a:lnTo>
                  <a:pt x="2764" y="3875195"/>
                </a:lnTo>
                <a:lnTo>
                  <a:pt x="10854" y="3921496"/>
                </a:lnTo>
                <a:lnTo>
                  <a:pt x="23959" y="3965866"/>
                </a:lnTo>
                <a:lnTo>
                  <a:pt x="41771" y="4007996"/>
                </a:lnTo>
                <a:lnTo>
                  <a:pt x="63983" y="4047578"/>
                </a:lnTo>
                <a:lnTo>
                  <a:pt x="90285" y="4084303"/>
                </a:lnTo>
                <a:lnTo>
                  <a:pt x="120370" y="4117863"/>
                </a:lnTo>
                <a:lnTo>
                  <a:pt x="153929" y="4147950"/>
                </a:lnTo>
                <a:lnTo>
                  <a:pt x="190654" y="4174254"/>
                </a:lnTo>
                <a:lnTo>
                  <a:pt x="230236" y="4196468"/>
                </a:lnTo>
                <a:lnTo>
                  <a:pt x="272367" y="4214282"/>
                </a:lnTo>
                <a:lnTo>
                  <a:pt x="316739" y="4227388"/>
                </a:lnTo>
                <a:lnTo>
                  <a:pt x="363043" y="4235478"/>
                </a:lnTo>
                <a:lnTo>
                  <a:pt x="410972" y="4238244"/>
                </a:lnTo>
                <a:lnTo>
                  <a:pt x="2054860" y="4238244"/>
                </a:lnTo>
                <a:lnTo>
                  <a:pt x="2102783" y="4235478"/>
                </a:lnTo>
                <a:lnTo>
                  <a:pt x="2149084" y="4227388"/>
                </a:lnTo>
                <a:lnTo>
                  <a:pt x="2193454" y="4214282"/>
                </a:lnTo>
                <a:lnTo>
                  <a:pt x="2235584" y="4196468"/>
                </a:lnTo>
                <a:lnTo>
                  <a:pt x="2275166" y="4174254"/>
                </a:lnTo>
                <a:lnTo>
                  <a:pt x="2311891" y="4147950"/>
                </a:lnTo>
                <a:lnTo>
                  <a:pt x="2345451" y="4117863"/>
                </a:lnTo>
                <a:lnTo>
                  <a:pt x="2375538" y="4084303"/>
                </a:lnTo>
                <a:lnTo>
                  <a:pt x="2401842" y="4047578"/>
                </a:lnTo>
                <a:lnTo>
                  <a:pt x="2424056" y="4007996"/>
                </a:lnTo>
                <a:lnTo>
                  <a:pt x="2441870" y="3965866"/>
                </a:lnTo>
                <a:lnTo>
                  <a:pt x="2454976" y="3921496"/>
                </a:lnTo>
                <a:lnTo>
                  <a:pt x="2463066" y="3875195"/>
                </a:lnTo>
                <a:lnTo>
                  <a:pt x="2465832" y="3827272"/>
                </a:lnTo>
                <a:lnTo>
                  <a:pt x="2465832" y="410972"/>
                </a:lnTo>
                <a:lnTo>
                  <a:pt x="2463066" y="363048"/>
                </a:lnTo>
                <a:lnTo>
                  <a:pt x="2454976" y="316747"/>
                </a:lnTo>
                <a:lnTo>
                  <a:pt x="2441870" y="272377"/>
                </a:lnTo>
                <a:lnTo>
                  <a:pt x="2424056" y="230247"/>
                </a:lnTo>
                <a:lnTo>
                  <a:pt x="2401842" y="190665"/>
                </a:lnTo>
                <a:lnTo>
                  <a:pt x="2375538" y="153940"/>
                </a:lnTo>
                <a:lnTo>
                  <a:pt x="2345451" y="120380"/>
                </a:lnTo>
                <a:lnTo>
                  <a:pt x="2311891" y="90293"/>
                </a:lnTo>
                <a:lnTo>
                  <a:pt x="2275166" y="63989"/>
                </a:lnTo>
                <a:lnTo>
                  <a:pt x="2235584" y="41775"/>
                </a:lnTo>
                <a:lnTo>
                  <a:pt x="2193454" y="23961"/>
                </a:lnTo>
                <a:lnTo>
                  <a:pt x="2149084" y="10855"/>
                </a:lnTo>
                <a:lnTo>
                  <a:pt x="2102783" y="2765"/>
                </a:lnTo>
                <a:lnTo>
                  <a:pt x="2054860" y="0"/>
                </a:lnTo>
                <a:close/>
              </a:path>
            </a:pathLst>
          </a:custGeom>
          <a:solidFill>
            <a:srgbClr val="D6D5FD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81400" y="1295400"/>
            <a:ext cx="7400925" cy="4238625"/>
          </a:xfrm>
          <a:custGeom>
            <a:avLst/>
            <a:gdLst/>
            <a:ahLst/>
            <a:cxnLst/>
            <a:rect l="l" t="t" r="r" b="b"/>
            <a:pathLst>
              <a:path w="7400925" h="4238625">
                <a:moveTo>
                  <a:pt x="7039864" y="0"/>
                </a:moveTo>
                <a:lnTo>
                  <a:pt x="360679" y="0"/>
                </a:lnTo>
                <a:lnTo>
                  <a:pt x="311750" y="3293"/>
                </a:lnTo>
                <a:lnTo>
                  <a:pt x="264818" y="12888"/>
                </a:lnTo>
                <a:lnTo>
                  <a:pt x="220313" y="28352"/>
                </a:lnTo>
                <a:lnTo>
                  <a:pt x="178665" y="49257"/>
                </a:lnTo>
                <a:lnTo>
                  <a:pt x="140305" y="75171"/>
                </a:lnTo>
                <a:lnTo>
                  <a:pt x="105664" y="105664"/>
                </a:lnTo>
                <a:lnTo>
                  <a:pt x="75171" y="140305"/>
                </a:lnTo>
                <a:lnTo>
                  <a:pt x="49257" y="178665"/>
                </a:lnTo>
                <a:lnTo>
                  <a:pt x="28352" y="220313"/>
                </a:lnTo>
                <a:lnTo>
                  <a:pt x="12888" y="264818"/>
                </a:lnTo>
                <a:lnTo>
                  <a:pt x="3293" y="311750"/>
                </a:lnTo>
                <a:lnTo>
                  <a:pt x="0" y="360679"/>
                </a:lnTo>
                <a:lnTo>
                  <a:pt x="0" y="3877564"/>
                </a:lnTo>
                <a:lnTo>
                  <a:pt x="3293" y="3926493"/>
                </a:lnTo>
                <a:lnTo>
                  <a:pt x="12888" y="3973425"/>
                </a:lnTo>
                <a:lnTo>
                  <a:pt x="28352" y="4017930"/>
                </a:lnTo>
                <a:lnTo>
                  <a:pt x="49257" y="4059578"/>
                </a:lnTo>
                <a:lnTo>
                  <a:pt x="75171" y="4097938"/>
                </a:lnTo>
                <a:lnTo>
                  <a:pt x="105664" y="4132579"/>
                </a:lnTo>
                <a:lnTo>
                  <a:pt x="140305" y="4163072"/>
                </a:lnTo>
                <a:lnTo>
                  <a:pt x="178665" y="4188986"/>
                </a:lnTo>
                <a:lnTo>
                  <a:pt x="220313" y="4209891"/>
                </a:lnTo>
                <a:lnTo>
                  <a:pt x="264818" y="4225355"/>
                </a:lnTo>
                <a:lnTo>
                  <a:pt x="311750" y="4234950"/>
                </a:lnTo>
                <a:lnTo>
                  <a:pt x="360679" y="4238244"/>
                </a:lnTo>
                <a:lnTo>
                  <a:pt x="7039864" y="4238244"/>
                </a:lnTo>
                <a:lnTo>
                  <a:pt x="7088793" y="4234950"/>
                </a:lnTo>
                <a:lnTo>
                  <a:pt x="7135725" y="4225355"/>
                </a:lnTo>
                <a:lnTo>
                  <a:pt x="7180230" y="4209891"/>
                </a:lnTo>
                <a:lnTo>
                  <a:pt x="7221878" y="4188986"/>
                </a:lnTo>
                <a:lnTo>
                  <a:pt x="7260238" y="4163072"/>
                </a:lnTo>
                <a:lnTo>
                  <a:pt x="7294880" y="4132579"/>
                </a:lnTo>
                <a:lnTo>
                  <a:pt x="7325372" y="4097938"/>
                </a:lnTo>
                <a:lnTo>
                  <a:pt x="7351286" y="4059578"/>
                </a:lnTo>
                <a:lnTo>
                  <a:pt x="7372191" y="4017930"/>
                </a:lnTo>
                <a:lnTo>
                  <a:pt x="7387655" y="3973425"/>
                </a:lnTo>
                <a:lnTo>
                  <a:pt x="7397250" y="3926493"/>
                </a:lnTo>
                <a:lnTo>
                  <a:pt x="7400544" y="3877564"/>
                </a:lnTo>
                <a:lnTo>
                  <a:pt x="7400544" y="360679"/>
                </a:lnTo>
                <a:lnTo>
                  <a:pt x="7397250" y="311750"/>
                </a:lnTo>
                <a:lnTo>
                  <a:pt x="7387655" y="264818"/>
                </a:lnTo>
                <a:lnTo>
                  <a:pt x="7372191" y="220313"/>
                </a:lnTo>
                <a:lnTo>
                  <a:pt x="7351286" y="178665"/>
                </a:lnTo>
                <a:lnTo>
                  <a:pt x="7325372" y="140305"/>
                </a:lnTo>
                <a:lnTo>
                  <a:pt x="7294880" y="105664"/>
                </a:lnTo>
                <a:lnTo>
                  <a:pt x="7260238" y="75171"/>
                </a:lnTo>
                <a:lnTo>
                  <a:pt x="7221878" y="49257"/>
                </a:lnTo>
                <a:lnTo>
                  <a:pt x="7180230" y="28352"/>
                </a:lnTo>
                <a:lnTo>
                  <a:pt x="7135725" y="12888"/>
                </a:lnTo>
                <a:lnTo>
                  <a:pt x="7088793" y="3293"/>
                </a:lnTo>
                <a:lnTo>
                  <a:pt x="7039864" y="0"/>
                </a:lnTo>
                <a:close/>
              </a:path>
            </a:pathLst>
          </a:custGeom>
          <a:solidFill>
            <a:srgbClr val="D6D5FD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59753" y="2716710"/>
            <a:ext cx="1961514" cy="4902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关注改善计划的落实与</a:t>
            </a:r>
            <a:r>
              <a:rPr sz="1400" spc="-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结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果达成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36319" y="2028444"/>
          <a:ext cx="2171700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/>
              </a:tblGrid>
              <a:tr h="585977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组织的业务要求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716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4D7A"/>
                    </a:solidFill>
                  </a:tcPr>
                </a:tc>
              </a:tr>
              <a:tr h="681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spc="-5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不同的客户需求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5E7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变化的团队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240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5E7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1800" spc="-5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新的工作内容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3749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5E7"/>
                    </a:solidFill>
                  </a:tcPr>
                </a:tc>
              </a:tr>
              <a:tr h="656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更多的跨部门合作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177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0E5E7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927595" y="1530858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领导者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9753" y="4196514"/>
            <a:ext cx="1783080" cy="235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应对不断增加的复杂</a:t>
            </a:r>
            <a:r>
              <a:rPr sz="1400" spc="-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753" y="3392985"/>
            <a:ext cx="1961514" cy="4902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下属的真正需求，如何</a:t>
            </a:r>
            <a:r>
              <a:rPr sz="1400" spc="-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因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材施教，用人所长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753" y="4746043"/>
            <a:ext cx="1961514" cy="4902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如何在复杂的合作环境</a:t>
            </a:r>
            <a:r>
              <a:rPr sz="1400" spc="-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赢得认同和支持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41384" y="2716710"/>
            <a:ext cx="1961514" cy="4902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持续调动资源满足客户</a:t>
            </a:r>
            <a:r>
              <a:rPr sz="1400" spc="-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需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求，提升客户体验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41384" y="4069387"/>
            <a:ext cx="1961514" cy="4902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不断探索新的更有效的</a:t>
            </a:r>
            <a:r>
              <a:rPr sz="1400" spc="-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41384" y="3520112"/>
            <a:ext cx="891540" cy="235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差异化管</a:t>
            </a:r>
            <a:r>
              <a:rPr sz="1400" spc="-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41384" y="4746043"/>
            <a:ext cx="1961514" cy="4902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在内外部建立并保持高</a:t>
            </a:r>
            <a:r>
              <a:rPr sz="1400" spc="-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度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协作的策略性伙伴关系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8250" y="2843837"/>
            <a:ext cx="2022475" cy="23920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接受并调整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VS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教育客户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9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学习理解并领导90后、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95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后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接纳与认可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微软雅黑" panose="020B0503020204020204" charset="-122"/>
              <a:cs typeface="微软雅黑" panose="020B0503020204020204" charset="-122"/>
            </a:endParaRPr>
          </a:p>
          <a:p>
            <a:pPr marR="53340">
              <a:lnSpc>
                <a:spcPct val="119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如何满足他人的需求、理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解他人的立场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686555" y="2028444"/>
          <a:ext cx="7076440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960"/>
                <a:gridCol w="2381885"/>
                <a:gridCol w="2346960"/>
              </a:tblGrid>
              <a:tr h="581405"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用不同的方式回应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7160" marB="0">
                    <a:lnR w="7620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C4D7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用不同的方式思考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63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C4D7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用不同的方式行动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7160" marB="0">
                    <a:lnL w="76200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C4D7A"/>
                    </a:solidFill>
                  </a:tcPr>
                </a:tc>
              </a:tr>
              <a:tr h="684276">
                <a:tc rowSpan="4">
                  <a:txBody>
                    <a:bodyPr/>
                    <a:lstStyle/>
                    <a:p>
                      <a:pPr marL="929005" marR="953770" algn="just">
                        <a:lnSpc>
                          <a:spcPct val="150000"/>
                        </a:lnSpc>
                        <a:spcBef>
                          <a:spcPts val="1465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开放 外向 亲和 严谨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0040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spc="-5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情绪稳定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605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9D9A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组织与计划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113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0D6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影响力</a:t>
                      </a:r>
                      <a:r>
                        <a:rPr sz="1800" spc="-5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组织与计划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113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0D6"/>
                    </a:solidFill>
                  </a:tcPr>
                </a:tc>
              </a:tr>
              <a:tr h="676656">
                <a:tc vMerge="1">
                  <a:tcPr marL="0" marR="0" marT="18605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9D9A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亲和</a:t>
                      </a:r>
                      <a:r>
                        <a:rPr sz="1800" spc="-5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辅导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288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9A8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带领团队</a:t>
                      </a:r>
                      <a:r>
                        <a:rPr sz="1800" spc="-5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辅导/授权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288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C0D6"/>
                    </a:solidFill>
                  </a:tcPr>
                </a:tc>
              </a:tr>
              <a:tr h="673607">
                <a:tc vMerge="1">
                  <a:tcPr marL="0" marR="0" marT="18605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9D9A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决策能力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影响力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288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C0D6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开放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288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9A8"/>
                    </a:solidFill>
                  </a:tcPr>
                </a:tc>
              </a:tr>
              <a:tr h="658368">
                <a:tc vMerge="1">
                  <a:tcPr marL="0" marR="0" marT="18605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9D9A8"/>
                    </a:solidFill>
                  </a:tcPr>
                </a:tc>
                <a:tc vMerge="1">
                  <a:tcPr marL="0" marR="0" marT="18288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C0D6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协作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224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C0D6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7912607" y="1620011"/>
            <a:ext cx="698500" cy="213360"/>
          </a:xfrm>
          <a:prstGeom prst="rect">
            <a:avLst/>
          </a:prstGeom>
          <a:solidFill>
            <a:srgbClr val="F9D9A8"/>
          </a:solidFill>
        </p:spPr>
        <p:txBody>
          <a:bodyPr vert="horz" wrap="square" lIns="0" tIns="31750" rIns="0" bIns="0" rtlCol="0">
            <a:spAutoFit/>
          </a:bodyPr>
          <a:lstStyle/>
          <a:p>
            <a:pPr marL="198120">
              <a:lnSpc>
                <a:spcPts val="1430"/>
              </a:lnSpc>
              <a:spcBef>
                <a:spcPts val="250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个性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67571" y="1616963"/>
            <a:ext cx="698500" cy="213360"/>
          </a:xfrm>
          <a:prstGeom prst="rect">
            <a:avLst/>
          </a:prstGeom>
          <a:solidFill>
            <a:srgbClr val="A4C0D6"/>
          </a:solidFill>
        </p:spPr>
        <p:txBody>
          <a:bodyPr vert="horz" wrap="square" lIns="0" tIns="31750" rIns="0" bIns="0" rtlCol="0">
            <a:spAutoFit/>
          </a:bodyPr>
          <a:lstStyle/>
          <a:p>
            <a:pPr marL="197485">
              <a:lnSpc>
                <a:spcPts val="1425"/>
              </a:lnSpc>
              <a:spcBef>
                <a:spcPts val="250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能力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2480" y="1530858"/>
            <a:ext cx="1004569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环境企业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59" y="1338072"/>
            <a:ext cx="6855459" cy="4480560"/>
            <a:chOff x="670559" y="1338072"/>
            <a:chExt cx="6855459" cy="4480560"/>
          </a:xfrm>
        </p:grpSpPr>
        <p:sp>
          <p:nvSpPr>
            <p:cNvPr id="3" name="object 3"/>
            <p:cNvSpPr/>
            <p:nvPr/>
          </p:nvSpPr>
          <p:spPr>
            <a:xfrm>
              <a:off x="670559" y="1338072"/>
              <a:ext cx="6855459" cy="4480560"/>
            </a:xfrm>
            <a:custGeom>
              <a:avLst/>
              <a:gdLst/>
              <a:ahLst/>
              <a:cxnLst/>
              <a:rect l="l" t="t" r="r" b="b"/>
              <a:pathLst>
                <a:path w="6855459" h="4480560">
                  <a:moveTo>
                    <a:pt x="6108192" y="0"/>
                  </a:moveTo>
                  <a:lnTo>
                    <a:pt x="746760" y="0"/>
                  </a:lnTo>
                  <a:lnTo>
                    <a:pt x="699534" y="1469"/>
                  </a:lnTo>
                  <a:lnTo>
                    <a:pt x="653088" y="5819"/>
                  </a:lnTo>
                  <a:lnTo>
                    <a:pt x="607511" y="12961"/>
                  </a:lnTo>
                  <a:lnTo>
                    <a:pt x="562889" y="22810"/>
                  </a:lnTo>
                  <a:lnTo>
                    <a:pt x="519310" y="35275"/>
                  </a:lnTo>
                  <a:lnTo>
                    <a:pt x="476862" y="50272"/>
                  </a:lnTo>
                  <a:lnTo>
                    <a:pt x="435631" y="67711"/>
                  </a:lnTo>
                  <a:lnTo>
                    <a:pt x="395706" y="87505"/>
                  </a:lnTo>
                  <a:lnTo>
                    <a:pt x="357173" y="109567"/>
                  </a:lnTo>
                  <a:lnTo>
                    <a:pt x="320121" y="133809"/>
                  </a:lnTo>
                  <a:lnTo>
                    <a:pt x="284637" y="160144"/>
                  </a:lnTo>
                  <a:lnTo>
                    <a:pt x="250808" y="188484"/>
                  </a:lnTo>
                  <a:lnTo>
                    <a:pt x="218722" y="218741"/>
                  </a:lnTo>
                  <a:lnTo>
                    <a:pt x="188466" y="250829"/>
                  </a:lnTo>
                  <a:lnTo>
                    <a:pt x="160128" y="284659"/>
                  </a:lnTo>
                  <a:lnTo>
                    <a:pt x="133795" y="320144"/>
                  </a:lnTo>
                  <a:lnTo>
                    <a:pt x="109555" y="357196"/>
                  </a:lnTo>
                  <a:lnTo>
                    <a:pt x="87495" y="395728"/>
                  </a:lnTo>
                  <a:lnTo>
                    <a:pt x="67703" y="435653"/>
                  </a:lnTo>
                  <a:lnTo>
                    <a:pt x="50265" y="476882"/>
                  </a:lnTo>
                  <a:lnTo>
                    <a:pt x="35271" y="519329"/>
                  </a:lnTo>
                  <a:lnTo>
                    <a:pt x="22807" y="562906"/>
                  </a:lnTo>
                  <a:lnTo>
                    <a:pt x="12960" y="607525"/>
                  </a:lnTo>
                  <a:lnTo>
                    <a:pt x="5818" y="653098"/>
                  </a:lnTo>
                  <a:lnTo>
                    <a:pt x="1469" y="699539"/>
                  </a:lnTo>
                  <a:lnTo>
                    <a:pt x="0" y="746760"/>
                  </a:lnTo>
                  <a:lnTo>
                    <a:pt x="0" y="3733800"/>
                  </a:lnTo>
                  <a:lnTo>
                    <a:pt x="1469" y="3781020"/>
                  </a:lnTo>
                  <a:lnTo>
                    <a:pt x="5818" y="3827461"/>
                  </a:lnTo>
                  <a:lnTo>
                    <a:pt x="12960" y="3873034"/>
                  </a:lnTo>
                  <a:lnTo>
                    <a:pt x="22807" y="3917653"/>
                  </a:lnTo>
                  <a:lnTo>
                    <a:pt x="35271" y="3961230"/>
                  </a:lnTo>
                  <a:lnTo>
                    <a:pt x="50265" y="4003677"/>
                  </a:lnTo>
                  <a:lnTo>
                    <a:pt x="67703" y="4044906"/>
                  </a:lnTo>
                  <a:lnTo>
                    <a:pt x="87495" y="4084831"/>
                  </a:lnTo>
                  <a:lnTo>
                    <a:pt x="109555" y="4123363"/>
                  </a:lnTo>
                  <a:lnTo>
                    <a:pt x="133795" y="4160415"/>
                  </a:lnTo>
                  <a:lnTo>
                    <a:pt x="160128" y="4195900"/>
                  </a:lnTo>
                  <a:lnTo>
                    <a:pt x="188466" y="4229730"/>
                  </a:lnTo>
                  <a:lnTo>
                    <a:pt x="218722" y="4261818"/>
                  </a:lnTo>
                  <a:lnTo>
                    <a:pt x="250808" y="4292075"/>
                  </a:lnTo>
                  <a:lnTo>
                    <a:pt x="284637" y="4320415"/>
                  </a:lnTo>
                  <a:lnTo>
                    <a:pt x="320121" y="4346750"/>
                  </a:lnTo>
                  <a:lnTo>
                    <a:pt x="357173" y="4370992"/>
                  </a:lnTo>
                  <a:lnTo>
                    <a:pt x="395706" y="4393054"/>
                  </a:lnTo>
                  <a:lnTo>
                    <a:pt x="435631" y="4412848"/>
                  </a:lnTo>
                  <a:lnTo>
                    <a:pt x="476862" y="4430287"/>
                  </a:lnTo>
                  <a:lnTo>
                    <a:pt x="519310" y="4445284"/>
                  </a:lnTo>
                  <a:lnTo>
                    <a:pt x="562889" y="4457749"/>
                  </a:lnTo>
                  <a:lnTo>
                    <a:pt x="607511" y="4467598"/>
                  </a:lnTo>
                  <a:lnTo>
                    <a:pt x="653088" y="4474740"/>
                  </a:lnTo>
                  <a:lnTo>
                    <a:pt x="699534" y="4479090"/>
                  </a:lnTo>
                  <a:lnTo>
                    <a:pt x="746760" y="4480559"/>
                  </a:lnTo>
                  <a:lnTo>
                    <a:pt x="6108192" y="4480559"/>
                  </a:lnTo>
                  <a:lnTo>
                    <a:pt x="6155412" y="4479090"/>
                  </a:lnTo>
                  <a:lnTo>
                    <a:pt x="6201853" y="4474740"/>
                  </a:lnTo>
                  <a:lnTo>
                    <a:pt x="6247426" y="4467598"/>
                  </a:lnTo>
                  <a:lnTo>
                    <a:pt x="6292045" y="4457749"/>
                  </a:lnTo>
                  <a:lnTo>
                    <a:pt x="6335622" y="4445284"/>
                  </a:lnTo>
                  <a:lnTo>
                    <a:pt x="6378069" y="4430287"/>
                  </a:lnTo>
                  <a:lnTo>
                    <a:pt x="6419298" y="4412848"/>
                  </a:lnTo>
                  <a:lnTo>
                    <a:pt x="6459223" y="4393054"/>
                  </a:lnTo>
                  <a:lnTo>
                    <a:pt x="6497755" y="4370992"/>
                  </a:lnTo>
                  <a:lnTo>
                    <a:pt x="6534807" y="4346750"/>
                  </a:lnTo>
                  <a:lnTo>
                    <a:pt x="6570292" y="4320415"/>
                  </a:lnTo>
                  <a:lnTo>
                    <a:pt x="6604122" y="4292075"/>
                  </a:lnTo>
                  <a:lnTo>
                    <a:pt x="6636210" y="4261818"/>
                  </a:lnTo>
                  <a:lnTo>
                    <a:pt x="6666467" y="4229730"/>
                  </a:lnTo>
                  <a:lnTo>
                    <a:pt x="6694807" y="4195900"/>
                  </a:lnTo>
                  <a:lnTo>
                    <a:pt x="6721142" y="4160415"/>
                  </a:lnTo>
                  <a:lnTo>
                    <a:pt x="6745384" y="4123363"/>
                  </a:lnTo>
                  <a:lnTo>
                    <a:pt x="6767446" y="4084831"/>
                  </a:lnTo>
                  <a:lnTo>
                    <a:pt x="6787240" y="4044906"/>
                  </a:lnTo>
                  <a:lnTo>
                    <a:pt x="6804679" y="4003677"/>
                  </a:lnTo>
                  <a:lnTo>
                    <a:pt x="6819676" y="3961230"/>
                  </a:lnTo>
                  <a:lnTo>
                    <a:pt x="6832141" y="3917653"/>
                  </a:lnTo>
                  <a:lnTo>
                    <a:pt x="6841990" y="3873034"/>
                  </a:lnTo>
                  <a:lnTo>
                    <a:pt x="6849132" y="3827461"/>
                  </a:lnTo>
                  <a:lnTo>
                    <a:pt x="6853482" y="3781020"/>
                  </a:lnTo>
                  <a:lnTo>
                    <a:pt x="6854952" y="3733800"/>
                  </a:lnTo>
                  <a:lnTo>
                    <a:pt x="6854952" y="746760"/>
                  </a:lnTo>
                  <a:lnTo>
                    <a:pt x="6853482" y="699539"/>
                  </a:lnTo>
                  <a:lnTo>
                    <a:pt x="6849132" y="653098"/>
                  </a:lnTo>
                  <a:lnTo>
                    <a:pt x="6841990" y="607525"/>
                  </a:lnTo>
                  <a:lnTo>
                    <a:pt x="6832141" y="562906"/>
                  </a:lnTo>
                  <a:lnTo>
                    <a:pt x="6819676" y="519329"/>
                  </a:lnTo>
                  <a:lnTo>
                    <a:pt x="6804679" y="476882"/>
                  </a:lnTo>
                  <a:lnTo>
                    <a:pt x="6787240" y="435653"/>
                  </a:lnTo>
                  <a:lnTo>
                    <a:pt x="6767446" y="395728"/>
                  </a:lnTo>
                  <a:lnTo>
                    <a:pt x="6745384" y="357196"/>
                  </a:lnTo>
                  <a:lnTo>
                    <a:pt x="6721142" y="320144"/>
                  </a:lnTo>
                  <a:lnTo>
                    <a:pt x="6694807" y="284659"/>
                  </a:lnTo>
                  <a:lnTo>
                    <a:pt x="6666467" y="250829"/>
                  </a:lnTo>
                  <a:lnTo>
                    <a:pt x="6636210" y="218741"/>
                  </a:lnTo>
                  <a:lnTo>
                    <a:pt x="6604122" y="188484"/>
                  </a:lnTo>
                  <a:lnTo>
                    <a:pt x="6570292" y="160144"/>
                  </a:lnTo>
                  <a:lnTo>
                    <a:pt x="6534807" y="133809"/>
                  </a:lnTo>
                  <a:lnTo>
                    <a:pt x="6497755" y="109567"/>
                  </a:lnTo>
                  <a:lnTo>
                    <a:pt x="6459223" y="87505"/>
                  </a:lnTo>
                  <a:lnTo>
                    <a:pt x="6419298" y="67711"/>
                  </a:lnTo>
                  <a:lnTo>
                    <a:pt x="6378069" y="50272"/>
                  </a:lnTo>
                  <a:lnTo>
                    <a:pt x="6335622" y="35275"/>
                  </a:lnTo>
                  <a:lnTo>
                    <a:pt x="6292045" y="22810"/>
                  </a:lnTo>
                  <a:lnTo>
                    <a:pt x="6247426" y="12961"/>
                  </a:lnTo>
                  <a:lnTo>
                    <a:pt x="6201853" y="5819"/>
                  </a:lnTo>
                  <a:lnTo>
                    <a:pt x="6155412" y="1469"/>
                  </a:lnTo>
                  <a:lnTo>
                    <a:pt x="6108192" y="0"/>
                  </a:lnTo>
                  <a:close/>
                </a:path>
              </a:pathLst>
            </a:custGeom>
            <a:solidFill>
              <a:srgbClr val="DCDFEC">
                <a:alpha val="290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319784" y="2216657"/>
              <a:ext cx="4070985" cy="3112770"/>
            </a:xfrm>
            <a:custGeom>
              <a:avLst/>
              <a:gdLst/>
              <a:ahLst/>
              <a:cxnLst/>
              <a:rect l="l" t="t" r="r" b="b"/>
              <a:pathLst>
                <a:path w="4070985" h="3112770">
                  <a:moveTo>
                    <a:pt x="4070731" y="3055620"/>
                  </a:moveTo>
                  <a:lnTo>
                    <a:pt x="4032631" y="3036570"/>
                  </a:lnTo>
                  <a:lnTo>
                    <a:pt x="3956431" y="2998470"/>
                  </a:lnTo>
                  <a:lnTo>
                    <a:pt x="3956431" y="3036570"/>
                  </a:lnTo>
                  <a:lnTo>
                    <a:pt x="76200" y="303657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lnTo>
                    <a:pt x="57150" y="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8100" y="3067431"/>
                  </a:lnTo>
                  <a:lnTo>
                    <a:pt x="57150" y="3067431"/>
                  </a:lnTo>
                  <a:lnTo>
                    <a:pt x="57150" y="3074670"/>
                  </a:lnTo>
                  <a:lnTo>
                    <a:pt x="3956431" y="3074670"/>
                  </a:lnTo>
                  <a:lnTo>
                    <a:pt x="3956431" y="3112770"/>
                  </a:lnTo>
                  <a:lnTo>
                    <a:pt x="4032631" y="3074670"/>
                  </a:lnTo>
                  <a:lnTo>
                    <a:pt x="4070731" y="30556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39418" y="3032035"/>
              <a:ext cx="3423285" cy="2226945"/>
            </a:xfrm>
            <a:custGeom>
              <a:avLst/>
              <a:gdLst/>
              <a:ahLst/>
              <a:cxnLst/>
              <a:rect l="l" t="t" r="r" b="b"/>
              <a:pathLst>
                <a:path w="3423285" h="2226945">
                  <a:moveTo>
                    <a:pt x="0" y="2226526"/>
                  </a:moveTo>
                  <a:lnTo>
                    <a:pt x="51376" y="2207514"/>
                  </a:lnTo>
                  <a:lnTo>
                    <a:pt x="102654" y="2188477"/>
                  </a:lnTo>
                  <a:lnTo>
                    <a:pt x="153732" y="2169390"/>
                  </a:lnTo>
                  <a:lnTo>
                    <a:pt x="204507" y="2150229"/>
                  </a:lnTo>
                  <a:lnTo>
                    <a:pt x="254880" y="2130968"/>
                  </a:lnTo>
                  <a:lnTo>
                    <a:pt x="304748" y="2111581"/>
                  </a:lnTo>
                  <a:lnTo>
                    <a:pt x="354010" y="2092045"/>
                  </a:lnTo>
                  <a:lnTo>
                    <a:pt x="402564" y="2072335"/>
                  </a:lnTo>
                  <a:lnTo>
                    <a:pt x="450310" y="2052425"/>
                  </a:lnTo>
                  <a:lnTo>
                    <a:pt x="497145" y="2032290"/>
                  </a:lnTo>
                  <a:lnTo>
                    <a:pt x="542969" y="2011905"/>
                  </a:lnTo>
                  <a:lnTo>
                    <a:pt x="587680" y="1991247"/>
                  </a:lnTo>
                  <a:lnTo>
                    <a:pt x="631177" y="1970288"/>
                  </a:lnTo>
                  <a:lnTo>
                    <a:pt x="673358" y="1949005"/>
                  </a:lnTo>
                  <a:lnTo>
                    <a:pt x="714122" y="1927373"/>
                  </a:lnTo>
                  <a:lnTo>
                    <a:pt x="753367" y="1905367"/>
                  </a:lnTo>
                  <a:lnTo>
                    <a:pt x="790992" y="1882961"/>
                  </a:lnTo>
                  <a:lnTo>
                    <a:pt x="826896" y="1860131"/>
                  </a:lnTo>
                  <a:lnTo>
                    <a:pt x="873698" y="1827458"/>
                  </a:lnTo>
                  <a:lnTo>
                    <a:pt x="917275" y="1793429"/>
                  </a:lnTo>
                  <a:lnTo>
                    <a:pt x="957896" y="1758280"/>
                  </a:lnTo>
                  <a:lnTo>
                    <a:pt x="995829" y="1722245"/>
                  </a:lnTo>
                  <a:lnTo>
                    <a:pt x="1031345" y="1685561"/>
                  </a:lnTo>
                  <a:lnTo>
                    <a:pt x="1064712" y="1648463"/>
                  </a:lnTo>
                  <a:lnTo>
                    <a:pt x="1096200" y="1611186"/>
                  </a:lnTo>
                  <a:lnTo>
                    <a:pt x="1126077" y="1573966"/>
                  </a:lnTo>
                  <a:lnTo>
                    <a:pt x="1154613" y="1537038"/>
                  </a:lnTo>
                  <a:lnTo>
                    <a:pt x="1182077" y="1500639"/>
                  </a:lnTo>
                  <a:lnTo>
                    <a:pt x="1208739" y="1465002"/>
                  </a:lnTo>
                  <a:lnTo>
                    <a:pt x="1234866" y="1430365"/>
                  </a:lnTo>
                  <a:lnTo>
                    <a:pt x="1260729" y="1396962"/>
                  </a:lnTo>
                  <a:lnTo>
                    <a:pt x="1294950" y="1350870"/>
                  </a:lnTo>
                  <a:lnTo>
                    <a:pt x="1324018" y="1306741"/>
                  </a:lnTo>
                  <a:lnTo>
                    <a:pt x="1349299" y="1264063"/>
                  </a:lnTo>
                  <a:lnTo>
                    <a:pt x="1372160" y="1222327"/>
                  </a:lnTo>
                  <a:lnTo>
                    <a:pt x="1393965" y="1181020"/>
                  </a:lnTo>
                  <a:lnTo>
                    <a:pt x="1416082" y="1139632"/>
                  </a:lnTo>
                  <a:lnTo>
                    <a:pt x="1439877" y="1097650"/>
                  </a:lnTo>
                  <a:lnTo>
                    <a:pt x="1466716" y="1054566"/>
                  </a:lnTo>
                  <a:lnTo>
                    <a:pt x="1497964" y="1009866"/>
                  </a:lnTo>
                  <a:lnTo>
                    <a:pt x="1525321" y="972286"/>
                  </a:lnTo>
                  <a:lnTo>
                    <a:pt x="1552338" y="934350"/>
                  </a:lnTo>
                  <a:lnTo>
                    <a:pt x="1579564" y="896042"/>
                  </a:lnTo>
                  <a:lnTo>
                    <a:pt x="1607547" y="857345"/>
                  </a:lnTo>
                  <a:lnTo>
                    <a:pt x="1636837" y="818245"/>
                  </a:lnTo>
                  <a:lnTo>
                    <a:pt x="1667980" y="778724"/>
                  </a:lnTo>
                  <a:lnTo>
                    <a:pt x="1701527" y="738767"/>
                  </a:lnTo>
                  <a:lnTo>
                    <a:pt x="1738024" y="698358"/>
                  </a:lnTo>
                  <a:lnTo>
                    <a:pt x="1778022" y="657480"/>
                  </a:lnTo>
                  <a:lnTo>
                    <a:pt x="1822067" y="616118"/>
                  </a:lnTo>
                  <a:lnTo>
                    <a:pt x="1870709" y="574256"/>
                  </a:lnTo>
                  <a:lnTo>
                    <a:pt x="1903041" y="547777"/>
                  </a:lnTo>
                  <a:lnTo>
                    <a:pt x="1937397" y="519935"/>
                  </a:lnTo>
                  <a:lnTo>
                    <a:pt x="1973605" y="490968"/>
                  </a:lnTo>
                  <a:lnTo>
                    <a:pt x="2011496" y="461115"/>
                  </a:lnTo>
                  <a:lnTo>
                    <a:pt x="2050899" y="430613"/>
                  </a:lnTo>
                  <a:lnTo>
                    <a:pt x="2091642" y="399701"/>
                  </a:lnTo>
                  <a:lnTo>
                    <a:pt x="2133557" y="368618"/>
                  </a:lnTo>
                  <a:lnTo>
                    <a:pt x="2176470" y="337601"/>
                  </a:lnTo>
                  <a:lnTo>
                    <a:pt x="2220214" y="306889"/>
                  </a:lnTo>
                  <a:lnTo>
                    <a:pt x="2264615" y="276720"/>
                  </a:lnTo>
                  <a:lnTo>
                    <a:pt x="2309505" y="247333"/>
                  </a:lnTo>
                  <a:lnTo>
                    <a:pt x="2354711" y="218966"/>
                  </a:lnTo>
                  <a:lnTo>
                    <a:pt x="2400064" y="191857"/>
                  </a:lnTo>
                  <a:lnTo>
                    <a:pt x="2445394" y="166245"/>
                  </a:lnTo>
                  <a:lnTo>
                    <a:pt x="2490528" y="142368"/>
                  </a:lnTo>
                  <a:lnTo>
                    <a:pt x="2535298" y="120463"/>
                  </a:lnTo>
                  <a:lnTo>
                    <a:pt x="2579531" y="100771"/>
                  </a:lnTo>
                  <a:lnTo>
                    <a:pt x="2623058" y="83528"/>
                  </a:lnTo>
                  <a:lnTo>
                    <a:pt x="2857172" y="30206"/>
                  </a:lnTo>
                  <a:lnTo>
                    <a:pt x="3119993" y="6137"/>
                  </a:lnTo>
                  <a:lnTo>
                    <a:pt x="3334307" y="0"/>
                  </a:lnTo>
                  <a:lnTo>
                    <a:pt x="3422904" y="470"/>
                  </a:lnTo>
                </a:path>
              </a:pathLst>
            </a:custGeom>
            <a:ln w="38100">
              <a:solidFill>
                <a:srgbClr val="0403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90650" y="3827583"/>
              <a:ext cx="3472179" cy="1414780"/>
            </a:xfrm>
            <a:custGeom>
              <a:avLst/>
              <a:gdLst/>
              <a:ahLst/>
              <a:cxnLst/>
              <a:rect l="l" t="t" r="r" b="b"/>
              <a:pathLst>
                <a:path w="3472179" h="1414779">
                  <a:moveTo>
                    <a:pt x="0" y="1414214"/>
                  </a:moveTo>
                  <a:lnTo>
                    <a:pt x="38590" y="1377651"/>
                  </a:lnTo>
                  <a:lnTo>
                    <a:pt x="77184" y="1341111"/>
                  </a:lnTo>
                  <a:lnTo>
                    <a:pt x="115785" y="1304619"/>
                  </a:lnTo>
                  <a:lnTo>
                    <a:pt x="154395" y="1268195"/>
                  </a:lnTo>
                  <a:lnTo>
                    <a:pt x="193018" y="1231865"/>
                  </a:lnTo>
                  <a:lnTo>
                    <a:pt x="231657" y="1195650"/>
                  </a:lnTo>
                  <a:lnTo>
                    <a:pt x="270315" y="1159573"/>
                  </a:lnTo>
                  <a:lnTo>
                    <a:pt x="308995" y="1123659"/>
                  </a:lnTo>
                  <a:lnTo>
                    <a:pt x="347701" y="1087929"/>
                  </a:lnTo>
                  <a:lnTo>
                    <a:pt x="386434" y="1052408"/>
                  </a:lnTo>
                  <a:lnTo>
                    <a:pt x="425199" y="1017117"/>
                  </a:lnTo>
                  <a:lnTo>
                    <a:pt x="463998" y="982080"/>
                  </a:lnTo>
                  <a:lnTo>
                    <a:pt x="502834" y="947320"/>
                  </a:lnTo>
                  <a:lnTo>
                    <a:pt x="541711" y="912860"/>
                  </a:lnTo>
                  <a:lnTo>
                    <a:pt x="580632" y="878723"/>
                  </a:lnTo>
                  <a:lnTo>
                    <a:pt x="619599" y="844933"/>
                  </a:lnTo>
                  <a:lnTo>
                    <a:pt x="658616" y="811512"/>
                  </a:lnTo>
                  <a:lnTo>
                    <a:pt x="697686" y="778482"/>
                  </a:lnTo>
                  <a:lnTo>
                    <a:pt x="736812" y="745869"/>
                  </a:lnTo>
                  <a:lnTo>
                    <a:pt x="775997" y="713693"/>
                  </a:lnTo>
                  <a:lnTo>
                    <a:pt x="815244" y="681979"/>
                  </a:lnTo>
                  <a:lnTo>
                    <a:pt x="854557" y="650750"/>
                  </a:lnTo>
                  <a:lnTo>
                    <a:pt x="893937" y="620028"/>
                  </a:lnTo>
                  <a:lnTo>
                    <a:pt x="933390" y="589836"/>
                  </a:lnTo>
                  <a:lnTo>
                    <a:pt x="972916" y="560199"/>
                  </a:lnTo>
                  <a:lnTo>
                    <a:pt x="1012520" y="531137"/>
                  </a:lnTo>
                  <a:lnTo>
                    <a:pt x="1052205" y="502676"/>
                  </a:lnTo>
                  <a:lnTo>
                    <a:pt x="1091974" y="474837"/>
                  </a:lnTo>
                  <a:lnTo>
                    <a:pt x="1131829" y="447644"/>
                  </a:lnTo>
                  <a:lnTo>
                    <a:pt x="1171774" y="421120"/>
                  </a:lnTo>
                  <a:lnTo>
                    <a:pt x="1211813" y="395288"/>
                  </a:lnTo>
                  <a:lnTo>
                    <a:pt x="1251947" y="370171"/>
                  </a:lnTo>
                  <a:lnTo>
                    <a:pt x="1292181" y="345791"/>
                  </a:lnTo>
                  <a:lnTo>
                    <a:pt x="1332517" y="322173"/>
                  </a:lnTo>
                  <a:lnTo>
                    <a:pt x="1372958" y="299339"/>
                  </a:lnTo>
                  <a:lnTo>
                    <a:pt x="1413507" y="277312"/>
                  </a:lnTo>
                  <a:lnTo>
                    <a:pt x="1454168" y="256115"/>
                  </a:lnTo>
                  <a:lnTo>
                    <a:pt x="1494944" y="235772"/>
                  </a:lnTo>
                  <a:lnTo>
                    <a:pt x="1535837" y="216304"/>
                  </a:lnTo>
                  <a:lnTo>
                    <a:pt x="1576852" y="197736"/>
                  </a:lnTo>
                  <a:lnTo>
                    <a:pt x="1617990" y="180091"/>
                  </a:lnTo>
                  <a:lnTo>
                    <a:pt x="1659255" y="163391"/>
                  </a:lnTo>
                  <a:lnTo>
                    <a:pt x="1706252" y="145608"/>
                  </a:lnTo>
                  <a:lnTo>
                    <a:pt x="1753413" y="129039"/>
                  </a:lnTo>
                  <a:lnTo>
                    <a:pt x="1800732" y="113651"/>
                  </a:lnTo>
                  <a:lnTo>
                    <a:pt x="1848205" y="99409"/>
                  </a:lnTo>
                  <a:lnTo>
                    <a:pt x="1895827" y="86281"/>
                  </a:lnTo>
                  <a:lnTo>
                    <a:pt x="1943595" y="74232"/>
                  </a:lnTo>
                  <a:lnTo>
                    <a:pt x="1991503" y="63229"/>
                  </a:lnTo>
                  <a:lnTo>
                    <a:pt x="2039547" y="53237"/>
                  </a:lnTo>
                  <a:lnTo>
                    <a:pt x="2087722" y="44224"/>
                  </a:lnTo>
                  <a:lnTo>
                    <a:pt x="2136024" y="36155"/>
                  </a:lnTo>
                  <a:lnTo>
                    <a:pt x="2184449" y="28997"/>
                  </a:lnTo>
                  <a:lnTo>
                    <a:pt x="2232991" y="22717"/>
                  </a:lnTo>
                  <a:lnTo>
                    <a:pt x="2281647" y="17279"/>
                  </a:lnTo>
                  <a:lnTo>
                    <a:pt x="2330412" y="12651"/>
                  </a:lnTo>
                  <a:lnTo>
                    <a:pt x="2379281" y="8800"/>
                  </a:lnTo>
                  <a:lnTo>
                    <a:pt x="2428250" y="5690"/>
                  </a:lnTo>
                  <a:lnTo>
                    <a:pt x="2477315" y="3289"/>
                  </a:lnTo>
                  <a:lnTo>
                    <a:pt x="2526470" y="1563"/>
                  </a:lnTo>
                  <a:lnTo>
                    <a:pt x="2575711" y="477"/>
                  </a:lnTo>
                  <a:lnTo>
                    <a:pt x="2625035" y="0"/>
                  </a:lnTo>
                  <a:lnTo>
                    <a:pt x="2674435" y="95"/>
                  </a:lnTo>
                  <a:lnTo>
                    <a:pt x="2723909" y="731"/>
                  </a:lnTo>
                  <a:lnTo>
                    <a:pt x="2773450" y="1873"/>
                  </a:lnTo>
                  <a:lnTo>
                    <a:pt x="2823056" y="3488"/>
                  </a:lnTo>
                  <a:lnTo>
                    <a:pt x="2872720" y="5541"/>
                  </a:lnTo>
                  <a:lnTo>
                    <a:pt x="2922439" y="8000"/>
                  </a:lnTo>
                  <a:lnTo>
                    <a:pt x="2972209" y="10830"/>
                  </a:lnTo>
                  <a:lnTo>
                    <a:pt x="3022024" y="13997"/>
                  </a:lnTo>
                  <a:lnTo>
                    <a:pt x="3071880" y="17469"/>
                  </a:lnTo>
                  <a:lnTo>
                    <a:pt x="3121773" y="21211"/>
                  </a:lnTo>
                  <a:lnTo>
                    <a:pt x="3171698" y="25189"/>
                  </a:lnTo>
                  <a:lnTo>
                    <a:pt x="3221651" y="29370"/>
                  </a:lnTo>
                  <a:lnTo>
                    <a:pt x="3271627" y="33721"/>
                  </a:lnTo>
                  <a:lnTo>
                    <a:pt x="3321622" y="38206"/>
                  </a:lnTo>
                  <a:lnTo>
                    <a:pt x="3371630" y="42794"/>
                  </a:lnTo>
                  <a:lnTo>
                    <a:pt x="3421648" y="47449"/>
                  </a:lnTo>
                  <a:lnTo>
                    <a:pt x="3471672" y="52139"/>
                  </a:lnTo>
                </a:path>
              </a:pathLst>
            </a:custGeom>
            <a:ln w="28575">
              <a:solidFill>
                <a:srgbClr val="040357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团队是相似好还是不同好呢？</a:t>
            </a:r>
            <a:r>
              <a:rPr dirty="0"/>
              <a:t>	</a:t>
            </a:r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301622" y="179044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效能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8623" y="4897882"/>
            <a:ext cx="1423035" cy="77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低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R="5080" algn="r">
              <a:lnSpc>
                <a:spcPct val="100000"/>
              </a:lnSpc>
              <a:spcBef>
                <a:spcPts val="1590"/>
              </a:spcBef>
            </a:pPr>
            <a:r>
              <a:rPr sz="18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时间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3216" y="3775964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平均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33696" y="260248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77027" y="3484626"/>
            <a:ext cx="739140" cy="59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微软雅黑" panose="020B0503020204020204" charset="-122"/>
                <a:cs typeface="微软雅黑" panose="020B0503020204020204" charset="-122"/>
              </a:rPr>
              <a:t>多元团队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400" b="1" i="1" dirty="0">
                <a:latin typeface="微软雅黑" panose="020B0503020204020204" charset="-122"/>
                <a:cs typeface="微软雅黑" panose="020B0503020204020204" charset="-122"/>
              </a:rPr>
              <a:t>同质团队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09409" y="3592067"/>
            <a:ext cx="583565" cy="379730"/>
            <a:chOff x="6709409" y="3592067"/>
            <a:chExt cx="583565" cy="379730"/>
          </a:xfrm>
        </p:grpSpPr>
        <p:sp>
          <p:nvSpPr>
            <p:cNvPr id="15" name="object 15"/>
            <p:cNvSpPr/>
            <p:nvPr/>
          </p:nvSpPr>
          <p:spPr>
            <a:xfrm>
              <a:off x="6709409" y="3611117"/>
              <a:ext cx="583565" cy="0"/>
            </a:xfrm>
            <a:custGeom>
              <a:avLst/>
              <a:gdLst/>
              <a:ahLst/>
              <a:cxnLst/>
              <a:rect l="l" t="t" r="r" b="b"/>
              <a:pathLst>
                <a:path w="583565">
                  <a:moveTo>
                    <a:pt x="0" y="0"/>
                  </a:moveTo>
                  <a:lnTo>
                    <a:pt x="583057" y="0"/>
                  </a:lnTo>
                </a:path>
              </a:pathLst>
            </a:custGeom>
            <a:ln w="38100">
              <a:solidFill>
                <a:srgbClr val="0403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709409" y="3952493"/>
              <a:ext cx="583565" cy="0"/>
            </a:xfrm>
            <a:custGeom>
              <a:avLst/>
              <a:gdLst/>
              <a:ahLst/>
              <a:cxnLst/>
              <a:rect l="l" t="t" r="r" b="b"/>
              <a:pathLst>
                <a:path w="583565">
                  <a:moveTo>
                    <a:pt x="0" y="0"/>
                  </a:moveTo>
                  <a:lnTo>
                    <a:pt x="583057" y="0"/>
                  </a:lnTo>
                </a:path>
              </a:pathLst>
            </a:custGeom>
            <a:ln w="38100">
              <a:solidFill>
                <a:srgbClr val="040357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914650" y="1652142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AFEF"/>
                </a:solidFill>
                <a:latin typeface="微软雅黑" panose="020B0503020204020204" charset="-122"/>
                <a:cs typeface="微软雅黑" panose="020B0503020204020204" charset="-122"/>
              </a:rPr>
              <a:t>团队效能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01711" y="2153411"/>
            <a:ext cx="3354070" cy="2849880"/>
            <a:chOff x="7601711" y="2153411"/>
            <a:chExt cx="3354070" cy="2849880"/>
          </a:xfrm>
        </p:grpSpPr>
        <p:sp>
          <p:nvSpPr>
            <p:cNvPr id="19" name="object 19"/>
            <p:cNvSpPr/>
            <p:nvPr/>
          </p:nvSpPr>
          <p:spPr>
            <a:xfrm>
              <a:off x="8826991" y="2235627"/>
              <a:ext cx="321310" cy="220979"/>
            </a:xfrm>
            <a:custGeom>
              <a:avLst/>
              <a:gdLst/>
              <a:ahLst/>
              <a:cxnLst/>
              <a:rect l="l" t="t" r="r" b="b"/>
              <a:pathLst>
                <a:path w="321309" h="220980">
                  <a:moveTo>
                    <a:pt x="107593" y="0"/>
                  </a:moveTo>
                  <a:lnTo>
                    <a:pt x="61484" y="5922"/>
                  </a:lnTo>
                  <a:lnTo>
                    <a:pt x="22583" y="25071"/>
                  </a:lnTo>
                  <a:lnTo>
                    <a:pt x="1769" y="54900"/>
                  </a:lnTo>
                  <a:lnTo>
                    <a:pt x="0" y="89873"/>
                  </a:lnTo>
                  <a:lnTo>
                    <a:pt x="18231" y="124457"/>
                  </a:lnTo>
                  <a:lnTo>
                    <a:pt x="57420" y="153115"/>
                  </a:lnTo>
                  <a:lnTo>
                    <a:pt x="98250" y="171590"/>
                  </a:lnTo>
                  <a:lnTo>
                    <a:pt x="149547" y="191217"/>
                  </a:lnTo>
                  <a:lnTo>
                    <a:pt x="204647" y="208363"/>
                  </a:lnTo>
                  <a:lnTo>
                    <a:pt x="256889" y="219395"/>
                  </a:lnTo>
                  <a:lnTo>
                    <a:pt x="299609" y="220679"/>
                  </a:lnTo>
                  <a:lnTo>
                    <a:pt x="308134" y="219014"/>
                  </a:lnTo>
                  <a:lnTo>
                    <a:pt x="317421" y="213266"/>
                  </a:lnTo>
                  <a:lnTo>
                    <a:pt x="320754" y="202302"/>
                  </a:lnTo>
                  <a:lnTo>
                    <a:pt x="311420" y="184992"/>
                  </a:lnTo>
                  <a:lnTo>
                    <a:pt x="272589" y="138337"/>
                  </a:lnTo>
                  <a:lnTo>
                    <a:pt x="239310" y="95230"/>
                  </a:lnTo>
                  <a:lnTo>
                    <a:pt x="208876" y="57756"/>
                  </a:lnTo>
                  <a:lnTo>
                    <a:pt x="178583" y="28002"/>
                  </a:lnTo>
                  <a:lnTo>
                    <a:pt x="145724" y="8055"/>
                  </a:lnTo>
                  <a:lnTo>
                    <a:pt x="107593" y="0"/>
                  </a:lnTo>
                  <a:close/>
                </a:path>
              </a:pathLst>
            </a:custGeom>
            <a:solidFill>
              <a:srgbClr val="004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43547" y="4115069"/>
              <a:ext cx="197485" cy="343535"/>
            </a:xfrm>
            <a:custGeom>
              <a:avLst/>
              <a:gdLst/>
              <a:ahLst/>
              <a:cxnLst/>
              <a:rect l="l" t="t" r="r" b="b"/>
              <a:pathLst>
                <a:path w="197484" h="343535">
                  <a:moveTo>
                    <a:pt x="15116" y="0"/>
                  </a:moveTo>
                  <a:lnTo>
                    <a:pt x="6034" y="6097"/>
                  </a:lnTo>
                  <a:lnTo>
                    <a:pt x="2178" y="24876"/>
                  </a:lnTo>
                  <a:lnTo>
                    <a:pt x="2206" y="80645"/>
                  </a:lnTo>
                  <a:lnTo>
                    <a:pt x="734" y="131558"/>
                  </a:lnTo>
                  <a:lnTo>
                    <a:pt x="0" y="177616"/>
                  </a:lnTo>
                  <a:lnTo>
                    <a:pt x="2242" y="218820"/>
                  </a:lnTo>
                  <a:lnTo>
                    <a:pt x="24610" y="286676"/>
                  </a:lnTo>
                  <a:lnTo>
                    <a:pt x="85744" y="335137"/>
                  </a:lnTo>
                  <a:lnTo>
                    <a:pt x="128919" y="343375"/>
                  </a:lnTo>
                  <a:lnTo>
                    <a:pt x="164840" y="332131"/>
                  </a:lnTo>
                  <a:lnTo>
                    <a:pt x="189117" y="304843"/>
                  </a:lnTo>
                  <a:lnTo>
                    <a:pt x="197362" y="264947"/>
                  </a:lnTo>
                  <a:lnTo>
                    <a:pt x="185185" y="215884"/>
                  </a:lnTo>
                  <a:lnTo>
                    <a:pt x="163750" y="175596"/>
                  </a:lnTo>
                  <a:lnTo>
                    <a:pt x="134859" y="126726"/>
                  </a:lnTo>
                  <a:lnTo>
                    <a:pt x="101573" y="76904"/>
                  </a:lnTo>
                  <a:lnTo>
                    <a:pt x="66951" y="33764"/>
                  </a:lnTo>
                  <a:lnTo>
                    <a:pt x="34055" y="4937"/>
                  </a:lnTo>
                  <a:lnTo>
                    <a:pt x="25699" y="1355"/>
                  </a:lnTo>
                  <a:lnTo>
                    <a:pt x="15116" y="0"/>
                  </a:lnTo>
                  <a:close/>
                </a:path>
              </a:pathLst>
            </a:custGeom>
            <a:solidFill>
              <a:srgbClr val="448F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753919" y="4449361"/>
              <a:ext cx="63500" cy="121285"/>
            </a:xfrm>
            <a:custGeom>
              <a:avLst/>
              <a:gdLst/>
              <a:ahLst/>
              <a:cxnLst/>
              <a:rect l="l" t="t" r="r" b="b"/>
              <a:pathLst>
                <a:path w="63500" h="121285">
                  <a:moveTo>
                    <a:pt x="50921" y="0"/>
                  </a:moveTo>
                  <a:lnTo>
                    <a:pt x="47434" y="5036"/>
                  </a:lnTo>
                  <a:lnTo>
                    <a:pt x="24765" y="33873"/>
                  </a:lnTo>
                  <a:lnTo>
                    <a:pt x="7239" y="57519"/>
                  </a:lnTo>
                  <a:lnTo>
                    <a:pt x="0" y="79688"/>
                  </a:lnTo>
                  <a:lnTo>
                    <a:pt x="8191" y="104096"/>
                  </a:lnTo>
                  <a:lnTo>
                    <a:pt x="19980" y="118437"/>
                  </a:lnTo>
                  <a:lnTo>
                    <a:pt x="34686" y="120907"/>
                  </a:lnTo>
                  <a:lnTo>
                    <a:pt x="47892" y="112972"/>
                  </a:lnTo>
                  <a:lnTo>
                    <a:pt x="55181" y="96095"/>
                  </a:lnTo>
                  <a:lnTo>
                    <a:pt x="60225" y="74634"/>
                  </a:lnTo>
                  <a:lnTo>
                    <a:pt x="63055" y="49089"/>
                  </a:lnTo>
                  <a:lnTo>
                    <a:pt x="62932" y="24282"/>
                  </a:lnTo>
                  <a:lnTo>
                    <a:pt x="59118" y="5036"/>
                  </a:lnTo>
                  <a:lnTo>
                    <a:pt x="57846" y="3357"/>
                  </a:lnTo>
                  <a:lnTo>
                    <a:pt x="54752" y="559"/>
                  </a:lnTo>
                  <a:lnTo>
                    <a:pt x="50921" y="0"/>
                  </a:lnTo>
                  <a:close/>
                </a:path>
              </a:pathLst>
            </a:custGeom>
            <a:solidFill>
              <a:srgbClr val="0021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804181" y="2944100"/>
              <a:ext cx="162558" cy="1075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1711" y="2153411"/>
              <a:ext cx="3353792" cy="284988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95324" y="6206438"/>
            <a:ext cx="3804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The Wisdom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100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Teams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By Jon R. </a:t>
            </a: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Katzenbach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and Douglas</a:t>
            </a:r>
            <a:r>
              <a:rPr sz="1000" spc="-4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K.Smith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知名多元化团队</a:t>
            </a:r>
            <a:r>
              <a:rPr i="0" spc="-5" dirty="0">
                <a:latin typeface="Arial" panose="020B0604020202020204"/>
                <a:cs typeface="Arial" panose="020B0604020202020204"/>
              </a:rPr>
              <a:t>—</a:t>
            </a:r>
            <a:r>
              <a:rPr i="0" spc="-10" dirty="0">
                <a:latin typeface="Arial" panose="020B0604020202020204"/>
                <a:cs typeface="Arial" panose="020B0604020202020204"/>
              </a:rPr>
              <a:t>—</a:t>
            </a:r>
            <a:r>
              <a:rPr spc="-5" dirty="0"/>
              <a:t>取经四人组</a:t>
            </a:r>
            <a:r>
              <a:rPr dirty="0"/>
              <a:t>	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2044954"/>
          <a:ext cx="10235565" cy="317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435"/>
                <a:gridCol w="1702435"/>
                <a:gridCol w="1702435"/>
                <a:gridCol w="1702435"/>
                <a:gridCol w="1702434"/>
                <a:gridCol w="1702434"/>
              </a:tblGrid>
              <a:tr h="633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人物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开放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严谨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外向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亲和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情绪稳定性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</a:tr>
              <a:tr h="633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唐僧（</a:t>
                      </a: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CEO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83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83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83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</a:tr>
              <a:tr h="633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孙悟空（营销）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83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</a:tr>
              <a:tr h="633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猪八戒（人力）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83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83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</a:tr>
              <a:tr h="633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沙僧（行政）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83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83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同质化团队</a:t>
            </a:r>
            <a:r>
              <a:rPr i="0" spc="-5" dirty="0">
                <a:latin typeface="Arial" panose="020B0604020202020204"/>
                <a:cs typeface="Arial" panose="020B0604020202020204"/>
              </a:rPr>
              <a:t>——</a:t>
            </a:r>
            <a:r>
              <a:rPr spc="-5" dirty="0"/>
              <a:t>某部门实际案例</a:t>
            </a:r>
            <a:r>
              <a:rPr dirty="0"/>
              <a:t>	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575" y="1728342"/>
          <a:ext cx="10235565" cy="381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435"/>
                <a:gridCol w="1702435"/>
                <a:gridCol w="1702435"/>
                <a:gridCol w="1702435"/>
                <a:gridCol w="1702434"/>
                <a:gridCol w="1702434"/>
              </a:tblGrid>
              <a:tr h="633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员工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开放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严谨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外向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亲和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情绪稳定性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</a:tr>
              <a:tr h="633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A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36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50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54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33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</a:tr>
              <a:tr h="633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B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88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83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43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51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</a:tr>
              <a:tr h="633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C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23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36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45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spc="-10" dirty="0">
                          <a:latin typeface="Arial" panose="020B0604020202020204"/>
                          <a:cs typeface="Arial" panose="020B0604020202020204"/>
                        </a:rPr>
                        <a:t>33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</a:tr>
              <a:tr h="6333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D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54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</a:tr>
              <a:tr h="633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E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42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53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spc="-5" dirty="0">
                          <a:latin typeface="Arial" panose="020B0604020202020204"/>
                          <a:cs typeface="Arial" panose="020B0604020202020204"/>
                        </a:rPr>
                        <a:t>56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F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9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D1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对待个人测试结果的正确态度</a:t>
            </a:r>
            <a:r>
              <a:rPr dirty="0"/>
              <a:t>	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50841" y="2504947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25563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9670" y="2553715"/>
            <a:ext cx="5168900" cy="225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300" dirty="0">
                <a:latin typeface="微软雅黑" panose="020B0503020204020204" charset="-122"/>
                <a:cs typeface="微软雅黑" panose="020B0503020204020204" charset="-122"/>
              </a:rPr>
              <a:t>悦纳自己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5240">
              <a:lnSpc>
                <a:spcPct val="170000"/>
              </a:lnSpc>
            </a:pPr>
            <a:r>
              <a:rPr sz="2400" b="1" i="1" spc="300" dirty="0">
                <a:latin typeface="微软雅黑" panose="020B0503020204020204" charset="-122"/>
                <a:cs typeface="微软雅黑" panose="020B0503020204020204" charset="-122"/>
              </a:rPr>
              <a:t>关注模式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2400" b="1" spc="-4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spc="110" dirty="0">
                <a:latin typeface="微软雅黑" panose="020B0503020204020204" charset="-122"/>
                <a:cs typeface="微软雅黑" panose="020B0503020204020204" charset="-122"/>
              </a:rPr>
              <a:t>Pa</a:t>
            </a:r>
            <a:r>
              <a:rPr sz="2400" b="1" spc="-4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t</a:t>
            </a:r>
            <a:r>
              <a:rPr sz="2400" b="1" spc="-4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spc="190" dirty="0">
                <a:latin typeface="微软雅黑" panose="020B0503020204020204" charset="-122"/>
                <a:cs typeface="微软雅黑" panose="020B0503020204020204" charset="-122"/>
              </a:rPr>
              <a:t>ter</a:t>
            </a:r>
            <a:r>
              <a:rPr sz="2400" b="1" spc="-4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2400" b="1" spc="-4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)</a:t>
            </a:r>
            <a:r>
              <a:rPr sz="2400" b="1" spc="-409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i="1" spc="300" dirty="0">
                <a:latin typeface="微软雅黑" panose="020B0503020204020204" charset="-122"/>
                <a:cs typeface="微软雅黑" panose="020B0503020204020204" charset="-122"/>
              </a:rPr>
              <a:t>而非单个特质 向了解自己的人收集反馈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b="1" i="1" spc="300" dirty="0">
                <a:latin typeface="微软雅黑" panose="020B0503020204020204" charset="-122"/>
                <a:cs typeface="微软雅黑" panose="020B0503020204020204" charset="-122"/>
              </a:rPr>
              <a:t>思考个人某些特质带给别人的影响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0841" y="3126994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25563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0841" y="3748785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25563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0841" y="4370958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25563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04900" y="2360676"/>
            <a:ext cx="2514600" cy="2712720"/>
            <a:chOff x="1104900" y="2360676"/>
            <a:chExt cx="2514600" cy="2712720"/>
          </a:xfrm>
        </p:grpSpPr>
        <p:sp>
          <p:nvSpPr>
            <p:cNvPr id="9" name="object 9"/>
            <p:cNvSpPr/>
            <p:nvPr/>
          </p:nvSpPr>
          <p:spPr>
            <a:xfrm>
              <a:off x="1379220" y="3363468"/>
              <a:ext cx="358140" cy="421005"/>
            </a:xfrm>
            <a:custGeom>
              <a:avLst/>
              <a:gdLst/>
              <a:ahLst/>
              <a:cxnLst/>
              <a:rect l="l" t="t" r="r" b="b"/>
              <a:pathLst>
                <a:path w="358139" h="421004">
                  <a:moveTo>
                    <a:pt x="199517" y="0"/>
                  </a:moveTo>
                  <a:lnTo>
                    <a:pt x="34417" y="100711"/>
                  </a:lnTo>
                  <a:lnTo>
                    <a:pt x="0" y="286004"/>
                  </a:lnTo>
                  <a:lnTo>
                    <a:pt x="158750" y="420624"/>
                  </a:lnTo>
                  <a:lnTo>
                    <a:pt x="323723" y="319913"/>
                  </a:lnTo>
                  <a:lnTo>
                    <a:pt x="358140" y="134620"/>
                  </a:lnTo>
                  <a:lnTo>
                    <a:pt x="199517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79220" y="3363468"/>
              <a:ext cx="200025" cy="287020"/>
            </a:xfrm>
            <a:custGeom>
              <a:avLst/>
              <a:gdLst/>
              <a:ahLst/>
              <a:cxnLst/>
              <a:rect l="l" t="t" r="r" b="b"/>
              <a:pathLst>
                <a:path w="200025" h="287020">
                  <a:moveTo>
                    <a:pt x="199644" y="0"/>
                  </a:moveTo>
                  <a:lnTo>
                    <a:pt x="34417" y="100965"/>
                  </a:lnTo>
                  <a:lnTo>
                    <a:pt x="0" y="286512"/>
                  </a:lnTo>
                  <a:lnTo>
                    <a:pt x="165227" y="185547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79220" y="3547872"/>
              <a:ext cx="325120" cy="234950"/>
            </a:xfrm>
            <a:custGeom>
              <a:avLst/>
              <a:gdLst/>
              <a:ahLst/>
              <a:cxnLst/>
              <a:rect l="l" t="t" r="r" b="b"/>
              <a:pathLst>
                <a:path w="325119" h="234950">
                  <a:moveTo>
                    <a:pt x="165481" y="0"/>
                  </a:moveTo>
                  <a:lnTo>
                    <a:pt x="0" y="100456"/>
                  </a:lnTo>
                  <a:lnTo>
                    <a:pt x="159131" y="234695"/>
                  </a:lnTo>
                  <a:lnTo>
                    <a:pt x="324612" y="134238"/>
                  </a:lnTo>
                  <a:lnTo>
                    <a:pt x="165481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75816" y="2994660"/>
              <a:ext cx="658495" cy="771525"/>
            </a:xfrm>
            <a:custGeom>
              <a:avLst/>
              <a:gdLst/>
              <a:ahLst/>
              <a:cxnLst/>
              <a:rect l="l" t="t" r="r" b="b"/>
              <a:pathLst>
                <a:path w="658494" h="771525">
                  <a:moveTo>
                    <a:pt x="366648" y="0"/>
                  </a:moveTo>
                  <a:lnTo>
                    <a:pt x="63246" y="184785"/>
                  </a:lnTo>
                  <a:lnTo>
                    <a:pt x="0" y="524510"/>
                  </a:lnTo>
                  <a:lnTo>
                    <a:pt x="291719" y="771144"/>
                  </a:lnTo>
                  <a:lnTo>
                    <a:pt x="595122" y="586359"/>
                  </a:lnTo>
                  <a:lnTo>
                    <a:pt x="658367" y="246634"/>
                  </a:lnTo>
                  <a:lnTo>
                    <a:pt x="366648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75816" y="2994660"/>
              <a:ext cx="367665" cy="524510"/>
            </a:xfrm>
            <a:custGeom>
              <a:avLst/>
              <a:gdLst/>
              <a:ahLst/>
              <a:cxnLst/>
              <a:rect l="l" t="t" r="r" b="b"/>
              <a:pathLst>
                <a:path w="367664" h="524510">
                  <a:moveTo>
                    <a:pt x="367284" y="0"/>
                  </a:moveTo>
                  <a:lnTo>
                    <a:pt x="63372" y="184657"/>
                  </a:lnTo>
                  <a:lnTo>
                    <a:pt x="0" y="524255"/>
                  </a:lnTo>
                  <a:lnTo>
                    <a:pt x="303910" y="339598"/>
                  </a:lnTo>
                  <a:lnTo>
                    <a:pt x="367284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75816" y="3334512"/>
              <a:ext cx="594360" cy="431800"/>
            </a:xfrm>
            <a:custGeom>
              <a:avLst/>
              <a:gdLst/>
              <a:ahLst/>
              <a:cxnLst/>
              <a:rect l="l" t="t" r="r" b="b"/>
              <a:pathLst>
                <a:path w="594360" h="431800">
                  <a:moveTo>
                    <a:pt x="303022" y="0"/>
                  </a:moveTo>
                  <a:lnTo>
                    <a:pt x="0" y="184658"/>
                  </a:lnTo>
                  <a:lnTo>
                    <a:pt x="291338" y="431292"/>
                  </a:lnTo>
                  <a:lnTo>
                    <a:pt x="594360" y="246634"/>
                  </a:lnTo>
                  <a:lnTo>
                    <a:pt x="303022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73708" y="3561588"/>
              <a:ext cx="791210" cy="927100"/>
            </a:xfrm>
            <a:custGeom>
              <a:avLst/>
              <a:gdLst/>
              <a:ahLst/>
              <a:cxnLst/>
              <a:rect l="l" t="t" r="r" b="b"/>
              <a:pathLst>
                <a:path w="791210" h="927100">
                  <a:moveTo>
                    <a:pt x="440435" y="0"/>
                  </a:moveTo>
                  <a:lnTo>
                    <a:pt x="75945" y="221995"/>
                  </a:lnTo>
                  <a:lnTo>
                    <a:pt x="0" y="630174"/>
                  </a:lnTo>
                  <a:lnTo>
                    <a:pt x="350392" y="926592"/>
                  </a:lnTo>
                  <a:lnTo>
                    <a:pt x="715010" y="704595"/>
                  </a:lnTo>
                  <a:lnTo>
                    <a:pt x="790955" y="296418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38D9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73708" y="3561588"/>
              <a:ext cx="440690" cy="629920"/>
            </a:xfrm>
            <a:custGeom>
              <a:avLst/>
              <a:gdLst/>
              <a:ahLst/>
              <a:cxnLst/>
              <a:rect l="l" t="t" r="r" b="b"/>
              <a:pathLst>
                <a:path w="440689" h="629920">
                  <a:moveTo>
                    <a:pt x="440435" y="0"/>
                  </a:moveTo>
                  <a:lnTo>
                    <a:pt x="75945" y="221742"/>
                  </a:lnTo>
                  <a:lnTo>
                    <a:pt x="0" y="629412"/>
                  </a:lnTo>
                  <a:lnTo>
                    <a:pt x="364490" y="407669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73708" y="3968496"/>
              <a:ext cx="715010" cy="520065"/>
            </a:xfrm>
            <a:custGeom>
              <a:avLst/>
              <a:gdLst/>
              <a:ahLst/>
              <a:cxnLst/>
              <a:rect l="l" t="t" r="r" b="b"/>
              <a:pathLst>
                <a:path w="715010" h="520064">
                  <a:moveTo>
                    <a:pt x="364490" y="0"/>
                  </a:moveTo>
                  <a:lnTo>
                    <a:pt x="0" y="222503"/>
                  </a:lnTo>
                  <a:lnTo>
                    <a:pt x="350392" y="519683"/>
                  </a:lnTo>
                  <a:lnTo>
                    <a:pt x="714755" y="297179"/>
                  </a:lnTo>
                  <a:lnTo>
                    <a:pt x="364490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64335" y="2798064"/>
              <a:ext cx="312420" cy="365760"/>
            </a:xfrm>
            <a:custGeom>
              <a:avLst/>
              <a:gdLst/>
              <a:ahLst/>
              <a:cxnLst/>
              <a:rect l="l" t="t" r="r" b="b"/>
              <a:pathLst>
                <a:path w="312419" h="365760">
                  <a:moveTo>
                    <a:pt x="173989" y="0"/>
                  </a:moveTo>
                  <a:lnTo>
                    <a:pt x="30010" y="87630"/>
                  </a:lnTo>
                  <a:lnTo>
                    <a:pt x="0" y="248793"/>
                  </a:lnTo>
                  <a:lnTo>
                    <a:pt x="138429" y="365760"/>
                  </a:lnTo>
                  <a:lnTo>
                    <a:pt x="282447" y="278130"/>
                  </a:lnTo>
                  <a:lnTo>
                    <a:pt x="312419" y="116966"/>
                  </a:lnTo>
                  <a:lnTo>
                    <a:pt x="173989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64335" y="2798064"/>
              <a:ext cx="173990" cy="248920"/>
            </a:xfrm>
            <a:custGeom>
              <a:avLst/>
              <a:gdLst/>
              <a:ahLst/>
              <a:cxnLst/>
              <a:rect l="l" t="t" r="r" b="b"/>
              <a:pathLst>
                <a:path w="173990" h="248919">
                  <a:moveTo>
                    <a:pt x="173735" y="0"/>
                  </a:moveTo>
                  <a:lnTo>
                    <a:pt x="29971" y="87502"/>
                  </a:lnTo>
                  <a:lnTo>
                    <a:pt x="0" y="248412"/>
                  </a:lnTo>
                  <a:lnTo>
                    <a:pt x="143763" y="160909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64335" y="2956560"/>
              <a:ext cx="281940" cy="204470"/>
            </a:xfrm>
            <a:custGeom>
              <a:avLst/>
              <a:gdLst/>
              <a:ahLst/>
              <a:cxnLst/>
              <a:rect l="l" t="t" r="r" b="b"/>
              <a:pathLst>
                <a:path w="281940" h="204469">
                  <a:moveTo>
                    <a:pt x="143763" y="0"/>
                  </a:moveTo>
                  <a:lnTo>
                    <a:pt x="0" y="87502"/>
                  </a:lnTo>
                  <a:lnTo>
                    <a:pt x="138175" y="204215"/>
                  </a:lnTo>
                  <a:lnTo>
                    <a:pt x="281939" y="116839"/>
                  </a:lnTo>
                  <a:lnTo>
                    <a:pt x="143763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22347" y="4271772"/>
              <a:ext cx="684530" cy="802005"/>
            </a:xfrm>
            <a:custGeom>
              <a:avLst/>
              <a:gdLst/>
              <a:ahLst/>
              <a:cxnLst/>
              <a:rect l="l" t="t" r="r" b="b"/>
              <a:pathLst>
                <a:path w="684530" h="802004">
                  <a:moveTo>
                    <a:pt x="381126" y="0"/>
                  </a:moveTo>
                  <a:lnTo>
                    <a:pt x="65785" y="192023"/>
                  </a:lnTo>
                  <a:lnTo>
                    <a:pt x="0" y="545210"/>
                  </a:lnTo>
                  <a:lnTo>
                    <a:pt x="303149" y="801623"/>
                  </a:lnTo>
                  <a:lnTo>
                    <a:pt x="618489" y="609600"/>
                  </a:lnTo>
                  <a:lnTo>
                    <a:pt x="684276" y="256412"/>
                  </a:lnTo>
                  <a:lnTo>
                    <a:pt x="381126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022347" y="4271772"/>
              <a:ext cx="381000" cy="546100"/>
            </a:xfrm>
            <a:custGeom>
              <a:avLst/>
              <a:gdLst/>
              <a:ahLst/>
              <a:cxnLst/>
              <a:rect l="l" t="t" r="r" b="b"/>
              <a:pathLst>
                <a:path w="381000" h="546100">
                  <a:moveTo>
                    <a:pt x="381000" y="0"/>
                  </a:moveTo>
                  <a:lnTo>
                    <a:pt x="65658" y="192150"/>
                  </a:lnTo>
                  <a:lnTo>
                    <a:pt x="0" y="545591"/>
                  </a:lnTo>
                  <a:lnTo>
                    <a:pt x="315340" y="35344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22347" y="4623816"/>
              <a:ext cx="619125" cy="448309"/>
            </a:xfrm>
            <a:custGeom>
              <a:avLst/>
              <a:gdLst/>
              <a:ahLst/>
              <a:cxnLst/>
              <a:rect l="l" t="t" r="r" b="b"/>
              <a:pathLst>
                <a:path w="619125" h="448310">
                  <a:moveTo>
                    <a:pt x="315468" y="0"/>
                  </a:moveTo>
                  <a:lnTo>
                    <a:pt x="0" y="191896"/>
                  </a:lnTo>
                  <a:lnTo>
                    <a:pt x="303275" y="448055"/>
                  </a:lnTo>
                  <a:lnTo>
                    <a:pt x="618744" y="256158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04900" y="3774948"/>
              <a:ext cx="516890" cy="607060"/>
            </a:xfrm>
            <a:custGeom>
              <a:avLst/>
              <a:gdLst/>
              <a:ahLst/>
              <a:cxnLst/>
              <a:rect l="l" t="t" r="r" b="b"/>
              <a:pathLst>
                <a:path w="516890" h="607060">
                  <a:moveTo>
                    <a:pt x="287655" y="0"/>
                  </a:moveTo>
                  <a:lnTo>
                    <a:pt x="49606" y="145287"/>
                  </a:lnTo>
                  <a:lnTo>
                    <a:pt x="0" y="412495"/>
                  </a:lnTo>
                  <a:lnTo>
                    <a:pt x="228853" y="606551"/>
                  </a:lnTo>
                  <a:lnTo>
                    <a:pt x="466978" y="461263"/>
                  </a:lnTo>
                  <a:lnTo>
                    <a:pt x="516636" y="194056"/>
                  </a:lnTo>
                  <a:lnTo>
                    <a:pt x="287655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04900" y="3774948"/>
              <a:ext cx="288290" cy="411480"/>
            </a:xfrm>
            <a:custGeom>
              <a:avLst/>
              <a:gdLst/>
              <a:ahLst/>
              <a:cxnLst/>
              <a:rect l="l" t="t" r="r" b="b"/>
              <a:pathLst>
                <a:path w="288290" h="411479">
                  <a:moveTo>
                    <a:pt x="288036" y="0"/>
                  </a:moveTo>
                  <a:lnTo>
                    <a:pt x="49669" y="144906"/>
                  </a:lnTo>
                  <a:lnTo>
                    <a:pt x="0" y="411479"/>
                  </a:lnTo>
                  <a:lnTo>
                    <a:pt x="238378" y="26644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104900" y="4041648"/>
              <a:ext cx="467995" cy="340360"/>
            </a:xfrm>
            <a:custGeom>
              <a:avLst/>
              <a:gdLst/>
              <a:ahLst/>
              <a:cxnLst/>
              <a:rect l="l" t="t" r="r" b="b"/>
              <a:pathLst>
                <a:path w="467994" h="340360">
                  <a:moveTo>
                    <a:pt x="238633" y="0"/>
                  </a:moveTo>
                  <a:lnTo>
                    <a:pt x="0" y="145541"/>
                  </a:lnTo>
                  <a:lnTo>
                    <a:pt x="229362" y="339851"/>
                  </a:lnTo>
                  <a:lnTo>
                    <a:pt x="467868" y="194309"/>
                  </a:lnTo>
                  <a:lnTo>
                    <a:pt x="238633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365247" y="4032504"/>
              <a:ext cx="321945" cy="460375"/>
            </a:xfrm>
            <a:custGeom>
              <a:avLst/>
              <a:gdLst/>
              <a:ahLst/>
              <a:cxnLst/>
              <a:rect l="l" t="t" r="r" b="b"/>
              <a:pathLst>
                <a:path w="321944" h="460375">
                  <a:moveTo>
                    <a:pt x="321563" y="0"/>
                  </a:moveTo>
                  <a:lnTo>
                    <a:pt x="55499" y="162179"/>
                  </a:lnTo>
                  <a:lnTo>
                    <a:pt x="0" y="460248"/>
                  </a:lnTo>
                  <a:lnTo>
                    <a:pt x="266064" y="298069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1A1F2D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365247" y="4032504"/>
              <a:ext cx="577850" cy="676910"/>
            </a:xfrm>
            <a:custGeom>
              <a:avLst/>
              <a:gdLst/>
              <a:ahLst/>
              <a:cxnLst/>
              <a:rect l="l" t="t" r="r" b="b"/>
              <a:pathLst>
                <a:path w="577850" h="676910">
                  <a:moveTo>
                    <a:pt x="321690" y="0"/>
                  </a:moveTo>
                  <a:lnTo>
                    <a:pt x="55499" y="162179"/>
                  </a:lnTo>
                  <a:lnTo>
                    <a:pt x="0" y="460248"/>
                  </a:lnTo>
                  <a:lnTo>
                    <a:pt x="255904" y="676656"/>
                  </a:lnTo>
                  <a:lnTo>
                    <a:pt x="522096" y="514477"/>
                  </a:lnTo>
                  <a:lnTo>
                    <a:pt x="577595" y="216408"/>
                  </a:lnTo>
                  <a:lnTo>
                    <a:pt x="321690" y="0"/>
                  </a:lnTo>
                  <a:close/>
                </a:path>
              </a:pathLst>
            </a:custGeom>
            <a:solidFill>
              <a:srgbClr val="D7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365247" y="4332732"/>
              <a:ext cx="523240" cy="378460"/>
            </a:xfrm>
            <a:custGeom>
              <a:avLst/>
              <a:gdLst/>
              <a:ahLst/>
              <a:cxnLst/>
              <a:rect l="l" t="t" r="r" b="b"/>
              <a:pathLst>
                <a:path w="523239" h="378460">
                  <a:moveTo>
                    <a:pt x="266572" y="0"/>
                  </a:moveTo>
                  <a:lnTo>
                    <a:pt x="0" y="161798"/>
                  </a:lnTo>
                  <a:lnTo>
                    <a:pt x="256158" y="377952"/>
                  </a:lnTo>
                  <a:lnTo>
                    <a:pt x="522731" y="216154"/>
                  </a:lnTo>
                  <a:lnTo>
                    <a:pt x="2665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973580" y="3689604"/>
              <a:ext cx="730250" cy="855344"/>
            </a:xfrm>
            <a:custGeom>
              <a:avLst/>
              <a:gdLst/>
              <a:ahLst/>
              <a:cxnLst/>
              <a:rect l="l" t="t" r="r" b="b"/>
              <a:pathLst>
                <a:path w="730250" h="855345">
                  <a:moveTo>
                    <a:pt x="406526" y="0"/>
                  </a:moveTo>
                  <a:lnTo>
                    <a:pt x="70103" y="204851"/>
                  </a:lnTo>
                  <a:lnTo>
                    <a:pt x="0" y="581406"/>
                  </a:lnTo>
                  <a:lnTo>
                    <a:pt x="323469" y="854964"/>
                  </a:lnTo>
                  <a:lnTo>
                    <a:pt x="659892" y="650113"/>
                  </a:lnTo>
                  <a:lnTo>
                    <a:pt x="729995" y="273431"/>
                  </a:lnTo>
                  <a:lnTo>
                    <a:pt x="406526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973580" y="3695700"/>
              <a:ext cx="403860" cy="577850"/>
            </a:xfrm>
            <a:custGeom>
              <a:avLst/>
              <a:gdLst/>
              <a:ahLst/>
              <a:cxnLst/>
              <a:rect l="l" t="t" r="r" b="b"/>
              <a:pathLst>
                <a:path w="403860" h="577850">
                  <a:moveTo>
                    <a:pt x="403859" y="0"/>
                  </a:moveTo>
                  <a:lnTo>
                    <a:pt x="69595" y="203454"/>
                  </a:lnTo>
                  <a:lnTo>
                    <a:pt x="0" y="577595"/>
                  </a:lnTo>
                  <a:lnTo>
                    <a:pt x="334263" y="374142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973580" y="4070604"/>
              <a:ext cx="655320" cy="474345"/>
            </a:xfrm>
            <a:custGeom>
              <a:avLst/>
              <a:gdLst/>
              <a:ahLst/>
              <a:cxnLst/>
              <a:rect l="l" t="t" r="r" b="b"/>
              <a:pathLst>
                <a:path w="655319" h="474345">
                  <a:moveTo>
                    <a:pt x="334137" y="0"/>
                  </a:moveTo>
                  <a:lnTo>
                    <a:pt x="0" y="202946"/>
                  </a:lnTo>
                  <a:lnTo>
                    <a:pt x="321182" y="473964"/>
                  </a:lnTo>
                  <a:lnTo>
                    <a:pt x="655319" y="271018"/>
                  </a:lnTo>
                  <a:lnTo>
                    <a:pt x="334137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493263" y="3115056"/>
              <a:ext cx="554990" cy="649605"/>
            </a:xfrm>
            <a:custGeom>
              <a:avLst/>
              <a:gdLst/>
              <a:ahLst/>
              <a:cxnLst/>
              <a:rect l="l" t="t" r="r" b="b"/>
              <a:pathLst>
                <a:path w="554989" h="649604">
                  <a:moveTo>
                    <a:pt x="308991" y="0"/>
                  </a:moveTo>
                  <a:lnTo>
                    <a:pt x="53212" y="155575"/>
                  </a:lnTo>
                  <a:lnTo>
                    <a:pt x="0" y="441579"/>
                  </a:lnTo>
                  <a:lnTo>
                    <a:pt x="245744" y="649224"/>
                  </a:lnTo>
                  <a:lnTo>
                    <a:pt x="501396" y="493649"/>
                  </a:lnTo>
                  <a:lnTo>
                    <a:pt x="554736" y="207645"/>
                  </a:lnTo>
                  <a:lnTo>
                    <a:pt x="308991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493263" y="3398520"/>
              <a:ext cx="501650" cy="363220"/>
            </a:xfrm>
            <a:custGeom>
              <a:avLst/>
              <a:gdLst/>
              <a:ahLst/>
              <a:cxnLst/>
              <a:rect l="l" t="t" r="r" b="b"/>
              <a:pathLst>
                <a:path w="501650" h="363220">
                  <a:moveTo>
                    <a:pt x="255650" y="0"/>
                  </a:moveTo>
                  <a:lnTo>
                    <a:pt x="0" y="155320"/>
                  </a:lnTo>
                  <a:lnTo>
                    <a:pt x="245744" y="362711"/>
                  </a:lnTo>
                  <a:lnTo>
                    <a:pt x="501396" y="207390"/>
                  </a:lnTo>
                  <a:lnTo>
                    <a:pt x="255650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493263" y="3115056"/>
              <a:ext cx="309880" cy="441959"/>
            </a:xfrm>
            <a:custGeom>
              <a:avLst/>
              <a:gdLst/>
              <a:ahLst/>
              <a:cxnLst/>
              <a:rect l="l" t="t" r="r" b="b"/>
              <a:pathLst>
                <a:path w="309880" h="441960">
                  <a:moveTo>
                    <a:pt x="309372" y="0"/>
                  </a:moveTo>
                  <a:lnTo>
                    <a:pt x="53340" y="155702"/>
                  </a:lnTo>
                  <a:lnTo>
                    <a:pt x="0" y="441960"/>
                  </a:lnTo>
                  <a:lnTo>
                    <a:pt x="256031" y="286258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212592" y="2951988"/>
              <a:ext cx="407034" cy="477520"/>
            </a:xfrm>
            <a:custGeom>
              <a:avLst/>
              <a:gdLst/>
              <a:ahLst/>
              <a:cxnLst/>
              <a:rect l="l" t="t" r="r" b="b"/>
              <a:pathLst>
                <a:path w="407035" h="477520">
                  <a:moveTo>
                    <a:pt x="226568" y="0"/>
                  </a:moveTo>
                  <a:lnTo>
                    <a:pt x="39116" y="114300"/>
                  </a:lnTo>
                  <a:lnTo>
                    <a:pt x="0" y="324358"/>
                  </a:lnTo>
                  <a:lnTo>
                    <a:pt x="180340" y="477012"/>
                  </a:lnTo>
                  <a:lnTo>
                    <a:pt x="367792" y="362712"/>
                  </a:lnTo>
                  <a:lnTo>
                    <a:pt x="406907" y="152526"/>
                  </a:lnTo>
                  <a:lnTo>
                    <a:pt x="226568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212592" y="2951988"/>
              <a:ext cx="227329" cy="325120"/>
            </a:xfrm>
            <a:custGeom>
              <a:avLst/>
              <a:gdLst/>
              <a:ahLst/>
              <a:cxnLst/>
              <a:rect l="l" t="t" r="r" b="b"/>
              <a:pathLst>
                <a:path w="227329" h="325120">
                  <a:moveTo>
                    <a:pt x="227075" y="0"/>
                  </a:moveTo>
                  <a:lnTo>
                    <a:pt x="39116" y="114426"/>
                  </a:lnTo>
                  <a:lnTo>
                    <a:pt x="0" y="324612"/>
                  </a:lnTo>
                  <a:lnTo>
                    <a:pt x="187959" y="210185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5D5E5E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212592" y="3162300"/>
              <a:ext cx="367665" cy="266700"/>
            </a:xfrm>
            <a:custGeom>
              <a:avLst/>
              <a:gdLst/>
              <a:ahLst/>
              <a:cxnLst/>
              <a:rect l="l" t="t" r="r" b="b"/>
              <a:pathLst>
                <a:path w="367664" h="266700">
                  <a:moveTo>
                    <a:pt x="187324" y="0"/>
                  </a:moveTo>
                  <a:lnTo>
                    <a:pt x="0" y="114173"/>
                  </a:lnTo>
                  <a:lnTo>
                    <a:pt x="179958" y="266700"/>
                  </a:lnTo>
                  <a:lnTo>
                    <a:pt x="367283" y="152526"/>
                  </a:lnTo>
                  <a:lnTo>
                    <a:pt x="18732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845307" y="3415284"/>
              <a:ext cx="472440" cy="553720"/>
            </a:xfrm>
            <a:custGeom>
              <a:avLst/>
              <a:gdLst/>
              <a:ahLst/>
              <a:cxnLst/>
              <a:rect l="l" t="t" r="r" b="b"/>
              <a:pathLst>
                <a:path w="472439" h="553720">
                  <a:moveTo>
                    <a:pt x="263144" y="0"/>
                  </a:moveTo>
                  <a:lnTo>
                    <a:pt x="45339" y="132587"/>
                  </a:lnTo>
                  <a:lnTo>
                    <a:pt x="0" y="376173"/>
                  </a:lnTo>
                  <a:lnTo>
                    <a:pt x="209296" y="553211"/>
                  </a:lnTo>
                  <a:lnTo>
                    <a:pt x="427101" y="420623"/>
                  </a:lnTo>
                  <a:lnTo>
                    <a:pt x="472440" y="176911"/>
                  </a:lnTo>
                  <a:lnTo>
                    <a:pt x="263144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845307" y="3415284"/>
              <a:ext cx="262255" cy="376555"/>
            </a:xfrm>
            <a:custGeom>
              <a:avLst/>
              <a:gdLst/>
              <a:ahLst/>
              <a:cxnLst/>
              <a:rect l="l" t="t" r="r" b="b"/>
              <a:pathLst>
                <a:path w="262255" h="376554">
                  <a:moveTo>
                    <a:pt x="262128" y="0"/>
                  </a:moveTo>
                  <a:lnTo>
                    <a:pt x="45212" y="132587"/>
                  </a:lnTo>
                  <a:lnTo>
                    <a:pt x="0" y="376427"/>
                  </a:lnTo>
                  <a:lnTo>
                    <a:pt x="216916" y="243839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845307" y="3659124"/>
              <a:ext cx="426720" cy="309880"/>
            </a:xfrm>
            <a:custGeom>
              <a:avLst/>
              <a:gdLst/>
              <a:ahLst/>
              <a:cxnLst/>
              <a:rect l="l" t="t" r="r" b="b"/>
              <a:pathLst>
                <a:path w="426720" h="309879">
                  <a:moveTo>
                    <a:pt x="217550" y="0"/>
                  </a:moveTo>
                  <a:lnTo>
                    <a:pt x="0" y="132461"/>
                  </a:lnTo>
                  <a:lnTo>
                    <a:pt x="209169" y="309371"/>
                  </a:lnTo>
                  <a:lnTo>
                    <a:pt x="426719" y="176911"/>
                  </a:lnTo>
                  <a:lnTo>
                    <a:pt x="217550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767583" y="3835908"/>
              <a:ext cx="485140" cy="567055"/>
            </a:xfrm>
            <a:custGeom>
              <a:avLst/>
              <a:gdLst/>
              <a:ahLst/>
              <a:cxnLst/>
              <a:rect l="l" t="t" r="r" b="b"/>
              <a:pathLst>
                <a:path w="485139" h="567054">
                  <a:moveTo>
                    <a:pt x="269875" y="0"/>
                  </a:moveTo>
                  <a:lnTo>
                    <a:pt x="46609" y="135763"/>
                  </a:lnTo>
                  <a:lnTo>
                    <a:pt x="0" y="385572"/>
                  </a:lnTo>
                  <a:lnTo>
                    <a:pt x="214757" y="566928"/>
                  </a:lnTo>
                  <a:lnTo>
                    <a:pt x="438023" y="431038"/>
                  </a:lnTo>
                  <a:lnTo>
                    <a:pt x="484631" y="181356"/>
                  </a:lnTo>
                  <a:lnTo>
                    <a:pt x="269875" y="0"/>
                  </a:lnTo>
                  <a:close/>
                </a:path>
              </a:pathLst>
            </a:custGeom>
            <a:solidFill>
              <a:srgbClr val="38D9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767583" y="3835908"/>
              <a:ext cx="269875" cy="386080"/>
            </a:xfrm>
            <a:custGeom>
              <a:avLst/>
              <a:gdLst/>
              <a:ahLst/>
              <a:cxnLst/>
              <a:rect l="l" t="t" r="r" b="b"/>
              <a:pathLst>
                <a:path w="269875" h="386079">
                  <a:moveTo>
                    <a:pt x="269748" y="0"/>
                  </a:moveTo>
                  <a:lnTo>
                    <a:pt x="46482" y="135763"/>
                  </a:lnTo>
                  <a:lnTo>
                    <a:pt x="0" y="385572"/>
                  </a:lnTo>
                  <a:lnTo>
                    <a:pt x="223266" y="24968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767583" y="4085844"/>
              <a:ext cx="439420" cy="317500"/>
            </a:xfrm>
            <a:custGeom>
              <a:avLst/>
              <a:gdLst/>
              <a:ahLst/>
              <a:cxnLst/>
              <a:rect l="l" t="t" r="r" b="b"/>
              <a:pathLst>
                <a:path w="439419" h="317500">
                  <a:moveTo>
                    <a:pt x="223774" y="0"/>
                  </a:moveTo>
                  <a:lnTo>
                    <a:pt x="0" y="135762"/>
                  </a:lnTo>
                  <a:lnTo>
                    <a:pt x="215138" y="316991"/>
                  </a:lnTo>
                  <a:lnTo>
                    <a:pt x="438912" y="181228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356103" y="3535680"/>
              <a:ext cx="623570" cy="728980"/>
            </a:xfrm>
            <a:custGeom>
              <a:avLst/>
              <a:gdLst/>
              <a:ahLst/>
              <a:cxnLst/>
              <a:rect l="l" t="t" r="r" b="b"/>
              <a:pathLst>
                <a:path w="623569" h="728979">
                  <a:moveTo>
                    <a:pt x="347090" y="0"/>
                  </a:moveTo>
                  <a:lnTo>
                    <a:pt x="59816" y="174498"/>
                  </a:lnTo>
                  <a:lnTo>
                    <a:pt x="0" y="495427"/>
                  </a:lnTo>
                  <a:lnTo>
                    <a:pt x="276225" y="728472"/>
                  </a:lnTo>
                  <a:lnTo>
                    <a:pt x="563498" y="553974"/>
                  </a:lnTo>
                  <a:lnTo>
                    <a:pt x="623315" y="233045"/>
                  </a:lnTo>
                  <a:lnTo>
                    <a:pt x="347090" y="0"/>
                  </a:lnTo>
                  <a:close/>
                </a:path>
              </a:pathLst>
            </a:custGeom>
            <a:solidFill>
              <a:srgbClr val="D7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356103" y="3535680"/>
              <a:ext cx="347980" cy="495300"/>
            </a:xfrm>
            <a:custGeom>
              <a:avLst/>
              <a:gdLst/>
              <a:ahLst/>
              <a:cxnLst/>
              <a:rect l="l" t="t" r="r" b="b"/>
              <a:pathLst>
                <a:path w="347980" h="495300">
                  <a:moveTo>
                    <a:pt x="347471" y="0"/>
                  </a:moveTo>
                  <a:lnTo>
                    <a:pt x="59943" y="174498"/>
                  </a:lnTo>
                  <a:lnTo>
                    <a:pt x="0" y="495300"/>
                  </a:lnTo>
                  <a:lnTo>
                    <a:pt x="287527" y="320802"/>
                  </a:lnTo>
                  <a:lnTo>
                    <a:pt x="347471" y="0"/>
                  </a:lnTo>
                  <a:close/>
                </a:path>
              </a:pathLst>
            </a:custGeom>
            <a:solidFill>
              <a:srgbClr val="1A1F2D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356103" y="3855720"/>
              <a:ext cx="562610" cy="408940"/>
            </a:xfrm>
            <a:custGeom>
              <a:avLst/>
              <a:gdLst/>
              <a:ahLst/>
              <a:cxnLst/>
              <a:rect l="l" t="t" r="r" b="b"/>
              <a:pathLst>
                <a:path w="562610" h="408939">
                  <a:moveTo>
                    <a:pt x="286765" y="0"/>
                  </a:moveTo>
                  <a:lnTo>
                    <a:pt x="0" y="174878"/>
                  </a:lnTo>
                  <a:lnTo>
                    <a:pt x="275589" y="408431"/>
                  </a:lnTo>
                  <a:lnTo>
                    <a:pt x="562356" y="233552"/>
                  </a:lnTo>
                  <a:lnTo>
                    <a:pt x="286765" y="0"/>
                  </a:lnTo>
                  <a:close/>
                </a:path>
              </a:pathLst>
            </a:custGeom>
            <a:solidFill>
              <a:srgbClr val="1A1F2D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807463" y="2627376"/>
              <a:ext cx="556260" cy="649605"/>
            </a:xfrm>
            <a:custGeom>
              <a:avLst/>
              <a:gdLst/>
              <a:ahLst/>
              <a:cxnLst/>
              <a:rect l="l" t="t" r="r" b="b"/>
              <a:pathLst>
                <a:path w="556260" h="649604">
                  <a:moveTo>
                    <a:pt x="309880" y="0"/>
                  </a:moveTo>
                  <a:lnTo>
                    <a:pt x="53467" y="155575"/>
                  </a:lnTo>
                  <a:lnTo>
                    <a:pt x="0" y="441578"/>
                  </a:lnTo>
                  <a:lnTo>
                    <a:pt x="246506" y="649224"/>
                  </a:lnTo>
                  <a:lnTo>
                    <a:pt x="502793" y="493649"/>
                  </a:lnTo>
                  <a:lnTo>
                    <a:pt x="556260" y="207645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38D9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807463" y="2913888"/>
              <a:ext cx="502920" cy="363220"/>
            </a:xfrm>
            <a:custGeom>
              <a:avLst/>
              <a:gdLst/>
              <a:ahLst/>
              <a:cxnLst/>
              <a:rect l="l" t="t" r="r" b="b"/>
              <a:pathLst>
                <a:path w="502919" h="363220">
                  <a:moveTo>
                    <a:pt x="256412" y="0"/>
                  </a:moveTo>
                  <a:lnTo>
                    <a:pt x="0" y="155321"/>
                  </a:lnTo>
                  <a:lnTo>
                    <a:pt x="246506" y="362712"/>
                  </a:lnTo>
                  <a:lnTo>
                    <a:pt x="502919" y="207390"/>
                  </a:lnTo>
                  <a:lnTo>
                    <a:pt x="256412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807463" y="2627376"/>
              <a:ext cx="309880" cy="441959"/>
            </a:xfrm>
            <a:custGeom>
              <a:avLst/>
              <a:gdLst/>
              <a:ahLst/>
              <a:cxnLst/>
              <a:rect l="l" t="t" r="r" b="b"/>
              <a:pathLst>
                <a:path w="309880" h="441960">
                  <a:moveTo>
                    <a:pt x="309372" y="0"/>
                  </a:moveTo>
                  <a:lnTo>
                    <a:pt x="53340" y="155701"/>
                  </a:lnTo>
                  <a:lnTo>
                    <a:pt x="0" y="441960"/>
                  </a:lnTo>
                  <a:lnTo>
                    <a:pt x="256031" y="286258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218944" y="2360676"/>
              <a:ext cx="513715" cy="601980"/>
            </a:xfrm>
            <a:custGeom>
              <a:avLst/>
              <a:gdLst/>
              <a:ahLst/>
              <a:cxnLst/>
              <a:rect l="l" t="t" r="r" b="b"/>
              <a:pathLst>
                <a:path w="513714" h="601980">
                  <a:moveTo>
                    <a:pt x="286004" y="0"/>
                  </a:moveTo>
                  <a:lnTo>
                    <a:pt x="49275" y="144272"/>
                  </a:lnTo>
                  <a:lnTo>
                    <a:pt x="0" y="409448"/>
                  </a:lnTo>
                  <a:lnTo>
                    <a:pt x="227583" y="601979"/>
                  </a:lnTo>
                  <a:lnTo>
                    <a:pt x="464312" y="457708"/>
                  </a:lnTo>
                  <a:lnTo>
                    <a:pt x="513588" y="192532"/>
                  </a:lnTo>
                  <a:lnTo>
                    <a:pt x="286004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218944" y="2360676"/>
              <a:ext cx="287020" cy="410209"/>
            </a:xfrm>
            <a:custGeom>
              <a:avLst/>
              <a:gdLst/>
              <a:ahLst/>
              <a:cxnLst/>
              <a:rect l="l" t="t" r="r" b="b"/>
              <a:pathLst>
                <a:path w="287019" h="410210">
                  <a:moveTo>
                    <a:pt x="286512" y="0"/>
                  </a:moveTo>
                  <a:lnTo>
                    <a:pt x="49403" y="144399"/>
                  </a:lnTo>
                  <a:lnTo>
                    <a:pt x="0" y="409956"/>
                  </a:lnTo>
                  <a:lnTo>
                    <a:pt x="237108" y="265557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218944" y="2627376"/>
              <a:ext cx="464820" cy="335280"/>
            </a:xfrm>
            <a:custGeom>
              <a:avLst/>
              <a:gdLst/>
              <a:ahLst/>
              <a:cxnLst/>
              <a:rect l="l" t="t" r="r" b="b"/>
              <a:pathLst>
                <a:path w="464819" h="335280">
                  <a:moveTo>
                    <a:pt x="236981" y="0"/>
                  </a:moveTo>
                  <a:lnTo>
                    <a:pt x="0" y="143637"/>
                  </a:lnTo>
                  <a:lnTo>
                    <a:pt x="227837" y="335279"/>
                  </a:lnTo>
                  <a:lnTo>
                    <a:pt x="464819" y="191770"/>
                  </a:lnTo>
                  <a:lnTo>
                    <a:pt x="236981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133600" y="2823972"/>
              <a:ext cx="576580" cy="675640"/>
            </a:xfrm>
            <a:custGeom>
              <a:avLst/>
              <a:gdLst/>
              <a:ahLst/>
              <a:cxnLst/>
              <a:rect l="l" t="t" r="r" b="b"/>
              <a:pathLst>
                <a:path w="576580" h="675639">
                  <a:moveTo>
                    <a:pt x="320929" y="0"/>
                  </a:moveTo>
                  <a:lnTo>
                    <a:pt x="55372" y="161798"/>
                  </a:lnTo>
                  <a:lnTo>
                    <a:pt x="0" y="459104"/>
                  </a:lnTo>
                  <a:lnTo>
                    <a:pt x="255143" y="675131"/>
                  </a:lnTo>
                  <a:lnTo>
                    <a:pt x="520700" y="513333"/>
                  </a:lnTo>
                  <a:lnTo>
                    <a:pt x="576072" y="216026"/>
                  </a:lnTo>
                  <a:lnTo>
                    <a:pt x="320929" y="0"/>
                  </a:lnTo>
                  <a:close/>
                </a:path>
              </a:pathLst>
            </a:custGeom>
            <a:solidFill>
              <a:srgbClr val="D7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133600" y="2823972"/>
              <a:ext cx="320040" cy="459105"/>
            </a:xfrm>
            <a:custGeom>
              <a:avLst/>
              <a:gdLst/>
              <a:ahLst/>
              <a:cxnLst/>
              <a:rect l="l" t="t" r="r" b="b"/>
              <a:pathLst>
                <a:path w="320039" h="459104">
                  <a:moveTo>
                    <a:pt x="320039" y="0"/>
                  </a:moveTo>
                  <a:lnTo>
                    <a:pt x="55244" y="161543"/>
                  </a:lnTo>
                  <a:lnTo>
                    <a:pt x="0" y="458724"/>
                  </a:lnTo>
                  <a:lnTo>
                    <a:pt x="264794" y="297179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1A1F2D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133600" y="3121152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5" h="378460">
                  <a:moveTo>
                    <a:pt x="265811" y="0"/>
                  </a:moveTo>
                  <a:lnTo>
                    <a:pt x="0" y="161798"/>
                  </a:lnTo>
                  <a:lnTo>
                    <a:pt x="255397" y="377951"/>
                  </a:lnTo>
                  <a:lnTo>
                    <a:pt x="521207" y="216153"/>
                  </a:lnTo>
                  <a:lnTo>
                    <a:pt x="265811" y="0"/>
                  </a:lnTo>
                  <a:close/>
                </a:path>
              </a:pathLst>
            </a:custGeom>
            <a:solidFill>
              <a:srgbClr val="1A1F2D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935480" y="3176016"/>
              <a:ext cx="731520" cy="855344"/>
            </a:xfrm>
            <a:custGeom>
              <a:avLst/>
              <a:gdLst/>
              <a:ahLst/>
              <a:cxnLst/>
              <a:rect l="l" t="t" r="r" b="b"/>
              <a:pathLst>
                <a:path w="731519" h="855345">
                  <a:moveTo>
                    <a:pt x="407415" y="0"/>
                  </a:moveTo>
                  <a:lnTo>
                    <a:pt x="70231" y="204850"/>
                  </a:lnTo>
                  <a:lnTo>
                    <a:pt x="0" y="581533"/>
                  </a:lnTo>
                  <a:lnTo>
                    <a:pt x="324103" y="854964"/>
                  </a:lnTo>
                  <a:lnTo>
                    <a:pt x="661288" y="650113"/>
                  </a:lnTo>
                  <a:lnTo>
                    <a:pt x="731519" y="273431"/>
                  </a:lnTo>
                  <a:lnTo>
                    <a:pt x="407415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935480" y="3552444"/>
              <a:ext cx="661670" cy="478790"/>
            </a:xfrm>
            <a:custGeom>
              <a:avLst/>
              <a:gdLst/>
              <a:ahLst/>
              <a:cxnLst/>
              <a:rect l="l" t="t" r="r" b="b"/>
              <a:pathLst>
                <a:path w="661669" h="478789">
                  <a:moveTo>
                    <a:pt x="337312" y="0"/>
                  </a:moveTo>
                  <a:lnTo>
                    <a:pt x="0" y="204977"/>
                  </a:lnTo>
                  <a:lnTo>
                    <a:pt x="324231" y="478535"/>
                  </a:lnTo>
                  <a:lnTo>
                    <a:pt x="661415" y="273557"/>
                  </a:lnTo>
                  <a:lnTo>
                    <a:pt x="337312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935480" y="3176016"/>
              <a:ext cx="408940" cy="581025"/>
            </a:xfrm>
            <a:custGeom>
              <a:avLst/>
              <a:gdLst/>
              <a:ahLst/>
              <a:cxnLst/>
              <a:rect l="l" t="t" r="r" b="b"/>
              <a:pathLst>
                <a:path w="408939" h="581025">
                  <a:moveTo>
                    <a:pt x="408431" y="0"/>
                  </a:moveTo>
                  <a:lnTo>
                    <a:pt x="70484" y="204597"/>
                  </a:lnTo>
                  <a:lnTo>
                    <a:pt x="0" y="580644"/>
                  </a:lnTo>
                  <a:lnTo>
                    <a:pt x="338074" y="376047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559051" y="3810000"/>
              <a:ext cx="828040" cy="967740"/>
            </a:xfrm>
            <a:custGeom>
              <a:avLst/>
              <a:gdLst/>
              <a:ahLst/>
              <a:cxnLst/>
              <a:rect l="l" t="t" r="r" b="b"/>
              <a:pathLst>
                <a:path w="828039" h="967739">
                  <a:moveTo>
                    <a:pt x="460883" y="0"/>
                  </a:moveTo>
                  <a:lnTo>
                    <a:pt x="79502" y="231901"/>
                  </a:lnTo>
                  <a:lnTo>
                    <a:pt x="0" y="658241"/>
                  </a:lnTo>
                  <a:lnTo>
                    <a:pt x="366648" y="967739"/>
                  </a:lnTo>
                  <a:lnTo>
                    <a:pt x="748029" y="735838"/>
                  </a:lnTo>
                  <a:lnTo>
                    <a:pt x="827531" y="309625"/>
                  </a:lnTo>
                  <a:lnTo>
                    <a:pt x="460883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559051" y="3811524"/>
              <a:ext cx="462280" cy="658495"/>
            </a:xfrm>
            <a:custGeom>
              <a:avLst/>
              <a:gdLst/>
              <a:ahLst/>
              <a:cxnLst/>
              <a:rect l="l" t="t" r="r" b="b"/>
              <a:pathLst>
                <a:path w="462280" h="658495">
                  <a:moveTo>
                    <a:pt x="461772" y="0"/>
                  </a:moveTo>
                  <a:lnTo>
                    <a:pt x="79628" y="231901"/>
                  </a:lnTo>
                  <a:lnTo>
                    <a:pt x="0" y="658368"/>
                  </a:lnTo>
                  <a:lnTo>
                    <a:pt x="382142" y="426465"/>
                  </a:lnTo>
                  <a:lnTo>
                    <a:pt x="4617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559051" y="4239768"/>
              <a:ext cx="748665" cy="541020"/>
            </a:xfrm>
            <a:custGeom>
              <a:avLst/>
              <a:gdLst/>
              <a:ahLst/>
              <a:cxnLst/>
              <a:rect l="l" t="t" r="r" b="b"/>
              <a:pathLst>
                <a:path w="748664" h="541020">
                  <a:moveTo>
                    <a:pt x="381508" y="0"/>
                  </a:moveTo>
                  <a:lnTo>
                    <a:pt x="0" y="231647"/>
                  </a:lnTo>
                  <a:lnTo>
                    <a:pt x="366775" y="541019"/>
                  </a:lnTo>
                  <a:lnTo>
                    <a:pt x="748284" y="309371"/>
                  </a:lnTo>
                  <a:lnTo>
                    <a:pt x="381508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/>
          <p:cNvGrpSpPr/>
          <p:nvPr/>
        </p:nvGrpSpPr>
        <p:grpSpPr>
          <a:xfrm>
            <a:off x="1662683" y="2052827"/>
            <a:ext cx="254635" cy="299085"/>
            <a:chOff x="1662683" y="2052827"/>
            <a:chExt cx="254635" cy="299085"/>
          </a:xfrm>
        </p:grpSpPr>
        <p:sp>
          <p:nvSpPr>
            <p:cNvPr id="64" name="object 64"/>
            <p:cNvSpPr/>
            <p:nvPr/>
          </p:nvSpPr>
          <p:spPr>
            <a:xfrm>
              <a:off x="1662683" y="2052827"/>
              <a:ext cx="254635" cy="299085"/>
            </a:xfrm>
            <a:custGeom>
              <a:avLst/>
              <a:gdLst/>
              <a:ahLst/>
              <a:cxnLst/>
              <a:rect l="l" t="t" r="r" b="b"/>
              <a:pathLst>
                <a:path w="254635" h="299085">
                  <a:moveTo>
                    <a:pt x="141732" y="0"/>
                  </a:moveTo>
                  <a:lnTo>
                    <a:pt x="24511" y="71500"/>
                  </a:lnTo>
                  <a:lnTo>
                    <a:pt x="0" y="203200"/>
                  </a:lnTo>
                  <a:lnTo>
                    <a:pt x="112776" y="298704"/>
                  </a:lnTo>
                  <a:lnTo>
                    <a:pt x="229997" y="227075"/>
                  </a:lnTo>
                  <a:lnTo>
                    <a:pt x="254508" y="95504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62683" y="2052827"/>
              <a:ext cx="230124" cy="298704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3015995" y="2301239"/>
            <a:ext cx="274320" cy="311150"/>
            <a:chOff x="3015995" y="2301239"/>
            <a:chExt cx="274320" cy="311150"/>
          </a:xfrm>
        </p:grpSpPr>
        <p:sp>
          <p:nvSpPr>
            <p:cNvPr id="67" name="object 67"/>
            <p:cNvSpPr/>
            <p:nvPr/>
          </p:nvSpPr>
          <p:spPr>
            <a:xfrm>
              <a:off x="3025139" y="2301239"/>
              <a:ext cx="265430" cy="311150"/>
            </a:xfrm>
            <a:custGeom>
              <a:avLst/>
              <a:gdLst/>
              <a:ahLst/>
              <a:cxnLst/>
              <a:rect l="l" t="t" r="r" b="b"/>
              <a:pathLst>
                <a:path w="265429" h="311150">
                  <a:moveTo>
                    <a:pt x="147701" y="0"/>
                  </a:moveTo>
                  <a:lnTo>
                    <a:pt x="25527" y="74422"/>
                  </a:lnTo>
                  <a:lnTo>
                    <a:pt x="0" y="211455"/>
                  </a:lnTo>
                  <a:lnTo>
                    <a:pt x="117475" y="310896"/>
                  </a:lnTo>
                  <a:lnTo>
                    <a:pt x="239775" y="236347"/>
                  </a:lnTo>
                  <a:lnTo>
                    <a:pt x="265175" y="99440"/>
                  </a:lnTo>
                  <a:lnTo>
                    <a:pt x="147701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5995" y="2301239"/>
              <a:ext cx="240792" cy="3108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“个性”</a:t>
            </a:r>
            <a:r>
              <a:rPr spc="-85" dirty="0"/>
              <a:t> </a:t>
            </a:r>
            <a:r>
              <a:rPr spc="775" dirty="0"/>
              <a:t>与</a:t>
            </a:r>
            <a:r>
              <a:rPr spc="-5" dirty="0"/>
              <a:t>“能力”</a:t>
            </a:r>
            <a:r>
              <a:rPr spc="-85" dirty="0"/>
              <a:t> </a:t>
            </a:r>
            <a:r>
              <a:rPr spc="-5" dirty="0"/>
              <a:t>的关系	</a:t>
            </a:r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91917" y="1908429"/>
          <a:ext cx="5982970" cy="2442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1960"/>
                <a:gridCol w="2981960"/>
              </a:tblGrid>
              <a:tr h="673481">
                <a:tc>
                  <a:txBody>
                    <a:bodyPr/>
                    <a:lstStyle/>
                    <a:p>
                      <a:pPr marL="191071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个性</a:t>
                      </a:r>
                      <a:endParaRPr sz="2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70294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24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能力</a:t>
                      </a:r>
                      <a:endParaRPr sz="2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567689">
                <a:tc>
                  <a:txBody>
                    <a:bodyPr/>
                    <a:lstStyle/>
                    <a:p>
                      <a:pPr marL="103441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个人特质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R="1025525" algn="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行为技巧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10344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如同硬件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R="102552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如同软件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6734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影响发展速度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AD1"/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1914144"/>
            <a:ext cx="2788919" cy="34015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0264" y="1924811"/>
            <a:ext cx="3221735" cy="33909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62044" y="3643884"/>
            <a:ext cx="3592195" cy="699770"/>
          </a:xfrm>
          <a:custGeom>
            <a:avLst/>
            <a:gdLst/>
            <a:ahLst/>
            <a:cxnLst/>
            <a:rect l="l" t="t" r="r" b="b"/>
            <a:pathLst>
              <a:path w="3592195" h="699770">
                <a:moveTo>
                  <a:pt x="0" y="174879"/>
                </a:moveTo>
                <a:lnTo>
                  <a:pt x="3242309" y="174879"/>
                </a:lnTo>
                <a:lnTo>
                  <a:pt x="3242309" y="0"/>
                </a:lnTo>
                <a:lnTo>
                  <a:pt x="3592067" y="349758"/>
                </a:lnTo>
                <a:lnTo>
                  <a:pt x="3242309" y="699516"/>
                </a:lnTo>
                <a:lnTo>
                  <a:pt x="3242309" y="524637"/>
                </a:lnTo>
                <a:lnTo>
                  <a:pt x="0" y="524637"/>
                </a:lnTo>
                <a:lnTo>
                  <a:pt x="0" y="174879"/>
                </a:lnTo>
                <a:close/>
              </a:path>
            </a:pathLst>
          </a:custGeom>
          <a:ln w="12700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91917" y="4461128"/>
          <a:ext cx="5982970" cy="874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1960"/>
                <a:gridCol w="2981960"/>
              </a:tblGrid>
              <a:tr h="8487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8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可以被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管理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/Managed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8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可以被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发展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/Developed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个性与“能力进步”之间存在关联</a:t>
            </a:r>
            <a:r>
              <a:rPr dirty="0"/>
              <a:t>	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48690" y="1695577"/>
            <a:ext cx="3683000" cy="8496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个性处于不同分数段的学员，在学习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《达至最佳绩效》后能力提升率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55465" y="1712722"/>
            <a:ext cx="4014724" cy="38684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80990" y="3472383"/>
            <a:ext cx="96456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1" i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个性</a:t>
            </a:r>
            <a:endParaRPr sz="3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3465" y="2078227"/>
            <a:ext cx="4584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严谨</a:t>
            </a:r>
            <a:endParaRPr sz="1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9366" y="3157855"/>
            <a:ext cx="4584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开放</a:t>
            </a:r>
            <a:endParaRPr sz="1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1803" y="4904994"/>
            <a:ext cx="4584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外向</a:t>
            </a:r>
            <a:endParaRPr sz="1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9361" y="2917446"/>
            <a:ext cx="675005" cy="6927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17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情绪稳</a:t>
            </a:r>
            <a:endParaRPr sz="17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700" b="1" i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定</a:t>
            </a:r>
            <a:endParaRPr sz="17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2565" y="4892802"/>
            <a:ext cx="1661160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  <a:tabLst>
                <a:tab pos="1214755" algn="l"/>
              </a:tabLst>
            </a:pPr>
            <a:r>
              <a:rPr sz="1800" b="1" i="1" dirty="0">
                <a:solidFill>
                  <a:srgbClr val="454480"/>
                </a:solidFill>
                <a:latin typeface="微软雅黑" panose="020B0503020204020204" charset="-122"/>
                <a:cs typeface="微软雅黑" panose="020B0503020204020204" charset="-122"/>
              </a:rPr>
              <a:t>低：</a:t>
            </a:r>
            <a:r>
              <a:rPr sz="1800" b="1" spc="-10" dirty="0">
                <a:solidFill>
                  <a:srgbClr val="454480"/>
                </a:solidFill>
                <a:latin typeface="Arial" panose="020B0604020202020204"/>
                <a:cs typeface="Arial" panose="020B0604020202020204"/>
              </a:rPr>
              <a:t>10</a:t>
            </a:r>
            <a:r>
              <a:rPr sz="1800" b="1" spc="-5" dirty="0">
                <a:solidFill>
                  <a:srgbClr val="454480"/>
                </a:solidFill>
                <a:latin typeface="Arial" panose="020B0604020202020204"/>
                <a:cs typeface="Arial" panose="020B0604020202020204"/>
              </a:rPr>
              <a:t>%</a:t>
            </a:r>
            <a:r>
              <a:rPr sz="1800" b="1" dirty="0">
                <a:solidFill>
                  <a:srgbClr val="45448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7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亲和</a:t>
            </a:r>
            <a:endParaRPr sz="17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853440">
              <a:lnSpc>
                <a:spcPts val="2160"/>
              </a:lnSpc>
              <a:spcBef>
                <a:spcPts val="60"/>
              </a:spcBef>
            </a:pPr>
            <a:r>
              <a:rPr sz="1800" b="1" i="1" dirty="0">
                <a:solidFill>
                  <a:srgbClr val="454480"/>
                </a:solidFill>
                <a:latin typeface="微软雅黑" panose="020B0503020204020204" charset="-122"/>
                <a:cs typeface="微软雅黑" panose="020B0503020204020204" charset="-122"/>
              </a:rPr>
              <a:t>中：</a:t>
            </a:r>
            <a:r>
              <a:rPr sz="1800" b="1" spc="-10" dirty="0">
                <a:solidFill>
                  <a:srgbClr val="454480"/>
                </a:solidFill>
                <a:latin typeface="Arial" panose="020B0604020202020204"/>
                <a:cs typeface="Arial" panose="020B0604020202020204"/>
              </a:rPr>
              <a:t>4% </a:t>
            </a:r>
            <a:r>
              <a:rPr sz="1800" b="1" i="1" dirty="0">
                <a:solidFill>
                  <a:srgbClr val="454480"/>
                </a:solidFill>
                <a:latin typeface="微软雅黑" panose="020B0503020204020204" charset="-122"/>
                <a:cs typeface="微软雅黑" panose="020B0503020204020204" charset="-122"/>
              </a:rPr>
              <a:t>高：</a:t>
            </a:r>
            <a:r>
              <a:rPr sz="1800" b="1" spc="-10" dirty="0">
                <a:solidFill>
                  <a:srgbClr val="454480"/>
                </a:solidFill>
                <a:latin typeface="Arial" panose="020B0604020202020204"/>
                <a:cs typeface="Arial" panose="020B0604020202020204"/>
              </a:rPr>
              <a:t>7%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4357" y="2762199"/>
            <a:ext cx="9385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454480"/>
                </a:solidFill>
                <a:latin typeface="微软雅黑" panose="020B0503020204020204" charset="-122"/>
                <a:cs typeface="微软雅黑" panose="020B0503020204020204" charset="-122"/>
              </a:rPr>
              <a:t>低：</a:t>
            </a:r>
            <a:r>
              <a:rPr sz="1800" b="1" spc="-10" dirty="0">
                <a:solidFill>
                  <a:srgbClr val="454480"/>
                </a:solidFill>
                <a:latin typeface="Arial" panose="020B0604020202020204"/>
                <a:cs typeface="Arial" panose="020B0604020202020204"/>
              </a:rPr>
              <a:t>12% </a:t>
            </a:r>
            <a:r>
              <a:rPr sz="1800" b="1" i="1" dirty="0">
                <a:solidFill>
                  <a:srgbClr val="454480"/>
                </a:solidFill>
                <a:latin typeface="微软雅黑" panose="020B0503020204020204" charset="-122"/>
                <a:cs typeface="微软雅黑" panose="020B0503020204020204" charset="-122"/>
              </a:rPr>
              <a:t>中 </a:t>
            </a:r>
            <a:r>
              <a:rPr sz="1800" b="1" i="1" spc="-5" dirty="0">
                <a:solidFill>
                  <a:srgbClr val="45448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800" b="1" spc="-5" dirty="0">
                <a:solidFill>
                  <a:srgbClr val="454480"/>
                </a:solidFill>
                <a:latin typeface="Arial" panose="020B0604020202020204"/>
                <a:cs typeface="Arial" panose="020B0604020202020204"/>
              </a:rPr>
              <a:t>6%  </a:t>
            </a:r>
            <a:r>
              <a:rPr sz="1800" b="1" i="1" dirty="0">
                <a:solidFill>
                  <a:srgbClr val="454480"/>
                </a:solidFill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800" b="1" i="1" spc="-5" dirty="0">
                <a:solidFill>
                  <a:srgbClr val="45448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800" b="1" spc="-5" dirty="0">
                <a:solidFill>
                  <a:srgbClr val="454480"/>
                </a:solidFill>
                <a:latin typeface="Arial" panose="020B0604020202020204"/>
                <a:cs typeface="Arial" panose="020B0604020202020204"/>
              </a:rPr>
              <a:t>7%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善用个性，打造高绩效团队</a:t>
            </a:r>
            <a:r>
              <a:rPr dirty="0"/>
              <a:t>	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95324" y="6206438"/>
            <a:ext cx="4027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©Development Dimensions International, Inc., 2017. </a:t>
            </a: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All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rights</a:t>
            </a:r>
            <a:r>
              <a:rPr sz="1000" spc="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reserved.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75575" y="2209748"/>
            <a:ext cx="2617470" cy="2301240"/>
            <a:chOff x="4675575" y="2209748"/>
            <a:chExt cx="2617470" cy="230124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75575" y="2209748"/>
              <a:ext cx="2415653" cy="21154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60214" y="3012185"/>
              <a:ext cx="2249805" cy="1236345"/>
            </a:xfrm>
            <a:custGeom>
              <a:avLst/>
              <a:gdLst/>
              <a:ahLst/>
              <a:cxnLst/>
              <a:rect l="l" t="t" r="r" b="b"/>
              <a:pathLst>
                <a:path w="2249804" h="1236345">
                  <a:moveTo>
                    <a:pt x="1122426" y="0"/>
                  </a:moveTo>
                  <a:lnTo>
                    <a:pt x="0" y="1235964"/>
                  </a:lnTo>
                  <a:lnTo>
                    <a:pt x="2249424" y="1235964"/>
                  </a:lnTo>
                  <a:lnTo>
                    <a:pt x="621919" y="871093"/>
                  </a:lnTo>
                  <a:lnTo>
                    <a:pt x="1122426" y="0"/>
                  </a:lnTo>
                  <a:close/>
                </a:path>
              </a:pathLst>
            </a:custGeom>
            <a:solidFill>
              <a:srgbClr val="DFE4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60214" y="3012185"/>
              <a:ext cx="2249805" cy="1236345"/>
            </a:xfrm>
            <a:custGeom>
              <a:avLst/>
              <a:gdLst/>
              <a:ahLst/>
              <a:cxnLst/>
              <a:rect l="l" t="t" r="r" b="b"/>
              <a:pathLst>
                <a:path w="2249804" h="1236345">
                  <a:moveTo>
                    <a:pt x="621919" y="871093"/>
                  </a:moveTo>
                  <a:lnTo>
                    <a:pt x="1122426" y="0"/>
                  </a:lnTo>
                  <a:lnTo>
                    <a:pt x="0" y="1235964"/>
                  </a:lnTo>
                  <a:lnTo>
                    <a:pt x="2249424" y="1235964"/>
                  </a:lnTo>
                  <a:lnTo>
                    <a:pt x="621919" y="871093"/>
                  </a:lnTo>
                  <a:close/>
                </a:path>
              </a:pathLst>
            </a:custGeom>
            <a:ln w="28575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382006" y="2291333"/>
              <a:ext cx="1629410" cy="1957070"/>
            </a:xfrm>
            <a:custGeom>
              <a:avLst/>
              <a:gdLst/>
              <a:ahLst/>
              <a:cxnLst/>
              <a:rect l="l" t="t" r="r" b="b"/>
              <a:pathLst>
                <a:path w="1629409" h="1957070">
                  <a:moveTo>
                    <a:pt x="499618" y="0"/>
                  </a:moveTo>
                  <a:lnTo>
                    <a:pt x="1005967" y="1591690"/>
                  </a:lnTo>
                  <a:lnTo>
                    <a:pt x="0" y="1591690"/>
                  </a:lnTo>
                  <a:lnTo>
                    <a:pt x="1629155" y="1956815"/>
                  </a:lnTo>
                  <a:lnTo>
                    <a:pt x="499618" y="0"/>
                  </a:lnTo>
                  <a:close/>
                </a:path>
              </a:pathLst>
            </a:custGeom>
            <a:solidFill>
              <a:srgbClr val="07C2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82006" y="2291333"/>
              <a:ext cx="1629410" cy="1957070"/>
            </a:xfrm>
            <a:custGeom>
              <a:avLst/>
              <a:gdLst/>
              <a:ahLst/>
              <a:cxnLst/>
              <a:rect l="l" t="t" r="r" b="b"/>
              <a:pathLst>
                <a:path w="1629409" h="1957070">
                  <a:moveTo>
                    <a:pt x="1005967" y="1591690"/>
                  </a:moveTo>
                  <a:lnTo>
                    <a:pt x="0" y="1591690"/>
                  </a:lnTo>
                  <a:lnTo>
                    <a:pt x="1629155" y="1956815"/>
                  </a:lnTo>
                  <a:lnTo>
                    <a:pt x="499618" y="0"/>
                  </a:lnTo>
                  <a:lnTo>
                    <a:pt x="1005967" y="1591690"/>
                  </a:lnTo>
                  <a:close/>
                </a:path>
              </a:pathLst>
            </a:custGeom>
            <a:ln w="28574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60214" y="2291333"/>
              <a:ext cx="1628139" cy="1957070"/>
            </a:xfrm>
            <a:custGeom>
              <a:avLst/>
              <a:gdLst/>
              <a:ahLst/>
              <a:cxnLst/>
              <a:rect l="l" t="t" r="r" b="b"/>
              <a:pathLst>
                <a:path w="1628139" h="1957070">
                  <a:moveTo>
                    <a:pt x="1121410" y="0"/>
                  </a:moveTo>
                  <a:lnTo>
                    <a:pt x="0" y="1956815"/>
                  </a:lnTo>
                  <a:lnTo>
                    <a:pt x="1122552" y="720216"/>
                  </a:lnTo>
                  <a:lnTo>
                    <a:pt x="1627632" y="1591690"/>
                  </a:lnTo>
                  <a:lnTo>
                    <a:pt x="1121410" y="0"/>
                  </a:lnTo>
                  <a:close/>
                </a:path>
              </a:pathLst>
            </a:custGeom>
            <a:solidFill>
              <a:srgbClr val="F47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760214" y="2291333"/>
              <a:ext cx="1628139" cy="1957070"/>
            </a:xfrm>
            <a:custGeom>
              <a:avLst/>
              <a:gdLst/>
              <a:ahLst/>
              <a:cxnLst/>
              <a:rect l="l" t="t" r="r" b="b"/>
              <a:pathLst>
                <a:path w="1628139" h="1957070">
                  <a:moveTo>
                    <a:pt x="1122552" y="720216"/>
                  </a:moveTo>
                  <a:lnTo>
                    <a:pt x="1627632" y="1591690"/>
                  </a:lnTo>
                  <a:lnTo>
                    <a:pt x="1121410" y="0"/>
                  </a:lnTo>
                  <a:lnTo>
                    <a:pt x="0" y="1956815"/>
                  </a:lnTo>
                  <a:lnTo>
                    <a:pt x="1122552" y="720216"/>
                  </a:lnTo>
                  <a:close/>
                </a:path>
              </a:pathLst>
            </a:custGeom>
            <a:ln w="28575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5752" y="2734055"/>
              <a:ext cx="76200" cy="76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53762" y="2768345"/>
              <a:ext cx="691515" cy="0"/>
            </a:xfrm>
            <a:custGeom>
              <a:avLst/>
              <a:gdLst/>
              <a:ahLst/>
              <a:cxnLst/>
              <a:rect l="l" t="t" r="r" b="b"/>
              <a:pathLst>
                <a:path w="691514">
                  <a:moveTo>
                    <a:pt x="691007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4020" y="4062983"/>
              <a:ext cx="76200" cy="762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528310" y="4112513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0"/>
                  </a:moveTo>
                  <a:lnTo>
                    <a:pt x="0" y="38392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7668" y="3540251"/>
              <a:ext cx="76199" cy="762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25006" y="3558730"/>
              <a:ext cx="768350" cy="28575"/>
            </a:xfrm>
            <a:custGeom>
              <a:avLst/>
              <a:gdLst/>
              <a:ahLst/>
              <a:cxnLst/>
              <a:rect l="l" t="t" r="r" b="b"/>
              <a:pathLst>
                <a:path w="768350" h="28575">
                  <a:moveTo>
                    <a:pt x="767842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767842" y="28575"/>
                  </a:lnTo>
                  <a:lnTo>
                    <a:pt x="7678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987165" y="1509252"/>
            <a:ext cx="1666239" cy="969644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400" b="1" spc="210" dirty="0">
                <a:latin typeface="黑体" panose="02010609060101010101" charset="-122"/>
                <a:cs typeface="黑体" panose="02010609060101010101" charset="-122"/>
              </a:rPr>
              <a:t>使命与</a:t>
            </a:r>
            <a:r>
              <a:rPr sz="2400" b="1" spc="225" dirty="0">
                <a:latin typeface="黑体" panose="02010609060101010101" charset="-122"/>
                <a:cs typeface="黑体" panose="02010609060101010101" charset="-122"/>
              </a:rPr>
              <a:t>目</a:t>
            </a:r>
            <a:r>
              <a:rPr sz="2400" b="1" spc="-10" dirty="0">
                <a:latin typeface="黑体" panose="02010609060101010101" charset="-122"/>
                <a:cs typeface="黑体" panose="02010609060101010101" charset="-122"/>
              </a:rPr>
              <a:t>标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800" dirty="0">
                <a:latin typeface="黑体" panose="02010609060101010101" charset="-122"/>
                <a:cs typeface="黑体" panose="02010609060101010101" charset="-122"/>
              </a:rPr>
              <a:t>做“正确的”事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30948" y="2515897"/>
            <a:ext cx="1666239" cy="96901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400" b="1" spc="210" dirty="0">
                <a:latin typeface="黑体" panose="02010609060101010101" charset="-122"/>
                <a:cs typeface="黑体" panose="02010609060101010101" charset="-122"/>
              </a:rPr>
              <a:t>过程与</a:t>
            </a:r>
            <a:r>
              <a:rPr sz="2400" b="1" spc="225" dirty="0">
                <a:latin typeface="黑体" panose="02010609060101010101" charset="-122"/>
                <a:cs typeface="黑体" panose="02010609060101010101" charset="-122"/>
              </a:rPr>
              <a:t>结</a:t>
            </a:r>
            <a:r>
              <a:rPr sz="2400" b="1" spc="-10" dirty="0">
                <a:latin typeface="黑体" panose="02010609060101010101" charset="-122"/>
                <a:cs typeface="黑体" panose="02010609060101010101" charset="-122"/>
              </a:rPr>
              <a:t>果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1800" dirty="0">
                <a:latin typeface="黑体" panose="02010609060101010101" charset="-122"/>
                <a:cs typeface="黑体" panose="02010609060101010101" charset="-122"/>
              </a:rPr>
              <a:t>“正确地”做事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1973" y="4720590"/>
            <a:ext cx="1665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15" dirty="0">
                <a:latin typeface="黑体" panose="02010609060101010101" charset="-122"/>
                <a:cs typeface="黑体" panose="02010609060101010101" charset="-122"/>
              </a:rPr>
              <a:t>团队适</a:t>
            </a:r>
            <a:r>
              <a:rPr sz="2400" b="1" spc="225" dirty="0">
                <a:latin typeface="黑体" panose="02010609060101010101" charset="-122"/>
                <a:cs typeface="黑体" panose="02010609060101010101" charset="-122"/>
              </a:rPr>
              <a:t>应</a:t>
            </a:r>
            <a:r>
              <a:rPr sz="2400" b="1" spc="-10" dirty="0">
                <a:latin typeface="黑体" panose="02010609060101010101" charset="-122"/>
                <a:cs typeface="黑体" panose="02010609060101010101" charset="-122"/>
              </a:rPr>
              <a:t>性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1092" y="1661160"/>
            <a:ext cx="1187450" cy="885825"/>
          </a:xfrm>
          <a:prstGeom prst="rect">
            <a:avLst/>
          </a:prstGeom>
          <a:solidFill>
            <a:srgbClr val="F47A4D">
              <a:alpha val="38822"/>
            </a:srgbClr>
          </a:solidFill>
        </p:spPr>
        <p:txBody>
          <a:bodyPr vert="horz" wrap="square" lIns="0" tIns="27305" rIns="0" bIns="0" rtlCol="0">
            <a:spAutoFit/>
          </a:bodyPr>
          <a:lstStyle/>
          <a:p>
            <a:pPr marL="187325" marR="180975" indent="202565">
              <a:lnSpc>
                <a:spcPts val="2880"/>
              </a:lnSpc>
              <a:spcBef>
                <a:spcPts val="215"/>
              </a:spcBef>
            </a:pPr>
            <a:r>
              <a:rPr sz="1600" b="1" i="1" spc="-5" dirty="0">
                <a:latin typeface="微软雅黑" panose="020B0503020204020204" charset="-122"/>
                <a:cs typeface="微软雅黑" panose="020B0503020204020204" charset="-122"/>
              </a:rPr>
              <a:t>开放 </a:t>
            </a:r>
            <a:r>
              <a:rPr sz="1600" b="1" i="1" spc="-5" dirty="0">
                <a:latin typeface="微软雅黑" panose="020B0503020204020204" charset="-122"/>
                <a:cs typeface="微软雅黑" panose="020B0503020204020204" charset="-122"/>
              </a:rPr>
              <a:t>情绪稳定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33571" y="4690871"/>
            <a:ext cx="1187450" cy="883919"/>
          </a:xfrm>
          <a:custGeom>
            <a:avLst/>
            <a:gdLst/>
            <a:ahLst/>
            <a:cxnLst/>
            <a:rect l="l" t="t" r="r" b="b"/>
            <a:pathLst>
              <a:path w="1187450" h="883920">
                <a:moveTo>
                  <a:pt x="1187196" y="0"/>
                </a:moveTo>
                <a:lnTo>
                  <a:pt x="0" y="0"/>
                </a:lnTo>
                <a:lnTo>
                  <a:pt x="0" y="883919"/>
                </a:lnTo>
                <a:lnTo>
                  <a:pt x="1187196" y="883919"/>
                </a:lnTo>
                <a:lnTo>
                  <a:pt x="1187196" y="0"/>
                </a:lnTo>
                <a:close/>
              </a:path>
            </a:pathLst>
          </a:custGeom>
          <a:solidFill>
            <a:srgbClr val="DFE44D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811270" y="4672943"/>
            <a:ext cx="431165" cy="75819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b="1" i="1" spc="-10" dirty="0">
                <a:latin typeface="微软雅黑" panose="020B0503020204020204" charset="-122"/>
                <a:cs typeface="微软雅黑" panose="020B0503020204020204" charset="-122"/>
              </a:rPr>
              <a:t>开放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i="1" spc="-5" dirty="0">
                <a:latin typeface="微软雅黑" panose="020B0503020204020204" charset="-122"/>
                <a:cs typeface="微软雅黑" panose="020B0503020204020204" charset="-122"/>
              </a:rPr>
              <a:t>严谨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50807" y="2677667"/>
            <a:ext cx="1188720" cy="858519"/>
          </a:xfrm>
          <a:prstGeom prst="rect">
            <a:avLst/>
          </a:prstGeom>
          <a:solidFill>
            <a:srgbClr val="D5EFEB"/>
          </a:solidFill>
        </p:spPr>
        <p:txBody>
          <a:bodyPr vert="horz" wrap="square" lIns="0" tIns="39370" rIns="0" bIns="0" rtlCol="0">
            <a:spAutoFit/>
          </a:bodyPr>
          <a:lstStyle/>
          <a:p>
            <a:pPr marL="391160" marR="383540" algn="just">
              <a:lnSpc>
                <a:spcPct val="100000"/>
              </a:lnSpc>
              <a:spcBef>
                <a:spcPts val="310"/>
              </a:spcBef>
            </a:pPr>
            <a:r>
              <a:rPr sz="1600" b="1" i="1" spc="-5" dirty="0">
                <a:latin typeface="微软雅黑" panose="020B0503020204020204" charset="-122"/>
                <a:cs typeface="微软雅黑" panose="020B0503020204020204" charset="-122"/>
              </a:rPr>
              <a:t>严谨 外向 亲和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82039" y="2758439"/>
            <a:ext cx="3395979" cy="887094"/>
          </a:xfrm>
          <a:custGeom>
            <a:avLst/>
            <a:gdLst/>
            <a:ahLst/>
            <a:cxnLst/>
            <a:rect l="l" t="t" r="r" b="b"/>
            <a:pathLst>
              <a:path w="3395979" h="887095">
                <a:moveTo>
                  <a:pt x="3247644" y="0"/>
                </a:moveTo>
                <a:lnTo>
                  <a:pt x="147828" y="0"/>
                </a:lnTo>
                <a:lnTo>
                  <a:pt x="101105" y="7534"/>
                </a:lnTo>
                <a:lnTo>
                  <a:pt x="60525" y="28517"/>
                </a:lnTo>
                <a:lnTo>
                  <a:pt x="28524" y="60514"/>
                </a:lnTo>
                <a:lnTo>
                  <a:pt x="7537" y="101096"/>
                </a:lnTo>
                <a:lnTo>
                  <a:pt x="0" y="147827"/>
                </a:lnTo>
                <a:lnTo>
                  <a:pt x="0" y="739139"/>
                </a:lnTo>
                <a:lnTo>
                  <a:pt x="7537" y="785871"/>
                </a:lnTo>
                <a:lnTo>
                  <a:pt x="28524" y="826453"/>
                </a:lnTo>
                <a:lnTo>
                  <a:pt x="60525" y="858450"/>
                </a:lnTo>
                <a:lnTo>
                  <a:pt x="101105" y="879433"/>
                </a:lnTo>
                <a:lnTo>
                  <a:pt x="147828" y="886968"/>
                </a:lnTo>
                <a:lnTo>
                  <a:pt x="3247644" y="886968"/>
                </a:lnTo>
                <a:lnTo>
                  <a:pt x="3294375" y="879433"/>
                </a:lnTo>
                <a:lnTo>
                  <a:pt x="3334957" y="858450"/>
                </a:lnTo>
                <a:lnTo>
                  <a:pt x="3366954" y="826453"/>
                </a:lnTo>
                <a:lnTo>
                  <a:pt x="3387937" y="785871"/>
                </a:lnTo>
                <a:lnTo>
                  <a:pt x="3395472" y="739139"/>
                </a:lnTo>
                <a:lnTo>
                  <a:pt x="3395472" y="147827"/>
                </a:lnTo>
                <a:lnTo>
                  <a:pt x="3387937" y="101096"/>
                </a:lnTo>
                <a:lnTo>
                  <a:pt x="3366954" y="60514"/>
                </a:lnTo>
                <a:lnTo>
                  <a:pt x="3334957" y="28517"/>
                </a:lnTo>
                <a:lnTo>
                  <a:pt x="3294375" y="7534"/>
                </a:lnTo>
                <a:lnTo>
                  <a:pt x="324764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204061" y="2846070"/>
            <a:ext cx="299720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dirty="0">
                <a:latin typeface="黑体" panose="02010609060101010101" charset="-122"/>
                <a:cs typeface="黑体" panose="02010609060101010101" charset="-122"/>
              </a:rPr>
              <a:t>团队方向清楚了吗，跟组织期 待一致吗？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7031" y="3557015"/>
            <a:ext cx="3030220" cy="885825"/>
          </a:xfrm>
          <a:custGeom>
            <a:avLst/>
            <a:gdLst/>
            <a:ahLst/>
            <a:cxnLst/>
            <a:rect l="l" t="t" r="r" b="b"/>
            <a:pathLst>
              <a:path w="3030220" h="885825">
                <a:moveTo>
                  <a:pt x="2882138" y="0"/>
                </a:moveTo>
                <a:lnTo>
                  <a:pt x="147574" y="0"/>
                </a:lnTo>
                <a:lnTo>
                  <a:pt x="100931" y="7520"/>
                </a:lnTo>
                <a:lnTo>
                  <a:pt x="60421" y="28464"/>
                </a:lnTo>
                <a:lnTo>
                  <a:pt x="28475" y="60405"/>
                </a:lnTo>
                <a:lnTo>
                  <a:pt x="7524" y="100917"/>
                </a:lnTo>
                <a:lnTo>
                  <a:pt x="0" y="147574"/>
                </a:lnTo>
                <a:lnTo>
                  <a:pt x="0" y="737870"/>
                </a:lnTo>
                <a:lnTo>
                  <a:pt x="7524" y="784526"/>
                </a:lnTo>
                <a:lnTo>
                  <a:pt x="28475" y="825038"/>
                </a:lnTo>
                <a:lnTo>
                  <a:pt x="60421" y="856979"/>
                </a:lnTo>
                <a:lnTo>
                  <a:pt x="100931" y="877923"/>
                </a:lnTo>
                <a:lnTo>
                  <a:pt x="147574" y="885444"/>
                </a:lnTo>
                <a:lnTo>
                  <a:pt x="2882138" y="885444"/>
                </a:lnTo>
                <a:lnTo>
                  <a:pt x="2928794" y="877923"/>
                </a:lnTo>
                <a:lnTo>
                  <a:pt x="2969306" y="856979"/>
                </a:lnTo>
                <a:lnTo>
                  <a:pt x="3001247" y="825038"/>
                </a:lnTo>
                <a:lnTo>
                  <a:pt x="3022191" y="784526"/>
                </a:lnTo>
                <a:lnTo>
                  <a:pt x="3029712" y="737870"/>
                </a:lnTo>
                <a:lnTo>
                  <a:pt x="3029712" y="147574"/>
                </a:lnTo>
                <a:lnTo>
                  <a:pt x="3022191" y="100917"/>
                </a:lnTo>
                <a:lnTo>
                  <a:pt x="3001247" y="60405"/>
                </a:lnTo>
                <a:lnTo>
                  <a:pt x="2969306" y="28464"/>
                </a:lnTo>
                <a:lnTo>
                  <a:pt x="2928794" y="7520"/>
                </a:lnTo>
                <a:lnTo>
                  <a:pt x="2882138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59053" y="3642931"/>
            <a:ext cx="2768600" cy="6851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latin typeface="黑体" panose="02010609060101010101" charset="-122"/>
                <a:cs typeface="黑体" panose="02010609060101010101" charset="-122"/>
              </a:rPr>
              <a:t>大家对于团队整体目标，都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435"/>
              </a:spcBef>
            </a:pPr>
            <a:r>
              <a:rPr sz="1800" dirty="0">
                <a:latin typeface="黑体" panose="02010609060101010101" charset="-122"/>
                <a:cs typeface="黑体" panose="02010609060101010101" charset="-122"/>
              </a:rPr>
              <a:t>知晓、理解并认同吗？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29043" y="4549140"/>
            <a:ext cx="3156585" cy="887094"/>
          </a:xfrm>
          <a:custGeom>
            <a:avLst/>
            <a:gdLst/>
            <a:ahLst/>
            <a:cxnLst/>
            <a:rect l="l" t="t" r="r" b="b"/>
            <a:pathLst>
              <a:path w="3156584" h="887095">
                <a:moveTo>
                  <a:pt x="3008376" y="0"/>
                </a:moveTo>
                <a:lnTo>
                  <a:pt x="147827" y="0"/>
                </a:lnTo>
                <a:lnTo>
                  <a:pt x="101096" y="7534"/>
                </a:lnTo>
                <a:lnTo>
                  <a:pt x="60514" y="28517"/>
                </a:lnTo>
                <a:lnTo>
                  <a:pt x="28517" y="60514"/>
                </a:lnTo>
                <a:lnTo>
                  <a:pt x="7534" y="101096"/>
                </a:lnTo>
                <a:lnTo>
                  <a:pt x="0" y="147828"/>
                </a:lnTo>
                <a:lnTo>
                  <a:pt x="0" y="739140"/>
                </a:lnTo>
                <a:lnTo>
                  <a:pt x="7534" y="785871"/>
                </a:lnTo>
                <a:lnTo>
                  <a:pt x="28517" y="826453"/>
                </a:lnTo>
                <a:lnTo>
                  <a:pt x="60514" y="858450"/>
                </a:lnTo>
                <a:lnTo>
                  <a:pt x="101096" y="879433"/>
                </a:lnTo>
                <a:lnTo>
                  <a:pt x="147827" y="886968"/>
                </a:lnTo>
                <a:lnTo>
                  <a:pt x="3008376" y="886968"/>
                </a:lnTo>
                <a:lnTo>
                  <a:pt x="3055107" y="879433"/>
                </a:lnTo>
                <a:lnTo>
                  <a:pt x="3095689" y="858450"/>
                </a:lnTo>
                <a:lnTo>
                  <a:pt x="3127686" y="826453"/>
                </a:lnTo>
                <a:lnTo>
                  <a:pt x="3148669" y="785871"/>
                </a:lnTo>
                <a:lnTo>
                  <a:pt x="3156204" y="739140"/>
                </a:lnTo>
                <a:lnTo>
                  <a:pt x="3156204" y="147828"/>
                </a:lnTo>
                <a:lnTo>
                  <a:pt x="3148669" y="101096"/>
                </a:lnTo>
                <a:lnTo>
                  <a:pt x="3127686" y="60514"/>
                </a:lnTo>
                <a:lnTo>
                  <a:pt x="3095689" y="28517"/>
                </a:lnTo>
                <a:lnTo>
                  <a:pt x="3055107" y="7534"/>
                </a:lnTo>
                <a:lnTo>
                  <a:pt x="3008376" y="0"/>
                </a:lnTo>
                <a:close/>
              </a:path>
            </a:pathLst>
          </a:custGeom>
          <a:solidFill>
            <a:srgbClr val="E6E6E6">
              <a:alpha val="6195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951980" y="4691583"/>
            <a:ext cx="2768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黑体" panose="02010609060101010101" charset="-122"/>
                <a:cs typeface="黑体" panose="02010609060101010101" charset="-122"/>
              </a:rPr>
              <a:t>好的想法和工作方式得到分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64126" y="5021326"/>
            <a:ext cx="4013835" cy="494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300">
              <a:lnSpc>
                <a:spcPts val="1845"/>
              </a:lnSpc>
              <a:spcBef>
                <a:spcPts val="100"/>
              </a:spcBef>
            </a:pPr>
            <a:r>
              <a:rPr sz="1800" dirty="0">
                <a:latin typeface="黑体" panose="02010609060101010101" charset="-122"/>
                <a:cs typeface="黑体" panose="02010609060101010101" charset="-122"/>
              </a:rPr>
              <a:t>享和沉淀了吗？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ts val="1845"/>
              </a:lnSpc>
            </a:pPr>
            <a:r>
              <a:rPr sz="1800" dirty="0">
                <a:latin typeface="黑体" panose="02010609060101010101" charset="-122"/>
                <a:cs typeface="黑体" panose="02010609060101010101" charset="-122"/>
              </a:rPr>
              <a:t>“强化”还是“打破”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200900" y="3935397"/>
            <a:ext cx="2722245" cy="2313305"/>
            <a:chOff x="7200900" y="3935397"/>
            <a:chExt cx="2722245" cy="2313305"/>
          </a:xfrm>
        </p:grpSpPr>
        <p:sp>
          <p:nvSpPr>
            <p:cNvPr id="34" name="object 34"/>
            <p:cNvSpPr/>
            <p:nvPr/>
          </p:nvSpPr>
          <p:spPr>
            <a:xfrm>
              <a:off x="8113394" y="3935397"/>
              <a:ext cx="591820" cy="743585"/>
            </a:xfrm>
            <a:custGeom>
              <a:avLst/>
              <a:gdLst/>
              <a:ahLst/>
              <a:cxnLst/>
              <a:rect l="l" t="t" r="r" b="b"/>
              <a:pathLst>
                <a:path w="591820" h="743585">
                  <a:moveTo>
                    <a:pt x="497289" y="626823"/>
                  </a:moveTo>
                  <a:lnTo>
                    <a:pt x="222123" y="626823"/>
                  </a:lnTo>
                  <a:lnTo>
                    <a:pt x="228649" y="677434"/>
                  </a:lnTo>
                  <a:lnTo>
                    <a:pt x="211185" y="713865"/>
                  </a:lnTo>
                  <a:lnTo>
                    <a:pt x="187600" y="735890"/>
                  </a:lnTo>
                  <a:lnTo>
                    <a:pt x="175768" y="743282"/>
                  </a:lnTo>
                  <a:lnTo>
                    <a:pt x="591693" y="743282"/>
                  </a:lnTo>
                  <a:lnTo>
                    <a:pt x="572883" y="726502"/>
                  </a:lnTo>
                  <a:lnTo>
                    <a:pt x="531701" y="681623"/>
                  </a:lnTo>
                  <a:lnTo>
                    <a:pt x="497289" y="626823"/>
                  </a:lnTo>
                  <a:close/>
                </a:path>
                <a:path w="591820" h="743585">
                  <a:moveTo>
                    <a:pt x="317739" y="0"/>
                  </a:moveTo>
                  <a:lnTo>
                    <a:pt x="266086" y="1479"/>
                  </a:lnTo>
                  <a:lnTo>
                    <a:pt x="219450" y="8958"/>
                  </a:lnTo>
                  <a:lnTo>
                    <a:pt x="178223" y="22556"/>
                  </a:lnTo>
                  <a:lnTo>
                    <a:pt x="142799" y="42398"/>
                  </a:lnTo>
                  <a:lnTo>
                    <a:pt x="113570" y="68604"/>
                  </a:lnTo>
                  <a:lnTo>
                    <a:pt x="90931" y="101297"/>
                  </a:lnTo>
                  <a:lnTo>
                    <a:pt x="64734" y="161548"/>
                  </a:lnTo>
                  <a:lnTo>
                    <a:pt x="50704" y="213263"/>
                  </a:lnTo>
                  <a:lnTo>
                    <a:pt x="45766" y="254056"/>
                  </a:lnTo>
                  <a:lnTo>
                    <a:pt x="46481" y="272366"/>
                  </a:lnTo>
                  <a:lnTo>
                    <a:pt x="50800" y="284397"/>
                  </a:lnTo>
                  <a:lnTo>
                    <a:pt x="56832" y="297369"/>
                  </a:lnTo>
                  <a:lnTo>
                    <a:pt x="62198" y="307745"/>
                  </a:lnTo>
                  <a:lnTo>
                    <a:pt x="64515" y="311990"/>
                  </a:lnTo>
                  <a:lnTo>
                    <a:pt x="53846" y="328686"/>
                  </a:lnTo>
                  <a:lnTo>
                    <a:pt x="30686" y="366695"/>
                  </a:lnTo>
                  <a:lnTo>
                    <a:pt x="8312" y="407894"/>
                  </a:lnTo>
                  <a:lnTo>
                    <a:pt x="0" y="434164"/>
                  </a:lnTo>
                  <a:lnTo>
                    <a:pt x="9985" y="445471"/>
                  </a:lnTo>
                  <a:lnTo>
                    <a:pt x="27495" y="453753"/>
                  </a:lnTo>
                  <a:lnTo>
                    <a:pt x="44148" y="458845"/>
                  </a:lnTo>
                  <a:lnTo>
                    <a:pt x="51561" y="460580"/>
                  </a:lnTo>
                  <a:lnTo>
                    <a:pt x="52081" y="462788"/>
                  </a:lnTo>
                  <a:lnTo>
                    <a:pt x="52577" y="469390"/>
                  </a:lnTo>
                  <a:lnTo>
                    <a:pt x="51454" y="480350"/>
                  </a:lnTo>
                  <a:lnTo>
                    <a:pt x="47116" y="495632"/>
                  </a:lnTo>
                  <a:lnTo>
                    <a:pt x="46216" y="513308"/>
                  </a:lnTo>
                  <a:lnTo>
                    <a:pt x="52958" y="530366"/>
                  </a:lnTo>
                  <a:lnTo>
                    <a:pt x="62654" y="544852"/>
                  </a:lnTo>
                  <a:lnTo>
                    <a:pt x="70611" y="554814"/>
                  </a:lnTo>
                  <a:lnTo>
                    <a:pt x="72094" y="565013"/>
                  </a:lnTo>
                  <a:lnTo>
                    <a:pt x="68849" y="579642"/>
                  </a:lnTo>
                  <a:lnTo>
                    <a:pt x="65343" y="595604"/>
                  </a:lnTo>
                  <a:lnTo>
                    <a:pt x="66039" y="609805"/>
                  </a:lnTo>
                  <a:lnTo>
                    <a:pt x="74572" y="622120"/>
                  </a:lnTo>
                  <a:lnTo>
                    <a:pt x="89725" y="633173"/>
                  </a:lnTo>
                  <a:lnTo>
                    <a:pt x="109831" y="640416"/>
                  </a:lnTo>
                  <a:lnTo>
                    <a:pt x="133223" y="641301"/>
                  </a:lnTo>
                  <a:lnTo>
                    <a:pt x="158793" y="637628"/>
                  </a:lnTo>
                  <a:lnTo>
                    <a:pt x="184435" y="633443"/>
                  </a:lnTo>
                  <a:lnTo>
                    <a:pt x="222123" y="626823"/>
                  </a:lnTo>
                  <a:lnTo>
                    <a:pt x="497289" y="626823"/>
                  </a:lnTo>
                  <a:lnTo>
                    <a:pt x="491019" y="616837"/>
                  </a:lnTo>
                  <a:lnTo>
                    <a:pt x="473709" y="540336"/>
                  </a:lnTo>
                  <a:lnTo>
                    <a:pt x="480643" y="513772"/>
                  </a:lnTo>
                  <a:lnTo>
                    <a:pt x="492868" y="492330"/>
                  </a:lnTo>
                  <a:lnTo>
                    <a:pt x="353440" y="492330"/>
                  </a:lnTo>
                  <a:lnTo>
                    <a:pt x="332031" y="488299"/>
                  </a:lnTo>
                  <a:lnTo>
                    <a:pt x="315515" y="477137"/>
                  </a:lnTo>
                  <a:lnTo>
                    <a:pt x="304881" y="460236"/>
                  </a:lnTo>
                  <a:lnTo>
                    <a:pt x="301116" y="438990"/>
                  </a:lnTo>
                  <a:lnTo>
                    <a:pt x="304988" y="417416"/>
                  </a:lnTo>
                  <a:lnTo>
                    <a:pt x="315801" y="400413"/>
                  </a:lnTo>
                  <a:lnTo>
                    <a:pt x="332353" y="389269"/>
                  </a:lnTo>
                  <a:lnTo>
                    <a:pt x="353440" y="385269"/>
                  </a:lnTo>
                  <a:lnTo>
                    <a:pt x="557206" y="385269"/>
                  </a:lnTo>
                  <a:lnTo>
                    <a:pt x="568293" y="362263"/>
                  </a:lnTo>
                  <a:lnTo>
                    <a:pt x="569686" y="357583"/>
                  </a:lnTo>
                  <a:lnTo>
                    <a:pt x="316356" y="357583"/>
                  </a:lnTo>
                  <a:lnTo>
                    <a:pt x="315722" y="342470"/>
                  </a:lnTo>
                  <a:lnTo>
                    <a:pt x="322595" y="296781"/>
                  </a:lnTo>
                  <a:lnTo>
                    <a:pt x="350520" y="250141"/>
                  </a:lnTo>
                  <a:lnTo>
                    <a:pt x="363894" y="233916"/>
                  </a:lnTo>
                  <a:lnTo>
                    <a:pt x="374745" y="218645"/>
                  </a:lnTo>
                  <a:lnTo>
                    <a:pt x="382023" y="203849"/>
                  </a:lnTo>
                  <a:lnTo>
                    <a:pt x="384682" y="189054"/>
                  </a:lnTo>
                  <a:lnTo>
                    <a:pt x="382101" y="175034"/>
                  </a:lnTo>
                  <a:lnTo>
                    <a:pt x="379471" y="171401"/>
                  </a:lnTo>
                  <a:lnTo>
                    <a:pt x="283463" y="171401"/>
                  </a:lnTo>
                  <a:lnTo>
                    <a:pt x="263398" y="107393"/>
                  </a:lnTo>
                  <a:lnTo>
                    <a:pt x="281723" y="98318"/>
                  </a:lnTo>
                  <a:lnTo>
                    <a:pt x="304752" y="90613"/>
                  </a:lnTo>
                  <a:lnTo>
                    <a:pt x="331710" y="85265"/>
                  </a:lnTo>
                  <a:lnTo>
                    <a:pt x="361823" y="83263"/>
                  </a:lnTo>
                  <a:lnTo>
                    <a:pt x="519921" y="83263"/>
                  </a:lnTo>
                  <a:lnTo>
                    <a:pt x="516583" y="79071"/>
                  </a:lnTo>
                  <a:lnTo>
                    <a:pt x="476626" y="44594"/>
                  </a:lnTo>
                  <a:lnTo>
                    <a:pt x="428965" y="18683"/>
                  </a:lnTo>
                  <a:lnTo>
                    <a:pt x="374014" y="4396"/>
                  </a:lnTo>
                  <a:lnTo>
                    <a:pt x="317739" y="0"/>
                  </a:lnTo>
                  <a:close/>
                </a:path>
                <a:path w="591820" h="743585">
                  <a:moveTo>
                    <a:pt x="557206" y="385269"/>
                  </a:moveTo>
                  <a:lnTo>
                    <a:pt x="353440" y="385269"/>
                  </a:lnTo>
                  <a:lnTo>
                    <a:pt x="375114" y="389269"/>
                  </a:lnTo>
                  <a:lnTo>
                    <a:pt x="391763" y="400413"/>
                  </a:lnTo>
                  <a:lnTo>
                    <a:pt x="402554" y="417416"/>
                  </a:lnTo>
                  <a:lnTo>
                    <a:pt x="406653" y="438990"/>
                  </a:lnTo>
                  <a:lnTo>
                    <a:pt x="402822" y="460076"/>
                  </a:lnTo>
                  <a:lnTo>
                    <a:pt x="392001" y="476994"/>
                  </a:lnTo>
                  <a:lnTo>
                    <a:pt x="375203" y="488246"/>
                  </a:lnTo>
                  <a:lnTo>
                    <a:pt x="353440" y="492330"/>
                  </a:lnTo>
                  <a:lnTo>
                    <a:pt x="492868" y="492330"/>
                  </a:lnTo>
                  <a:lnTo>
                    <a:pt x="497640" y="483958"/>
                  </a:lnTo>
                  <a:lnTo>
                    <a:pt x="520629" y="449619"/>
                  </a:lnTo>
                  <a:lnTo>
                    <a:pt x="545537" y="409479"/>
                  </a:lnTo>
                  <a:lnTo>
                    <a:pt x="557206" y="385269"/>
                  </a:lnTo>
                  <a:close/>
                </a:path>
                <a:path w="591820" h="743585">
                  <a:moveTo>
                    <a:pt x="519921" y="83263"/>
                  </a:moveTo>
                  <a:lnTo>
                    <a:pt x="361823" y="83263"/>
                  </a:lnTo>
                  <a:lnTo>
                    <a:pt x="412293" y="90714"/>
                  </a:lnTo>
                  <a:lnTo>
                    <a:pt x="447547" y="110774"/>
                  </a:lnTo>
                  <a:lnTo>
                    <a:pt x="468229" y="140002"/>
                  </a:lnTo>
                  <a:lnTo>
                    <a:pt x="474979" y="174957"/>
                  </a:lnTo>
                  <a:lnTo>
                    <a:pt x="470304" y="205752"/>
                  </a:lnTo>
                  <a:lnTo>
                    <a:pt x="458343" y="231773"/>
                  </a:lnTo>
                  <a:lnTo>
                    <a:pt x="442190" y="254056"/>
                  </a:lnTo>
                  <a:lnTo>
                    <a:pt x="424941" y="273636"/>
                  </a:lnTo>
                  <a:lnTo>
                    <a:pt x="410914" y="291570"/>
                  </a:lnTo>
                  <a:lnTo>
                    <a:pt x="401399" y="309481"/>
                  </a:lnTo>
                  <a:lnTo>
                    <a:pt x="396099" y="327821"/>
                  </a:lnTo>
                  <a:lnTo>
                    <a:pt x="394715" y="347042"/>
                  </a:lnTo>
                  <a:lnTo>
                    <a:pt x="394715" y="357583"/>
                  </a:lnTo>
                  <a:lnTo>
                    <a:pt x="569686" y="357583"/>
                  </a:lnTo>
                  <a:lnTo>
                    <a:pt x="584824" y="306697"/>
                  </a:lnTo>
                  <a:lnTo>
                    <a:pt x="591057" y="241505"/>
                  </a:lnTo>
                  <a:lnTo>
                    <a:pt x="586073" y="203331"/>
                  </a:lnTo>
                  <a:lnTo>
                    <a:pt x="571722" y="161496"/>
                  </a:lnTo>
                  <a:lnTo>
                    <a:pt x="548420" y="119057"/>
                  </a:lnTo>
                  <a:lnTo>
                    <a:pt x="519921" y="83263"/>
                  </a:lnTo>
                  <a:close/>
                </a:path>
                <a:path w="591820" h="743585">
                  <a:moveTo>
                    <a:pt x="341756" y="153621"/>
                  </a:moveTo>
                  <a:lnTo>
                    <a:pt x="326469" y="154899"/>
                  </a:lnTo>
                  <a:lnTo>
                    <a:pt x="310895" y="158510"/>
                  </a:lnTo>
                  <a:lnTo>
                    <a:pt x="296138" y="164146"/>
                  </a:lnTo>
                  <a:lnTo>
                    <a:pt x="283463" y="171401"/>
                  </a:lnTo>
                  <a:lnTo>
                    <a:pt x="379471" y="171401"/>
                  </a:lnTo>
                  <a:lnTo>
                    <a:pt x="374221" y="164146"/>
                  </a:lnTo>
                  <a:lnTo>
                    <a:pt x="360840" y="156853"/>
                  </a:lnTo>
                  <a:lnTo>
                    <a:pt x="341756" y="153621"/>
                  </a:lnTo>
                  <a:close/>
                </a:path>
              </a:pathLst>
            </a:custGeom>
            <a:solidFill>
              <a:srgbClr val="DFE4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200900" y="5362955"/>
              <a:ext cx="2722245" cy="885825"/>
            </a:xfrm>
            <a:custGeom>
              <a:avLst/>
              <a:gdLst/>
              <a:ahLst/>
              <a:cxnLst/>
              <a:rect l="l" t="t" r="r" b="b"/>
              <a:pathLst>
                <a:path w="2722245" h="885825">
                  <a:moveTo>
                    <a:pt x="2574290" y="0"/>
                  </a:moveTo>
                  <a:lnTo>
                    <a:pt x="147574" y="0"/>
                  </a:lnTo>
                  <a:lnTo>
                    <a:pt x="100917" y="7520"/>
                  </a:lnTo>
                  <a:lnTo>
                    <a:pt x="60405" y="28464"/>
                  </a:lnTo>
                  <a:lnTo>
                    <a:pt x="28464" y="60405"/>
                  </a:lnTo>
                  <a:lnTo>
                    <a:pt x="7520" y="100917"/>
                  </a:lnTo>
                  <a:lnTo>
                    <a:pt x="0" y="147574"/>
                  </a:lnTo>
                  <a:lnTo>
                    <a:pt x="0" y="737870"/>
                  </a:lnTo>
                  <a:lnTo>
                    <a:pt x="7520" y="784512"/>
                  </a:lnTo>
                  <a:lnTo>
                    <a:pt x="28464" y="825022"/>
                  </a:lnTo>
                  <a:lnTo>
                    <a:pt x="60405" y="856968"/>
                  </a:lnTo>
                  <a:lnTo>
                    <a:pt x="100917" y="877919"/>
                  </a:lnTo>
                  <a:lnTo>
                    <a:pt x="147574" y="885444"/>
                  </a:lnTo>
                  <a:lnTo>
                    <a:pt x="2574290" y="885444"/>
                  </a:lnTo>
                  <a:lnTo>
                    <a:pt x="2620946" y="877919"/>
                  </a:lnTo>
                  <a:lnTo>
                    <a:pt x="2661458" y="856968"/>
                  </a:lnTo>
                  <a:lnTo>
                    <a:pt x="2693399" y="825022"/>
                  </a:lnTo>
                  <a:lnTo>
                    <a:pt x="2714343" y="784512"/>
                  </a:lnTo>
                  <a:lnTo>
                    <a:pt x="2721864" y="737870"/>
                  </a:lnTo>
                  <a:lnTo>
                    <a:pt x="2721864" y="147574"/>
                  </a:lnTo>
                  <a:lnTo>
                    <a:pt x="2714343" y="100917"/>
                  </a:lnTo>
                  <a:lnTo>
                    <a:pt x="2693399" y="60405"/>
                  </a:lnTo>
                  <a:lnTo>
                    <a:pt x="2661458" y="28464"/>
                  </a:lnTo>
                  <a:lnTo>
                    <a:pt x="2620946" y="7520"/>
                  </a:lnTo>
                  <a:lnTo>
                    <a:pt x="2574290" y="0"/>
                  </a:lnTo>
                  <a:close/>
                </a:path>
              </a:pathLst>
            </a:custGeom>
            <a:solidFill>
              <a:srgbClr val="D7D7D7">
                <a:alpha val="5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7324470" y="5449303"/>
            <a:ext cx="2540000" cy="6851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latin typeface="黑体" panose="02010609060101010101" charset="-122"/>
                <a:cs typeface="黑体" panose="02010609060101010101" charset="-122"/>
              </a:rPr>
              <a:t>面临变化时，团队的互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435"/>
              </a:spcBef>
            </a:pPr>
            <a:r>
              <a:rPr sz="1800" dirty="0">
                <a:latin typeface="黑体" panose="02010609060101010101" charset="-122"/>
                <a:cs typeface="黑体" panose="02010609060101010101" charset="-122"/>
              </a:rPr>
              <a:t>动方式，相应调整了吗？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717035" y="3381686"/>
            <a:ext cx="637540" cy="800735"/>
          </a:xfrm>
          <a:custGeom>
            <a:avLst/>
            <a:gdLst/>
            <a:ahLst/>
            <a:cxnLst/>
            <a:rect l="l" t="t" r="r" b="b"/>
            <a:pathLst>
              <a:path w="637539" h="800735">
                <a:moveTo>
                  <a:pt x="535456" y="674820"/>
                </a:moveTo>
                <a:lnTo>
                  <a:pt x="239140" y="674820"/>
                </a:lnTo>
                <a:lnTo>
                  <a:pt x="246110" y="729338"/>
                </a:lnTo>
                <a:lnTo>
                  <a:pt x="227266" y="768546"/>
                </a:lnTo>
                <a:lnTo>
                  <a:pt x="201850" y="792227"/>
                </a:lnTo>
                <a:lnTo>
                  <a:pt x="189102" y="800169"/>
                </a:lnTo>
                <a:lnTo>
                  <a:pt x="637031" y="800169"/>
                </a:lnTo>
                <a:lnTo>
                  <a:pt x="616793" y="782091"/>
                </a:lnTo>
                <a:lnTo>
                  <a:pt x="572468" y="733748"/>
                </a:lnTo>
                <a:lnTo>
                  <a:pt x="535456" y="674820"/>
                </a:lnTo>
                <a:close/>
              </a:path>
              <a:path w="637539" h="800735">
                <a:moveTo>
                  <a:pt x="342092" y="0"/>
                </a:moveTo>
                <a:lnTo>
                  <a:pt x="286447" y="1565"/>
                </a:lnTo>
                <a:lnTo>
                  <a:pt x="236208" y="9593"/>
                </a:lnTo>
                <a:lnTo>
                  <a:pt x="191799" y="24212"/>
                </a:lnTo>
                <a:lnTo>
                  <a:pt x="153643" y="45552"/>
                </a:lnTo>
                <a:lnTo>
                  <a:pt x="122165" y="73741"/>
                </a:lnTo>
                <a:lnTo>
                  <a:pt x="97789" y="108908"/>
                </a:lnTo>
                <a:lnTo>
                  <a:pt x="69574" y="173795"/>
                </a:lnTo>
                <a:lnTo>
                  <a:pt x="54467" y="229478"/>
                </a:lnTo>
                <a:lnTo>
                  <a:pt x="49265" y="269309"/>
                </a:lnTo>
                <a:lnTo>
                  <a:pt x="49150" y="273490"/>
                </a:lnTo>
                <a:lnTo>
                  <a:pt x="49911" y="293185"/>
                </a:lnTo>
                <a:lnTo>
                  <a:pt x="54554" y="306101"/>
                </a:lnTo>
                <a:lnTo>
                  <a:pt x="61055" y="320029"/>
                </a:lnTo>
                <a:lnTo>
                  <a:pt x="66841" y="331172"/>
                </a:lnTo>
                <a:lnTo>
                  <a:pt x="69341" y="335730"/>
                </a:lnTo>
                <a:lnTo>
                  <a:pt x="57864" y="353718"/>
                </a:lnTo>
                <a:lnTo>
                  <a:pt x="32956" y="394674"/>
                </a:lnTo>
                <a:lnTo>
                  <a:pt x="8905" y="439082"/>
                </a:lnTo>
                <a:lnTo>
                  <a:pt x="0" y="467429"/>
                </a:lnTo>
                <a:lnTo>
                  <a:pt x="10707" y="479569"/>
                </a:lnTo>
                <a:lnTo>
                  <a:pt x="29559" y="488447"/>
                </a:lnTo>
                <a:lnTo>
                  <a:pt x="47505" y="493896"/>
                </a:lnTo>
                <a:lnTo>
                  <a:pt x="55499" y="495750"/>
                </a:lnTo>
                <a:lnTo>
                  <a:pt x="56048" y="498143"/>
                </a:lnTo>
                <a:lnTo>
                  <a:pt x="56562" y="505275"/>
                </a:lnTo>
                <a:lnTo>
                  <a:pt x="55338" y="517074"/>
                </a:lnTo>
                <a:lnTo>
                  <a:pt x="50673" y="533469"/>
                </a:lnTo>
                <a:lnTo>
                  <a:pt x="49692" y="552574"/>
                </a:lnTo>
                <a:lnTo>
                  <a:pt x="56927" y="570965"/>
                </a:lnTo>
                <a:lnTo>
                  <a:pt x="67353" y="586547"/>
                </a:lnTo>
                <a:lnTo>
                  <a:pt x="75946" y="597223"/>
                </a:lnTo>
                <a:lnTo>
                  <a:pt x="77531" y="608220"/>
                </a:lnTo>
                <a:lnTo>
                  <a:pt x="74056" y="623956"/>
                </a:lnTo>
                <a:lnTo>
                  <a:pt x="70320" y="641121"/>
                </a:lnTo>
                <a:lnTo>
                  <a:pt x="71119" y="656405"/>
                </a:lnTo>
                <a:lnTo>
                  <a:pt x="80250" y="669688"/>
                </a:lnTo>
                <a:lnTo>
                  <a:pt x="96535" y="681614"/>
                </a:lnTo>
                <a:lnTo>
                  <a:pt x="118179" y="689445"/>
                </a:lnTo>
                <a:lnTo>
                  <a:pt x="143383" y="690441"/>
                </a:lnTo>
                <a:lnTo>
                  <a:pt x="170936" y="686464"/>
                </a:lnTo>
                <a:lnTo>
                  <a:pt x="198548" y="681963"/>
                </a:lnTo>
                <a:lnTo>
                  <a:pt x="239140" y="674820"/>
                </a:lnTo>
                <a:lnTo>
                  <a:pt x="535456" y="674820"/>
                </a:lnTo>
                <a:lnTo>
                  <a:pt x="528643" y="663973"/>
                </a:lnTo>
                <a:lnTo>
                  <a:pt x="509904" y="581602"/>
                </a:lnTo>
                <a:lnTo>
                  <a:pt x="515767" y="556772"/>
                </a:lnTo>
                <a:lnTo>
                  <a:pt x="530002" y="530040"/>
                </a:lnTo>
                <a:lnTo>
                  <a:pt x="380491" y="530040"/>
                </a:lnTo>
                <a:lnTo>
                  <a:pt x="357503" y="525676"/>
                </a:lnTo>
                <a:lnTo>
                  <a:pt x="339740" y="513609"/>
                </a:lnTo>
                <a:lnTo>
                  <a:pt x="328289" y="495375"/>
                </a:lnTo>
                <a:lnTo>
                  <a:pt x="324230" y="472509"/>
                </a:lnTo>
                <a:lnTo>
                  <a:pt x="328378" y="449335"/>
                </a:lnTo>
                <a:lnTo>
                  <a:pt x="339978" y="431043"/>
                </a:lnTo>
                <a:lnTo>
                  <a:pt x="357770" y="419038"/>
                </a:lnTo>
                <a:lnTo>
                  <a:pt x="380491" y="414724"/>
                </a:lnTo>
                <a:lnTo>
                  <a:pt x="600450" y="414724"/>
                </a:lnTo>
                <a:lnTo>
                  <a:pt x="613197" y="385006"/>
                </a:lnTo>
                <a:lnTo>
                  <a:pt x="340487" y="385006"/>
                </a:lnTo>
                <a:lnTo>
                  <a:pt x="339851" y="368623"/>
                </a:lnTo>
                <a:lnTo>
                  <a:pt x="347249" y="319490"/>
                </a:lnTo>
                <a:lnTo>
                  <a:pt x="377316" y="269309"/>
                </a:lnTo>
                <a:lnTo>
                  <a:pt x="391697" y="251814"/>
                </a:lnTo>
                <a:lnTo>
                  <a:pt x="403399" y="235368"/>
                </a:lnTo>
                <a:lnTo>
                  <a:pt x="411267" y="219445"/>
                </a:lnTo>
                <a:lnTo>
                  <a:pt x="414147" y="203523"/>
                </a:lnTo>
                <a:lnTo>
                  <a:pt x="411370" y="188390"/>
                </a:lnTo>
                <a:lnTo>
                  <a:pt x="408538" y="184473"/>
                </a:lnTo>
                <a:lnTo>
                  <a:pt x="305180" y="184473"/>
                </a:lnTo>
                <a:lnTo>
                  <a:pt x="283590" y="115512"/>
                </a:lnTo>
                <a:lnTo>
                  <a:pt x="303319" y="105784"/>
                </a:lnTo>
                <a:lnTo>
                  <a:pt x="328072" y="97509"/>
                </a:lnTo>
                <a:lnTo>
                  <a:pt x="357064" y="91759"/>
                </a:lnTo>
                <a:lnTo>
                  <a:pt x="389509" y="89604"/>
                </a:lnTo>
                <a:lnTo>
                  <a:pt x="559068" y="89604"/>
                </a:lnTo>
                <a:lnTo>
                  <a:pt x="541071" y="70327"/>
                </a:lnTo>
                <a:lnTo>
                  <a:pt x="501112" y="40044"/>
                </a:lnTo>
                <a:lnTo>
                  <a:pt x="454893" y="17455"/>
                </a:lnTo>
                <a:lnTo>
                  <a:pt x="402716" y="4768"/>
                </a:lnTo>
                <a:lnTo>
                  <a:pt x="342092" y="0"/>
                </a:lnTo>
                <a:close/>
              </a:path>
              <a:path w="637539" h="800735">
                <a:moveTo>
                  <a:pt x="600450" y="414724"/>
                </a:moveTo>
                <a:lnTo>
                  <a:pt x="380491" y="414724"/>
                </a:lnTo>
                <a:lnTo>
                  <a:pt x="403800" y="419038"/>
                </a:lnTo>
                <a:lnTo>
                  <a:pt x="421703" y="431043"/>
                </a:lnTo>
                <a:lnTo>
                  <a:pt x="433320" y="449335"/>
                </a:lnTo>
                <a:lnTo>
                  <a:pt x="437768" y="472509"/>
                </a:lnTo>
                <a:lnTo>
                  <a:pt x="433641" y="495268"/>
                </a:lnTo>
                <a:lnTo>
                  <a:pt x="421989" y="513514"/>
                </a:lnTo>
                <a:lnTo>
                  <a:pt x="403907" y="525640"/>
                </a:lnTo>
                <a:lnTo>
                  <a:pt x="380491" y="530040"/>
                </a:lnTo>
                <a:lnTo>
                  <a:pt x="530002" y="530040"/>
                </a:lnTo>
                <a:lnTo>
                  <a:pt x="530348" y="529391"/>
                </a:lnTo>
                <a:lnTo>
                  <a:pt x="552860" y="495268"/>
                </a:lnTo>
                <a:lnTo>
                  <a:pt x="573912" y="463285"/>
                </a:lnTo>
                <a:lnTo>
                  <a:pt x="597021" y="422719"/>
                </a:lnTo>
                <a:lnTo>
                  <a:pt x="600450" y="414724"/>
                </a:lnTo>
                <a:close/>
              </a:path>
              <a:path w="637539" h="800735">
                <a:moveTo>
                  <a:pt x="559068" y="89604"/>
                </a:moveTo>
                <a:lnTo>
                  <a:pt x="389509" y="89604"/>
                </a:lnTo>
                <a:lnTo>
                  <a:pt x="443847" y="97611"/>
                </a:lnTo>
                <a:lnTo>
                  <a:pt x="481790" y="119179"/>
                </a:lnTo>
                <a:lnTo>
                  <a:pt x="504041" y="150629"/>
                </a:lnTo>
                <a:lnTo>
                  <a:pt x="511301" y="188283"/>
                </a:lnTo>
                <a:lnTo>
                  <a:pt x="506265" y="221448"/>
                </a:lnTo>
                <a:lnTo>
                  <a:pt x="493394" y="249481"/>
                </a:lnTo>
                <a:lnTo>
                  <a:pt x="476047" y="273490"/>
                </a:lnTo>
                <a:lnTo>
                  <a:pt x="457580" y="294582"/>
                </a:lnTo>
                <a:lnTo>
                  <a:pt x="442408" y="313854"/>
                </a:lnTo>
                <a:lnTo>
                  <a:pt x="432117" y="333126"/>
                </a:lnTo>
                <a:lnTo>
                  <a:pt x="426398" y="352875"/>
                </a:lnTo>
                <a:lnTo>
                  <a:pt x="424941" y="373576"/>
                </a:lnTo>
                <a:lnTo>
                  <a:pt x="424941" y="385006"/>
                </a:lnTo>
                <a:lnTo>
                  <a:pt x="613197" y="385006"/>
                </a:lnTo>
                <a:lnTo>
                  <a:pt x="617096" y="375915"/>
                </a:lnTo>
                <a:lnTo>
                  <a:pt x="631201" y="321953"/>
                </a:lnTo>
                <a:lnTo>
                  <a:pt x="636397" y="259911"/>
                </a:lnTo>
                <a:lnTo>
                  <a:pt x="632268" y="224262"/>
                </a:lnTo>
                <a:lnTo>
                  <a:pt x="620369" y="185272"/>
                </a:lnTo>
                <a:lnTo>
                  <a:pt x="601001" y="145149"/>
                </a:lnTo>
                <a:lnTo>
                  <a:pt x="574468" y="106098"/>
                </a:lnTo>
                <a:lnTo>
                  <a:pt x="559068" y="89604"/>
                </a:lnTo>
                <a:close/>
              </a:path>
              <a:path w="637539" h="800735">
                <a:moveTo>
                  <a:pt x="367918" y="165423"/>
                </a:moveTo>
                <a:lnTo>
                  <a:pt x="351508" y="166792"/>
                </a:lnTo>
                <a:lnTo>
                  <a:pt x="334740" y="170661"/>
                </a:lnTo>
                <a:lnTo>
                  <a:pt x="318877" y="176674"/>
                </a:lnTo>
                <a:lnTo>
                  <a:pt x="305180" y="184473"/>
                </a:lnTo>
                <a:lnTo>
                  <a:pt x="408538" y="184473"/>
                </a:lnTo>
                <a:lnTo>
                  <a:pt x="402891" y="176662"/>
                </a:lnTo>
                <a:lnTo>
                  <a:pt x="388483" y="168840"/>
                </a:lnTo>
                <a:lnTo>
                  <a:pt x="367918" y="165423"/>
                </a:lnTo>
                <a:close/>
              </a:path>
            </a:pathLst>
          </a:custGeom>
          <a:solidFill>
            <a:srgbClr val="F47A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00900" y="710183"/>
            <a:ext cx="3397250" cy="885825"/>
          </a:xfrm>
          <a:custGeom>
            <a:avLst/>
            <a:gdLst/>
            <a:ahLst/>
            <a:cxnLst/>
            <a:rect l="l" t="t" r="r" b="b"/>
            <a:pathLst>
              <a:path w="3397250" h="885825">
                <a:moveTo>
                  <a:pt x="3249422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7869"/>
                </a:lnTo>
                <a:lnTo>
                  <a:pt x="7520" y="784526"/>
                </a:lnTo>
                <a:lnTo>
                  <a:pt x="28464" y="825038"/>
                </a:lnTo>
                <a:lnTo>
                  <a:pt x="60405" y="856979"/>
                </a:lnTo>
                <a:lnTo>
                  <a:pt x="100917" y="877923"/>
                </a:lnTo>
                <a:lnTo>
                  <a:pt x="147574" y="885443"/>
                </a:lnTo>
                <a:lnTo>
                  <a:pt x="3249422" y="885443"/>
                </a:lnTo>
                <a:lnTo>
                  <a:pt x="3296078" y="877923"/>
                </a:lnTo>
                <a:lnTo>
                  <a:pt x="3336590" y="856979"/>
                </a:lnTo>
                <a:lnTo>
                  <a:pt x="3368531" y="825038"/>
                </a:lnTo>
                <a:lnTo>
                  <a:pt x="3389475" y="784526"/>
                </a:lnTo>
                <a:lnTo>
                  <a:pt x="3396996" y="737869"/>
                </a:lnTo>
                <a:lnTo>
                  <a:pt x="3396996" y="147574"/>
                </a:lnTo>
                <a:lnTo>
                  <a:pt x="3389475" y="100917"/>
                </a:lnTo>
                <a:lnTo>
                  <a:pt x="3368531" y="60405"/>
                </a:lnTo>
                <a:lnTo>
                  <a:pt x="3336590" y="28464"/>
                </a:lnTo>
                <a:lnTo>
                  <a:pt x="3296078" y="7520"/>
                </a:lnTo>
                <a:lnTo>
                  <a:pt x="324942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7324470" y="796099"/>
            <a:ext cx="2997200" cy="6851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latin typeface="黑体" panose="02010609060101010101" charset="-122"/>
                <a:cs typeface="黑体" panose="02010609060101010101" charset="-122"/>
              </a:rPr>
              <a:t>成员的个人目标，跟当前团队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435"/>
              </a:spcBef>
            </a:pPr>
            <a:r>
              <a:rPr sz="1800" dirty="0">
                <a:latin typeface="黑体" panose="02010609060101010101" charset="-122"/>
                <a:cs typeface="黑体" panose="02010609060101010101" charset="-122"/>
              </a:rPr>
              <a:t>目标匹配吗？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11695" y="1511808"/>
            <a:ext cx="2909570" cy="885825"/>
          </a:xfrm>
          <a:custGeom>
            <a:avLst/>
            <a:gdLst/>
            <a:ahLst/>
            <a:cxnLst/>
            <a:rect l="l" t="t" r="r" b="b"/>
            <a:pathLst>
              <a:path w="2909570" h="885825">
                <a:moveTo>
                  <a:pt x="2761742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7869"/>
                </a:lnTo>
                <a:lnTo>
                  <a:pt x="7520" y="784526"/>
                </a:lnTo>
                <a:lnTo>
                  <a:pt x="28464" y="825038"/>
                </a:lnTo>
                <a:lnTo>
                  <a:pt x="60405" y="856979"/>
                </a:lnTo>
                <a:lnTo>
                  <a:pt x="100917" y="877923"/>
                </a:lnTo>
                <a:lnTo>
                  <a:pt x="147574" y="885443"/>
                </a:lnTo>
                <a:lnTo>
                  <a:pt x="2761742" y="885443"/>
                </a:lnTo>
                <a:lnTo>
                  <a:pt x="2808398" y="877923"/>
                </a:lnTo>
                <a:lnTo>
                  <a:pt x="2848910" y="856979"/>
                </a:lnTo>
                <a:lnTo>
                  <a:pt x="2880851" y="825038"/>
                </a:lnTo>
                <a:lnTo>
                  <a:pt x="2901795" y="784526"/>
                </a:lnTo>
                <a:lnTo>
                  <a:pt x="2909315" y="737869"/>
                </a:lnTo>
                <a:lnTo>
                  <a:pt x="2909315" y="147574"/>
                </a:lnTo>
                <a:lnTo>
                  <a:pt x="2901795" y="100917"/>
                </a:lnTo>
                <a:lnTo>
                  <a:pt x="2880851" y="60405"/>
                </a:lnTo>
                <a:lnTo>
                  <a:pt x="2848910" y="28464"/>
                </a:lnTo>
                <a:lnTo>
                  <a:pt x="2808398" y="7520"/>
                </a:lnTo>
                <a:lnTo>
                  <a:pt x="2761742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834631" y="1598421"/>
            <a:ext cx="254000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dirty="0">
                <a:latin typeface="黑体" panose="02010609060101010101" charset="-122"/>
                <a:cs typeface="黑体" panose="02010609060101010101" charset="-122"/>
              </a:rPr>
              <a:t>目标规划、任务优先级和 团队分工，合理吗？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89166" y="1375077"/>
            <a:ext cx="590550" cy="743585"/>
          </a:xfrm>
          <a:custGeom>
            <a:avLst/>
            <a:gdLst/>
            <a:ahLst/>
            <a:cxnLst/>
            <a:rect l="l" t="t" r="r" b="b"/>
            <a:pathLst>
              <a:path w="590550" h="743585">
                <a:moveTo>
                  <a:pt x="496019" y="626823"/>
                </a:moveTo>
                <a:lnTo>
                  <a:pt x="221614" y="626823"/>
                </a:lnTo>
                <a:lnTo>
                  <a:pt x="228088" y="677434"/>
                </a:lnTo>
                <a:lnTo>
                  <a:pt x="210629" y="713865"/>
                </a:lnTo>
                <a:lnTo>
                  <a:pt x="187074" y="735890"/>
                </a:lnTo>
                <a:lnTo>
                  <a:pt x="175260" y="743282"/>
                </a:lnTo>
                <a:lnTo>
                  <a:pt x="590168" y="743282"/>
                </a:lnTo>
                <a:lnTo>
                  <a:pt x="571416" y="726502"/>
                </a:lnTo>
                <a:lnTo>
                  <a:pt x="530352" y="681623"/>
                </a:lnTo>
                <a:lnTo>
                  <a:pt x="496019" y="626823"/>
                </a:lnTo>
                <a:close/>
              </a:path>
              <a:path w="590550" h="743585">
                <a:moveTo>
                  <a:pt x="316958" y="0"/>
                </a:moveTo>
                <a:lnTo>
                  <a:pt x="265412" y="1479"/>
                </a:lnTo>
                <a:lnTo>
                  <a:pt x="218877" y="8958"/>
                </a:lnTo>
                <a:lnTo>
                  <a:pt x="177745" y="22556"/>
                </a:lnTo>
                <a:lnTo>
                  <a:pt x="142408" y="42398"/>
                </a:lnTo>
                <a:lnTo>
                  <a:pt x="113255" y="68604"/>
                </a:lnTo>
                <a:lnTo>
                  <a:pt x="90678" y="101297"/>
                </a:lnTo>
                <a:lnTo>
                  <a:pt x="64553" y="161548"/>
                </a:lnTo>
                <a:lnTo>
                  <a:pt x="50561" y="213263"/>
                </a:lnTo>
                <a:lnTo>
                  <a:pt x="45637" y="254056"/>
                </a:lnTo>
                <a:lnTo>
                  <a:pt x="46355" y="272366"/>
                </a:lnTo>
                <a:lnTo>
                  <a:pt x="50599" y="284397"/>
                </a:lnTo>
                <a:lnTo>
                  <a:pt x="56594" y="297369"/>
                </a:lnTo>
                <a:lnTo>
                  <a:pt x="61946" y="307745"/>
                </a:lnTo>
                <a:lnTo>
                  <a:pt x="64262" y="311990"/>
                </a:lnTo>
                <a:lnTo>
                  <a:pt x="53631" y="328686"/>
                </a:lnTo>
                <a:lnTo>
                  <a:pt x="30559" y="366695"/>
                </a:lnTo>
                <a:lnTo>
                  <a:pt x="8272" y="407894"/>
                </a:lnTo>
                <a:lnTo>
                  <a:pt x="0" y="434164"/>
                </a:lnTo>
                <a:lnTo>
                  <a:pt x="9911" y="445471"/>
                </a:lnTo>
                <a:lnTo>
                  <a:pt x="27384" y="453753"/>
                </a:lnTo>
                <a:lnTo>
                  <a:pt x="44023" y="458845"/>
                </a:lnTo>
                <a:lnTo>
                  <a:pt x="51435" y="460580"/>
                </a:lnTo>
                <a:lnTo>
                  <a:pt x="51954" y="462788"/>
                </a:lnTo>
                <a:lnTo>
                  <a:pt x="52450" y="469390"/>
                </a:lnTo>
                <a:lnTo>
                  <a:pt x="51327" y="480350"/>
                </a:lnTo>
                <a:lnTo>
                  <a:pt x="46990" y="495632"/>
                </a:lnTo>
                <a:lnTo>
                  <a:pt x="46071" y="513308"/>
                </a:lnTo>
                <a:lnTo>
                  <a:pt x="52784" y="530366"/>
                </a:lnTo>
                <a:lnTo>
                  <a:pt x="62474" y="544852"/>
                </a:lnTo>
                <a:lnTo>
                  <a:pt x="70485" y="554814"/>
                </a:lnTo>
                <a:lnTo>
                  <a:pt x="71895" y="565013"/>
                </a:lnTo>
                <a:lnTo>
                  <a:pt x="68627" y="579642"/>
                </a:lnTo>
                <a:lnTo>
                  <a:pt x="65145" y="595604"/>
                </a:lnTo>
                <a:lnTo>
                  <a:pt x="65912" y="609805"/>
                </a:lnTo>
                <a:lnTo>
                  <a:pt x="74370" y="622120"/>
                </a:lnTo>
                <a:lnTo>
                  <a:pt x="89471" y="633173"/>
                </a:lnTo>
                <a:lnTo>
                  <a:pt x="109525" y="640416"/>
                </a:lnTo>
                <a:lnTo>
                  <a:pt x="132842" y="641301"/>
                </a:lnTo>
                <a:lnTo>
                  <a:pt x="158392" y="637628"/>
                </a:lnTo>
                <a:lnTo>
                  <a:pt x="183991" y="633443"/>
                </a:lnTo>
                <a:lnTo>
                  <a:pt x="221614" y="626823"/>
                </a:lnTo>
                <a:lnTo>
                  <a:pt x="496019" y="626823"/>
                </a:lnTo>
                <a:lnTo>
                  <a:pt x="489763" y="616837"/>
                </a:lnTo>
                <a:lnTo>
                  <a:pt x="472439" y="540336"/>
                </a:lnTo>
                <a:lnTo>
                  <a:pt x="479359" y="513772"/>
                </a:lnTo>
                <a:lnTo>
                  <a:pt x="491557" y="492330"/>
                </a:lnTo>
                <a:lnTo>
                  <a:pt x="352552" y="492330"/>
                </a:lnTo>
                <a:lnTo>
                  <a:pt x="331215" y="488299"/>
                </a:lnTo>
                <a:lnTo>
                  <a:pt x="314737" y="477137"/>
                </a:lnTo>
                <a:lnTo>
                  <a:pt x="304117" y="460236"/>
                </a:lnTo>
                <a:lnTo>
                  <a:pt x="300355" y="438990"/>
                </a:lnTo>
                <a:lnTo>
                  <a:pt x="304206" y="417416"/>
                </a:lnTo>
                <a:lnTo>
                  <a:pt x="314975" y="400413"/>
                </a:lnTo>
                <a:lnTo>
                  <a:pt x="331483" y="389269"/>
                </a:lnTo>
                <a:lnTo>
                  <a:pt x="352552" y="385269"/>
                </a:lnTo>
                <a:lnTo>
                  <a:pt x="555756" y="385269"/>
                </a:lnTo>
                <a:lnTo>
                  <a:pt x="566819" y="362263"/>
                </a:lnTo>
                <a:lnTo>
                  <a:pt x="568209" y="357583"/>
                </a:lnTo>
                <a:lnTo>
                  <a:pt x="315467" y="357583"/>
                </a:lnTo>
                <a:lnTo>
                  <a:pt x="314833" y="342470"/>
                </a:lnTo>
                <a:lnTo>
                  <a:pt x="321754" y="296781"/>
                </a:lnTo>
                <a:lnTo>
                  <a:pt x="349631" y="250141"/>
                </a:lnTo>
                <a:lnTo>
                  <a:pt x="362932" y="233916"/>
                </a:lnTo>
                <a:lnTo>
                  <a:pt x="373745" y="218645"/>
                </a:lnTo>
                <a:lnTo>
                  <a:pt x="381009" y="203849"/>
                </a:lnTo>
                <a:lnTo>
                  <a:pt x="383666" y="189054"/>
                </a:lnTo>
                <a:lnTo>
                  <a:pt x="381105" y="175034"/>
                </a:lnTo>
                <a:lnTo>
                  <a:pt x="378490" y="171401"/>
                </a:lnTo>
                <a:lnTo>
                  <a:pt x="282702" y="171401"/>
                </a:lnTo>
                <a:lnTo>
                  <a:pt x="262763" y="107393"/>
                </a:lnTo>
                <a:lnTo>
                  <a:pt x="281047" y="98318"/>
                </a:lnTo>
                <a:lnTo>
                  <a:pt x="303974" y="90613"/>
                </a:lnTo>
                <a:lnTo>
                  <a:pt x="330807" y="85265"/>
                </a:lnTo>
                <a:lnTo>
                  <a:pt x="360807" y="83263"/>
                </a:lnTo>
                <a:lnTo>
                  <a:pt x="518612" y="83263"/>
                </a:lnTo>
                <a:lnTo>
                  <a:pt x="515284" y="79071"/>
                </a:lnTo>
                <a:lnTo>
                  <a:pt x="475445" y="44594"/>
                </a:lnTo>
                <a:lnTo>
                  <a:pt x="427921" y="18683"/>
                </a:lnTo>
                <a:lnTo>
                  <a:pt x="373126" y="4396"/>
                </a:lnTo>
                <a:lnTo>
                  <a:pt x="316958" y="0"/>
                </a:lnTo>
                <a:close/>
              </a:path>
              <a:path w="590550" h="743585">
                <a:moveTo>
                  <a:pt x="555756" y="385269"/>
                </a:moveTo>
                <a:lnTo>
                  <a:pt x="352552" y="385269"/>
                </a:lnTo>
                <a:lnTo>
                  <a:pt x="374132" y="389269"/>
                </a:lnTo>
                <a:lnTo>
                  <a:pt x="390699" y="400413"/>
                </a:lnTo>
                <a:lnTo>
                  <a:pt x="401433" y="417416"/>
                </a:lnTo>
                <a:lnTo>
                  <a:pt x="405511" y="438990"/>
                </a:lnTo>
                <a:lnTo>
                  <a:pt x="401701" y="460076"/>
                </a:lnTo>
                <a:lnTo>
                  <a:pt x="390937" y="476994"/>
                </a:lnTo>
                <a:lnTo>
                  <a:pt x="374221" y="488246"/>
                </a:lnTo>
                <a:lnTo>
                  <a:pt x="352552" y="492330"/>
                </a:lnTo>
                <a:lnTo>
                  <a:pt x="491557" y="492330"/>
                </a:lnTo>
                <a:lnTo>
                  <a:pt x="496320" y="483958"/>
                </a:lnTo>
                <a:lnTo>
                  <a:pt x="519259" y="449619"/>
                </a:lnTo>
                <a:lnTo>
                  <a:pt x="544113" y="409479"/>
                </a:lnTo>
                <a:lnTo>
                  <a:pt x="555756" y="385269"/>
                </a:lnTo>
                <a:close/>
              </a:path>
              <a:path w="590550" h="743585">
                <a:moveTo>
                  <a:pt x="518612" y="83263"/>
                </a:moveTo>
                <a:lnTo>
                  <a:pt x="360807" y="83263"/>
                </a:lnTo>
                <a:lnTo>
                  <a:pt x="411184" y="90714"/>
                </a:lnTo>
                <a:lnTo>
                  <a:pt x="446357" y="110774"/>
                </a:lnTo>
                <a:lnTo>
                  <a:pt x="466980" y="140002"/>
                </a:lnTo>
                <a:lnTo>
                  <a:pt x="473710" y="174957"/>
                </a:lnTo>
                <a:lnTo>
                  <a:pt x="469038" y="205752"/>
                </a:lnTo>
                <a:lnTo>
                  <a:pt x="457104" y="231773"/>
                </a:lnTo>
                <a:lnTo>
                  <a:pt x="441027" y="254056"/>
                </a:lnTo>
                <a:lnTo>
                  <a:pt x="423926" y="273636"/>
                </a:lnTo>
                <a:lnTo>
                  <a:pt x="409898" y="291570"/>
                </a:lnTo>
                <a:lnTo>
                  <a:pt x="400383" y="309481"/>
                </a:lnTo>
                <a:lnTo>
                  <a:pt x="395083" y="327821"/>
                </a:lnTo>
                <a:lnTo>
                  <a:pt x="393700" y="347042"/>
                </a:lnTo>
                <a:lnTo>
                  <a:pt x="393700" y="357583"/>
                </a:lnTo>
                <a:lnTo>
                  <a:pt x="568209" y="357583"/>
                </a:lnTo>
                <a:lnTo>
                  <a:pt x="583314" y="306697"/>
                </a:lnTo>
                <a:lnTo>
                  <a:pt x="589534" y="241505"/>
                </a:lnTo>
                <a:lnTo>
                  <a:pt x="584564" y="203331"/>
                </a:lnTo>
                <a:lnTo>
                  <a:pt x="570257" y="161496"/>
                </a:lnTo>
                <a:lnTo>
                  <a:pt x="547026" y="119057"/>
                </a:lnTo>
                <a:lnTo>
                  <a:pt x="518612" y="83263"/>
                </a:lnTo>
                <a:close/>
              </a:path>
              <a:path w="590550" h="743585">
                <a:moveTo>
                  <a:pt x="340867" y="153621"/>
                </a:moveTo>
                <a:lnTo>
                  <a:pt x="325653" y="154899"/>
                </a:lnTo>
                <a:lnTo>
                  <a:pt x="310118" y="158510"/>
                </a:lnTo>
                <a:lnTo>
                  <a:pt x="295374" y="164146"/>
                </a:lnTo>
                <a:lnTo>
                  <a:pt x="282702" y="171401"/>
                </a:lnTo>
                <a:lnTo>
                  <a:pt x="378490" y="171401"/>
                </a:lnTo>
                <a:lnTo>
                  <a:pt x="373268" y="164146"/>
                </a:lnTo>
                <a:lnTo>
                  <a:pt x="359931" y="156853"/>
                </a:lnTo>
                <a:lnTo>
                  <a:pt x="340867" y="153621"/>
                </a:lnTo>
                <a:close/>
              </a:path>
            </a:pathLst>
          </a:custGeom>
          <a:solidFill>
            <a:srgbClr val="07C2B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管理团队的基本能力要素</a:t>
            </a:r>
            <a:r>
              <a:rPr dirty="0"/>
              <a:t>	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1926780" y="2089404"/>
            <a:ext cx="3932554" cy="3689985"/>
            <a:chOff x="1926780" y="2089404"/>
            <a:chExt cx="3932554" cy="3689985"/>
          </a:xfrm>
        </p:grpSpPr>
        <p:sp>
          <p:nvSpPr>
            <p:cNvPr id="5" name="object 5"/>
            <p:cNvSpPr/>
            <p:nvPr/>
          </p:nvSpPr>
          <p:spPr>
            <a:xfrm>
              <a:off x="2933700" y="2089404"/>
              <a:ext cx="1917700" cy="1853564"/>
            </a:xfrm>
            <a:custGeom>
              <a:avLst/>
              <a:gdLst/>
              <a:ahLst/>
              <a:cxnLst/>
              <a:rect l="l" t="t" r="r" b="b"/>
              <a:pathLst>
                <a:path w="1917700" h="1853564">
                  <a:moveTo>
                    <a:pt x="1407789" y="580136"/>
                  </a:moveTo>
                  <a:lnTo>
                    <a:pt x="958596" y="580136"/>
                  </a:lnTo>
                  <a:lnTo>
                    <a:pt x="1377441" y="1305306"/>
                  </a:lnTo>
                  <a:lnTo>
                    <a:pt x="1176147" y="1418082"/>
                  </a:lnTo>
                  <a:lnTo>
                    <a:pt x="1917191" y="1853184"/>
                  </a:lnTo>
                  <a:lnTo>
                    <a:pt x="1917191" y="1111885"/>
                  </a:lnTo>
                  <a:lnTo>
                    <a:pt x="1715770" y="1111885"/>
                  </a:lnTo>
                  <a:lnTo>
                    <a:pt x="1407789" y="580136"/>
                  </a:lnTo>
                  <a:close/>
                </a:path>
                <a:path w="1917700" h="1853564">
                  <a:moveTo>
                    <a:pt x="958596" y="0"/>
                  </a:moveTo>
                  <a:lnTo>
                    <a:pt x="910661" y="7171"/>
                  </a:lnTo>
                  <a:lnTo>
                    <a:pt x="864965" y="27178"/>
                  </a:lnTo>
                  <a:lnTo>
                    <a:pt x="823793" y="57757"/>
                  </a:lnTo>
                  <a:lnTo>
                    <a:pt x="789432" y="96647"/>
                  </a:lnTo>
                  <a:lnTo>
                    <a:pt x="0" y="1474470"/>
                  </a:lnTo>
                  <a:lnTo>
                    <a:pt x="338327" y="1667891"/>
                  </a:lnTo>
                  <a:lnTo>
                    <a:pt x="958596" y="580136"/>
                  </a:lnTo>
                  <a:lnTo>
                    <a:pt x="1407789" y="580136"/>
                  </a:lnTo>
                  <a:lnTo>
                    <a:pt x="1127760" y="96647"/>
                  </a:lnTo>
                  <a:lnTo>
                    <a:pt x="1097916" y="57757"/>
                  </a:lnTo>
                  <a:lnTo>
                    <a:pt x="1058275" y="27178"/>
                  </a:lnTo>
                  <a:lnTo>
                    <a:pt x="1011084" y="7171"/>
                  </a:lnTo>
                  <a:lnTo>
                    <a:pt x="958596" y="0"/>
                  </a:lnTo>
                  <a:close/>
                </a:path>
                <a:path w="1917700" h="1853564">
                  <a:moveTo>
                    <a:pt x="1917191" y="991108"/>
                  </a:moveTo>
                  <a:lnTo>
                    <a:pt x="1715770" y="1111885"/>
                  </a:lnTo>
                  <a:lnTo>
                    <a:pt x="1917191" y="1111885"/>
                  </a:lnTo>
                  <a:lnTo>
                    <a:pt x="1917191" y="991108"/>
                  </a:lnTo>
                  <a:close/>
                </a:path>
              </a:pathLst>
            </a:custGeom>
            <a:solidFill>
              <a:srgbClr val="F47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26780" y="3694176"/>
              <a:ext cx="1781175" cy="1844039"/>
            </a:xfrm>
            <a:custGeom>
              <a:avLst/>
              <a:gdLst/>
              <a:ahLst/>
              <a:cxnLst/>
              <a:rect l="l" t="t" r="r" b="b"/>
              <a:pathLst>
                <a:path w="1781175" h="1844039">
                  <a:moveTo>
                    <a:pt x="1152461" y="0"/>
                  </a:moveTo>
                  <a:lnTo>
                    <a:pt x="773747" y="209423"/>
                  </a:lnTo>
                  <a:lnTo>
                    <a:pt x="402907" y="426847"/>
                  </a:lnTo>
                  <a:lnTo>
                    <a:pt x="612457" y="539496"/>
                  </a:lnTo>
                  <a:lnTo>
                    <a:pt x="24193" y="1554099"/>
                  </a:lnTo>
                  <a:lnTo>
                    <a:pt x="6048" y="1600160"/>
                  </a:lnTo>
                  <a:lnTo>
                    <a:pt x="0" y="1650746"/>
                  </a:lnTo>
                  <a:lnTo>
                    <a:pt x="6048" y="1701331"/>
                  </a:lnTo>
                  <a:lnTo>
                    <a:pt x="24193" y="1747393"/>
                  </a:lnTo>
                  <a:lnTo>
                    <a:pt x="54036" y="1789658"/>
                  </a:lnTo>
                  <a:lnTo>
                    <a:pt x="93678" y="1819862"/>
                  </a:lnTo>
                  <a:lnTo>
                    <a:pt x="140868" y="1837993"/>
                  </a:lnTo>
                  <a:lnTo>
                    <a:pt x="193357" y="1844039"/>
                  </a:lnTo>
                  <a:lnTo>
                    <a:pt x="1781111" y="1844039"/>
                  </a:lnTo>
                  <a:lnTo>
                    <a:pt x="1781111" y="1457579"/>
                  </a:lnTo>
                  <a:lnTo>
                    <a:pt x="531939" y="1457579"/>
                  </a:lnTo>
                  <a:lnTo>
                    <a:pt x="942911" y="740791"/>
                  </a:lnTo>
                  <a:lnTo>
                    <a:pt x="1152461" y="853567"/>
                  </a:lnTo>
                  <a:lnTo>
                    <a:pt x="1152461" y="0"/>
                  </a:lnTo>
                  <a:close/>
                </a:path>
              </a:pathLst>
            </a:custGeom>
            <a:solidFill>
              <a:srgbClr val="DFE4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55135" y="3877055"/>
              <a:ext cx="2104390" cy="1902460"/>
            </a:xfrm>
            <a:custGeom>
              <a:avLst/>
              <a:gdLst/>
              <a:ahLst/>
              <a:cxnLst/>
              <a:rect l="l" t="t" r="r" b="b"/>
              <a:pathLst>
                <a:path w="2104390" h="1902460">
                  <a:moveTo>
                    <a:pt x="741679" y="1047623"/>
                  </a:moveTo>
                  <a:lnTo>
                    <a:pt x="370839" y="1257173"/>
                  </a:lnTo>
                  <a:lnTo>
                    <a:pt x="0" y="1474851"/>
                  </a:lnTo>
                  <a:lnTo>
                    <a:pt x="370839" y="1684401"/>
                  </a:lnTo>
                  <a:lnTo>
                    <a:pt x="741679" y="1901952"/>
                  </a:lnTo>
                  <a:lnTo>
                    <a:pt x="741679" y="1668272"/>
                  </a:lnTo>
                  <a:lnTo>
                    <a:pt x="1910714" y="1668272"/>
                  </a:lnTo>
                  <a:lnTo>
                    <a:pt x="1963223" y="1661080"/>
                  </a:lnTo>
                  <a:lnTo>
                    <a:pt x="2010457" y="1641030"/>
                  </a:lnTo>
                  <a:lnTo>
                    <a:pt x="2050143" y="1610407"/>
                  </a:lnTo>
                  <a:lnTo>
                    <a:pt x="2080005" y="1571498"/>
                  </a:lnTo>
                  <a:lnTo>
                    <a:pt x="2098151" y="1522041"/>
                  </a:lnTo>
                  <a:lnTo>
                    <a:pt x="2104199" y="1471787"/>
                  </a:lnTo>
                  <a:lnTo>
                    <a:pt x="2098151" y="1423033"/>
                  </a:lnTo>
                  <a:lnTo>
                    <a:pt x="2080005" y="1378077"/>
                  </a:lnTo>
                  <a:lnTo>
                    <a:pt x="2024597" y="1281430"/>
                  </a:lnTo>
                  <a:lnTo>
                    <a:pt x="741679" y="1281430"/>
                  </a:lnTo>
                  <a:lnTo>
                    <a:pt x="741679" y="1047623"/>
                  </a:lnTo>
                  <a:close/>
                </a:path>
                <a:path w="2104390" h="1902460">
                  <a:moveTo>
                    <a:pt x="1289939" y="0"/>
                  </a:moveTo>
                  <a:lnTo>
                    <a:pt x="951356" y="193421"/>
                  </a:lnTo>
                  <a:lnTo>
                    <a:pt x="1572133" y="1281430"/>
                  </a:lnTo>
                  <a:lnTo>
                    <a:pt x="2024597" y="1281430"/>
                  </a:lnTo>
                  <a:lnTo>
                    <a:pt x="1289939" y="0"/>
                  </a:lnTo>
                  <a:close/>
                </a:path>
              </a:pathLst>
            </a:custGeom>
            <a:solidFill>
              <a:srgbClr val="07C2B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23284" y="4019550"/>
            <a:ext cx="9410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微软雅黑" panose="020B0503020204020204" charset="-122"/>
                <a:cs typeface="微软雅黑" panose="020B0503020204020204" charset="-122"/>
              </a:rPr>
              <a:t>选对人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2567" y="4233926"/>
            <a:ext cx="4222750" cy="701040"/>
          </a:xfrm>
          <a:custGeom>
            <a:avLst/>
            <a:gdLst/>
            <a:ahLst/>
            <a:cxnLst/>
            <a:rect l="l" t="t" r="r" b="b"/>
            <a:pathLst>
              <a:path w="4222750" h="701039">
                <a:moveTo>
                  <a:pt x="329311" y="314325"/>
                </a:moveTo>
                <a:lnTo>
                  <a:pt x="322110" y="309854"/>
                </a:lnTo>
                <a:lnTo>
                  <a:pt x="314845" y="304977"/>
                </a:lnTo>
                <a:lnTo>
                  <a:pt x="307492" y="299707"/>
                </a:lnTo>
                <a:lnTo>
                  <a:pt x="300101" y="294005"/>
                </a:lnTo>
                <a:lnTo>
                  <a:pt x="295122" y="305892"/>
                </a:lnTo>
                <a:lnTo>
                  <a:pt x="290093" y="317550"/>
                </a:lnTo>
                <a:lnTo>
                  <a:pt x="285026" y="328993"/>
                </a:lnTo>
                <a:lnTo>
                  <a:pt x="279908" y="340233"/>
                </a:lnTo>
                <a:lnTo>
                  <a:pt x="273824" y="326263"/>
                </a:lnTo>
                <a:lnTo>
                  <a:pt x="268617" y="314286"/>
                </a:lnTo>
                <a:lnTo>
                  <a:pt x="267182" y="311277"/>
                </a:lnTo>
                <a:lnTo>
                  <a:pt x="255917" y="287680"/>
                </a:lnTo>
                <a:lnTo>
                  <a:pt x="241769" y="260350"/>
                </a:lnTo>
                <a:lnTo>
                  <a:pt x="226314" y="232537"/>
                </a:lnTo>
                <a:lnTo>
                  <a:pt x="195072" y="256159"/>
                </a:lnTo>
                <a:lnTo>
                  <a:pt x="201091" y="265455"/>
                </a:lnTo>
                <a:lnTo>
                  <a:pt x="206819" y="274485"/>
                </a:lnTo>
                <a:lnTo>
                  <a:pt x="212242" y="283273"/>
                </a:lnTo>
                <a:lnTo>
                  <a:pt x="217424" y="291846"/>
                </a:lnTo>
                <a:lnTo>
                  <a:pt x="213360" y="299339"/>
                </a:lnTo>
                <a:lnTo>
                  <a:pt x="209626" y="305892"/>
                </a:lnTo>
                <a:lnTo>
                  <a:pt x="206375" y="311277"/>
                </a:lnTo>
                <a:lnTo>
                  <a:pt x="195922" y="291299"/>
                </a:lnTo>
                <a:lnTo>
                  <a:pt x="184569" y="271335"/>
                </a:lnTo>
                <a:lnTo>
                  <a:pt x="172351" y="251383"/>
                </a:lnTo>
                <a:lnTo>
                  <a:pt x="159258" y="231394"/>
                </a:lnTo>
                <a:lnTo>
                  <a:pt x="130302" y="258064"/>
                </a:lnTo>
                <a:lnTo>
                  <a:pt x="150914" y="283718"/>
                </a:lnTo>
                <a:lnTo>
                  <a:pt x="167601" y="306959"/>
                </a:lnTo>
                <a:lnTo>
                  <a:pt x="180340" y="327825"/>
                </a:lnTo>
                <a:lnTo>
                  <a:pt x="189103" y="346329"/>
                </a:lnTo>
                <a:lnTo>
                  <a:pt x="223774" y="354457"/>
                </a:lnTo>
                <a:lnTo>
                  <a:pt x="226339" y="348272"/>
                </a:lnTo>
                <a:lnTo>
                  <a:pt x="229438" y="341249"/>
                </a:lnTo>
                <a:lnTo>
                  <a:pt x="232803" y="334022"/>
                </a:lnTo>
                <a:lnTo>
                  <a:pt x="236601" y="326263"/>
                </a:lnTo>
                <a:lnTo>
                  <a:pt x="244551" y="342684"/>
                </a:lnTo>
                <a:lnTo>
                  <a:pt x="251053" y="357809"/>
                </a:lnTo>
                <a:lnTo>
                  <a:pt x="256120" y="371690"/>
                </a:lnTo>
                <a:lnTo>
                  <a:pt x="259715" y="384302"/>
                </a:lnTo>
                <a:lnTo>
                  <a:pt x="294640" y="393192"/>
                </a:lnTo>
                <a:lnTo>
                  <a:pt x="301879" y="374904"/>
                </a:lnTo>
                <a:lnTo>
                  <a:pt x="310070" y="355663"/>
                </a:lnTo>
                <a:lnTo>
                  <a:pt x="317055" y="340233"/>
                </a:lnTo>
                <a:lnTo>
                  <a:pt x="319214" y="335470"/>
                </a:lnTo>
                <a:lnTo>
                  <a:pt x="329311" y="314325"/>
                </a:lnTo>
                <a:close/>
              </a:path>
              <a:path w="4222750" h="701039">
                <a:moveTo>
                  <a:pt x="343789" y="448945"/>
                </a:moveTo>
                <a:lnTo>
                  <a:pt x="308864" y="427863"/>
                </a:lnTo>
                <a:lnTo>
                  <a:pt x="264668" y="501269"/>
                </a:lnTo>
                <a:lnTo>
                  <a:pt x="213233" y="470281"/>
                </a:lnTo>
                <a:lnTo>
                  <a:pt x="223329" y="463550"/>
                </a:lnTo>
                <a:lnTo>
                  <a:pt x="242189" y="450977"/>
                </a:lnTo>
                <a:lnTo>
                  <a:pt x="222224" y="421195"/>
                </a:lnTo>
                <a:lnTo>
                  <a:pt x="202653" y="392861"/>
                </a:lnTo>
                <a:lnTo>
                  <a:pt x="183692" y="366331"/>
                </a:lnTo>
                <a:lnTo>
                  <a:pt x="165100" y="341249"/>
                </a:lnTo>
                <a:lnTo>
                  <a:pt x="131191" y="365633"/>
                </a:lnTo>
                <a:lnTo>
                  <a:pt x="151396" y="391401"/>
                </a:lnTo>
                <a:lnTo>
                  <a:pt x="169951" y="416306"/>
                </a:lnTo>
                <a:lnTo>
                  <a:pt x="186829" y="440359"/>
                </a:lnTo>
                <a:lnTo>
                  <a:pt x="202057" y="463550"/>
                </a:lnTo>
                <a:lnTo>
                  <a:pt x="64262" y="380619"/>
                </a:lnTo>
                <a:lnTo>
                  <a:pt x="42037" y="417322"/>
                </a:lnTo>
                <a:lnTo>
                  <a:pt x="242443" y="537972"/>
                </a:lnTo>
                <a:lnTo>
                  <a:pt x="222885" y="570611"/>
                </a:lnTo>
                <a:lnTo>
                  <a:pt x="218655" y="568071"/>
                </a:lnTo>
                <a:lnTo>
                  <a:pt x="22479" y="449961"/>
                </a:lnTo>
                <a:lnTo>
                  <a:pt x="0" y="487172"/>
                </a:lnTo>
                <a:lnTo>
                  <a:pt x="134366" y="568071"/>
                </a:lnTo>
                <a:lnTo>
                  <a:pt x="105689" y="563270"/>
                </a:lnTo>
                <a:lnTo>
                  <a:pt x="76263" y="558723"/>
                </a:lnTo>
                <a:lnTo>
                  <a:pt x="46062" y="554456"/>
                </a:lnTo>
                <a:lnTo>
                  <a:pt x="15113" y="550418"/>
                </a:lnTo>
                <a:lnTo>
                  <a:pt x="10668" y="589407"/>
                </a:lnTo>
                <a:lnTo>
                  <a:pt x="42418" y="594347"/>
                </a:lnTo>
                <a:lnTo>
                  <a:pt x="75399" y="599986"/>
                </a:lnTo>
                <a:lnTo>
                  <a:pt x="109562" y="606348"/>
                </a:lnTo>
                <a:lnTo>
                  <a:pt x="144907" y="613410"/>
                </a:lnTo>
                <a:lnTo>
                  <a:pt x="149987" y="577469"/>
                </a:lnTo>
                <a:lnTo>
                  <a:pt x="200406" y="607822"/>
                </a:lnTo>
                <a:lnTo>
                  <a:pt x="157099" y="679831"/>
                </a:lnTo>
                <a:lnTo>
                  <a:pt x="192024" y="700786"/>
                </a:lnTo>
                <a:lnTo>
                  <a:pt x="266331" y="577469"/>
                </a:lnTo>
                <a:lnTo>
                  <a:pt x="270459" y="570611"/>
                </a:lnTo>
                <a:lnTo>
                  <a:pt x="312254" y="501269"/>
                </a:lnTo>
                <a:lnTo>
                  <a:pt x="343789" y="448945"/>
                </a:lnTo>
                <a:close/>
              </a:path>
              <a:path w="4222750" h="701039">
                <a:moveTo>
                  <a:pt x="374269" y="112776"/>
                </a:moveTo>
                <a:lnTo>
                  <a:pt x="350266" y="98425"/>
                </a:lnTo>
                <a:lnTo>
                  <a:pt x="308356" y="168021"/>
                </a:lnTo>
                <a:lnTo>
                  <a:pt x="296291" y="160782"/>
                </a:lnTo>
                <a:lnTo>
                  <a:pt x="304342" y="147447"/>
                </a:lnTo>
                <a:lnTo>
                  <a:pt x="327279" y="109474"/>
                </a:lnTo>
                <a:lnTo>
                  <a:pt x="305054" y="96139"/>
                </a:lnTo>
                <a:lnTo>
                  <a:pt x="274193" y="147447"/>
                </a:lnTo>
                <a:lnTo>
                  <a:pt x="262128" y="140208"/>
                </a:lnTo>
                <a:lnTo>
                  <a:pt x="270852" y="125730"/>
                </a:lnTo>
                <a:lnTo>
                  <a:pt x="300101" y="77216"/>
                </a:lnTo>
                <a:lnTo>
                  <a:pt x="276098" y="62738"/>
                </a:lnTo>
                <a:lnTo>
                  <a:pt x="238252" y="125730"/>
                </a:lnTo>
                <a:lnTo>
                  <a:pt x="219583" y="114554"/>
                </a:lnTo>
                <a:lnTo>
                  <a:pt x="199136" y="148463"/>
                </a:lnTo>
                <a:lnTo>
                  <a:pt x="217805" y="159639"/>
                </a:lnTo>
                <a:lnTo>
                  <a:pt x="184150" y="215519"/>
                </a:lnTo>
                <a:lnTo>
                  <a:pt x="208153" y="229870"/>
                </a:lnTo>
                <a:lnTo>
                  <a:pt x="241808" y="174117"/>
                </a:lnTo>
                <a:lnTo>
                  <a:pt x="253746" y="181356"/>
                </a:lnTo>
                <a:lnTo>
                  <a:pt x="224536" y="229743"/>
                </a:lnTo>
                <a:lnTo>
                  <a:pt x="246761" y="243078"/>
                </a:lnTo>
                <a:lnTo>
                  <a:pt x="275971" y="194691"/>
                </a:lnTo>
                <a:lnTo>
                  <a:pt x="287909" y="201930"/>
                </a:lnTo>
                <a:lnTo>
                  <a:pt x="249555" y="265684"/>
                </a:lnTo>
                <a:lnTo>
                  <a:pt x="273431" y="280035"/>
                </a:lnTo>
                <a:lnTo>
                  <a:pt x="324878" y="194691"/>
                </a:lnTo>
                <a:lnTo>
                  <a:pt x="337286" y="174117"/>
                </a:lnTo>
                <a:lnTo>
                  <a:pt x="340956" y="168021"/>
                </a:lnTo>
                <a:lnTo>
                  <a:pt x="374269" y="112776"/>
                </a:lnTo>
                <a:close/>
              </a:path>
              <a:path w="4222750" h="701039">
                <a:moveTo>
                  <a:pt x="375920" y="338328"/>
                </a:moveTo>
                <a:lnTo>
                  <a:pt x="368033" y="334022"/>
                </a:lnTo>
                <a:lnTo>
                  <a:pt x="360019" y="329501"/>
                </a:lnTo>
                <a:lnTo>
                  <a:pt x="351891" y="324802"/>
                </a:lnTo>
                <a:lnTo>
                  <a:pt x="343662" y="319913"/>
                </a:lnTo>
                <a:lnTo>
                  <a:pt x="335203" y="344284"/>
                </a:lnTo>
                <a:lnTo>
                  <a:pt x="326402" y="368592"/>
                </a:lnTo>
                <a:lnTo>
                  <a:pt x="317106" y="393192"/>
                </a:lnTo>
                <a:lnTo>
                  <a:pt x="307721" y="417068"/>
                </a:lnTo>
                <a:lnTo>
                  <a:pt x="344297" y="430784"/>
                </a:lnTo>
                <a:lnTo>
                  <a:pt x="352069" y="406234"/>
                </a:lnTo>
                <a:lnTo>
                  <a:pt x="359956" y="382663"/>
                </a:lnTo>
                <a:lnTo>
                  <a:pt x="367919" y="360032"/>
                </a:lnTo>
                <a:lnTo>
                  <a:pt x="375920" y="338328"/>
                </a:lnTo>
                <a:close/>
              </a:path>
              <a:path w="4222750" h="701039">
                <a:moveTo>
                  <a:pt x="450723" y="177292"/>
                </a:moveTo>
                <a:lnTo>
                  <a:pt x="376809" y="132715"/>
                </a:lnTo>
                <a:lnTo>
                  <a:pt x="290957" y="275336"/>
                </a:lnTo>
                <a:lnTo>
                  <a:pt x="370967" y="323469"/>
                </a:lnTo>
                <a:lnTo>
                  <a:pt x="389890" y="292100"/>
                </a:lnTo>
                <a:lnTo>
                  <a:pt x="337058" y="260350"/>
                </a:lnTo>
                <a:lnTo>
                  <a:pt x="385191" y="180594"/>
                </a:lnTo>
                <a:lnTo>
                  <a:pt x="431800" y="208661"/>
                </a:lnTo>
                <a:lnTo>
                  <a:pt x="448729" y="180594"/>
                </a:lnTo>
                <a:lnTo>
                  <a:pt x="450723" y="177292"/>
                </a:lnTo>
                <a:close/>
              </a:path>
              <a:path w="4222750" h="701039">
                <a:moveTo>
                  <a:pt x="505460" y="212344"/>
                </a:moveTo>
                <a:lnTo>
                  <a:pt x="484124" y="174879"/>
                </a:lnTo>
                <a:lnTo>
                  <a:pt x="407416" y="229743"/>
                </a:lnTo>
                <a:lnTo>
                  <a:pt x="401154" y="223558"/>
                </a:lnTo>
                <a:lnTo>
                  <a:pt x="394208" y="217716"/>
                </a:lnTo>
                <a:lnTo>
                  <a:pt x="386588" y="212217"/>
                </a:lnTo>
                <a:lnTo>
                  <a:pt x="378333" y="207010"/>
                </a:lnTo>
                <a:lnTo>
                  <a:pt x="358648" y="239649"/>
                </a:lnTo>
                <a:lnTo>
                  <a:pt x="373075" y="250609"/>
                </a:lnTo>
                <a:lnTo>
                  <a:pt x="383628" y="261721"/>
                </a:lnTo>
                <a:lnTo>
                  <a:pt x="390321" y="272986"/>
                </a:lnTo>
                <a:lnTo>
                  <a:pt x="393192" y="284353"/>
                </a:lnTo>
                <a:lnTo>
                  <a:pt x="393344" y="297649"/>
                </a:lnTo>
                <a:lnTo>
                  <a:pt x="390220" y="314680"/>
                </a:lnTo>
                <a:lnTo>
                  <a:pt x="383768" y="335470"/>
                </a:lnTo>
                <a:lnTo>
                  <a:pt x="374015" y="360045"/>
                </a:lnTo>
                <a:lnTo>
                  <a:pt x="381863" y="360337"/>
                </a:lnTo>
                <a:lnTo>
                  <a:pt x="391350" y="360984"/>
                </a:lnTo>
                <a:lnTo>
                  <a:pt x="402437" y="362000"/>
                </a:lnTo>
                <a:lnTo>
                  <a:pt x="415163" y="363347"/>
                </a:lnTo>
                <a:lnTo>
                  <a:pt x="425564" y="333222"/>
                </a:lnTo>
                <a:lnTo>
                  <a:pt x="430644" y="305892"/>
                </a:lnTo>
                <a:lnTo>
                  <a:pt x="430517" y="280784"/>
                </a:lnTo>
                <a:lnTo>
                  <a:pt x="425069" y="258445"/>
                </a:lnTo>
                <a:lnTo>
                  <a:pt x="446074" y="245783"/>
                </a:lnTo>
                <a:lnTo>
                  <a:pt x="466445" y="233870"/>
                </a:lnTo>
                <a:lnTo>
                  <a:pt x="473773" y="229743"/>
                </a:lnTo>
                <a:lnTo>
                  <a:pt x="486232" y="222732"/>
                </a:lnTo>
                <a:lnTo>
                  <a:pt x="505460" y="212344"/>
                </a:lnTo>
                <a:close/>
              </a:path>
              <a:path w="4222750" h="701039">
                <a:moveTo>
                  <a:pt x="4031488" y="37973"/>
                </a:moveTo>
                <a:lnTo>
                  <a:pt x="4010152" y="0"/>
                </a:lnTo>
                <a:lnTo>
                  <a:pt x="3967378" y="22301"/>
                </a:lnTo>
                <a:lnTo>
                  <a:pt x="3928008" y="38290"/>
                </a:lnTo>
                <a:lnTo>
                  <a:pt x="3892029" y="48006"/>
                </a:lnTo>
                <a:lnTo>
                  <a:pt x="3859403" y="51435"/>
                </a:lnTo>
                <a:lnTo>
                  <a:pt x="3828199" y="49225"/>
                </a:lnTo>
                <a:lnTo>
                  <a:pt x="3796500" y="42011"/>
                </a:lnTo>
                <a:lnTo>
                  <a:pt x="3764280" y="29794"/>
                </a:lnTo>
                <a:lnTo>
                  <a:pt x="3731514" y="12573"/>
                </a:lnTo>
                <a:lnTo>
                  <a:pt x="3725405" y="27101"/>
                </a:lnTo>
                <a:lnTo>
                  <a:pt x="3719677" y="39789"/>
                </a:lnTo>
                <a:lnTo>
                  <a:pt x="3714305" y="50622"/>
                </a:lnTo>
                <a:lnTo>
                  <a:pt x="3709289" y="59563"/>
                </a:lnTo>
                <a:lnTo>
                  <a:pt x="3754259" y="80187"/>
                </a:lnTo>
                <a:lnTo>
                  <a:pt x="3799471" y="92710"/>
                </a:lnTo>
                <a:lnTo>
                  <a:pt x="3844887" y="97142"/>
                </a:lnTo>
                <a:lnTo>
                  <a:pt x="3890518" y="93472"/>
                </a:lnTo>
                <a:lnTo>
                  <a:pt x="3860596" y="132676"/>
                </a:lnTo>
                <a:lnTo>
                  <a:pt x="3839807" y="173469"/>
                </a:lnTo>
                <a:lnTo>
                  <a:pt x="3828110" y="215874"/>
                </a:lnTo>
                <a:lnTo>
                  <a:pt x="3825494" y="259842"/>
                </a:lnTo>
                <a:lnTo>
                  <a:pt x="3835946" y="261086"/>
                </a:lnTo>
                <a:lnTo>
                  <a:pt x="3848493" y="262928"/>
                </a:lnTo>
                <a:lnTo>
                  <a:pt x="3863149" y="265379"/>
                </a:lnTo>
                <a:lnTo>
                  <a:pt x="3879977" y="268478"/>
                </a:lnTo>
                <a:lnTo>
                  <a:pt x="3879164" y="223697"/>
                </a:lnTo>
                <a:lnTo>
                  <a:pt x="3888321" y="181063"/>
                </a:lnTo>
                <a:lnTo>
                  <a:pt x="3907447" y="140601"/>
                </a:lnTo>
                <a:lnTo>
                  <a:pt x="3936542" y="102311"/>
                </a:lnTo>
                <a:lnTo>
                  <a:pt x="3975608" y="66167"/>
                </a:lnTo>
                <a:lnTo>
                  <a:pt x="3989527" y="59817"/>
                </a:lnTo>
                <a:lnTo>
                  <a:pt x="4003497" y="52984"/>
                </a:lnTo>
                <a:lnTo>
                  <a:pt x="4006443" y="51435"/>
                </a:lnTo>
                <a:lnTo>
                  <a:pt x="4017480" y="45694"/>
                </a:lnTo>
                <a:lnTo>
                  <a:pt x="4031488" y="37973"/>
                </a:lnTo>
                <a:close/>
              </a:path>
              <a:path w="4222750" h="701039">
                <a:moveTo>
                  <a:pt x="4097020" y="459867"/>
                </a:moveTo>
                <a:lnTo>
                  <a:pt x="4069207" y="435864"/>
                </a:lnTo>
                <a:lnTo>
                  <a:pt x="4054106" y="454228"/>
                </a:lnTo>
                <a:lnTo>
                  <a:pt x="4037977" y="473100"/>
                </a:lnTo>
                <a:lnTo>
                  <a:pt x="4020820" y="492467"/>
                </a:lnTo>
                <a:lnTo>
                  <a:pt x="4002659" y="512318"/>
                </a:lnTo>
                <a:lnTo>
                  <a:pt x="4032123" y="536702"/>
                </a:lnTo>
                <a:lnTo>
                  <a:pt x="4050525" y="515759"/>
                </a:lnTo>
                <a:lnTo>
                  <a:pt x="4067467" y="495960"/>
                </a:lnTo>
                <a:lnTo>
                  <a:pt x="4082999" y="477278"/>
                </a:lnTo>
                <a:lnTo>
                  <a:pt x="4097020" y="459867"/>
                </a:lnTo>
                <a:close/>
              </a:path>
              <a:path w="4222750" h="701039">
                <a:moveTo>
                  <a:pt x="4142105" y="258445"/>
                </a:moveTo>
                <a:lnTo>
                  <a:pt x="4121010" y="220980"/>
                </a:lnTo>
                <a:lnTo>
                  <a:pt x="4093337" y="171831"/>
                </a:lnTo>
                <a:lnTo>
                  <a:pt x="3848227" y="310007"/>
                </a:lnTo>
                <a:lnTo>
                  <a:pt x="3866388" y="342138"/>
                </a:lnTo>
                <a:lnTo>
                  <a:pt x="4081399" y="220980"/>
                </a:lnTo>
                <a:lnTo>
                  <a:pt x="4093083" y="241681"/>
                </a:lnTo>
                <a:lnTo>
                  <a:pt x="4074236" y="246761"/>
                </a:lnTo>
                <a:lnTo>
                  <a:pt x="4054678" y="251675"/>
                </a:lnTo>
                <a:lnTo>
                  <a:pt x="4034371" y="256425"/>
                </a:lnTo>
                <a:lnTo>
                  <a:pt x="4013327" y="260985"/>
                </a:lnTo>
                <a:lnTo>
                  <a:pt x="4005897" y="278485"/>
                </a:lnTo>
                <a:lnTo>
                  <a:pt x="3996944" y="293052"/>
                </a:lnTo>
                <a:lnTo>
                  <a:pt x="3986466" y="304673"/>
                </a:lnTo>
                <a:lnTo>
                  <a:pt x="3974465" y="313309"/>
                </a:lnTo>
                <a:lnTo>
                  <a:pt x="3968534" y="315506"/>
                </a:lnTo>
                <a:lnTo>
                  <a:pt x="3963136" y="315023"/>
                </a:lnTo>
                <a:lnTo>
                  <a:pt x="3949573" y="296291"/>
                </a:lnTo>
                <a:lnTo>
                  <a:pt x="3941965" y="303415"/>
                </a:lnTo>
                <a:lnTo>
                  <a:pt x="3933660" y="310502"/>
                </a:lnTo>
                <a:lnTo>
                  <a:pt x="3924630" y="317563"/>
                </a:lnTo>
                <a:lnTo>
                  <a:pt x="3914902" y="324612"/>
                </a:lnTo>
                <a:lnTo>
                  <a:pt x="3922090" y="335330"/>
                </a:lnTo>
                <a:lnTo>
                  <a:pt x="3929570" y="343877"/>
                </a:lnTo>
                <a:lnTo>
                  <a:pt x="3937330" y="350240"/>
                </a:lnTo>
                <a:lnTo>
                  <a:pt x="3945382" y="354457"/>
                </a:lnTo>
                <a:lnTo>
                  <a:pt x="3953980" y="356412"/>
                </a:lnTo>
                <a:lnTo>
                  <a:pt x="3963390" y="355968"/>
                </a:lnTo>
                <a:lnTo>
                  <a:pt x="4001884" y="336334"/>
                </a:lnTo>
                <a:lnTo>
                  <a:pt x="4026979" y="307517"/>
                </a:lnTo>
                <a:lnTo>
                  <a:pt x="4034917" y="290195"/>
                </a:lnTo>
                <a:lnTo>
                  <a:pt x="4079011" y="281089"/>
                </a:lnTo>
                <a:lnTo>
                  <a:pt x="4117213" y="272542"/>
                </a:lnTo>
                <a:lnTo>
                  <a:pt x="4142105" y="258445"/>
                </a:lnTo>
                <a:close/>
              </a:path>
              <a:path w="4222750" h="701039">
                <a:moveTo>
                  <a:pt x="4163187" y="454660"/>
                </a:moveTo>
                <a:lnTo>
                  <a:pt x="4140428" y="414274"/>
                </a:lnTo>
                <a:lnTo>
                  <a:pt x="4075811" y="299593"/>
                </a:lnTo>
                <a:lnTo>
                  <a:pt x="4042029" y="318643"/>
                </a:lnTo>
                <a:lnTo>
                  <a:pt x="4076065" y="379095"/>
                </a:lnTo>
                <a:lnTo>
                  <a:pt x="3984879" y="430530"/>
                </a:lnTo>
                <a:lnTo>
                  <a:pt x="3977513" y="433400"/>
                </a:lnTo>
                <a:lnTo>
                  <a:pt x="3971036" y="433235"/>
                </a:lnTo>
                <a:lnTo>
                  <a:pt x="3948684" y="399796"/>
                </a:lnTo>
                <a:lnTo>
                  <a:pt x="3971036" y="396798"/>
                </a:lnTo>
                <a:lnTo>
                  <a:pt x="3994340" y="393103"/>
                </a:lnTo>
                <a:lnTo>
                  <a:pt x="4018584" y="388696"/>
                </a:lnTo>
                <a:lnTo>
                  <a:pt x="4043807" y="383540"/>
                </a:lnTo>
                <a:lnTo>
                  <a:pt x="4035425" y="348615"/>
                </a:lnTo>
                <a:lnTo>
                  <a:pt x="4008056" y="354291"/>
                </a:lnTo>
                <a:lnTo>
                  <a:pt x="3982148" y="358698"/>
                </a:lnTo>
                <a:lnTo>
                  <a:pt x="3957663" y="361861"/>
                </a:lnTo>
                <a:lnTo>
                  <a:pt x="3934587" y="363728"/>
                </a:lnTo>
                <a:lnTo>
                  <a:pt x="3936085" y="372706"/>
                </a:lnTo>
                <a:lnTo>
                  <a:pt x="3937343" y="381914"/>
                </a:lnTo>
                <a:lnTo>
                  <a:pt x="3938371" y="391325"/>
                </a:lnTo>
                <a:lnTo>
                  <a:pt x="3939159" y="400939"/>
                </a:lnTo>
                <a:lnTo>
                  <a:pt x="3948303" y="399796"/>
                </a:lnTo>
                <a:lnTo>
                  <a:pt x="3941102" y="406349"/>
                </a:lnTo>
                <a:lnTo>
                  <a:pt x="3933456" y="413029"/>
                </a:lnTo>
                <a:lnTo>
                  <a:pt x="3925341" y="419823"/>
                </a:lnTo>
                <a:lnTo>
                  <a:pt x="3916807" y="426720"/>
                </a:lnTo>
                <a:lnTo>
                  <a:pt x="3926116" y="442937"/>
                </a:lnTo>
                <a:lnTo>
                  <a:pt x="3950081" y="477012"/>
                </a:lnTo>
                <a:lnTo>
                  <a:pt x="3964432" y="480822"/>
                </a:lnTo>
                <a:lnTo>
                  <a:pt x="3970477" y="480758"/>
                </a:lnTo>
                <a:lnTo>
                  <a:pt x="4062120" y="433400"/>
                </a:lnTo>
                <a:lnTo>
                  <a:pt x="4096004" y="414274"/>
                </a:lnTo>
                <a:lnTo>
                  <a:pt x="4129405" y="473710"/>
                </a:lnTo>
                <a:lnTo>
                  <a:pt x="4163187" y="454660"/>
                </a:lnTo>
                <a:close/>
              </a:path>
              <a:path w="4222750" h="701039">
                <a:moveTo>
                  <a:pt x="4222623" y="408559"/>
                </a:moveTo>
                <a:lnTo>
                  <a:pt x="4146550" y="273685"/>
                </a:lnTo>
                <a:lnTo>
                  <a:pt x="4112895" y="292735"/>
                </a:lnTo>
                <a:lnTo>
                  <a:pt x="4188841" y="427609"/>
                </a:lnTo>
                <a:lnTo>
                  <a:pt x="4222623" y="408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38854" y="1587246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微软雅黑" panose="020B0503020204020204" charset="-122"/>
                <a:cs typeface="微软雅黑" panose="020B0503020204020204" charset="-122"/>
              </a:rPr>
              <a:t>带人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916546" y="3206495"/>
            <a:ext cx="3388105" cy="25669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976" y="1196339"/>
            <a:ext cx="2406650" cy="963294"/>
          </a:xfrm>
          <a:custGeom>
            <a:avLst/>
            <a:gdLst/>
            <a:ahLst/>
            <a:cxnLst/>
            <a:rect l="l" t="t" r="r" b="b"/>
            <a:pathLst>
              <a:path w="2406650" h="963294">
                <a:moveTo>
                  <a:pt x="2406396" y="0"/>
                </a:moveTo>
                <a:lnTo>
                  <a:pt x="0" y="0"/>
                </a:lnTo>
                <a:lnTo>
                  <a:pt x="0" y="963167"/>
                </a:lnTo>
                <a:lnTo>
                  <a:pt x="2406396" y="963167"/>
                </a:lnTo>
                <a:lnTo>
                  <a:pt x="2406396" y="0"/>
                </a:lnTo>
                <a:close/>
              </a:path>
            </a:pathLst>
          </a:custGeom>
          <a:solidFill>
            <a:srgbClr val="202A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0526" y="1286636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开启领导力之门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226" y="1839848"/>
            <a:ext cx="1854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领导者如何认知自我与成长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9976" y="2270760"/>
            <a:ext cx="2406650" cy="2059305"/>
          </a:xfrm>
          <a:custGeom>
            <a:avLst/>
            <a:gdLst/>
            <a:ahLst/>
            <a:cxnLst/>
            <a:rect l="l" t="t" r="r" b="b"/>
            <a:pathLst>
              <a:path w="2406650" h="2059304">
                <a:moveTo>
                  <a:pt x="2406396" y="0"/>
                </a:moveTo>
                <a:lnTo>
                  <a:pt x="0" y="0"/>
                </a:lnTo>
                <a:lnTo>
                  <a:pt x="0" y="2058924"/>
                </a:lnTo>
                <a:lnTo>
                  <a:pt x="2406396" y="2058924"/>
                </a:lnTo>
                <a:lnTo>
                  <a:pt x="240639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6091" y="2423922"/>
            <a:ext cx="12738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177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领 导 力 </a:t>
            </a:r>
            <a:r>
              <a:rPr sz="1400" dirty="0">
                <a:latin typeface="Calibri" panose="020F0502020204030204"/>
                <a:cs typeface="Calibri" panose="020F0502020204030204"/>
              </a:rPr>
              <a:t>DNA  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线上评鉴与反馈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7394" y="3704335"/>
            <a:ext cx="14547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领导力启程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（建议搭配学习）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37332" y="1196339"/>
            <a:ext cx="8665845" cy="957580"/>
          </a:xfrm>
          <a:custGeom>
            <a:avLst/>
            <a:gdLst/>
            <a:ahLst/>
            <a:cxnLst/>
            <a:rect l="l" t="t" r="r" b="b"/>
            <a:pathLst>
              <a:path w="8665845" h="957580">
                <a:moveTo>
                  <a:pt x="8665464" y="0"/>
                </a:moveTo>
                <a:lnTo>
                  <a:pt x="0" y="0"/>
                </a:lnTo>
                <a:lnTo>
                  <a:pt x="0" y="957072"/>
                </a:lnTo>
                <a:lnTo>
                  <a:pt x="8665464" y="957072"/>
                </a:lnTo>
                <a:lnTo>
                  <a:pt x="8665464" y="0"/>
                </a:lnTo>
                <a:close/>
              </a:path>
            </a:pathLst>
          </a:custGeom>
          <a:solidFill>
            <a:srgbClr val="3040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758688" y="1329054"/>
            <a:ext cx="322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深入学习：稳步提升，增幅效能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68288" y="1790827"/>
            <a:ext cx="200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领导者如何获取新技能与知识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31235" y="2270760"/>
            <a:ext cx="8665845" cy="2059305"/>
            <a:chOff x="3031235" y="2270760"/>
            <a:chExt cx="8665845" cy="2059305"/>
          </a:xfrm>
        </p:grpSpPr>
        <p:sp>
          <p:nvSpPr>
            <p:cNvPr id="12" name="object 12"/>
            <p:cNvSpPr/>
            <p:nvPr/>
          </p:nvSpPr>
          <p:spPr>
            <a:xfrm>
              <a:off x="3031235" y="2270760"/>
              <a:ext cx="8665845" cy="2059305"/>
            </a:xfrm>
            <a:custGeom>
              <a:avLst/>
              <a:gdLst/>
              <a:ahLst/>
              <a:cxnLst/>
              <a:rect l="l" t="t" r="r" b="b"/>
              <a:pathLst>
                <a:path w="8665845" h="2059304">
                  <a:moveTo>
                    <a:pt x="8665464" y="0"/>
                  </a:moveTo>
                  <a:lnTo>
                    <a:pt x="0" y="0"/>
                  </a:lnTo>
                  <a:lnTo>
                    <a:pt x="0" y="2058924"/>
                  </a:lnTo>
                  <a:lnTo>
                    <a:pt x="8665464" y="2058924"/>
                  </a:lnTo>
                  <a:lnTo>
                    <a:pt x="86654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724655" y="2996184"/>
              <a:ext cx="1760220" cy="1221105"/>
            </a:xfrm>
            <a:custGeom>
              <a:avLst/>
              <a:gdLst/>
              <a:ahLst/>
              <a:cxnLst/>
              <a:rect l="l" t="t" r="r" b="b"/>
              <a:pathLst>
                <a:path w="1760220" h="1221104">
                  <a:moveTo>
                    <a:pt x="1556766" y="0"/>
                  </a:moveTo>
                  <a:lnTo>
                    <a:pt x="203454" y="0"/>
                  </a:lnTo>
                  <a:lnTo>
                    <a:pt x="156794" y="5371"/>
                  </a:lnTo>
                  <a:lnTo>
                    <a:pt x="113966" y="20673"/>
                  </a:lnTo>
                  <a:lnTo>
                    <a:pt x="76191" y="44686"/>
                  </a:lnTo>
                  <a:lnTo>
                    <a:pt x="44686" y="76191"/>
                  </a:lnTo>
                  <a:lnTo>
                    <a:pt x="20673" y="113966"/>
                  </a:lnTo>
                  <a:lnTo>
                    <a:pt x="5371" y="156794"/>
                  </a:lnTo>
                  <a:lnTo>
                    <a:pt x="0" y="203453"/>
                  </a:lnTo>
                  <a:lnTo>
                    <a:pt x="0" y="1017269"/>
                  </a:lnTo>
                  <a:lnTo>
                    <a:pt x="5371" y="1063929"/>
                  </a:lnTo>
                  <a:lnTo>
                    <a:pt x="20673" y="1106757"/>
                  </a:lnTo>
                  <a:lnTo>
                    <a:pt x="44686" y="1144532"/>
                  </a:lnTo>
                  <a:lnTo>
                    <a:pt x="76191" y="1176037"/>
                  </a:lnTo>
                  <a:lnTo>
                    <a:pt x="113966" y="1200050"/>
                  </a:lnTo>
                  <a:lnTo>
                    <a:pt x="156794" y="1215352"/>
                  </a:lnTo>
                  <a:lnTo>
                    <a:pt x="203454" y="1220723"/>
                  </a:lnTo>
                  <a:lnTo>
                    <a:pt x="1556766" y="1220723"/>
                  </a:lnTo>
                  <a:lnTo>
                    <a:pt x="1603425" y="1215352"/>
                  </a:lnTo>
                  <a:lnTo>
                    <a:pt x="1646253" y="1200050"/>
                  </a:lnTo>
                  <a:lnTo>
                    <a:pt x="1684028" y="1176037"/>
                  </a:lnTo>
                  <a:lnTo>
                    <a:pt x="1715533" y="1144532"/>
                  </a:lnTo>
                  <a:lnTo>
                    <a:pt x="1739546" y="1106757"/>
                  </a:lnTo>
                  <a:lnTo>
                    <a:pt x="1754848" y="1063929"/>
                  </a:lnTo>
                  <a:lnTo>
                    <a:pt x="1760220" y="1017269"/>
                  </a:lnTo>
                  <a:lnTo>
                    <a:pt x="1760220" y="203453"/>
                  </a:lnTo>
                  <a:lnTo>
                    <a:pt x="1754848" y="156794"/>
                  </a:lnTo>
                  <a:lnTo>
                    <a:pt x="1739546" y="113966"/>
                  </a:lnTo>
                  <a:lnTo>
                    <a:pt x="1715533" y="76191"/>
                  </a:lnTo>
                  <a:lnTo>
                    <a:pt x="1684028" y="44686"/>
                  </a:lnTo>
                  <a:lnTo>
                    <a:pt x="1646253" y="20673"/>
                  </a:lnTo>
                  <a:lnTo>
                    <a:pt x="1603425" y="5371"/>
                  </a:lnTo>
                  <a:lnTo>
                    <a:pt x="1556766" y="0"/>
                  </a:lnTo>
                  <a:close/>
                </a:path>
              </a:pathLst>
            </a:custGeom>
            <a:solidFill>
              <a:srgbClr val="1A486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134358" y="3169665"/>
            <a:ext cx="939800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目标选才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识别关键人才 搭建卓越团队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96711" y="2996183"/>
            <a:ext cx="1762125" cy="1221105"/>
          </a:xfrm>
          <a:custGeom>
            <a:avLst/>
            <a:gdLst/>
            <a:ahLst/>
            <a:cxnLst/>
            <a:rect l="l" t="t" r="r" b="b"/>
            <a:pathLst>
              <a:path w="1762125" h="1221104">
                <a:moveTo>
                  <a:pt x="1558289" y="0"/>
                </a:moveTo>
                <a:lnTo>
                  <a:pt x="203453" y="0"/>
                </a:lnTo>
                <a:lnTo>
                  <a:pt x="156794" y="5371"/>
                </a:lnTo>
                <a:lnTo>
                  <a:pt x="113966" y="20673"/>
                </a:lnTo>
                <a:lnTo>
                  <a:pt x="76191" y="44686"/>
                </a:lnTo>
                <a:lnTo>
                  <a:pt x="44686" y="76191"/>
                </a:lnTo>
                <a:lnTo>
                  <a:pt x="20673" y="113966"/>
                </a:lnTo>
                <a:lnTo>
                  <a:pt x="5371" y="156794"/>
                </a:lnTo>
                <a:lnTo>
                  <a:pt x="0" y="203453"/>
                </a:lnTo>
                <a:lnTo>
                  <a:pt x="0" y="1017269"/>
                </a:lnTo>
                <a:lnTo>
                  <a:pt x="5371" y="1063929"/>
                </a:lnTo>
                <a:lnTo>
                  <a:pt x="20673" y="1106757"/>
                </a:lnTo>
                <a:lnTo>
                  <a:pt x="44686" y="1144532"/>
                </a:lnTo>
                <a:lnTo>
                  <a:pt x="76191" y="1176037"/>
                </a:lnTo>
                <a:lnTo>
                  <a:pt x="113966" y="1200050"/>
                </a:lnTo>
                <a:lnTo>
                  <a:pt x="156794" y="1215352"/>
                </a:lnTo>
                <a:lnTo>
                  <a:pt x="203453" y="1220723"/>
                </a:lnTo>
                <a:lnTo>
                  <a:pt x="1558289" y="1220723"/>
                </a:lnTo>
                <a:lnTo>
                  <a:pt x="1604949" y="1215352"/>
                </a:lnTo>
                <a:lnTo>
                  <a:pt x="1647777" y="1200050"/>
                </a:lnTo>
                <a:lnTo>
                  <a:pt x="1685552" y="1176037"/>
                </a:lnTo>
                <a:lnTo>
                  <a:pt x="1717057" y="1144532"/>
                </a:lnTo>
                <a:lnTo>
                  <a:pt x="1741070" y="1106757"/>
                </a:lnTo>
                <a:lnTo>
                  <a:pt x="1756372" y="1063929"/>
                </a:lnTo>
                <a:lnTo>
                  <a:pt x="1761743" y="1017269"/>
                </a:lnTo>
                <a:lnTo>
                  <a:pt x="1761743" y="203453"/>
                </a:lnTo>
                <a:lnTo>
                  <a:pt x="1756372" y="156794"/>
                </a:lnTo>
                <a:lnTo>
                  <a:pt x="1741070" y="113966"/>
                </a:lnTo>
                <a:lnTo>
                  <a:pt x="1717057" y="76191"/>
                </a:lnTo>
                <a:lnTo>
                  <a:pt x="1685552" y="44686"/>
                </a:lnTo>
                <a:lnTo>
                  <a:pt x="1647777" y="20673"/>
                </a:lnTo>
                <a:lnTo>
                  <a:pt x="1604949" y="5371"/>
                </a:lnTo>
                <a:lnTo>
                  <a:pt x="1558289" y="0"/>
                </a:lnTo>
                <a:close/>
              </a:path>
            </a:pathLst>
          </a:custGeom>
          <a:solidFill>
            <a:srgbClr val="1A48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060440" y="3169665"/>
            <a:ext cx="1035050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绩效驱动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59690" marR="5080" indent="-47625">
              <a:lnSpc>
                <a:spcPct val="100000"/>
              </a:lnSpc>
              <a:spcBef>
                <a:spcPts val="1475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计划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执行</a:t>
            </a:r>
            <a:r>
              <a:rPr sz="1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回顾 激发团队效能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8655" y="2469007"/>
            <a:ext cx="39706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7120" algn="l"/>
              </a:tabLst>
            </a:pPr>
            <a:r>
              <a:rPr sz="1800" strike="sngStrike" dirty="0"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1800" strike="sngStrike" dirty="0"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1800" strike="noStrike" dirty="0">
                <a:latin typeface="微软雅黑" panose="020B0503020204020204" charset="-122"/>
                <a:cs typeface="微软雅黑" panose="020B0503020204020204" charset="-122"/>
              </a:rPr>
              <a:t>速领导力转型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9976" y="4383023"/>
            <a:ext cx="11127105" cy="393700"/>
          </a:xfrm>
          <a:custGeom>
            <a:avLst/>
            <a:gdLst/>
            <a:ahLst/>
            <a:cxnLst/>
            <a:rect l="l" t="t" r="r" b="b"/>
            <a:pathLst>
              <a:path w="11127105" h="393700">
                <a:moveTo>
                  <a:pt x="11126724" y="0"/>
                </a:moveTo>
                <a:lnTo>
                  <a:pt x="0" y="0"/>
                </a:lnTo>
                <a:lnTo>
                  <a:pt x="0" y="393192"/>
                </a:lnTo>
                <a:lnTo>
                  <a:pt x="11126724" y="393192"/>
                </a:lnTo>
                <a:lnTo>
                  <a:pt x="11126724" y="0"/>
                </a:lnTo>
                <a:close/>
              </a:path>
            </a:pathLst>
          </a:custGeom>
          <a:solidFill>
            <a:srgbClr val="30404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1549305" y="3044375"/>
            <a:ext cx="412115" cy="458470"/>
            <a:chOff x="1549305" y="3044375"/>
            <a:chExt cx="412115" cy="458470"/>
          </a:xfrm>
        </p:grpSpPr>
        <p:pic>
          <p:nvPicPr>
            <p:cNvPr id="20" name="object 2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718973" y="3238533"/>
              <a:ext cx="68969" cy="6895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49305" y="3044375"/>
              <a:ext cx="412115" cy="458470"/>
            </a:xfrm>
            <a:custGeom>
              <a:avLst/>
              <a:gdLst/>
              <a:ahLst/>
              <a:cxnLst/>
              <a:rect l="l" t="t" r="r" b="b"/>
              <a:pathLst>
                <a:path w="412114" h="458470">
                  <a:moveTo>
                    <a:pt x="152921" y="360680"/>
                  </a:moveTo>
                  <a:lnTo>
                    <a:pt x="128860" y="360680"/>
                  </a:lnTo>
                  <a:lnTo>
                    <a:pt x="143292" y="401320"/>
                  </a:lnTo>
                  <a:lnTo>
                    <a:pt x="161118" y="431800"/>
                  </a:lnTo>
                  <a:lnTo>
                    <a:pt x="181638" y="452120"/>
                  </a:lnTo>
                  <a:lnTo>
                    <a:pt x="204152" y="458470"/>
                  </a:lnTo>
                  <a:lnTo>
                    <a:pt x="226747" y="452120"/>
                  </a:lnTo>
                  <a:lnTo>
                    <a:pt x="243530" y="435610"/>
                  </a:lnTo>
                  <a:lnTo>
                    <a:pt x="204152" y="435610"/>
                  </a:lnTo>
                  <a:lnTo>
                    <a:pt x="190547" y="430530"/>
                  </a:lnTo>
                  <a:lnTo>
                    <a:pt x="176349" y="415290"/>
                  </a:lnTo>
                  <a:lnTo>
                    <a:pt x="162690" y="388620"/>
                  </a:lnTo>
                  <a:lnTo>
                    <a:pt x="152921" y="360680"/>
                  </a:lnTo>
                  <a:close/>
                </a:path>
                <a:path w="412114" h="458470">
                  <a:moveTo>
                    <a:pt x="184755" y="297180"/>
                  </a:moveTo>
                  <a:lnTo>
                    <a:pt x="139780" y="297180"/>
                  </a:lnTo>
                  <a:lnTo>
                    <a:pt x="146103" y="302260"/>
                  </a:lnTo>
                  <a:lnTo>
                    <a:pt x="151850" y="304800"/>
                  </a:lnTo>
                  <a:lnTo>
                    <a:pt x="158747" y="308610"/>
                  </a:lnTo>
                  <a:lnTo>
                    <a:pt x="165069" y="312420"/>
                  </a:lnTo>
                  <a:lnTo>
                    <a:pt x="178863" y="320040"/>
                  </a:lnTo>
                  <a:lnTo>
                    <a:pt x="170341" y="323850"/>
                  </a:lnTo>
                  <a:lnTo>
                    <a:pt x="153727" y="328930"/>
                  </a:lnTo>
                  <a:lnTo>
                    <a:pt x="145528" y="332740"/>
                  </a:lnTo>
                  <a:lnTo>
                    <a:pt x="205877" y="332740"/>
                  </a:lnTo>
                  <a:lnTo>
                    <a:pt x="219132" y="339090"/>
                  </a:lnTo>
                  <a:lnTo>
                    <a:pt x="244996" y="349250"/>
                  </a:lnTo>
                  <a:lnTo>
                    <a:pt x="257604" y="353060"/>
                  </a:lnTo>
                  <a:lnTo>
                    <a:pt x="245615" y="388620"/>
                  </a:lnTo>
                  <a:lnTo>
                    <a:pt x="231956" y="414020"/>
                  </a:lnTo>
                  <a:lnTo>
                    <a:pt x="217758" y="430530"/>
                  </a:lnTo>
                  <a:lnTo>
                    <a:pt x="204152" y="435610"/>
                  </a:lnTo>
                  <a:lnTo>
                    <a:pt x="243530" y="435610"/>
                  </a:lnTo>
                  <a:lnTo>
                    <a:pt x="247402" y="431800"/>
                  </a:lnTo>
                  <a:lnTo>
                    <a:pt x="265256" y="401320"/>
                  </a:lnTo>
                  <a:lnTo>
                    <a:pt x="279445" y="360680"/>
                  </a:lnTo>
                  <a:lnTo>
                    <a:pt x="384369" y="360680"/>
                  </a:lnTo>
                  <a:lnTo>
                    <a:pt x="393488" y="355600"/>
                  </a:lnTo>
                  <a:lnTo>
                    <a:pt x="401957" y="345440"/>
                  </a:lnTo>
                  <a:lnTo>
                    <a:pt x="329089" y="345440"/>
                  </a:lnTo>
                  <a:lnTo>
                    <a:pt x="315223" y="344170"/>
                  </a:lnTo>
                  <a:lnTo>
                    <a:pt x="300710" y="341630"/>
                  </a:lnTo>
                  <a:lnTo>
                    <a:pt x="285767" y="337820"/>
                  </a:lnTo>
                  <a:lnTo>
                    <a:pt x="287002" y="331470"/>
                  </a:lnTo>
                  <a:lnTo>
                    <a:pt x="263352" y="331470"/>
                  </a:lnTo>
                  <a:lnTo>
                    <a:pt x="240640" y="323850"/>
                  </a:lnTo>
                  <a:lnTo>
                    <a:pt x="232890" y="320040"/>
                  </a:lnTo>
                  <a:lnTo>
                    <a:pt x="253581" y="308610"/>
                  </a:lnTo>
                  <a:lnTo>
                    <a:pt x="205877" y="308610"/>
                  </a:lnTo>
                  <a:lnTo>
                    <a:pt x="187772" y="298450"/>
                  </a:lnTo>
                  <a:lnTo>
                    <a:pt x="184755" y="297180"/>
                  </a:lnTo>
                  <a:close/>
                </a:path>
                <a:path w="412114" h="458470">
                  <a:moveTo>
                    <a:pt x="384369" y="360680"/>
                  </a:moveTo>
                  <a:lnTo>
                    <a:pt x="279445" y="360680"/>
                  </a:lnTo>
                  <a:lnTo>
                    <a:pt x="296256" y="364490"/>
                  </a:lnTo>
                  <a:lnTo>
                    <a:pt x="312205" y="367030"/>
                  </a:lnTo>
                  <a:lnTo>
                    <a:pt x="341518" y="369570"/>
                  </a:lnTo>
                  <a:lnTo>
                    <a:pt x="362361" y="368300"/>
                  </a:lnTo>
                  <a:lnTo>
                    <a:pt x="379810" y="363220"/>
                  </a:lnTo>
                  <a:lnTo>
                    <a:pt x="384369" y="360680"/>
                  </a:lnTo>
                  <a:close/>
                </a:path>
                <a:path w="412114" h="458470">
                  <a:moveTo>
                    <a:pt x="66787" y="88900"/>
                  </a:moveTo>
                  <a:lnTo>
                    <a:pt x="28495" y="95250"/>
                  </a:lnTo>
                  <a:lnTo>
                    <a:pt x="0" y="137160"/>
                  </a:lnTo>
                  <a:lnTo>
                    <a:pt x="7372" y="165100"/>
                  </a:lnTo>
                  <a:lnTo>
                    <a:pt x="26061" y="196850"/>
                  </a:lnTo>
                  <a:lnTo>
                    <a:pt x="54717" y="229870"/>
                  </a:lnTo>
                  <a:lnTo>
                    <a:pt x="27318" y="262890"/>
                  </a:lnTo>
                  <a:lnTo>
                    <a:pt x="9671" y="293370"/>
                  </a:lnTo>
                  <a:lnTo>
                    <a:pt x="2909" y="320040"/>
                  </a:lnTo>
                  <a:lnTo>
                    <a:pt x="8163" y="344170"/>
                  </a:lnTo>
                  <a:lnTo>
                    <a:pt x="17691" y="354330"/>
                  </a:lnTo>
                  <a:lnTo>
                    <a:pt x="31368" y="361950"/>
                  </a:lnTo>
                  <a:lnTo>
                    <a:pt x="48817" y="367030"/>
                  </a:lnTo>
                  <a:lnTo>
                    <a:pt x="69661" y="368300"/>
                  </a:lnTo>
                  <a:lnTo>
                    <a:pt x="83114" y="368300"/>
                  </a:lnTo>
                  <a:lnTo>
                    <a:pt x="112821" y="363220"/>
                  </a:lnTo>
                  <a:lnTo>
                    <a:pt x="128860" y="360680"/>
                  </a:lnTo>
                  <a:lnTo>
                    <a:pt x="152921" y="360680"/>
                  </a:lnTo>
                  <a:lnTo>
                    <a:pt x="150701" y="354330"/>
                  </a:lnTo>
                  <a:lnTo>
                    <a:pt x="164171" y="350520"/>
                  </a:lnTo>
                  <a:lnTo>
                    <a:pt x="177858" y="345440"/>
                  </a:lnTo>
                  <a:lnTo>
                    <a:pt x="54870" y="345440"/>
                  </a:lnTo>
                  <a:lnTo>
                    <a:pt x="42720" y="342900"/>
                  </a:lnTo>
                  <a:lnTo>
                    <a:pt x="33694" y="337820"/>
                  </a:lnTo>
                  <a:lnTo>
                    <a:pt x="28279" y="332740"/>
                  </a:lnTo>
                  <a:lnTo>
                    <a:pt x="26205" y="318770"/>
                  </a:lnTo>
                  <a:lnTo>
                    <a:pt x="32805" y="298450"/>
                  </a:lnTo>
                  <a:lnTo>
                    <a:pt x="47919" y="274320"/>
                  </a:lnTo>
                  <a:lnTo>
                    <a:pt x="71385" y="246380"/>
                  </a:lnTo>
                  <a:lnTo>
                    <a:pt x="106077" y="246380"/>
                  </a:lnTo>
                  <a:lnTo>
                    <a:pt x="99764" y="241300"/>
                  </a:lnTo>
                  <a:lnTo>
                    <a:pt x="93774" y="236220"/>
                  </a:lnTo>
                  <a:lnTo>
                    <a:pt x="88053" y="229870"/>
                  </a:lnTo>
                  <a:lnTo>
                    <a:pt x="93854" y="224790"/>
                  </a:lnTo>
                  <a:lnTo>
                    <a:pt x="99979" y="219710"/>
                  </a:lnTo>
                  <a:lnTo>
                    <a:pt x="106319" y="214630"/>
                  </a:lnTo>
                  <a:lnTo>
                    <a:pt x="70810" y="214630"/>
                  </a:lnTo>
                  <a:lnTo>
                    <a:pt x="46168" y="186690"/>
                  </a:lnTo>
                  <a:lnTo>
                    <a:pt x="30147" y="161290"/>
                  </a:lnTo>
                  <a:lnTo>
                    <a:pt x="22963" y="140970"/>
                  </a:lnTo>
                  <a:lnTo>
                    <a:pt x="24830" y="125730"/>
                  </a:lnTo>
                  <a:lnTo>
                    <a:pt x="30488" y="120650"/>
                  </a:lnTo>
                  <a:lnTo>
                    <a:pt x="39487" y="115570"/>
                  </a:lnTo>
                  <a:lnTo>
                    <a:pt x="51502" y="113030"/>
                  </a:lnTo>
                  <a:lnTo>
                    <a:pt x="174436" y="113030"/>
                  </a:lnTo>
                  <a:lnTo>
                    <a:pt x="150701" y="104140"/>
                  </a:lnTo>
                  <a:lnTo>
                    <a:pt x="152921" y="97790"/>
                  </a:lnTo>
                  <a:lnTo>
                    <a:pt x="128860" y="97790"/>
                  </a:lnTo>
                  <a:lnTo>
                    <a:pt x="112049" y="93980"/>
                  </a:lnTo>
                  <a:lnTo>
                    <a:pt x="96099" y="91440"/>
                  </a:lnTo>
                  <a:lnTo>
                    <a:pt x="66787" y="88900"/>
                  </a:lnTo>
                  <a:close/>
                </a:path>
                <a:path w="412114" h="458470">
                  <a:moveTo>
                    <a:pt x="106077" y="246380"/>
                  </a:moveTo>
                  <a:lnTo>
                    <a:pt x="71385" y="246380"/>
                  </a:lnTo>
                  <a:lnTo>
                    <a:pt x="81515" y="255270"/>
                  </a:lnTo>
                  <a:lnTo>
                    <a:pt x="92076" y="264160"/>
                  </a:lnTo>
                  <a:lnTo>
                    <a:pt x="103068" y="271780"/>
                  </a:lnTo>
                  <a:lnTo>
                    <a:pt x="114491" y="280670"/>
                  </a:lnTo>
                  <a:lnTo>
                    <a:pt x="116000" y="295910"/>
                  </a:lnTo>
                  <a:lnTo>
                    <a:pt x="117940" y="311150"/>
                  </a:lnTo>
                  <a:lnTo>
                    <a:pt x="120311" y="325120"/>
                  </a:lnTo>
                  <a:lnTo>
                    <a:pt x="123113" y="337820"/>
                  </a:lnTo>
                  <a:lnTo>
                    <a:pt x="109022" y="341630"/>
                  </a:lnTo>
                  <a:lnTo>
                    <a:pt x="95309" y="344170"/>
                  </a:lnTo>
                  <a:lnTo>
                    <a:pt x="82135" y="345440"/>
                  </a:lnTo>
                  <a:lnTo>
                    <a:pt x="177858" y="345440"/>
                  </a:lnTo>
                  <a:lnTo>
                    <a:pt x="205877" y="332740"/>
                  </a:lnTo>
                  <a:lnTo>
                    <a:pt x="145528" y="332740"/>
                  </a:lnTo>
                  <a:lnTo>
                    <a:pt x="143903" y="323850"/>
                  </a:lnTo>
                  <a:lnTo>
                    <a:pt x="142439" y="314960"/>
                  </a:lnTo>
                  <a:lnTo>
                    <a:pt x="141083" y="306070"/>
                  </a:lnTo>
                  <a:lnTo>
                    <a:pt x="139780" y="297180"/>
                  </a:lnTo>
                  <a:lnTo>
                    <a:pt x="184755" y="297180"/>
                  </a:lnTo>
                  <a:lnTo>
                    <a:pt x="178720" y="294640"/>
                  </a:lnTo>
                  <a:lnTo>
                    <a:pt x="169667" y="289560"/>
                  </a:lnTo>
                  <a:lnTo>
                    <a:pt x="161064" y="284480"/>
                  </a:lnTo>
                  <a:lnTo>
                    <a:pt x="152569" y="278130"/>
                  </a:lnTo>
                  <a:lnTo>
                    <a:pt x="144289" y="273050"/>
                  </a:lnTo>
                  <a:lnTo>
                    <a:pt x="136332" y="267970"/>
                  </a:lnTo>
                  <a:lnTo>
                    <a:pt x="135667" y="259080"/>
                  </a:lnTo>
                  <a:lnTo>
                    <a:pt x="135411" y="251460"/>
                  </a:lnTo>
                  <a:lnTo>
                    <a:pt x="112767" y="251460"/>
                  </a:lnTo>
                  <a:lnTo>
                    <a:pt x="106077" y="246380"/>
                  </a:lnTo>
                  <a:close/>
                </a:path>
                <a:path w="412114" h="458470">
                  <a:moveTo>
                    <a:pt x="369107" y="246380"/>
                  </a:moveTo>
                  <a:lnTo>
                    <a:pt x="340368" y="246380"/>
                  </a:lnTo>
                  <a:lnTo>
                    <a:pt x="363834" y="274320"/>
                  </a:lnTo>
                  <a:lnTo>
                    <a:pt x="378948" y="298450"/>
                  </a:lnTo>
                  <a:lnTo>
                    <a:pt x="385549" y="318770"/>
                  </a:lnTo>
                  <a:lnTo>
                    <a:pt x="383474" y="332740"/>
                  </a:lnTo>
                  <a:lnTo>
                    <a:pt x="377817" y="337820"/>
                  </a:lnTo>
                  <a:lnTo>
                    <a:pt x="368818" y="342900"/>
                  </a:lnTo>
                  <a:lnTo>
                    <a:pt x="356802" y="345440"/>
                  </a:lnTo>
                  <a:lnTo>
                    <a:pt x="401957" y="345440"/>
                  </a:lnTo>
                  <a:lnTo>
                    <a:pt x="403016" y="344170"/>
                  </a:lnTo>
                  <a:lnTo>
                    <a:pt x="408270" y="321310"/>
                  </a:lnTo>
                  <a:lnTo>
                    <a:pt x="401507" y="294640"/>
                  </a:lnTo>
                  <a:lnTo>
                    <a:pt x="383861" y="264160"/>
                  </a:lnTo>
                  <a:lnTo>
                    <a:pt x="369107" y="246380"/>
                  </a:lnTo>
                  <a:close/>
                </a:path>
                <a:path w="412114" h="458470">
                  <a:moveTo>
                    <a:pt x="291972" y="299720"/>
                  </a:moveTo>
                  <a:lnTo>
                    <a:pt x="268524" y="299720"/>
                  </a:lnTo>
                  <a:lnTo>
                    <a:pt x="265938" y="316230"/>
                  </a:lnTo>
                  <a:lnTo>
                    <a:pt x="263352" y="331470"/>
                  </a:lnTo>
                  <a:lnTo>
                    <a:pt x="287002" y="331470"/>
                  </a:lnTo>
                  <a:lnTo>
                    <a:pt x="288237" y="325120"/>
                  </a:lnTo>
                  <a:lnTo>
                    <a:pt x="290437" y="311150"/>
                  </a:lnTo>
                  <a:lnTo>
                    <a:pt x="291972" y="299720"/>
                  </a:lnTo>
                  <a:close/>
                </a:path>
                <a:path w="412114" h="458470">
                  <a:moveTo>
                    <a:pt x="254730" y="152400"/>
                  </a:moveTo>
                  <a:lnTo>
                    <a:pt x="205877" y="152400"/>
                  </a:lnTo>
                  <a:lnTo>
                    <a:pt x="222257" y="160020"/>
                  </a:lnTo>
                  <a:lnTo>
                    <a:pt x="230447" y="165100"/>
                  </a:lnTo>
                  <a:lnTo>
                    <a:pt x="238637" y="168910"/>
                  </a:lnTo>
                  <a:lnTo>
                    <a:pt x="247241" y="175260"/>
                  </a:lnTo>
                  <a:lnTo>
                    <a:pt x="255736" y="180340"/>
                  </a:lnTo>
                  <a:lnTo>
                    <a:pt x="273055" y="236220"/>
                  </a:lnTo>
                  <a:lnTo>
                    <a:pt x="272934" y="242570"/>
                  </a:lnTo>
                  <a:lnTo>
                    <a:pt x="257173" y="279400"/>
                  </a:lnTo>
                  <a:lnTo>
                    <a:pt x="242086" y="289560"/>
                  </a:lnTo>
                  <a:lnTo>
                    <a:pt x="233034" y="294640"/>
                  </a:lnTo>
                  <a:lnTo>
                    <a:pt x="223981" y="298450"/>
                  </a:lnTo>
                  <a:lnTo>
                    <a:pt x="205877" y="308610"/>
                  </a:lnTo>
                  <a:lnTo>
                    <a:pt x="253581" y="308610"/>
                  </a:lnTo>
                  <a:lnTo>
                    <a:pt x="263926" y="302260"/>
                  </a:lnTo>
                  <a:lnTo>
                    <a:pt x="268524" y="299720"/>
                  </a:lnTo>
                  <a:lnTo>
                    <a:pt x="291972" y="299720"/>
                  </a:lnTo>
                  <a:lnTo>
                    <a:pt x="292314" y="297180"/>
                  </a:lnTo>
                  <a:lnTo>
                    <a:pt x="293813" y="283210"/>
                  </a:lnTo>
                  <a:lnTo>
                    <a:pt x="306422" y="274320"/>
                  </a:lnTo>
                  <a:lnTo>
                    <a:pt x="318384" y="265430"/>
                  </a:lnTo>
                  <a:lnTo>
                    <a:pt x="329699" y="255270"/>
                  </a:lnTo>
                  <a:lnTo>
                    <a:pt x="331224" y="254000"/>
                  </a:lnTo>
                  <a:lnTo>
                    <a:pt x="295538" y="254000"/>
                  </a:lnTo>
                  <a:lnTo>
                    <a:pt x="296017" y="247650"/>
                  </a:lnTo>
                  <a:lnTo>
                    <a:pt x="296017" y="213360"/>
                  </a:lnTo>
                  <a:lnTo>
                    <a:pt x="295538" y="207010"/>
                  </a:lnTo>
                  <a:lnTo>
                    <a:pt x="331224" y="207010"/>
                  </a:lnTo>
                  <a:lnTo>
                    <a:pt x="329699" y="205740"/>
                  </a:lnTo>
                  <a:lnTo>
                    <a:pt x="318384" y="195580"/>
                  </a:lnTo>
                  <a:lnTo>
                    <a:pt x="306422" y="186690"/>
                  </a:lnTo>
                  <a:lnTo>
                    <a:pt x="293813" y="177800"/>
                  </a:lnTo>
                  <a:lnTo>
                    <a:pt x="292305" y="162560"/>
                  </a:lnTo>
                  <a:lnTo>
                    <a:pt x="292128" y="161290"/>
                  </a:lnTo>
                  <a:lnTo>
                    <a:pt x="269099" y="161290"/>
                  </a:lnTo>
                  <a:lnTo>
                    <a:pt x="262777" y="157480"/>
                  </a:lnTo>
                  <a:lnTo>
                    <a:pt x="257029" y="153670"/>
                  </a:lnTo>
                  <a:lnTo>
                    <a:pt x="254730" y="152400"/>
                  </a:lnTo>
                  <a:close/>
                </a:path>
                <a:path w="412114" h="458470">
                  <a:moveTo>
                    <a:pt x="331224" y="207010"/>
                  </a:moveTo>
                  <a:lnTo>
                    <a:pt x="295538" y="207010"/>
                  </a:lnTo>
                  <a:lnTo>
                    <a:pt x="303090" y="213360"/>
                  </a:lnTo>
                  <a:lnTo>
                    <a:pt x="310266" y="219710"/>
                  </a:lnTo>
                  <a:lnTo>
                    <a:pt x="317118" y="224790"/>
                  </a:lnTo>
                  <a:lnTo>
                    <a:pt x="323700" y="231140"/>
                  </a:lnTo>
                  <a:lnTo>
                    <a:pt x="317118" y="236220"/>
                  </a:lnTo>
                  <a:lnTo>
                    <a:pt x="310266" y="242570"/>
                  </a:lnTo>
                  <a:lnTo>
                    <a:pt x="303090" y="247650"/>
                  </a:lnTo>
                  <a:lnTo>
                    <a:pt x="295538" y="254000"/>
                  </a:lnTo>
                  <a:lnTo>
                    <a:pt x="331224" y="254000"/>
                  </a:lnTo>
                  <a:lnTo>
                    <a:pt x="340368" y="246380"/>
                  </a:lnTo>
                  <a:lnTo>
                    <a:pt x="369107" y="246380"/>
                  </a:lnTo>
                  <a:lnTo>
                    <a:pt x="356461" y="231140"/>
                  </a:lnTo>
                  <a:lnTo>
                    <a:pt x="371077" y="214630"/>
                  </a:lnTo>
                  <a:lnTo>
                    <a:pt x="340368" y="214630"/>
                  </a:lnTo>
                  <a:lnTo>
                    <a:pt x="331224" y="207010"/>
                  </a:lnTo>
                  <a:close/>
                </a:path>
                <a:path w="412114" h="458470">
                  <a:moveTo>
                    <a:pt x="135594" y="209550"/>
                  </a:moveTo>
                  <a:lnTo>
                    <a:pt x="112767" y="209550"/>
                  </a:lnTo>
                  <a:lnTo>
                    <a:pt x="112767" y="215900"/>
                  </a:lnTo>
                  <a:lnTo>
                    <a:pt x="112192" y="222250"/>
                  </a:lnTo>
                  <a:lnTo>
                    <a:pt x="112192" y="243840"/>
                  </a:lnTo>
                  <a:lnTo>
                    <a:pt x="112767" y="251460"/>
                  </a:lnTo>
                  <a:lnTo>
                    <a:pt x="135411" y="251460"/>
                  </a:lnTo>
                  <a:lnTo>
                    <a:pt x="135290" y="246380"/>
                  </a:lnTo>
                  <a:lnTo>
                    <a:pt x="135393" y="215900"/>
                  </a:lnTo>
                  <a:lnTo>
                    <a:pt x="135594" y="209550"/>
                  </a:lnTo>
                  <a:close/>
                </a:path>
                <a:path w="412114" h="458470">
                  <a:moveTo>
                    <a:pt x="174436" y="113030"/>
                  </a:moveTo>
                  <a:lnTo>
                    <a:pt x="79135" y="113030"/>
                  </a:lnTo>
                  <a:lnTo>
                    <a:pt x="92867" y="114300"/>
                  </a:lnTo>
                  <a:lnTo>
                    <a:pt x="107352" y="116840"/>
                  </a:lnTo>
                  <a:lnTo>
                    <a:pt x="122538" y="120650"/>
                  </a:lnTo>
                  <a:lnTo>
                    <a:pt x="119736" y="134620"/>
                  </a:lnTo>
                  <a:lnTo>
                    <a:pt x="117365" y="149860"/>
                  </a:lnTo>
                  <a:lnTo>
                    <a:pt x="115425" y="165100"/>
                  </a:lnTo>
                  <a:lnTo>
                    <a:pt x="113917" y="180340"/>
                  </a:lnTo>
                  <a:lnTo>
                    <a:pt x="102170" y="187960"/>
                  </a:lnTo>
                  <a:lnTo>
                    <a:pt x="91070" y="196850"/>
                  </a:lnTo>
                  <a:lnTo>
                    <a:pt x="80617" y="205740"/>
                  </a:lnTo>
                  <a:lnTo>
                    <a:pt x="70810" y="214630"/>
                  </a:lnTo>
                  <a:lnTo>
                    <a:pt x="106319" y="214630"/>
                  </a:lnTo>
                  <a:lnTo>
                    <a:pt x="112767" y="209550"/>
                  </a:lnTo>
                  <a:lnTo>
                    <a:pt x="135594" y="209550"/>
                  </a:lnTo>
                  <a:lnTo>
                    <a:pt x="136332" y="193040"/>
                  </a:lnTo>
                  <a:lnTo>
                    <a:pt x="145070" y="186690"/>
                  </a:lnTo>
                  <a:lnTo>
                    <a:pt x="154077" y="180340"/>
                  </a:lnTo>
                  <a:lnTo>
                    <a:pt x="163408" y="175260"/>
                  </a:lnTo>
                  <a:lnTo>
                    <a:pt x="173116" y="168910"/>
                  </a:lnTo>
                  <a:lnTo>
                    <a:pt x="181306" y="165100"/>
                  </a:lnTo>
                  <a:lnTo>
                    <a:pt x="185401" y="162560"/>
                  </a:lnTo>
                  <a:lnTo>
                    <a:pt x="139206" y="162560"/>
                  </a:lnTo>
                  <a:lnTo>
                    <a:pt x="140508" y="153670"/>
                  </a:lnTo>
                  <a:lnTo>
                    <a:pt x="141864" y="144780"/>
                  </a:lnTo>
                  <a:lnTo>
                    <a:pt x="143328" y="135890"/>
                  </a:lnTo>
                  <a:lnTo>
                    <a:pt x="144953" y="127000"/>
                  </a:lnTo>
                  <a:lnTo>
                    <a:pt x="205877" y="127000"/>
                  </a:lnTo>
                  <a:lnTo>
                    <a:pt x="177858" y="114300"/>
                  </a:lnTo>
                  <a:lnTo>
                    <a:pt x="174436" y="113030"/>
                  </a:lnTo>
                  <a:close/>
                </a:path>
                <a:path w="412114" h="458470">
                  <a:moveTo>
                    <a:pt x="405406" y="113030"/>
                  </a:moveTo>
                  <a:lnTo>
                    <a:pt x="359757" y="113030"/>
                  </a:lnTo>
                  <a:lnTo>
                    <a:pt x="371908" y="116840"/>
                  </a:lnTo>
                  <a:lnTo>
                    <a:pt x="380933" y="120650"/>
                  </a:lnTo>
                  <a:lnTo>
                    <a:pt x="386348" y="125730"/>
                  </a:lnTo>
                  <a:lnTo>
                    <a:pt x="388297" y="140970"/>
                  </a:lnTo>
                  <a:lnTo>
                    <a:pt x="381247" y="161290"/>
                  </a:lnTo>
                  <a:lnTo>
                    <a:pt x="365253" y="186690"/>
                  </a:lnTo>
                  <a:lnTo>
                    <a:pt x="340368" y="214630"/>
                  </a:lnTo>
                  <a:lnTo>
                    <a:pt x="371077" y="214630"/>
                  </a:lnTo>
                  <a:lnTo>
                    <a:pt x="385693" y="198120"/>
                  </a:lnTo>
                  <a:lnTo>
                    <a:pt x="404525" y="166370"/>
                  </a:lnTo>
                  <a:lnTo>
                    <a:pt x="411826" y="138430"/>
                  </a:lnTo>
                  <a:lnTo>
                    <a:pt x="406464" y="114300"/>
                  </a:lnTo>
                  <a:lnTo>
                    <a:pt x="405406" y="113030"/>
                  </a:lnTo>
                  <a:close/>
                </a:path>
                <a:path w="412114" h="458470">
                  <a:moveTo>
                    <a:pt x="243810" y="22860"/>
                  </a:moveTo>
                  <a:lnTo>
                    <a:pt x="204152" y="22860"/>
                  </a:lnTo>
                  <a:lnTo>
                    <a:pt x="217848" y="27940"/>
                  </a:lnTo>
                  <a:lnTo>
                    <a:pt x="232243" y="44450"/>
                  </a:lnTo>
                  <a:lnTo>
                    <a:pt x="246100" y="69850"/>
                  </a:lnTo>
                  <a:lnTo>
                    <a:pt x="258179" y="105410"/>
                  </a:lnTo>
                  <a:lnTo>
                    <a:pt x="245481" y="110490"/>
                  </a:lnTo>
                  <a:lnTo>
                    <a:pt x="219222" y="120650"/>
                  </a:lnTo>
                  <a:lnTo>
                    <a:pt x="205877" y="127000"/>
                  </a:lnTo>
                  <a:lnTo>
                    <a:pt x="144953" y="127000"/>
                  </a:lnTo>
                  <a:lnTo>
                    <a:pt x="153242" y="129540"/>
                  </a:lnTo>
                  <a:lnTo>
                    <a:pt x="161693" y="133350"/>
                  </a:lnTo>
                  <a:lnTo>
                    <a:pt x="170251" y="135890"/>
                  </a:lnTo>
                  <a:lnTo>
                    <a:pt x="178863" y="139700"/>
                  </a:lnTo>
                  <a:lnTo>
                    <a:pt x="173116" y="142240"/>
                  </a:lnTo>
                  <a:lnTo>
                    <a:pt x="166794" y="146050"/>
                  </a:lnTo>
                  <a:lnTo>
                    <a:pt x="161046" y="149860"/>
                  </a:lnTo>
                  <a:lnTo>
                    <a:pt x="155775" y="152400"/>
                  </a:lnTo>
                  <a:lnTo>
                    <a:pt x="150342" y="156210"/>
                  </a:lnTo>
                  <a:lnTo>
                    <a:pt x="144801" y="160020"/>
                  </a:lnTo>
                  <a:lnTo>
                    <a:pt x="139206" y="162560"/>
                  </a:lnTo>
                  <a:lnTo>
                    <a:pt x="185401" y="162560"/>
                  </a:lnTo>
                  <a:lnTo>
                    <a:pt x="189496" y="160020"/>
                  </a:lnTo>
                  <a:lnTo>
                    <a:pt x="205877" y="152400"/>
                  </a:lnTo>
                  <a:lnTo>
                    <a:pt x="254730" y="152400"/>
                  </a:lnTo>
                  <a:lnTo>
                    <a:pt x="250132" y="149860"/>
                  </a:lnTo>
                  <a:lnTo>
                    <a:pt x="244385" y="146050"/>
                  </a:lnTo>
                  <a:lnTo>
                    <a:pt x="238637" y="143510"/>
                  </a:lnTo>
                  <a:lnTo>
                    <a:pt x="232315" y="139700"/>
                  </a:lnTo>
                  <a:lnTo>
                    <a:pt x="240074" y="135890"/>
                  </a:lnTo>
                  <a:lnTo>
                    <a:pt x="263352" y="128270"/>
                  </a:lnTo>
                  <a:lnTo>
                    <a:pt x="286721" y="128270"/>
                  </a:lnTo>
                  <a:lnTo>
                    <a:pt x="285192" y="120650"/>
                  </a:lnTo>
                  <a:lnTo>
                    <a:pt x="301321" y="116840"/>
                  </a:lnTo>
                  <a:lnTo>
                    <a:pt x="316803" y="114300"/>
                  </a:lnTo>
                  <a:lnTo>
                    <a:pt x="331424" y="113030"/>
                  </a:lnTo>
                  <a:lnTo>
                    <a:pt x="405406" y="113030"/>
                  </a:lnTo>
                  <a:lnTo>
                    <a:pt x="396936" y="102870"/>
                  </a:lnTo>
                  <a:lnTo>
                    <a:pt x="390098" y="99060"/>
                  </a:lnTo>
                  <a:lnTo>
                    <a:pt x="280019" y="99060"/>
                  </a:lnTo>
                  <a:lnTo>
                    <a:pt x="265579" y="58420"/>
                  </a:lnTo>
                  <a:lnTo>
                    <a:pt x="247690" y="26670"/>
                  </a:lnTo>
                  <a:lnTo>
                    <a:pt x="243810" y="22860"/>
                  </a:lnTo>
                  <a:close/>
                </a:path>
                <a:path w="412114" h="458470">
                  <a:moveTo>
                    <a:pt x="286721" y="128270"/>
                  </a:moveTo>
                  <a:lnTo>
                    <a:pt x="263352" y="128270"/>
                  </a:lnTo>
                  <a:lnTo>
                    <a:pt x="264977" y="135890"/>
                  </a:lnTo>
                  <a:lnTo>
                    <a:pt x="266441" y="143510"/>
                  </a:lnTo>
                  <a:lnTo>
                    <a:pt x="267797" y="152400"/>
                  </a:lnTo>
                  <a:lnTo>
                    <a:pt x="269099" y="161290"/>
                  </a:lnTo>
                  <a:lnTo>
                    <a:pt x="292128" y="161290"/>
                  </a:lnTo>
                  <a:lnTo>
                    <a:pt x="290365" y="148590"/>
                  </a:lnTo>
                  <a:lnTo>
                    <a:pt x="287994" y="134620"/>
                  </a:lnTo>
                  <a:lnTo>
                    <a:pt x="286721" y="128270"/>
                  </a:lnTo>
                  <a:close/>
                </a:path>
                <a:path w="412114" h="458470">
                  <a:moveTo>
                    <a:pt x="344966" y="90170"/>
                  </a:moveTo>
                  <a:lnTo>
                    <a:pt x="330211" y="90170"/>
                  </a:lnTo>
                  <a:lnTo>
                    <a:pt x="297684" y="95250"/>
                  </a:lnTo>
                  <a:lnTo>
                    <a:pt x="280019" y="99060"/>
                  </a:lnTo>
                  <a:lnTo>
                    <a:pt x="390098" y="99060"/>
                  </a:lnTo>
                  <a:lnTo>
                    <a:pt x="383259" y="95250"/>
                  </a:lnTo>
                  <a:lnTo>
                    <a:pt x="365810" y="91440"/>
                  </a:lnTo>
                  <a:lnTo>
                    <a:pt x="344966" y="90170"/>
                  </a:lnTo>
                  <a:close/>
                </a:path>
                <a:path w="412114" h="458470">
                  <a:moveTo>
                    <a:pt x="204152" y="0"/>
                  </a:moveTo>
                  <a:lnTo>
                    <a:pt x="181558" y="6350"/>
                  </a:lnTo>
                  <a:lnTo>
                    <a:pt x="160903" y="26670"/>
                  </a:lnTo>
                  <a:lnTo>
                    <a:pt x="143049" y="57150"/>
                  </a:lnTo>
                  <a:lnTo>
                    <a:pt x="128860" y="97790"/>
                  </a:lnTo>
                  <a:lnTo>
                    <a:pt x="152921" y="97790"/>
                  </a:lnTo>
                  <a:lnTo>
                    <a:pt x="162690" y="69850"/>
                  </a:lnTo>
                  <a:lnTo>
                    <a:pt x="176349" y="44450"/>
                  </a:lnTo>
                  <a:lnTo>
                    <a:pt x="190547" y="27940"/>
                  </a:lnTo>
                  <a:lnTo>
                    <a:pt x="204152" y="22860"/>
                  </a:lnTo>
                  <a:lnTo>
                    <a:pt x="243810" y="22860"/>
                  </a:lnTo>
                  <a:lnTo>
                    <a:pt x="226999" y="6350"/>
                  </a:lnTo>
                  <a:lnTo>
                    <a:pt x="204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9653016" y="2993135"/>
            <a:ext cx="1762125" cy="1219200"/>
          </a:xfrm>
          <a:custGeom>
            <a:avLst/>
            <a:gdLst/>
            <a:ahLst/>
            <a:cxnLst/>
            <a:rect l="l" t="t" r="r" b="b"/>
            <a:pathLst>
              <a:path w="1762125" h="1219200">
                <a:moveTo>
                  <a:pt x="1558543" y="0"/>
                </a:moveTo>
                <a:lnTo>
                  <a:pt x="203200" y="0"/>
                </a:lnTo>
                <a:lnTo>
                  <a:pt x="156594" y="5364"/>
                </a:lnTo>
                <a:lnTo>
                  <a:pt x="113818" y="20645"/>
                </a:lnTo>
                <a:lnTo>
                  <a:pt x="76090" y="44626"/>
                </a:lnTo>
                <a:lnTo>
                  <a:pt x="44626" y="76090"/>
                </a:lnTo>
                <a:lnTo>
                  <a:pt x="20645" y="113818"/>
                </a:lnTo>
                <a:lnTo>
                  <a:pt x="5364" y="156594"/>
                </a:lnTo>
                <a:lnTo>
                  <a:pt x="0" y="203200"/>
                </a:lnTo>
                <a:lnTo>
                  <a:pt x="0" y="1016000"/>
                </a:lnTo>
                <a:lnTo>
                  <a:pt x="5364" y="1062605"/>
                </a:lnTo>
                <a:lnTo>
                  <a:pt x="20645" y="1105381"/>
                </a:lnTo>
                <a:lnTo>
                  <a:pt x="44626" y="1143109"/>
                </a:lnTo>
                <a:lnTo>
                  <a:pt x="76090" y="1174573"/>
                </a:lnTo>
                <a:lnTo>
                  <a:pt x="113818" y="1198554"/>
                </a:lnTo>
                <a:lnTo>
                  <a:pt x="156594" y="1213835"/>
                </a:lnTo>
                <a:lnTo>
                  <a:pt x="203200" y="1219200"/>
                </a:lnTo>
                <a:lnTo>
                  <a:pt x="1558543" y="1219200"/>
                </a:lnTo>
                <a:lnTo>
                  <a:pt x="1605149" y="1213835"/>
                </a:lnTo>
                <a:lnTo>
                  <a:pt x="1647925" y="1198554"/>
                </a:lnTo>
                <a:lnTo>
                  <a:pt x="1685653" y="1174573"/>
                </a:lnTo>
                <a:lnTo>
                  <a:pt x="1717117" y="1143109"/>
                </a:lnTo>
                <a:lnTo>
                  <a:pt x="1741098" y="1105381"/>
                </a:lnTo>
                <a:lnTo>
                  <a:pt x="1756379" y="1062605"/>
                </a:lnTo>
                <a:lnTo>
                  <a:pt x="1761743" y="1016000"/>
                </a:lnTo>
                <a:lnTo>
                  <a:pt x="1761743" y="203200"/>
                </a:lnTo>
                <a:lnTo>
                  <a:pt x="1756379" y="156594"/>
                </a:lnTo>
                <a:lnTo>
                  <a:pt x="1741098" y="113818"/>
                </a:lnTo>
                <a:lnTo>
                  <a:pt x="1717117" y="76090"/>
                </a:lnTo>
                <a:lnTo>
                  <a:pt x="1685653" y="44626"/>
                </a:lnTo>
                <a:lnTo>
                  <a:pt x="1647925" y="20645"/>
                </a:lnTo>
                <a:lnTo>
                  <a:pt x="1605149" y="5364"/>
                </a:lnTo>
                <a:lnTo>
                  <a:pt x="1558543" y="0"/>
                </a:lnTo>
                <a:close/>
              </a:path>
            </a:pathLst>
          </a:custGeom>
          <a:solidFill>
            <a:srgbClr val="1A48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912222" y="3165475"/>
            <a:ext cx="1244600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人际效能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100000"/>
              </a:lnSpc>
              <a:spcBef>
                <a:spcPts val="1475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向上管理向下负责 赢得认同和承诺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9976" y="4860035"/>
            <a:ext cx="2672080" cy="375285"/>
          </a:xfrm>
          <a:custGeom>
            <a:avLst/>
            <a:gdLst/>
            <a:ahLst/>
            <a:cxnLst/>
            <a:rect l="l" t="t" r="r" b="b"/>
            <a:pathLst>
              <a:path w="2672080" h="375285">
                <a:moveTo>
                  <a:pt x="2484120" y="0"/>
                </a:moveTo>
                <a:lnTo>
                  <a:pt x="0" y="0"/>
                </a:lnTo>
                <a:lnTo>
                  <a:pt x="187451" y="187451"/>
                </a:lnTo>
                <a:lnTo>
                  <a:pt x="0" y="374903"/>
                </a:lnTo>
                <a:lnTo>
                  <a:pt x="2484120" y="374903"/>
                </a:lnTo>
                <a:lnTo>
                  <a:pt x="2671572" y="187451"/>
                </a:lnTo>
                <a:lnTo>
                  <a:pt x="2484120" y="0"/>
                </a:lnTo>
                <a:close/>
              </a:path>
            </a:pathLst>
          </a:custGeom>
          <a:solidFill>
            <a:srgbClr val="122F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535683" y="4918964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训前测评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90900" y="4860035"/>
            <a:ext cx="2672080" cy="375285"/>
          </a:xfrm>
          <a:custGeom>
            <a:avLst/>
            <a:gdLst/>
            <a:ahLst/>
            <a:cxnLst/>
            <a:rect l="l" t="t" r="r" b="b"/>
            <a:pathLst>
              <a:path w="2672079" h="375285">
                <a:moveTo>
                  <a:pt x="2484120" y="0"/>
                </a:moveTo>
                <a:lnTo>
                  <a:pt x="0" y="0"/>
                </a:lnTo>
                <a:lnTo>
                  <a:pt x="187451" y="187451"/>
                </a:lnTo>
                <a:lnTo>
                  <a:pt x="0" y="374903"/>
                </a:lnTo>
                <a:lnTo>
                  <a:pt x="2484120" y="374903"/>
                </a:lnTo>
                <a:lnTo>
                  <a:pt x="2671572" y="187451"/>
                </a:lnTo>
                <a:lnTo>
                  <a:pt x="2484120" y="0"/>
                </a:lnTo>
                <a:close/>
              </a:path>
            </a:pathLst>
          </a:custGeom>
          <a:solidFill>
            <a:srgbClr val="1A48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11823" y="4860035"/>
            <a:ext cx="2670175" cy="375285"/>
          </a:xfrm>
          <a:custGeom>
            <a:avLst/>
            <a:gdLst/>
            <a:ahLst/>
            <a:cxnLst/>
            <a:rect l="l" t="t" r="r" b="b"/>
            <a:pathLst>
              <a:path w="2670175" h="375285">
                <a:moveTo>
                  <a:pt x="2482596" y="0"/>
                </a:moveTo>
                <a:lnTo>
                  <a:pt x="0" y="0"/>
                </a:lnTo>
                <a:lnTo>
                  <a:pt x="187451" y="187451"/>
                </a:lnTo>
                <a:lnTo>
                  <a:pt x="0" y="374903"/>
                </a:lnTo>
                <a:lnTo>
                  <a:pt x="2482596" y="374903"/>
                </a:lnTo>
                <a:lnTo>
                  <a:pt x="2670048" y="187451"/>
                </a:lnTo>
                <a:lnTo>
                  <a:pt x="2482596" y="0"/>
                </a:lnTo>
                <a:close/>
              </a:path>
            </a:pathLst>
          </a:custGeom>
          <a:solidFill>
            <a:srgbClr val="5FA2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377946" y="4417314"/>
            <a:ext cx="5511800" cy="74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引入数据，深刻洞见：领导者如何应用并持续学习成长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445" algn="ctr">
              <a:lnSpc>
                <a:spcPct val="100000"/>
              </a:lnSpc>
              <a:spcBef>
                <a:spcPts val="1790"/>
              </a:spcBef>
              <a:tabLst>
                <a:tab pos="2825750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小组教学	实战反馈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032747" y="4860035"/>
            <a:ext cx="2670175" cy="375285"/>
          </a:xfrm>
          <a:custGeom>
            <a:avLst/>
            <a:gdLst/>
            <a:ahLst/>
            <a:cxnLst/>
            <a:rect l="l" t="t" r="r" b="b"/>
            <a:pathLst>
              <a:path w="2670175" h="375285">
                <a:moveTo>
                  <a:pt x="2482596" y="0"/>
                </a:moveTo>
                <a:lnTo>
                  <a:pt x="0" y="0"/>
                </a:lnTo>
                <a:lnTo>
                  <a:pt x="187451" y="187451"/>
                </a:lnTo>
                <a:lnTo>
                  <a:pt x="0" y="374903"/>
                </a:lnTo>
                <a:lnTo>
                  <a:pt x="2482596" y="374903"/>
                </a:lnTo>
                <a:lnTo>
                  <a:pt x="2670048" y="187451"/>
                </a:lnTo>
                <a:lnTo>
                  <a:pt x="2482596" y="0"/>
                </a:lnTo>
                <a:close/>
              </a:path>
            </a:pathLst>
          </a:custGeom>
          <a:solidFill>
            <a:srgbClr val="94C2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998456" y="4918964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长期应用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74864" y="2996183"/>
            <a:ext cx="1762125" cy="1221105"/>
          </a:xfrm>
          <a:custGeom>
            <a:avLst/>
            <a:gdLst/>
            <a:ahLst/>
            <a:cxnLst/>
            <a:rect l="l" t="t" r="r" b="b"/>
            <a:pathLst>
              <a:path w="1762125" h="1221104">
                <a:moveTo>
                  <a:pt x="1558289" y="0"/>
                </a:moveTo>
                <a:lnTo>
                  <a:pt x="203453" y="0"/>
                </a:lnTo>
                <a:lnTo>
                  <a:pt x="156794" y="5371"/>
                </a:lnTo>
                <a:lnTo>
                  <a:pt x="113966" y="20673"/>
                </a:lnTo>
                <a:lnTo>
                  <a:pt x="76191" y="44686"/>
                </a:lnTo>
                <a:lnTo>
                  <a:pt x="44686" y="76191"/>
                </a:lnTo>
                <a:lnTo>
                  <a:pt x="20673" y="113966"/>
                </a:lnTo>
                <a:lnTo>
                  <a:pt x="5371" y="156794"/>
                </a:lnTo>
                <a:lnTo>
                  <a:pt x="0" y="203453"/>
                </a:lnTo>
                <a:lnTo>
                  <a:pt x="0" y="1017269"/>
                </a:lnTo>
                <a:lnTo>
                  <a:pt x="5371" y="1063929"/>
                </a:lnTo>
                <a:lnTo>
                  <a:pt x="20673" y="1106757"/>
                </a:lnTo>
                <a:lnTo>
                  <a:pt x="44686" y="1144532"/>
                </a:lnTo>
                <a:lnTo>
                  <a:pt x="76191" y="1176037"/>
                </a:lnTo>
                <a:lnTo>
                  <a:pt x="113966" y="1200050"/>
                </a:lnTo>
                <a:lnTo>
                  <a:pt x="156794" y="1215352"/>
                </a:lnTo>
                <a:lnTo>
                  <a:pt x="203453" y="1220723"/>
                </a:lnTo>
                <a:lnTo>
                  <a:pt x="1558289" y="1220723"/>
                </a:lnTo>
                <a:lnTo>
                  <a:pt x="1604949" y="1215352"/>
                </a:lnTo>
                <a:lnTo>
                  <a:pt x="1647777" y="1200050"/>
                </a:lnTo>
                <a:lnTo>
                  <a:pt x="1685552" y="1176037"/>
                </a:lnTo>
                <a:lnTo>
                  <a:pt x="1717057" y="1144532"/>
                </a:lnTo>
                <a:lnTo>
                  <a:pt x="1741070" y="1106757"/>
                </a:lnTo>
                <a:lnTo>
                  <a:pt x="1756372" y="1063929"/>
                </a:lnTo>
                <a:lnTo>
                  <a:pt x="1761743" y="1017269"/>
                </a:lnTo>
                <a:lnTo>
                  <a:pt x="1761743" y="203453"/>
                </a:lnTo>
                <a:lnTo>
                  <a:pt x="1756372" y="156794"/>
                </a:lnTo>
                <a:lnTo>
                  <a:pt x="1741070" y="113966"/>
                </a:lnTo>
                <a:lnTo>
                  <a:pt x="1717057" y="76191"/>
                </a:lnTo>
                <a:lnTo>
                  <a:pt x="1685552" y="44686"/>
                </a:lnTo>
                <a:lnTo>
                  <a:pt x="1647777" y="20673"/>
                </a:lnTo>
                <a:lnTo>
                  <a:pt x="1604949" y="5371"/>
                </a:lnTo>
                <a:lnTo>
                  <a:pt x="1558289" y="0"/>
                </a:lnTo>
                <a:close/>
              </a:path>
            </a:pathLst>
          </a:custGeom>
          <a:solidFill>
            <a:srgbClr val="1A48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8086090" y="3169665"/>
            <a:ext cx="939800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团队管理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诊断团队问题 明确发展要素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310371" y="2621279"/>
            <a:ext cx="2446020" cy="0"/>
          </a:xfrm>
          <a:custGeom>
            <a:avLst/>
            <a:gdLst/>
            <a:ahLst/>
            <a:cxnLst/>
            <a:rect l="l" t="t" r="r" b="b"/>
            <a:pathLst>
              <a:path w="2446020">
                <a:moveTo>
                  <a:pt x="0" y="0"/>
                </a:moveTo>
                <a:lnTo>
                  <a:pt x="244589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463922" y="200914"/>
            <a:ext cx="3342004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none" spc="30" dirty="0"/>
              <a:t>体系</a:t>
            </a:r>
            <a:r>
              <a:rPr sz="3700" i="0" u="none" spc="5" dirty="0">
                <a:latin typeface="Calibri" panose="020F0502020204030204"/>
                <a:cs typeface="Calibri" panose="020F0502020204030204"/>
              </a:rPr>
              <a:t>·</a:t>
            </a:r>
            <a:r>
              <a:rPr sz="3700" i="0" u="none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700" u="none" spc="30" dirty="0"/>
              <a:t>实战</a:t>
            </a:r>
            <a:r>
              <a:rPr sz="3700" i="0" u="none" spc="5" dirty="0">
                <a:latin typeface="Calibri" panose="020F0502020204030204"/>
                <a:cs typeface="Calibri" panose="020F0502020204030204"/>
              </a:rPr>
              <a:t>·</a:t>
            </a:r>
            <a:r>
              <a:rPr sz="3700" i="0" u="none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700" u="none" spc="30" dirty="0"/>
              <a:t>高频</a:t>
            </a:r>
            <a:endParaRPr sz="37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8680" y="1822704"/>
            <a:ext cx="1771014" cy="0"/>
          </a:xfrm>
          <a:custGeom>
            <a:avLst/>
            <a:gdLst/>
            <a:ahLst/>
            <a:cxnLst/>
            <a:rect l="l" t="t" r="r" b="b"/>
            <a:pathLst>
              <a:path w="1771014">
                <a:moveTo>
                  <a:pt x="0" y="0"/>
                </a:moveTo>
                <a:lnTo>
                  <a:pt x="177088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798820" y="1699260"/>
            <a:ext cx="3148330" cy="0"/>
          </a:xfrm>
          <a:custGeom>
            <a:avLst/>
            <a:gdLst/>
            <a:ahLst/>
            <a:cxnLst/>
            <a:rect l="l" t="t" r="r" b="b"/>
            <a:pathLst>
              <a:path w="3148329">
                <a:moveTo>
                  <a:pt x="0" y="0"/>
                </a:moveTo>
                <a:lnTo>
                  <a:pt x="314820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399788" y="665987"/>
            <a:ext cx="3545204" cy="228600"/>
          </a:xfrm>
          <a:custGeom>
            <a:avLst/>
            <a:gdLst/>
            <a:ahLst/>
            <a:cxnLst/>
            <a:rect l="l" t="t" r="r" b="b"/>
            <a:pathLst>
              <a:path w="3545204" h="228600">
                <a:moveTo>
                  <a:pt x="3544823" y="0"/>
                </a:moveTo>
                <a:lnTo>
                  <a:pt x="0" y="0"/>
                </a:lnTo>
                <a:lnTo>
                  <a:pt x="0" y="228600"/>
                </a:lnTo>
                <a:lnTo>
                  <a:pt x="3544823" y="228600"/>
                </a:lnTo>
                <a:lnTo>
                  <a:pt x="3544823" y="0"/>
                </a:lnTo>
                <a:close/>
              </a:path>
            </a:pathLst>
          </a:custGeom>
          <a:solidFill>
            <a:srgbClr val="FFA200">
              <a:alpha val="36077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0559" y="1028700"/>
              <a:ext cx="10850880" cy="0"/>
            </a:xfrm>
            <a:custGeom>
              <a:avLst/>
              <a:gdLst/>
              <a:ahLst/>
              <a:cxnLst/>
              <a:rect l="l" t="t" r="r" b="b"/>
              <a:pathLst>
                <a:path w="10850880">
                  <a:moveTo>
                    <a:pt x="0" y="0"/>
                  </a:moveTo>
                  <a:lnTo>
                    <a:pt x="10850499" y="0"/>
                  </a:lnTo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657855" y="2517648"/>
              <a:ext cx="1411605" cy="1824355"/>
            </a:xfrm>
            <a:custGeom>
              <a:avLst/>
              <a:gdLst/>
              <a:ahLst/>
              <a:cxnLst/>
              <a:rect l="l" t="t" r="r" b="b"/>
              <a:pathLst>
                <a:path w="1411604" h="1824354">
                  <a:moveTo>
                    <a:pt x="0" y="0"/>
                  </a:moveTo>
                  <a:lnTo>
                    <a:pt x="0" y="1824227"/>
                  </a:lnTo>
                  <a:lnTo>
                    <a:pt x="1411223" y="91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1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40508" y="2837688"/>
              <a:ext cx="914400" cy="1184275"/>
            </a:xfrm>
            <a:custGeom>
              <a:avLst/>
              <a:gdLst/>
              <a:ahLst/>
              <a:cxnLst/>
              <a:rect l="l" t="t" r="r" b="b"/>
              <a:pathLst>
                <a:path w="914400" h="1184275">
                  <a:moveTo>
                    <a:pt x="0" y="0"/>
                  </a:moveTo>
                  <a:lnTo>
                    <a:pt x="0" y="1184148"/>
                  </a:lnTo>
                  <a:lnTo>
                    <a:pt x="914400" y="592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715000" y="3048000"/>
            <a:ext cx="252984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4800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担任领导者，意味着</a:t>
            </a:r>
            <a:r>
              <a:rPr i="0" spc="-5" dirty="0">
                <a:latin typeface="Arial" panose="020B0604020202020204"/>
                <a:cs typeface="Arial" panose="020B0604020202020204"/>
              </a:rPr>
              <a:t>……</a:t>
            </a:r>
            <a:r>
              <a:rPr i="0" dirty="0">
                <a:latin typeface="Arial" panose="020B0604020202020204"/>
                <a:cs typeface="Arial" panose="020B0604020202020204"/>
              </a:rPr>
              <a:t>	</a:t>
            </a:r>
            <a:endParaRPr i="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444" y="1295400"/>
            <a:ext cx="2466340" cy="4238625"/>
          </a:xfrm>
          <a:custGeom>
            <a:avLst/>
            <a:gdLst/>
            <a:ahLst/>
            <a:cxnLst/>
            <a:rect l="l" t="t" r="r" b="b"/>
            <a:pathLst>
              <a:path w="2466340" h="4238625">
                <a:moveTo>
                  <a:pt x="2054860" y="0"/>
                </a:moveTo>
                <a:lnTo>
                  <a:pt x="410972" y="0"/>
                </a:lnTo>
                <a:lnTo>
                  <a:pt x="363043" y="2765"/>
                </a:lnTo>
                <a:lnTo>
                  <a:pt x="316739" y="10855"/>
                </a:lnTo>
                <a:lnTo>
                  <a:pt x="272367" y="23961"/>
                </a:lnTo>
                <a:lnTo>
                  <a:pt x="230236" y="41775"/>
                </a:lnTo>
                <a:lnTo>
                  <a:pt x="190654" y="63989"/>
                </a:lnTo>
                <a:lnTo>
                  <a:pt x="153929" y="90293"/>
                </a:lnTo>
                <a:lnTo>
                  <a:pt x="120370" y="120380"/>
                </a:lnTo>
                <a:lnTo>
                  <a:pt x="90285" y="153940"/>
                </a:lnTo>
                <a:lnTo>
                  <a:pt x="63983" y="190665"/>
                </a:lnTo>
                <a:lnTo>
                  <a:pt x="41771" y="230247"/>
                </a:lnTo>
                <a:lnTo>
                  <a:pt x="23959" y="272377"/>
                </a:lnTo>
                <a:lnTo>
                  <a:pt x="10854" y="316747"/>
                </a:lnTo>
                <a:lnTo>
                  <a:pt x="2764" y="363048"/>
                </a:lnTo>
                <a:lnTo>
                  <a:pt x="0" y="410972"/>
                </a:lnTo>
                <a:lnTo>
                  <a:pt x="0" y="3827272"/>
                </a:lnTo>
                <a:lnTo>
                  <a:pt x="2764" y="3875195"/>
                </a:lnTo>
                <a:lnTo>
                  <a:pt x="10854" y="3921496"/>
                </a:lnTo>
                <a:lnTo>
                  <a:pt x="23959" y="3965866"/>
                </a:lnTo>
                <a:lnTo>
                  <a:pt x="41771" y="4007996"/>
                </a:lnTo>
                <a:lnTo>
                  <a:pt x="63983" y="4047578"/>
                </a:lnTo>
                <a:lnTo>
                  <a:pt x="90285" y="4084303"/>
                </a:lnTo>
                <a:lnTo>
                  <a:pt x="120370" y="4117863"/>
                </a:lnTo>
                <a:lnTo>
                  <a:pt x="153929" y="4147950"/>
                </a:lnTo>
                <a:lnTo>
                  <a:pt x="190654" y="4174254"/>
                </a:lnTo>
                <a:lnTo>
                  <a:pt x="230236" y="4196468"/>
                </a:lnTo>
                <a:lnTo>
                  <a:pt x="272367" y="4214282"/>
                </a:lnTo>
                <a:lnTo>
                  <a:pt x="316739" y="4227388"/>
                </a:lnTo>
                <a:lnTo>
                  <a:pt x="363043" y="4235478"/>
                </a:lnTo>
                <a:lnTo>
                  <a:pt x="410972" y="4238244"/>
                </a:lnTo>
                <a:lnTo>
                  <a:pt x="2054860" y="4238244"/>
                </a:lnTo>
                <a:lnTo>
                  <a:pt x="2102783" y="4235478"/>
                </a:lnTo>
                <a:lnTo>
                  <a:pt x="2149084" y="4227388"/>
                </a:lnTo>
                <a:lnTo>
                  <a:pt x="2193454" y="4214282"/>
                </a:lnTo>
                <a:lnTo>
                  <a:pt x="2235584" y="4196468"/>
                </a:lnTo>
                <a:lnTo>
                  <a:pt x="2275166" y="4174254"/>
                </a:lnTo>
                <a:lnTo>
                  <a:pt x="2311891" y="4147950"/>
                </a:lnTo>
                <a:lnTo>
                  <a:pt x="2345451" y="4117863"/>
                </a:lnTo>
                <a:lnTo>
                  <a:pt x="2375538" y="4084303"/>
                </a:lnTo>
                <a:lnTo>
                  <a:pt x="2401842" y="4047578"/>
                </a:lnTo>
                <a:lnTo>
                  <a:pt x="2424056" y="4007996"/>
                </a:lnTo>
                <a:lnTo>
                  <a:pt x="2441870" y="3965866"/>
                </a:lnTo>
                <a:lnTo>
                  <a:pt x="2454976" y="3921496"/>
                </a:lnTo>
                <a:lnTo>
                  <a:pt x="2463066" y="3875195"/>
                </a:lnTo>
                <a:lnTo>
                  <a:pt x="2465832" y="3827272"/>
                </a:lnTo>
                <a:lnTo>
                  <a:pt x="2465832" y="410972"/>
                </a:lnTo>
                <a:lnTo>
                  <a:pt x="2463066" y="363048"/>
                </a:lnTo>
                <a:lnTo>
                  <a:pt x="2454976" y="316747"/>
                </a:lnTo>
                <a:lnTo>
                  <a:pt x="2441870" y="272377"/>
                </a:lnTo>
                <a:lnTo>
                  <a:pt x="2424056" y="230247"/>
                </a:lnTo>
                <a:lnTo>
                  <a:pt x="2401842" y="190665"/>
                </a:lnTo>
                <a:lnTo>
                  <a:pt x="2375538" y="153940"/>
                </a:lnTo>
                <a:lnTo>
                  <a:pt x="2345451" y="120380"/>
                </a:lnTo>
                <a:lnTo>
                  <a:pt x="2311891" y="90293"/>
                </a:lnTo>
                <a:lnTo>
                  <a:pt x="2275166" y="63989"/>
                </a:lnTo>
                <a:lnTo>
                  <a:pt x="2235584" y="41775"/>
                </a:lnTo>
                <a:lnTo>
                  <a:pt x="2193454" y="23961"/>
                </a:lnTo>
                <a:lnTo>
                  <a:pt x="2149084" y="10855"/>
                </a:lnTo>
                <a:lnTo>
                  <a:pt x="2102783" y="2765"/>
                </a:lnTo>
                <a:lnTo>
                  <a:pt x="2054860" y="0"/>
                </a:lnTo>
                <a:close/>
              </a:path>
            </a:pathLst>
          </a:custGeom>
          <a:solidFill>
            <a:srgbClr val="D6D5FD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81400" y="1295400"/>
            <a:ext cx="7400925" cy="4238625"/>
          </a:xfrm>
          <a:custGeom>
            <a:avLst/>
            <a:gdLst/>
            <a:ahLst/>
            <a:cxnLst/>
            <a:rect l="l" t="t" r="r" b="b"/>
            <a:pathLst>
              <a:path w="7400925" h="4238625">
                <a:moveTo>
                  <a:pt x="7039864" y="0"/>
                </a:moveTo>
                <a:lnTo>
                  <a:pt x="360679" y="0"/>
                </a:lnTo>
                <a:lnTo>
                  <a:pt x="311750" y="3293"/>
                </a:lnTo>
                <a:lnTo>
                  <a:pt x="264818" y="12888"/>
                </a:lnTo>
                <a:lnTo>
                  <a:pt x="220313" y="28352"/>
                </a:lnTo>
                <a:lnTo>
                  <a:pt x="178665" y="49257"/>
                </a:lnTo>
                <a:lnTo>
                  <a:pt x="140305" y="75171"/>
                </a:lnTo>
                <a:lnTo>
                  <a:pt x="105664" y="105664"/>
                </a:lnTo>
                <a:lnTo>
                  <a:pt x="75171" y="140305"/>
                </a:lnTo>
                <a:lnTo>
                  <a:pt x="49257" y="178665"/>
                </a:lnTo>
                <a:lnTo>
                  <a:pt x="28352" y="220313"/>
                </a:lnTo>
                <a:lnTo>
                  <a:pt x="12888" y="264818"/>
                </a:lnTo>
                <a:lnTo>
                  <a:pt x="3293" y="311750"/>
                </a:lnTo>
                <a:lnTo>
                  <a:pt x="0" y="360679"/>
                </a:lnTo>
                <a:lnTo>
                  <a:pt x="0" y="3877564"/>
                </a:lnTo>
                <a:lnTo>
                  <a:pt x="3293" y="3926493"/>
                </a:lnTo>
                <a:lnTo>
                  <a:pt x="12888" y="3973425"/>
                </a:lnTo>
                <a:lnTo>
                  <a:pt x="28352" y="4017930"/>
                </a:lnTo>
                <a:lnTo>
                  <a:pt x="49257" y="4059578"/>
                </a:lnTo>
                <a:lnTo>
                  <a:pt x="75171" y="4097938"/>
                </a:lnTo>
                <a:lnTo>
                  <a:pt x="105664" y="4132579"/>
                </a:lnTo>
                <a:lnTo>
                  <a:pt x="140305" y="4163072"/>
                </a:lnTo>
                <a:lnTo>
                  <a:pt x="178665" y="4188986"/>
                </a:lnTo>
                <a:lnTo>
                  <a:pt x="220313" y="4209891"/>
                </a:lnTo>
                <a:lnTo>
                  <a:pt x="264818" y="4225355"/>
                </a:lnTo>
                <a:lnTo>
                  <a:pt x="311750" y="4234950"/>
                </a:lnTo>
                <a:lnTo>
                  <a:pt x="360679" y="4238244"/>
                </a:lnTo>
                <a:lnTo>
                  <a:pt x="7039864" y="4238244"/>
                </a:lnTo>
                <a:lnTo>
                  <a:pt x="7088793" y="4234950"/>
                </a:lnTo>
                <a:lnTo>
                  <a:pt x="7135725" y="4225355"/>
                </a:lnTo>
                <a:lnTo>
                  <a:pt x="7180230" y="4209891"/>
                </a:lnTo>
                <a:lnTo>
                  <a:pt x="7221878" y="4188986"/>
                </a:lnTo>
                <a:lnTo>
                  <a:pt x="7260238" y="4163072"/>
                </a:lnTo>
                <a:lnTo>
                  <a:pt x="7294880" y="4132579"/>
                </a:lnTo>
                <a:lnTo>
                  <a:pt x="7325372" y="4097938"/>
                </a:lnTo>
                <a:lnTo>
                  <a:pt x="7351286" y="4059578"/>
                </a:lnTo>
                <a:lnTo>
                  <a:pt x="7372191" y="4017930"/>
                </a:lnTo>
                <a:lnTo>
                  <a:pt x="7387655" y="3973425"/>
                </a:lnTo>
                <a:lnTo>
                  <a:pt x="7397250" y="3926493"/>
                </a:lnTo>
                <a:lnTo>
                  <a:pt x="7400544" y="3877564"/>
                </a:lnTo>
                <a:lnTo>
                  <a:pt x="7400544" y="360679"/>
                </a:lnTo>
                <a:lnTo>
                  <a:pt x="7397250" y="311750"/>
                </a:lnTo>
                <a:lnTo>
                  <a:pt x="7387655" y="264818"/>
                </a:lnTo>
                <a:lnTo>
                  <a:pt x="7372191" y="220313"/>
                </a:lnTo>
                <a:lnTo>
                  <a:pt x="7351286" y="178665"/>
                </a:lnTo>
                <a:lnTo>
                  <a:pt x="7325372" y="140305"/>
                </a:lnTo>
                <a:lnTo>
                  <a:pt x="7294880" y="105664"/>
                </a:lnTo>
                <a:lnTo>
                  <a:pt x="7260238" y="75171"/>
                </a:lnTo>
                <a:lnTo>
                  <a:pt x="7221878" y="49257"/>
                </a:lnTo>
                <a:lnTo>
                  <a:pt x="7180230" y="28352"/>
                </a:lnTo>
                <a:lnTo>
                  <a:pt x="7135725" y="12888"/>
                </a:lnTo>
                <a:lnTo>
                  <a:pt x="7088793" y="3293"/>
                </a:lnTo>
                <a:lnTo>
                  <a:pt x="7039864" y="0"/>
                </a:lnTo>
                <a:close/>
              </a:path>
            </a:pathLst>
          </a:custGeom>
          <a:solidFill>
            <a:srgbClr val="D6D5FD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36319" y="2028444"/>
          <a:ext cx="2171700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/>
              </a:tblGrid>
              <a:tr h="585977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组织的业务要求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716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4D7A"/>
                    </a:solidFill>
                  </a:tcPr>
                </a:tc>
              </a:tr>
              <a:tr h="681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spc="-5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不同的客户需求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5E7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变化的团队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240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5E7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1800" spc="-5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新的工作内容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3749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5E7"/>
                    </a:solidFill>
                  </a:tcPr>
                </a:tc>
              </a:tr>
              <a:tr h="656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80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更多的跨部门合作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177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0E5E7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927595" y="1530858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领导者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86555" y="2028444"/>
          <a:ext cx="7076440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960"/>
                <a:gridCol w="2381885"/>
                <a:gridCol w="2346960"/>
              </a:tblGrid>
              <a:tr h="581405"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用不同的方式回应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7160" marB="0">
                    <a:lnR w="7620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C4D7A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用不同的方式思考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63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C4D7A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用不同的方式行动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7160" marB="0">
                    <a:lnL w="76200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C4D7A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接受并调整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VS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教育客户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286385">
                        <a:lnSpc>
                          <a:spcPct val="11900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关注改善计划的落实与结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果达成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620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252730">
                        <a:lnSpc>
                          <a:spcPct val="11900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持续调动资源满足客户需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求，提升客户体验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620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marL="91440" marR="224790">
                        <a:lnSpc>
                          <a:spcPct val="119000"/>
                        </a:lnSpc>
                        <a:spcBef>
                          <a:spcPts val="5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学习理解并领导90后、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95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后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67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286385">
                        <a:lnSpc>
                          <a:spcPct val="119000"/>
                        </a:lnSpc>
                        <a:spcBef>
                          <a:spcPts val="5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下属的真正需求，如何因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材施教，用人所长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67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差异化管理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接纳与认可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应对不断增加的复杂性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不断探索新的更有效的方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式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79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</a:tr>
              <a:tr h="656081">
                <a:tc>
                  <a:txBody>
                    <a:bodyPr/>
                    <a:lstStyle/>
                    <a:p>
                      <a:pPr marL="91440" marR="285750">
                        <a:lnSpc>
                          <a:spcPct val="119000"/>
                        </a:lnSpc>
                        <a:spcBef>
                          <a:spcPts val="5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如何满足他人的需求、理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解他人的立场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67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286385">
                        <a:lnSpc>
                          <a:spcPct val="119000"/>
                        </a:lnSpc>
                        <a:spcBef>
                          <a:spcPts val="5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如何在复杂的合作环境中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赢得认同和支持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67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252730">
                        <a:lnSpc>
                          <a:spcPct val="119000"/>
                        </a:lnSpc>
                        <a:spcBef>
                          <a:spcPts val="5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在内外部建立并保持高度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协作的策略性伙伴关系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667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040357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912607" y="1620011"/>
            <a:ext cx="698500" cy="213360"/>
          </a:xfrm>
          <a:prstGeom prst="rect">
            <a:avLst/>
          </a:prstGeom>
          <a:solidFill>
            <a:srgbClr val="F9D9A8"/>
          </a:solidFill>
        </p:spPr>
        <p:txBody>
          <a:bodyPr vert="horz" wrap="square" lIns="0" tIns="31750" rIns="0" bIns="0" rtlCol="0">
            <a:spAutoFit/>
          </a:bodyPr>
          <a:lstStyle/>
          <a:p>
            <a:pPr marL="198120">
              <a:lnSpc>
                <a:spcPts val="1430"/>
              </a:lnSpc>
              <a:spcBef>
                <a:spcPts val="250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个性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7571" y="1616963"/>
            <a:ext cx="698500" cy="213360"/>
          </a:xfrm>
          <a:prstGeom prst="rect">
            <a:avLst/>
          </a:prstGeom>
          <a:solidFill>
            <a:srgbClr val="A4C0D6"/>
          </a:solidFill>
        </p:spPr>
        <p:txBody>
          <a:bodyPr vert="horz" wrap="square" lIns="0" tIns="31750" rIns="0" bIns="0" rtlCol="0">
            <a:spAutoFit/>
          </a:bodyPr>
          <a:lstStyle/>
          <a:p>
            <a:pPr marL="197485">
              <a:lnSpc>
                <a:spcPts val="1425"/>
              </a:lnSpc>
              <a:spcBef>
                <a:spcPts val="250"/>
              </a:spcBef>
            </a:pPr>
            <a:r>
              <a:rPr sz="12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能力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2480" y="1530858"/>
            <a:ext cx="10045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环境</a:t>
            </a:r>
            <a:r>
              <a:rPr sz="1800" b="1" dirty="0">
                <a:solidFill>
                  <a:srgbClr val="252525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什么是个性</a:t>
            </a:r>
            <a:r>
              <a:rPr dirty="0"/>
              <a:t>	</a:t>
            </a:r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36091" y="1130808"/>
            <a:ext cx="4978908" cy="21991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6091" y="1130808"/>
            <a:ext cx="4979035" cy="5006340"/>
          </a:xfrm>
          <a:prstGeom prst="rect">
            <a:avLst/>
          </a:prstGeom>
          <a:ln w="57150">
            <a:solidFill>
              <a:srgbClr val="DFD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85750">
              <a:lnSpc>
                <a:spcPct val="100000"/>
              </a:lnSpc>
              <a:spcBef>
                <a:spcPts val="2110"/>
              </a:spcBef>
            </a:pP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内部视</a:t>
            </a:r>
            <a:r>
              <a:rPr sz="1800" b="1" i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角</a:t>
            </a:r>
            <a:r>
              <a:rPr sz="1800" b="1" dirty="0">
                <a:solidFill>
                  <a:srgbClr val="252525"/>
                </a:solidFill>
                <a:latin typeface="Arial" panose="020B0604020202020204"/>
                <a:cs typeface="Arial" panose="020B0604020202020204"/>
              </a:rPr>
              <a:t>——</a:t>
            </a: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自我认知</a:t>
            </a:r>
            <a:r>
              <a:rPr sz="18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sz="18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你如何看待你自己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615315" indent="-287655">
              <a:lnSpc>
                <a:spcPct val="100000"/>
              </a:lnSpc>
              <a:spcBef>
                <a:spcPts val="1290"/>
              </a:spcBef>
              <a:buFont typeface="Arial" panose="020B0604020202020204"/>
              <a:buChar char="•"/>
              <a:tabLst>
                <a:tab pos="615315" algn="l"/>
                <a:tab pos="615950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自我认知基于个人的意愿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615315" indent="-287655">
              <a:lnSpc>
                <a:spcPct val="10000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615315" algn="l"/>
                <a:tab pos="615950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自我认知很难被度量和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研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究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615315" marR="391160" indent="-287020">
              <a:lnSpc>
                <a:spcPct val="15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615315" algn="l"/>
                <a:tab pos="615950" algn="l"/>
              </a:tabLst>
            </a:pPr>
            <a:r>
              <a:rPr sz="1400" spc="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们往往</a:t>
            </a:r>
            <a:r>
              <a:rPr sz="1400" spc="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高估自己</a:t>
            </a:r>
            <a:r>
              <a:rPr sz="1400" spc="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幽默</a:t>
            </a:r>
            <a:r>
              <a:rPr sz="1400" spc="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感</a:t>
            </a:r>
            <a:r>
              <a:rPr sz="1400" spc="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人际交</a:t>
            </a:r>
            <a:r>
              <a:rPr sz="1400" spc="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往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400" spc="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400" spc="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领 导能力，判断能力等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615315" indent="-287655">
              <a:lnSpc>
                <a:spcPct val="10000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615315" algn="l"/>
                <a:tab pos="615950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自我认知并不总是可以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行为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展现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615315" indent="-287655">
              <a:lnSpc>
                <a:spcPct val="10000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615315" algn="l"/>
                <a:tab pos="615950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反映个人价值观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3976" y="4462271"/>
            <a:ext cx="5551932" cy="16626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903976" y="1144524"/>
            <a:ext cx="5552440" cy="5006340"/>
          </a:xfrm>
          <a:prstGeom prst="rect">
            <a:avLst/>
          </a:prstGeom>
          <a:ln w="57150">
            <a:solidFill>
              <a:srgbClr val="DFDFEF"/>
            </a:solidFill>
          </a:ln>
        </p:spPr>
        <p:txBody>
          <a:bodyPr vert="horz" wrap="square" lIns="0" tIns="269875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2125"/>
              </a:spcBef>
            </a:pP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外部视角</a:t>
            </a:r>
            <a:r>
              <a:rPr sz="1800" b="1" dirty="0">
                <a:solidFill>
                  <a:srgbClr val="252525"/>
                </a:solidFill>
                <a:latin typeface="Arial" panose="020B0604020202020204"/>
                <a:cs typeface="Arial" panose="020B0604020202020204"/>
              </a:rPr>
              <a:t>——</a:t>
            </a: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他人如何看待你（“声望”）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490855" indent="-287020"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490855" algn="l"/>
                <a:tab pos="491490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他人的看法是用行为特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征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来定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和描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述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490855" indent="-287020">
              <a:lnSpc>
                <a:spcPct val="10000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490855" algn="l"/>
                <a:tab pos="491490" algn="l"/>
              </a:tabLst>
            </a:pP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他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频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繁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互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征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反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映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他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怎么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490855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评价你的行为的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490855" marR="582295" indent="-287020">
              <a:lnSpc>
                <a:spcPct val="150000"/>
              </a:lnSpc>
              <a:buFont typeface="Arial" panose="020B0604020202020204"/>
              <a:buChar char="•"/>
              <a:tabLst>
                <a:tab pos="490855" algn="l"/>
                <a:tab pos="491490" algn="l"/>
              </a:tabLst>
            </a:pP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个人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特征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用来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他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的新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环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境中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行为</a:t>
            </a:r>
            <a:r>
              <a:rPr sz="1400" spc="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从而 预测其工作绩效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490855" indent="-287020">
              <a:lnSpc>
                <a:spcPct val="10000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490855" algn="l"/>
                <a:tab pos="491490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行为特征更容易被研究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度量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为什么个性很重要</a:t>
            </a:r>
            <a:r>
              <a:rPr dirty="0"/>
              <a:t>	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48613" y="1976754"/>
            <a:ext cx="3078480" cy="373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领导者失败的原因：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21945" indent="-287655">
              <a:lnSpc>
                <a:spcPct val="100000"/>
              </a:lnSpc>
              <a:buFont typeface="Wingdings" panose="05000000000000000000"/>
              <a:buChar char=""/>
              <a:tabLst>
                <a:tab pos="322580" algn="l"/>
              </a:tabLst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未能建立并激励团队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52525"/>
              </a:buClr>
              <a:buFont typeface="Wingdings" panose="05000000000000000000"/>
              <a:buChar char=""/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321945" indent="-287655">
              <a:lnSpc>
                <a:spcPct val="100000"/>
              </a:lnSpc>
              <a:buFont typeface="Wingdings" panose="05000000000000000000"/>
              <a:buChar char=""/>
              <a:tabLst>
                <a:tab pos="322580" algn="l"/>
              </a:tabLst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未能自我发展和适应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52525"/>
              </a:buClr>
              <a:buFont typeface="Wingdings" panose="05000000000000000000"/>
              <a:buChar char=""/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321945" indent="-287655">
              <a:lnSpc>
                <a:spcPct val="100000"/>
              </a:lnSpc>
              <a:buFont typeface="Wingdings" panose="05000000000000000000"/>
              <a:buChar char=""/>
              <a:tabLst>
                <a:tab pos="322580" algn="l"/>
              </a:tabLst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糟糕的工作关系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52525"/>
              </a:buClr>
              <a:buFont typeface="Wingdings" panose="05000000000000000000"/>
              <a:buChar char=""/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321945" indent="-287655">
              <a:lnSpc>
                <a:spcPct val="100000"/>
              </a:lnSpc>
              <a:buFont typeface="Wingdings" panose="05000000000000000000"/>
              <a:buChar char=""/>
              <a:tabLst>
                <a:tab pos="322580" algn="l"/>
              </a:tabLst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缺乏愿景或大局观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52525"/>
              </a:buClr>
              <a:buFont typeface="Wingdings" panose="05000000000000000000"/>
              <a:buChar char=""/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321945" indent="-287655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322580" algn="l"/>
              </a:tabLst>
            </a:pPr>
            <a:r>
              <a:rPr sz="18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缺乏战略执行力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52525"/>
              </a:buClr>
              <a:buFont typeface="Wingdings" panose="05000000000000000000"/>
              <a:buChar char=""/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321945" indent="-287655">
              <a:lnSpc>
                <a:spcPct val="100000"/>
              </a:lnSpc>
              <a:buFont typeface="Wingdings" panose="05000000000000000000"/>
              <a:buChar char=""/>
              <a:tabLst>
                <a:tab pos="322580" algn="l"/>
              </a:tabLst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不具备处理模糊情况的能力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68240" y="3053"/>
            <a:ext cx="7223759" cy="6854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0" y="1182624"/>
            <a:ext cx="4133215" cy="2369820"/>
          </a:xfrm>
          <a:custGeom>
            <a:avLst/>
            <a:gdLst/>
            <a:ahLst/>
            <a:cxnLst/>
            <a:rect l="l" t="t" r="r" b="b"/>
            <a:pathLst>
              <a:path w="4133215" h="2369820">
                <a:moveTo>
                  <a:pt x="3738118" y="0"/>
                </a:moveTo>
                <a:lnTo>
                  <a:pt x="394970" y="0"/>
                </a:lnTo>
                <a:lnTo>
                  <a:pt x="348898" y="2656"/>
                </a:lnTo>
                <a:lnTo>
                  <a:pt x="304391" y="10428"/>
                </a:lnTo>
                <a:lnTo>
                  <a:pt x="261743" y="23020"/>
                </a:lnTo>
                <a:lnTo>
                  <a:pt x="221250" y="40136"/>
                </a:lnTo>
                <a:lnTo>
                  <a:pt x="183209" y="61479"/>
                </a:lnTo>
                <a:lnTo>
                  <a:pt x="147915" y="86754"/>
                </a:lnTo>
                <a:lnTo>
                  <a:pt x="115665" y="115665"/>
                </a:lnTo>
                <a:lnTo>
                  <a:pt x="86754" y="147915"/>
                </a:lnTo>
                <a:lnTo>
                  <a:pt x="61479" y="183209"/>
                </a:lnTo>
                <a:lnTo>
                  <a:pt x="40136" y="221250"/>
                </a:lnTo>
                <a:lnTo>
                  <a:pt x="23020" y="261743"/>
                </a:lnTo>
                <a:lnTo>
                  <a:pt x="10428" y="304391"/>
                </a:lnTo>
                <a:lnTo>
                  <a:pt x="2656" y="348898"/>
                </a:lnTo>
                <a:lnTo>
                  <a:pt x="0" y="394970"/>
                </a:lnTo>
                <a:lnTo>
                  <a:pt x="0" y="1974850"/>
                </a:lnTo>
                <a:lnTo>
                  <a:pt x="2656" y="2020921"/>
                </a:lnTo>
                <a:lnTo>
                  <a:pt x="10428" y="2065428"/>
                </a:lnTo>
                <a:lnTo>
                  <a:pt x="23020" y="2108076"/>
                </a:lnTo>
                <a:lnTo>
                  <a:pt x="40136" y="2148569"/>
                </a:lnTo>
                <a:lnTo>
                  <a:pt x="61479" y="2186610"/>
                </a:lnTo>
                <a:lnTo>
                  <a:pt x="86754" y="2221904"/>
                </a:lnTo>
                <a:lnTo>
                  <a:pt x="115665" y="2254154"/>
                </a:lnTo>
                <a:lnTo>
                  <a:pt x="147915" y="2283065"/>
                </a:lnTo>
                <a:lnTo>
                  <a:pt x="183209" y="2308340"/>
                </a:lnTo>
                <a:lnTo>
                  <a:pt x="221250" y="2329683"/>
                </a:lnTo>
                <a:lnTo>
                  <a:pt x="261743" y="2346799"/>
                </a:lnTo>
                <a:lnTo>
                  <a:pt x="304391" y="2359391"/>
                </a:lnTo>
                <a:lnTo>
                  <a:pt x="348898" y="2367163"/>
                </a:lnTo>
                <a:lnTo>
                  <a:pt x="394970" y="2369820"/>
                </a:lnTo>
                <a:lnTo>
                  <a:pt x="3738118" y="2369820"/>
                </a:lnTo>
                <a:lnTo>
                  <a:pt x="3784189" y="2367163"/>
                </a:lnTo>
                <a:lnTo>
                  <a:pt x="3828696" y="2359391"/>
                </a:lnTo>
                <a:lnTo>
                  <a:pt x="3871344" y="2346799"/>
                </a:lnTo>
                <a:lnTo>
                  <a:pt x="3911837" y="2329683"/>
                </a:lnTo>
                <a:lnTo>
                  <a:pt x="3949878" y="2308340"/>
                </a:lnTo>
                <a:lnTo>
                  <a:pt x="3985172" y="2283065"/>
                </a:lnTo>
                <a:lnTo>
                  <a:pt x="4017422" y="2254154"/>
                </a:lnTo>
                <a:lnTo>
                  <a:pt x="4046333" y="2221904"/>
                </a:lnTo>
                <a:lnTo>
                  <a:pt x="4071608" y="2186610"/>
                </a:lnTo>
                <a:lnTo>
                  <a:pt x="4092951" y="2148569"/>
                </a:lnTo>
                <a:lnTo>
                  <a:pt x="4110067" y="2108076"/>
                </a:lnTo>
                <a:lnTo>
                  <a:pt x="4122659" y="2065428"/>
                </a:lnTo>
                <a:lnTo>
                  <a:pt x="4130431" y="2020921"/>
                </a:lnTo>
                <a:lnTo>
                  <a:pt x="4133088" y="1974850"/>
                </a:lnTo>
                <a:lnTo>
                  <a:pt x="4133088" y="394970"/>
                </a:lnTo>
                <a:lnTo>
                  <a:pt x="4130431" y="348898"/>
                </a:lnTo>
                <a:lnTo>
                  <a:pt x="4122659" y="304391"/>
                </a:lnTo>
                <a:lnTo>
                  <a:pt x="4110067" y="261743"/>
                </a:lnTo>
                <a:lnTo>
                  <a:pt x="4092951" y="221250"/>
                </a:lnTo>
                <a:lnTo>
                  <a:pt x="4071608" y="183209"/>
                </a:lnTo>
                <a:lnTo>
                  <a:pt x="4046333" y="147915"/>
                </a:lnTo>
                <a:lnTo>
                  <a:pt x="4017422" y="115665"/>
                </a:lnTo>
                <a:lnTo>
                  <a:pt x="3985172" y="86754"/>
                </a:lnTo>
                <a:lnTo>
                  <a:pt x="3949878" y="61479"/>
                </a:lnTo>
                <a:lnTo>
                  <a:pt x="3911837" y="40136"/>
                </a:lnTo>
                <a:lnTo>
                  <a:pt x="3871344" y="23020"/>
                </a:lnTo>
                <a:lnTo>
                  <a:pt x="3828696" y="10428"/>
                </a:lnTo>
                <a:lnTo>
                  <a:pt x="3784189" y="2656"/>
                </a:lnTo>
                <a:lnTo>
                  <a:pt x="3738118" y="0"/>
                </a:lnTo>
                <a:close/>
              </a:path>
            </a:pathLst>
          </a:custGeom>
          <a:solidFill>
            <a:srgbClr val="D6D5FD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87323" y="429768"/>
            <a:ext cx="6040120" cy="5721350"/>
            <a:chOff x="687323" y="429768"/>
            <a:chExt cx="6040120" cy="5721350"/>
          </a:xfrm>
        </p:grpSpPr>
        <p:sp>
          <p:nvSpPr>
            <p:cNvPr id="4" name="object 4"/>
            <p:cNvSpPr/>
            <p:nvPr/>
          </p:nvSpPr>
          <p:spPr>
            <a:xfrm>
              <a:off x="706373" y="448818"/>
              <a:ext cx="6002020" cy="5683250"/>
            </a:xfrm>
            <a:custGeom>
              <a:avLst/>
              <a:gdLst/>
              <a:ahLst/>
              <a:cxnLst/>
              <a:rect l="l" t="t" r="r" b="b"/>
              <a:pathLst>
                <a:path w="6002020" h="5683250">
                  <a:moveTo>
                    <a:pt x="6001511" y="0"/>
                  </a:moveTo>
                  <a:lnTo>
                    <a:pt x="0" y="0"/>
                  </a:lnTo>
                  <a:lnTo>
                    <a:pt x="0" y="5682996"/>
                  </a:lnTo>
                  <a:lnTo>
                    <a:pt x="6001511" y="5682996"/>
                  </a:lnTo>
                  <a:lnTo>
                    <a:pt x="6001511" y="0"/>
                  </a:lnTo>
                  <a:close/>
                </a:path>
              </a:pathLst>
            </a:custGeom>
            <a:solidFill>
              <a:srgbClr val="F9D9A8">
                <a:alpha val="3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6373" y="448818"/>
              <a:ext cx="6002020" cy="5683250"/>
            </a:xfrm>
            <a:custGeom>
              <a:avLst/>
              <a:gdLst/>
              <a:ahLst/>
              <a:cxnLst/>
              <a:rect l="l" t="t" r="r" b="b"/>
              <a:pathLst>
                <a:path w="6002020" h="5683250">
                  <a:moveTo>
                    <a:pt x="0" y="5682996"/>
                  </a:moveTo>
                  <a:lnTo>
                    <a:pt x="6001511" y="5682996"/>
                  </a:lnTo>
                  <a:lnTo>
                    <a:pt x="6001511" y="0"/>
                  </a:lnTo>
                  <a:lnTo>
                    <a:pt x="0" y="0"/>
                  </a:lnTo>
                  <a:lnTo>
                    <a:pt x="0" y="5682996"/>
                  </a:lnTo>
                  <a:close/>
                </a:path>
              </a:pathLst>
            </a:custGeom>
            <a:ln w="38100">
              <a:solidFill>
                <a:srgbClr val="F3A83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85113" y="1095502"/>
            <a:ext cx="2498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微软雅黑" panose="020B0503020204020204" charset="-122"/>
                <a:cs typeface="微软雅黑" panose="020B0503020204020204" charset="-122"/>
              </a:rPr>
              <a:t>“谨慎性”问题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5237" y="2282190"/>
            <a:ext cx="1805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92405">
              <a:lnSpc>
                <a:spcPct val="100000"/>
              </a:lnSpc>
              <a:spcBef>
                <a:spcPts val="100"/>
              </a:spcBef>
              <a:buChar char="·"/>
              <a:tabLst>
                <a:tab pos="191770" algn="l"/>
                <a:tab pos="192405" algn="l"/>
              </a:tabLst>
            </a:pPr>
            <a:r>
              <a:rPr sz="1800" dirty="0">
                <a:solidFill>
                  <a:srgbClr val="292929"/>
                </a:solidFill>
                <a:latin typeface="微软雅黑" panose="020B0503020204020204" charset="-122"/>
                <a:cs typeface="微软雅黑" panose="020B0503020204020204" charset="-122"/>
              </a:rPr>
              <a:t>我经常冲动行事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94042" y="1825985"/>
            <a:ext cx="3683000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“我是一个幽默，按天性做事的人。 </a:t>
            </a:r>
            <a:r>
              <a:rPr sz="18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我期待每天以一个新的自我开始。并 </a:t>
            </a: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且准备好接受生活中的一切挑战。”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5237" y="3050540"/>
            <a:ext cx="3634104" cy="254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92405">
              <a:lnSpc>
                <a:spcPct val="100000"/>
              </a:lnSpc>
              <a:spcBef>
                <a:spcPts val="100"/>
              </a:spcBef>
              <a:buChar char="·"/>
              <a:tabLst>
                <a:tab pos="191770" algn="l"/>
                <a:tab pos="192405" algn="l"/>
              </a:tabLst>
            </a:pPr>
            <a:r>
              <a:rPr sz="1800" dirty="0">
                <a:solidFill>
                  <a:srgbClr val="292929"/>
                </a:solidFill>
                <a:latin typeface="微软雅黑" panose="020B0503020204020204" charset="-122"/>
                <a:cs typeface="微软雅黑" panose="020B0503020204020204" charset="-122"/>
              </a:rPr>
              <a:t>别人认为我不按常规做事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92929"/>
              </a:buClr>
              <a:buFont typeface="΢"/>
              <a:buChar char="·"/>
            </a:pP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91770" indent="-192405">
              <a:lnSpc>
                <a:spcPct val="100000"/>
              </a:lnSpc>
              <a:buChar char="·"/>
              <a:tabLst>
                <a:tab pos="191770" algn="l"/>
                <a:tab pos="192405" algn="l"/>
              </a:tabLst>
            </a:pPr>
            <a:r>
              <a:rPr sz="1800" dirty="0">
                <a:solidFill>
                  <a:srgbClr val="292929"/>
                </a:solidFill>
                <a:latin typeface="微软雅黑" panose="020B0503020204020204" charset="-122"/>
                <a:cs typeface="微软雅黑" panose="020B0503020204020204" charset="-122"/>
              </a:rPr>
              <a:t>我喜欢在心血来潮的情况下做事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92929"/>
              </a:buClr>
              <a:buFont typeface="΢"/>
              <a:buChar char="·"/>
            </a:pP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91770" indent="-192405">
              <a:lnSpc>
                <a:spcPct val="100000"/>
              </a:lnSpc>
              <a:spcBef>
                <a:spcPts val="5"/>
              </a:spcBef>
              <a:buChar char="·"/>
              <a:tabLst>
                <a:tab pos="191770" algn="l"/>
                <a:tab pos="192405" algn="l"/>
              </a:tabLst>
            </a:pPr>
            <a:r>
              <a:rPr sz="1800" spc="-5" dirty="0">
                <a:solidFill>
                  <a:srgbClr val="292929"/>
                </a:solidFill>
                <a:latin typeface="微软雅黑" panose="020B0503020204020204" charset="-122"/>
                <a:cs typeface="微软雅黑" panose="020B0503020204020204" charset="-122"/>
              </a:rPr>
              <a:t>我从来不知道明天我会做什么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buClr>
                <a:srgbClr val="292929"/>
              </a:buClr>
              <a:buFont typeface="΢"/>
              <a:buChar char="·"/>
            </a:pPr>
            <a:endParaRPr sz="1850">
              <a:latin typeface="微软雅黑" panose="020B0503020204020204" charset="-122"/>
              <a:cs typeface="微软雅黑" panose="020B0503020204020204" charset="-122"/>
            </a:endParaRPr>
          </a:p>
          <a:p>
            <a:pPr marL="191770" indent="-192405">
              <a:lnSpc>
                <a:spcPct val="100000"/>
              </a:lnSpc>
              <a:buChar char="·"/>
              <a:tabLst>
                <a:tab pos="191770" algn="l"/>
                <a:tab pos="192405" algn="l"/>
              </a:tabLst>
            </a:pPr>
            <a:r>
              <a:rPr sz="1800" dirty="0">
                <a:solidFill>
                  <a:srgbClr val="292929"/>
                </a:solidFill>
                <a:latin typeface="微软雅黑" panose="020B0503020204020204" charset="-122"/>
                <a:cs typeface="微软雅黑" panose="020B0503020204020204" charset="-122"/>
              </a:rPr>
              <a:t>有时候我享受这种打破规则的感觉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25296" y="2241804"/>
            <a:ext cx="5251450" cy="3417570"/>
            <a:chOff x="1225296" y="2241804"/>
            <a:chExt cx="5251450" cy="3417570"/>
          </a:xfrm>
        </p:grpSpPr>
        <p:sp>
          <p:nvSpPr>
            <p:cNvPr id="11" name="object 11"/>
            <p:cNvSpPr/>
            <p:nvPr/>
          </p:nvSpPr>
          <p:spPr>
            <a:xfrm>
              <a:off x="1225296" y="2791968"/>
              <a:ext cx="5251450" cy="2316480"/>
            </a:xfrm>
            <a:custGeom>
              <a:avLst/>
              <a:gdLst/>
              <a:ahLst/>
              <a:cxnLst/>
              <a:rect l="l" t="t" r="r" b="b"/>
              <a:pathLst>
                <a:path w="5251450" h="2316479">
                  <a:moveTo>
                    <a:pt x="0" y="0"/>
                  </a:moveTo>
                  <a:lnTo>
                    <a:pt x="5251450" y="0"/>
                  </a:lnTo>
                </a:path>
                <a:path w="5251450" h="2316479">
                  <a:moveTo>
                    <a:pt x="0" y="772668"/>
                  </a:moveTo>
                  <a:lnTo>
                    <a:pt x="5176012" y="772668"/>
                  </a:lnTo>
                </a:path>
                <a:path w="5251450" h="2316479">
                  <a:moveTo>
                    <a:pt x="0" y="1543812"/>
                  </a:moveTo>
                  <a:lnTo>
                    <a:pt x="5176012" y="1543812"/>
                  </a:lnTo>
                </a:path>
                <a:path w="5251450" h="2316479">
                  <a:moveTo>
                    <a:pt x="0" y="2316480"/>
                  </a:moveTo>
                  <a:lnTo>
                    <a:pt x="5176012" y="2316480"/>
                  </a:lnTo>
                </a:path>
              </a:pathLst>
            </a:custGeom>
            <a:ln w="6350">
              <a:solidFill>
                <a:srgbClr val="F3A83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99531" y="2241804"/>
              <a:ext cx="391795" cy="417830"/>
            </a:xfrm>
            <a:custGeom>
              <a:avLst/>
              <a:gdLst/>
              <a:ahLst/>
              <a:cxnLst/>
              <a:rect l="l" t="t" r="r" b="b"/>
              <a:pathLst>
                <a:path w="391795" h="417830">
                  <a:moveTo>
                    <a:pt x="191262" y="35306"/>
                  </a:moveTo>
                  <a:lnTo>
                    <a:pt x="147476" y="40361"/>
                  </a:lnTo>
                  <a:lnTo>
                    <a:pt x="107246" y="54759"/>
                  </a:lnTo>
                  <a:lnTo>
                    <a:pt x="71730" y="77343"/>
                  </a:lnTo>
                  <a:lnTo>
                    <a:pt x="42087" y="106959"/>
                  </a:lnTo>
                  <a:lnTo>
                    <a:pt x="19478" y="142450"/>
                  </a:lnTo>
                  <a:lnTo>
                    <a:pt x="5062" y="182663"/>
                  </a:lnTo>
                  <a:lnTo>
                    <a:pt x="0" y="226441"/>
                  </a:lnTo>
                  <a:lnTo>
                    <a:pt x="5062" y="270218"/>
                  </a:lnTo>
                  <a:lnTo>
                    <a:pt x="19478" y="310431"/>
                  </a:lnTo>
                  <a:lnTo>
                    <a:pt x="42087" y="345922"/>
                  </a:lnTo>
                  <a:lnTo>
                    <a:pt x="71730" y="375538"/>
                  </a:lnTo>
                  <a:lnTo>
                    <a:pt x="107246" y="398122"/>
                  </a:lnTo>
                  <a:lnTo>
                    <a:pt x="147476" y="412520"/>
                  </a:lnTo>
                  <a:lnTo>
                    <a:pt x="191262" y="417575"/>
                  </a:lnTo>
                  <a:lnTo>
                    <a:pt x="235094" y="412520"/>
                  </a:lnTo>
                  <a:lnTo>
                    <a:pt x="239423" y="410972"/>
                  </a:lnTo>
                  <a:lnTo>
                    <a:pt x="191388" y="410972"/>
                  </a:lnTo>
                  <a:lnTo>
                    <a:pt x="142291" y="404367"/>
                  </a:lnTo>
                  <a:lnTo>
                    <a:pt x="98156" y="385736"/>
                  </a:lnTo>
                  <a:lnTo>
                    <a:pt x="60753" y="356854"/>
                  </a:lnTo>
                  <a:lnTo>
                    <a:pt x="31848" y="319494"/>
                  </a:lnTo>
                  <a:lnTo>
                    <a:pt x="13209" y="275431"/>
                  </a:lnTo>
                  <a:lnTo>
                    <a:pt x="6603" y="226441"/>
                  </a:lnTo>
                  <a:lnTo>
                    <a:pt x="13209" y="177450"/>
                  </a:lnTo>
                  <a:lnTo>
                    <a:pt x="31844" y="133387"/>
                  </a:lnTo>
                  <a:lnTo>
                    <a:pt x="60737" y="96027"/>
                  </a:lnTo>
                  <a:lnTo>
                    <a:pt x="98119" y="67145"/>
                  </a:lnTo>
                  <a:lnTo>
                    <a:pt x="142217" y="48514"/>
                  </a:lnTo>
                  <a:lnTo>
                    <a:pt x="191262" y="41910"/>
                  </a:lnTo>
                  <a:lnTo>
                    <a:pt x="239852" y="41910"/>
                  </a:lnTo>
                  <a:lnTo>
                    <a:pt x="219122" y="37330"/>
                  </a:lnTo>
                  <a:lnTo>
                    <a:pt x="191262" y="35306"/>
                  </a:lnTo>
                  <a:close/>
                </a:path>
                <a:path w="391795" h="417830">
                  <a:moveTo>
                    <a:pt x="347217" y="115950"/>
                  </a:moveTo>
                  <a:lnTo>
                    <a:pt x="344169" y="119253"/>
                  </a:lnTo>
                  <a:lnTo>
                    <a:pt x="342772" y="120904"/>
                  </a:lnTo>
                  <a:lnTo>
                    <a:pt x="356812" y="144520"/>
                  </a:lnTo>
                  <a:lnTo>
                    <a:pt x="367268" y="170195"/>
                  </a:lnTo>
                  <a:lnTo>
                    <a:pt x="373794" y="197610"/>
                  </a:lnTo>
                  <a:lnTo>
                    <a:pt x="376046" y="226441"/>
                  </a:lnTo>
                  <a:lnTo>
                    <a:pt x="369433" y="275431"/>
                  </a:lnTo>
                  <a:lnTo>
                    <a:pt x="350778" y="319494"/>
                  </a:lnTo>
                  <a:lnTo>
                    <a:pt x="321865" y="356854"/>
                  </a:lnTo>
                  <a:lnTo>
                    <a:pt x="284475" y="385736"/>
                  </a:lnTo>
                  <a:lnTo>
                    <a:pt x="240389" y="404367"/>
                  </a:lnTo>
                  <a:lnTo>
                    <a:pt x="191388" y="410972"/>
                  </a:lnTo>
                  <a:lnTo>
                    <a:pt x="239423" y="410972"/>
                  </a:lnTo>
                  <a:lnTo>
                    <a:pt x="275358" y="398122"/>
                  </a:lnTo>
                  <a:lnTo>
                    <a:pt x="310897" y="375538"/>
                  </a:lnTo>
                  <a:lnTo>
                    <a:pt x="340553" y="345922"/>
                  </a:lnTo>
                  <a:lnTo>
                    <a:pt x="363169" y="310431"/>
                  </a:lnTo>
                  <a:lnTo>
                    <a:pt x="377587" y="270218"/>
                  </a:lnTo>
                  <a:lnTo>
                    <a:pt x="382650" y="226441"/>
                  </a:lnTo>
                  <a:lnTo>
                    <a:pt x="380239" y="196211"/>
                  </a:lnTo>
                  <a:lnTo>
                    <a:pt x="373268" y="167481"/>
                  </a:lnTo>
                  <a:lnTo>
                    <a:pt x="362130" y="140608"/>
                  </a:lnTo>
                  <a:lnTo>
                    <a:pt x="347217" y="115950"/>
                  </a:lnTo>
                  <a:close/>
                </a:path>
                <a:path w="391795" h="417830">
                  <a:moveTo>
                    <a:pt x="112521" y="171576"/>
                  </a:moveTo>
                  <a:lnTo>
                    <a:pt x="98678" y="228854"/>
                  </a:lnTo>
                  <a:lnTo>
                    <a:pt x="106822" y="235646"/>
                  </a:lnTo>
                  <a:lnTo>
                    <a:pt x="125729" y="253952"/>
                  </a:lnTo>
                  <a:lnTo>
                    <a:pt x="147113" y="280664"/>
                  </a:lnTo>
                  <a:lnTo>
                    <a:pt x="162687" y="312674"/>
                  </a:lnTo>
                  <a:lnTo>
                    <a:pt x="171229" y="333275"/>
                  </a:lnTo>
                  <a:lnTo>
                    <a:pt x="180641" y="342138"/>
                  </a:lnTo>
                  <a:lnTo>
                    <a:pt x="190315" y="339284"/>
                  </a:lnTo>
                  <a:lnTo>
                    <a:pt x="199643" y="324738"/>
                  </a:lnTo>
                  <a:lnTo>
                    <a:pt x="210100" y="301901"/>
                  </a:lnTo>
                  <a:lnTo>
                    <a:pt x="226616" y="269057"/>
                  </a:lnTo>
                  <a:lnTo>
                    <a:pt x="228217" y="266192"/>
                  </a:lnTo>
                  <a:lnTo>
                    <a:pt x="187705" y="266192"/>
                  </a:lnTo>
                  <a:lnTo>
                    <a:pt x="175654" y="239264"/>
                  </a:lnTo>
                  <a:lnTo>
                    <a:pt x="157686" y="214407"/>
                  </a:lnTo>
                  <a:lnTo>
                    <a:pt x="135931" y="191789"/>
                  </a:lnTo>
                  <a:lnTo>
                    <a:pt x="112521" y="171576"/>
                  </a:lnTo>
                  <a:close/>
                </a:path>
                <a:path w="391795" h="417830">
                  <a:moveTo>
                    <a:pt x="378459" y="0"/>
                  </a:moveTo>
                  <a:lnTo>
                    <a:pt x="356977" y="18214"/>
                  </a:lnTo>
                  <a:lnTo>
                    <a:pt x="305276" y="70754"/>
                  </a:lnTo>
                  <a:lnTo>
                    <a:pt x="242478" y="154465"/>
                  </a:lnTo>
                  <a:lnTo>
                    <a:pt x="187705" y="266192"/>
                  </a:lnTo>
                  <a:lnTo>
                    <a:pt x="228217" y="266192"/>
                  </a:lnTo>
                  <a:lnTo>
                    <a:pt x="248949" y="229093"/>
                  </a:lnTo>
                  <a:lnTo>
                    <a:pt x="276861" y="184895"/>
                  </a:lnTo>
                  <a:lnTo>
                    <a:pt x="310111" y="139348"/>
                  </a:lnTo>
                  <a:lnTo>
                    <a:pt x="348460" y="95339"/>
                  </a:lnTo>
                  <a:lnTo>
                    <a:pt x="391667" y="55753"/>
                  </a:lnTo>
                  <a:lnTo>
                    <a:pt x="387836" y="34611"/>
                  </a:lnTo>
                  <a:lnTo>
                    <a:pt x="383492" y="16827"/>
                  </a:lnTo>
                  <a:lnTo>
                    <a:pt x="379934" y="4568"/>
                  </a:lnTo>
                  <a:lnTo>
                    <a:pt x="378459" y="0"/>
                  </a:lnTo>
                  <a:close/>
                </a:path>
                <a:path w="391795" h="417830">
                  <a:moveTo>
                    <a:pt x="239852" y="41910"/>
                  </a:moveTo>
                  <a:lnTo>
                    <a:pt x="191262" y="41910"/>
                  </a:lnTo>
                  <a:lnTo>
                    <a:pt x="217910" y="43818"/>
                  </a:lnTo>
                  <a:lnTo>
                    <a:pt x="243379" y="49371"/>
                  </a:lnTo>
                  <a:lnTo>
                    <a:pt x="267396" y="58304"/>
                  </a:lnTo>
                  <a:lnTo>
                    <a:pt x="289687" y="70358"/>
                  </a:lnTo>
                  <a:lnTo>
                    <a:pt x="291210" y="68707"/>
                  </a:lnTo>
                  <a:lnTo>
                    <a:pt x="292607" y="67056"/>
                  </a:lnTo>
                  <a:lnTo>
                    <a:pt x="294131" y="65405"/>
                  </a:lnTo>
                  <a:lnTo>
                    <a:pt x="270843" y="52665"/>
                  </a:lnTo>
                  <a:lnTo>
                    <a:pt x="245744" y="43211"/>
                  </a:lnTo>
                  <a:lnTo>
                    <a:pt x="239852" y="419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03036" y="2284476"/>
              <a:ext cx="367665" cy="368935"/>
            </a:xfrm>
            <a:custGeom>
              <a:avLst/>
              <a:gdLst/>
              <a:ahLst/>
              <a:cxnLst/>
              <a:rect l="l" t="t" r="r" b="b"/>
              <a:pathLst>
                <a:path w="367664" h="368935">
                  <a:moveTo>
                    <a:pt x="0" y="184403"/>
                  </a:moveTo>
                  <a:lnTo>
                    <a:pt x="6556" y="135378"/>
                  </a:lnTo>
                  <a:lnTo>
                    <a:pt x="25061" y="91327"/>
                  </a:lnTo>
                  <a:lnTo>
                    <a:pt x="53768" y="54006"/>
                  </a:lnTo>
                  <a:lnTo>
                    <a:pt x="90932" y="25174"/>
                  </a:lnTo>
                  <a:lnTo>
                    <a:pt x="134805" y="6586"/>
                  </a:lnTo>
                  <a:lnTo>
                    <a:pt x="183641" y="0"/>
                  </a:lnTo>
                  <a:lnTo>
                    <a:pt x="232478" y="6586"/>
                  </a:lnTo>
                  <a:lnTo>
                    <a:pt x="276351" y="25174"/>
                  </a:lnTo>
                  <a:lnTo>
                    <a:pt x="313515" y="54006"/>
                  </a:lnTo>
                  <a:lnTo>
                    <a:pt x="342222" y="91327"/>
                  </a:lnTo>
                  <a:lnTo>
                    <a:pt x="360727" y="135378"/>
                  </a:lnTo>
                  <a:lnTo>
                    <a:pt x="367284" y="184403"/>
                  </a:lnTo>
                  <a:lnTo>
                    <a:pt x="360727" y="233429"/>
                  </a:lnTo>
                  <a:lnTo>
                    <a:pt x="342222" y="277480"/>
                  </a:lnTo>
                  <a:lnTo>
                    <a:pt x="313515" y="314801"/>
                  </a:lnTo>
                  <a:lnTo>
                    <a:pt x="276351" y="343633"/>
                  </a:lnTo>
                  <a:lnTo>
                    <a:pt x="232478" y="362221"/>
                  </a:lnTo>
                  <a:lnTo>
                    <a:pt x="183641" y="368808"/>
                  </a:lnTo>
                  <a:lnTo>
                    <a:pt x="134805" y="362221"/>
                  </a:lnTo>
                  <a:lnTo>
                    <a:pt x="90931" y="343633"/>
                  </a:lnTo>
                  <a:lnTo>
                    <a:pt x="53768" y="314801"/>
                  </a:lnTo>
                  <a:lnTo>
                    <a:pt x="25061" y="277480"/>
                  </a:lnTo>
                  <a:lnTo>
                    <a:pt x="6556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99531" y="2976372"/>
              <a:ext cx="391795" cy="417830"/>
            </a:xfrm>
            <a:custGeom>
              <a:avLst/>
              <a:gdLst/>
              <a:ahLst/>
              <a:cxnLst/>
              <a:rect l="l" t="t" r="r" b="b"/>
              <a:pathLst>
                <a:path w="391795" h="417829">
                  <a:moveTo>
                    <a:pt x="191262" y="35305"/>
                  </a:moveTo>
                  <a:lnTo>
                    <a:pt x="147476" y="40361"/>
                  </a:lnTo>
                  <a:lnTo>
                    <a:pt x="107246" y="54759"/>
                  </a:lnTo>
                  <a:lnTo>
                    <a:pt x="71730" y="77343"/>
                  </a:lnTo>
                  <a:lnTo>
                    <a:pt x="42087" y="106959"/>
                  </a:lnTo>
                  <a:lnTo>
                    <a:pt x="19478" y="142450"/>
                  </a:lnTo>
                  <a:lnTo>
                    <a:pt x="5062" y="182663"/>
                  </a:lnTo>
                  <a:lnTo>
                    <a:pt x="0" y="226440"/>
                  </a:lnTo>
                  <a:lnTo>
                    <a:pt x="5062" y="270218"/>
                  </a:lnTo>
                  <a:lnTo>
                    <a:pt x="19478" y="310431"/>
                  </a:lnTo>
                  <a:lnTo>
                    <a:pt x="42087" y="345922"/>
                  </a:lnTo>
                  <a:lnTo>
                    <a:pt x="71730" y="375538"/>
                  </a:lnTo>
                  <a:lnTo>
                    <a:pt x="107246" y="398122"/>
                  </a:lnTo>
                  <a:lnTo>
                    <a:pt x="147476" y="412520"/>
                  </a:lnTo>
                  <a:lnTo>
                    <a:pt x="191262" y="417575"/>
                  </a:lnTo>
                  <a:lnTo>
                    <a:pt x="235094" y="412520"/>
                  </a:lnTo>
                  <a:lnTo>
                    <a:pt x="239423" y="410972"/>
                  </a:lnTo>
                  <a:lnTo>
                    <a:pt x="191388" y="410972"/>
                  </a:lnTo>
                  <a:lnTo>
                    <a:pt x="142291" y="404367"/>
                  </a:lnTo>
                  <a:lnTo>
                    <a:pt x="98156" y="385736"/>
                  </a:lnTo>
                  <a:lnTo>
                    <a:pt x="60753" y="356854"/>
                  </a:lnTo>
                  <a:lnTo>
                    <a:pt x="31848" y="319494"/>
                  </a:lnTo>
                  <a:lnTo>
                    <a:pt x="13209" y="275431"/>
                  </a:lnTo>
                  <a:lnTo>
                    <a:pt x="6603" y="226440"/>
                  </a:lnTo>
                  <a:lnTo>
                    <a:pt x="13209" y="177450"/>
                  </a:lnTo>
                  <a:lnTo>
                    <a:pt x="31844" y="133387"/>
                  </a:lnTo>
                  <a:lnTo>
                    <a:pt x="60737" y="96027"/>
                  </a:lnTo>
                  <a:lnTo>
                    <a:pt x="98119" y="67145"/>
                  </a:lnTo>
                  <a:lnTo>
                    <a:pt x="142217" y="48514"/>
                  </a:lnTo>
                  <a:lnTo>
                    <a:pt x="191262" y="41910"/>
                  </a:lnTo>
                  <a:lnTo>
                    <a:pt x="239852" y="41910"/>
                  </a:lnTo>
                  <a:lnTo>
                    <a:pt x="219122" y="37330"/>
                  </a:lnTo>
                  <a:lnTo>
                    <a:pt x="191262" y="35305"/>
                  </a:lnTo>
                  <a:close/>
                </a:path>
                <a:path w="391795" h="417829">
                  <a:moveTo>
                    <a:pt x="347217" y="115950"/>
                  </a:moveTo>
                  <a:lnTo>
                    <a:pt x="344169" y="119252"/>
                  </a:lnTo>
                  <a:lnTo>
                    <a:pt x="342772" y="120903"/>
                  </a:lnTo>
                  <a:lnTo>
                    <a:pt x="356812" y="144520"/>
                  </a:lnTo>
                  <a:lnTo>
                    <a:pt x="367268" y="170195"/>
                  </a:lnTo>
                  <a:lnTo>
                    <a:pt x="373794" y="197610"/>
                  </a:lnTo>
                  <a:lnTo>
                    <a:pt x="376046" y="226440"/>
                  </a:lnTo>
                  <a:lnTo>
                    <a:pt x="369433" y="275431"/>
                  </a:lnTo>
                  <a:lnTo>
                    <a:pt x="350778" y="319494"/>
                  </a:lnTo>
                  <a:lnTo>
                    <a:pt x="321865" y="356854"/>
                  </a:lnTo>
                  <a:lnTo>
                    <a:pt x="284475" y="385736"/>
                  </a:lnTo>
                  <a:lnTo>
                    <a:pt x="240389" y="404367"/>
                  </a:lnTo>
                  <a:lnTo>
                    <a:pt x="191388" y="410972"/>
                  </a:lnTo>
                  <a:lnTo>
                    <a:pt x="239423" y="410972"/>
                  </a:lnTo>
                  <a:lnTo>
                    <a:pt x="275358" y="398122"/>
                  </a:lnTo>
                  <a:lnTo>
                    <a:pt x="310897" y="375538"/>
                  </a:lnTo>
                  <a:lnTo>
                    <a:pt x="340553" y="345922"/>
                  </a:lnTo>
                  <a:lnTo>
                    <a:pt x="363169" y="310431"/>
                  </a:lnTo>
                  <a:lnTo>
                    <a:pt x="377587" y="270218"/>
                  </a:lnTo>
                  <a:lnTo>
                    <a:pt x="382650" y="226440"/>
                  </a:lnTo>
                  <a:lnTo>
                    <a:pt x="380239" y="196211"/>
                  </a:lnTo>
                  <a:lnTo>
                    <a:pt x="373268" y="167481"/>
                  </a:lnTo>
                  <a:lnTo>
                    <a:pt x="362130" y="140608"/>
                  </a:lnTo>
                  <a:lnTo>
                    <a:pt x="347217" y="115950"/>
                  </a:lnTo>
                  <a:close/>
                </a:path>
                <a:path w="391795" h="417829">
                  <a:moveTo>
                    <a:pt x="112521" y="171576"/>
                  </a:moveTo>
                  <a:lnTo>
                    <a:pt x="98678" y="228853"/>
                  </a:lnTo>
                  <a:lnTo>
                    <a:pt x="106822" y="235646"/>
                  </a:lnTo>
                  <a:lnTo>
                    <a:pt x="125729" y="253952"/>
                  </a:lnTo>
                  <a:lnTo>
                    <a:pt x="147113" y="280664"/>
                  </a:lnTo>
                  <a:lnTo>
                    <a:pt x="162687" y="312674"/>
                  </a:lnTo>
                  <a:lnTo>
                    <a:pt x="171229" y="333275"/>
                  </a:lnTo>
                  <a:lnTo>
                    <a:pt x="180641" y="342138"/>
                  </a:lnTo>
                  <a:lnTo>
                    <a:pt x="190315" y="339284"/>
                  </a:lnTo>
                  <a:lnTo>
                    <a:pt x="199643" y="324738"/>
                  </a:lnTo>
                  <a:lnTo>
                    <a:pt x="210100" y="301901"/>
                  </a:lnTo>
                  <a:lnTo>
                    <a:pt x="226616" y="269057"/>
                  </a:lnTo>
                  <a:lnTo>
                    <a:pt x="228217" y="266191"/>
                  </a:lnTo>
                  <a:lnTo>
                    <a:pt x="187705" y="266191"/>
                  </a:lnTo>
                  <a:lnTo>
                    <a:pt x="175654" y="239264"/>
                  </a:lnTo>
                  <a:lnTo>
                    <a:pt x="157686" y="214407"/>
                  </a:lnTo>
                  <a:lnTo>
                    <a:pt x="135931" y="191789"/>
                  </a:lnTo>
                  <a:lnTo>
                    <a:pt x="112521" y="171576"/>
                  </a:lnTo>
                  <a:close/>
                </a:path>
                <a:path w="391795" h="417829">
                  <a:moveTo>
                    <a:pt x="378459" y="0"/>
                  </a:moveTo>
                  <a:lnTo>
                    <a:pt x="356977" y="18214"/>
                  </a:lnTo>
                  <a:lnTo>
                    <a:pt x="305276" y="70754"/>
                  </a:lnTo>
                  <a:lnTo>
                    <a:pt x="242478" y="154465"/>
                  </a:lnTo>
                  <a:lnTo>
                    <a:pt x="187705" y="266191"/>
                  </a:lnTo>
                  <a:lnTo>
                    <a:pt x="228217" y="266191"/>
                  </a:lnTo>
                  <a:lnTo>
                    <a:pt x="248949" y="229093"/>
                  </a:lnTo>
                  <a:lnTo>
                    <a:pt x="276861" y="184895"/>
                  </a:lnTo>
                  <a:lnTo>
                    <a:pt x="310111" y="139348"/>
                  </a:lnTo>
                  <a:lnTo>
                    <a:pt x="348460" y="95339"/>
                  </a:lnTo>
                  <a:lnTo>
                    <a:pt x="391667" y="55752"/>
                  </a:lnTo>
                  <a:lnTo>
                    <a:pt x="387836" y="34611"/>
                  </a:lnTo>
                  <a:lnTo>
                    <a:pt x="383492" y="16827"/>
                  </a:lnTo>
                  <a:lnTo>
                    <a:pt x="379934" y="4568"/>
                  </a:lnTo>
                  <a:lnTo>
                    <a:pt x="378459" y="0"/>
                  </a:lnTo>
                  <a:close/>
                </a:path>
                <a:path w="391795" h="417829">
                  <a:moveTo>
                    <a:pt x="239852" y="41910"/>
                  </a:moveTo>
                  <a:lnTo>
                    <a:pt x="191262" y="41910"/>
                  </a:lnTo>
                  <a:lnTo>
                    <a:pt x="217910" y="43818"/>
                  </a:lnTo>
                  <a:lnTo>
                    <a:pt x="243379" y="49371"/>
                  </a:lnTo>
                  <a:lnTo>
                    <a:pt x="267396" y="58304"/>
                  </a:lnTo>
                  <a:lnTo>
                    <a:pt x="289687" y="70357"/>
                  </a:lnTo>
                  <a:lnTo>
                    <a:pt x="291210" y="68706"/>
                  </a:lnTo>
                  <a:lnTo>
                    <a:pt x="292607" y="67055"/>
                  </a:lnTo>
                  <a:lnTo>
                    <a:pt x="294131" y="65404"/>
                  </a:lnTo>
                  <a:lnTo>
                    <a:pt x="270843" y="52665"/>
                  </a:lnTo>
                  <a:lnTo>
                    <a:pt x="245744" y="43211"/>
                  </a:lnTo>
                  <a:lnTo>
                    <a:pt x="239852" y="419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003036" y="3020568"/>
              <a:ext cx="367665" cy="368935"/>
            </a:xfrm>
            <a:custGeom>
              <a:avLst/>
              <a:gdLst/>
              <a:ahLst/>
              <a:cxnLst/>
              <a:rect l="l" t="t" r="r" b="b"/>
              <a:pathLst>
                <a:path w="367664" h="368935">
                  <a:moveTo>
                    <a:pt x="0" y="184404"/>
                  </a:moveTo>
                  <a:lnTo>
                    <a:pt x="6556" y="135378"/>
                  </a:lnTo>
                  <a:lnTo>
                    <a:pt x="25061" y="91327"/>
                  </a:lnTo>
                  <a:lnTo>
                    <a:pt x="53768" y="54006"/>
                  </a:lnTo>
                  <a:lnTo>
                    <a:pt x="90932" y="25174"/>
                  </a:lnTo>
                  <a:lnTo>
                    <a:pt x="134805" y="6586"/>
                  </a:lnTo>
                  <a:lnTo>
                    <a:pt x="183641" y="0"/>
                  </a:lnTo>
                  <a:lnTo>
                    <a:pt x="232478" y="6586"/>
                  </a:lnTo>
                  <a:lnTo>
                    <a:pt x="276351" y="25174"/>
                  </a:lnTo>
                  <a:lnTo>
                    <a:pt x="313515" y="54006"/>
                  </a:lnTo>
                  <a:lnTo>
                    <a:pt x="342222" y="91327"/>
                  </a:lnTo>
                  <a:lnTo>
                    <a:pt x="360727" y="135378"/>
                  </a:lnTo>
                  <a:lnTo>
                    <a:pt x="367284" y="184404"/>
                  </a:lnTo>
                  <a:lnTo>
                    <a:pt x="360727" y="233429"/>
                  </a:lnTo>
                  <a:lnTo>
                    <a:pt x="342222" y="277480"/>
                  </a:lnTo>
                  <a:lnTo>
                    <a:pt x="313515" y="314801"/>
                  </a:lnTo>
                  <a:lnTo>
                    <a:pt x="276351" y="343633"/>
                  </a:lnTo>
                  <a:lnTo>
                    <a:pt x="232478" y="362221"/>
                  </a:lnTo>
                  <a:lnTo>
                    <a:pt x="183641" y="368808"/>
                  </a:lnTo>
                  <a:lnTo>
                    <a:pt x="134805" y="362221"/>
                  </a:lnTo>
                  <a:lnTo>
                    <a:pt x="90931" y="343633"/>
                  </a:lnTo>
                  <a:lnTo>
                    <a:pt x="53768" y="314801"/>
                  </a:lnTo>
                  <a:lnTo>
                    <a:pt x="25061" y="277480"/>
                  </a:lnTo>
                  <a:lnTo>
                    <a:pt x="6556" y="233429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399531" y="3744468"/>
              <a:ext cx="391795" cy="417830"/>
            </a:xfrm>
            <a:custGeom>
              <a:avLst/>
              <a:gdLst/>
              <a:ahLst/>
              <a:cxnLst/>
              <a:rect l="l" t="t" r="r" b="b"/>
              <a:pathLst>
                <a:path w="391795" h="417829">
                  <a:moveTo>
                    <a:pt x="191262" y="35305"/>
                  </a:moveTo>
                  <a:lnTo>
                    <a:pt x="147476" y="40361"/>
                  </a:lnTo>
                  <a:lnTo>
                    <a:pt x="107246" y="54759"/>
                  </a:lnTo>
                  <a:lnTo>
                    <a:pt x="71730" y="77343"/>
                  </a:lnTo>
                  <a:lnTo>
                    <a:pt x="42087" y="106959"/>
                  </a:lnTo>
                  <a:lnTo>
                    <a:pt x="19478" y="142450"/>
                  </a:lnTo>
                  <a:lnTo>
                    <a:pt x="5062" y="182663"/>
                  </a:lnTo>
                  <a:lnTo>
                    <a:pt x="0" y="226440"/>
                  </a:lnTo>
                  <a:lnTo>
                    <a:pt x="5062" y="270218"/>
                  </a:lnTo>
                  <a:lnTo>
                    <a:pt x="19478" y="310431"/>
                  </a:lnTo>
                  <a:lnTo>
                    <a:pt x="42087" y="345922"/>
                  </a:lnTo>
                  <a:lnTo>
                    <a:pt x="71730" y="375538"/>
                  </a:lnTo>
                  <a:lnTo>
                    <a:pt x="107246" y="398122"/>
                  </a:lnTo>
                  <a:lnTo>
                    <a:pt x="147476" y="412520"/>
                  </a:lnTo>
                  <a:lnTo>
                    <a:pt x="191262" y="417575"/>
                  </a:lnTo>
                  <a:lnTo>
                    <a:pt x="235094" y="412520"/>
                  </a:lnTo>
                  <a:lnTo>
                    <a:pt x="239423" y="410971"/>
                  </a:lnTo>
                  <a:lnTo>
                    <a:pt x="191388" y="410971"/>
                  </a:lnTo>
                  <a:lnTo>
                    <a:pt x="142291" y="404367"/>
                  </a:lnTo>
                  <a:lnTo>
                    <a:pt x="98156" y="385736"/>
                  </a:lnTo>
                  <a:lnTo>
                    <a:pt x="60753" y="356854"/>
                  </a:lnTo>
                  <a:lnTo>
                    <a:pt x="31848" y="319494"/>
                  </a:lnTo>
                  <a:lnTo>
                    <a:pt x="13209" y="275431"/>
                  </a:lnTo>
                  <a:lnTo>
                    <a:pt x="6603" y="226440"/>
                  </a:lnTo>
                  <a:lnTo>
                    <a:pt x="13209" y="177450"/>
                  </a:lnTo>
                  <a:lnTo>
                    <a:pt x="31844" y="133387"/>
                  </a:lnTo>
                  <a:lnTo>
                    <a:pt x="60737" y="96027"/>
                  </a:lnTo>
                  <a:lnTo>
                    <a:pt x="98119" y="67145"/>
                  </a:lnTo>
                  <a:lnTo>
                    <a:pt x="142217" y="48514"/>
                  </a:lnTo>
                  <a:lnTo>
                    <a:pt x="191262" y="41909"/>
                  </a:lnTo>
                  <a:lnTo>
                    <a:pt x="239852" y="41909"/>
                  </a:lnTo>
                  <a:lnTo>
                    <a:pt x="219122" y="37330"/>
                  </a:lnTo>
                  <a:lnTo>
                    <a:pt x="191262" y="35305"/>
                  </a:lnTo>
                  <a:close/>
                </a:path>
                <a:path w="391795" h="417829">
                  <a:moveTo>
                    <a:pt x="347217" y="115950"/>
                  </a:moveTo>
                  <a:lnTo>
                    <a:pt x="344169" y="119252"/>
                  </a:lnTo>
                  <a:lnTo>
                    <a:pt x="342772" y="120903"/>
                  </a:lnTo>
                  <a:lnTo>
                    <a:pt x="356812" y="144520"/>
                  </a:lnTo>
                  <a:lnTo>
                    <a:pt x="367268" y="170195"/>
                  </a:lnTo>
                  <a:lnTo>
                    <a:pt x="373794" y="197610"/>
                  </a:lnTo>
                  <a:lnTo>
                    <a:pt x="376046" y="226440"/>
                  </a:lnTo>
                  <a:lnTo>
                    <a:pt x="369433" y="275431"/>
                  </a:lnTo>
                  <a:lnTo>
                    <a:pt x="350778" y="319494"/>
                  </a:lnTo>
                  <a:lnTo>
                    <a:pt x="321865" y="356854"/>
                  </a:lnTo>
                  <a:lnTo>
                    <a:pt x="284475" y="385736"/>
                  </a:lnTo>
                  <a:lnTo>
                    <a:pt x="240389" y="404367"/>
                  </a:lnTo>
                  <a:lnTo>
                    <a:pt x="191388" y="410971"/>
                  </a:lnTo>
                  <a:lnTo>
                    <a:pt x="239423" y="410971"/>
                  </a:lnTo>
                  <a:lnTo>
                    <a:pt x="275358" y="398122"/>
                  </a:lnTo>
                  <a:lnTo>
                    <a:pt x="310897" y="375538"/>
                  </a:lnTo>
                  <a:lnTo>
                    <a:pt x="340553" y="345922"/>
                  </a:lnTo>
                  <a:lnTo>
                    <a:pt x="363169" y="310431"/>
                  </a:lnTo>
                  <a:lnTo>
                    <a:pt x="377587" y="270218"/>
                  </a:lnTo>
                  <a:lnTo>
                    <a:pt x="382650" y="226440"/>
                  </a:lnTo>
                  <a:lnTo>
                    <a:pt x="380239" y="196211"/>
                  </a:lnTo>
                  <a:lnTo>
                    <a:pt x="373268" y="167481"/>
                  </a:lnTo>
                  <a:lnTo>
                    <a:pt x="362130" y="140608"/>
                  </a:lnTo>
                  <a:lnTo>
                    <a:pt x="347217" y="115950"/>
                  </a:lnTo>
                  <a:close/>
                </a:path>
                <a:path w="391795" h="417829">
                  <a:moveTo>
                    <a:pt x="112521" y="171576"/>
                  </a:moveTo>
                  <a:lnTo>
                    <a:pt x="98678" y="228853"/>
                  </a:lnTo>
                  <a:lnTo>
                    <a:pt x="106822" y="235646"/>
                  </a:lnTo>
                  <a:lnTo>
                    <a:pt x="125729" y="253952"/>
                  </a:lnTo>
                  <a:lnTo>
                    <a:pt x="147113" y="280664"/>
                  </a:lnTo>
                  <a:lnTo>
                    <a:pt x="162687" y="312673"/>
                  </a:lnTo>
                  <a:lnTo>
                    <a:pt x="171229" y="333275"/>
                  </a:lnTo>
                  <a:lnTo>
                    <a:pt x="180641" y="342137"/>
                  </a:lnTo>
                  <a:lnTo>
                    <a:pt x="190315" y="339284"/>
                  </a:lnTo>
                  <a:lnTo>
                    <a:pt x="199643" y="324738"/>
                  </a:lnTo>
                  <a:lnTo>
                    <a:pt x="210100" y="301901"/>
                  </a:lnTo>
                  <a:lnTo>
                    <a:pt x="226616" y="269057"/>
                  </a:lnTo>
                  <a:lnTo>
                    <a:pt x="228217" y="266191"/>
                  </a:lnTo>
                  <a:lnTo>
                    <a:pt x="187705" y="266191"/>
                  </a:lnTo>
                  <a:lnTo>
                    <a:pt x="175654" y="239264"/>
                  </a:lnTo>
                  <a:lnTo>
                    <a:pt x="157686" y="214407"/>
                  </a:lnTo>
                  <a:lnTo>
                    <a:pt x="135931" y="191789"/>
                  </a:lnTo>
                  <a:lnTo>
                    <a:pt x="112521" y="171576"/>
                  </a:lnTo>
                  <a:close/>
                </a:path>
                <a:path w="391795" h="417829">
                  <a:moveTo>
                    <a:pt x="378459" y="0"/>
                  </a:moveTo>
                  <a:lnTo>
                    <a:pt x="356977" y="18214"/>
                  </a:lnTo>
                  <a:lnTo>
                    <a:pt x="305276" y="70754"/>
                  </a:lnTo>
                  <a:lnTo>
                    <a:pt x="242478" y="154465"/>
                  </a:lnTo>
                  <a:lnTo>
                    <a:pt x="187705" y="266191"/>
                  </a:lnTo>
                  <a:lnTo>
                    <a:pt x="228217" y="266191"/>
                  </a:lnTo>
                  <a:lnTo>
                    <a:pt x="248949" y="229093"/>
                  </a:lnTo>
                  <a:lnTo>
                    <a:pt x="276861" y="184895"/>
                  </a:lnTo>
                  <a:lnTo>
                    <a:pt x="310111" y="139348"/>
                  </a:lnTo>
                  <a:lnTo>
                    <a:pt x="348460" y="95339"/>
                  </a:lnTo>
                  <a:lnTo>
                    <a:pt x="391667" y="55752"/>
                  </a:lnTo>
                  <a:lnTo>
                    <a:pt x="387836" y="34611"/>
                  </a:lnTo>
                  <a:lnTo>
                    <a:pt x="383492" y="16827"/>
                  </a:lnTo>
                  <a:lnTo>
                    <a:pt x="379934" y="4568"/>
                  </a:lnTo>
                  <a:lnTo>
                    <a:pt x="378459" y="0"/>
                  </a:lnTo>
                  <a:close/>
                </a:path>
                <a:path w="391795" h="417829">
                  <a:moveTo>
                    <a:pt x="239852" y="41909"/>
                  </a:moveTo>
                  <a:lnTo>
                    <a:pt x="191262" y="41909"/>
                  </a:lnTo>
                  <a:lnTo>
                    <a:pt x="217910" y="43818"/>
                  </a:lnTo>
                  <a:lnTo>
                    <a:pt x="243379" y="49371"/>
                  </a:lnTo>
                  <a:lnTo>
                    <a:pt x="267396" y="58304"/>
                  </a:lnTo>
                  <a:lnTo>
                    <a:pt x="289687" y="70357"/>
                  </a:lnTo>
                  <a:lnTo>
                    <a:pt x="291210" y="68706"/>
                  </a:lnTo>
                  <a:lnTo>
                    <a:pt x="292607" y="67055"/>
                  </a:lnTo>
                  <a:lnTo>
                    <a:pt x="294131" y="65404"/>
                  </a:lnTo>
                  <a:lnTo>
                    <a:pt x="270843" y="52665"/>
                  </a:lnTo>
                  <a:lnTo>
                    <a:pt x="245744" y="43211"/>
                  </a:lnTo>
                  <a:lnTo>
                    <a:pt x="239852" y="419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03036" y="3788664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1" y="0"/>
                  </a:lnTo>
                  <a:lnTo>
                    <a:pt x="232478" y="6556"/>
                  </a:lnTo>
                  <a:lnTo>
                    <a:pt x="276351" y="25061"/>
                  </a:lnTo>
                  <a:lnTo>
                    <a:pt x="313515" y="53768"/>
                  </a:lnTo>
                  <a:lnTo>
                    <a:pt x="342222" y="90932"/>
                  </a:lnTo>
                  <a:lnTo>
                    <a:pt x="360727" y="134805"/>
                  </a:lnTo>
                  <a:lnTo>
                    <a:pt x="367284" y="183642"/>
                  </a:lnTo>
                  <a:lnTo>
                    <a:pt x="360727" y="232478"/>
                  </a:lnTo>
                  <a:lnTo>
                    <a:pt x="342222" y="276352"/>
                  </a:lnTo>
                  <a:lnTo>
                    <a:pt x="313515" y="313515"/>
                  </a:lnTo>
                  <a:lnTo>
                    <a:pt x="276351" y="342222"/>
                  </a:lnTo>
                  <a:lnTo>
                    <a:pt x="232478" y="360727"/>
                  </a:lnTo>
                  <a:lnTo>
                    <a:pt x="183641" y="367284"/>
                  </a:lnTo>
                  <a:lnTo>
                    <a:pt x="134805" y="360727"/>
                  </a:lnTo>
                  <a:lnTo>
                    <a:pt x="90931" y="342222"/>
                  </a:lnTo>
                  <a:lnTo>
                    <a:pt x="53768" y="313515"/>
                  </a:lnTo>
                  <a:lnTo>
                    <a:pt x="25061" y="276351"/>
                  </a:lnTo>
                  <a:lnTo>
                    <a:pt x="6556" y="232478"/>
                  </a:lnTo>
                  <a:lnTo>
                    <a:pt x="0" y="183642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399531" y="4494276"/>
              <a:ext cx="391795" cy="417830"/>
            </a:xfrm>
            <a:custGeom>
              <a:avLst/>
              <a:gdLst/>
              <a:ahLst/>
              <a:cxnLst/>
              <a:rect l="l" t="t" r="r" b="b"/>
              <a:pathLst>
                <a:path w="391795" h="417829">
                  <a:moveTo>
                    <a:pt x="191262" y="35306"/>
                  </a:moveTo>
                  <a:lnTo>
                    <a:pt x="147476" y="40361"/>
                  </a:lnTo>
                  <a:lnTo>
                    <a:pt x="107246" y="54759"/>
                  </a:lnTo>
                  <a:lnTo>
                    <a:pt x="71730" y="77343"/>
                  </a:lnTo>
                  <a:lnTo>
                    <a:pt x="42087" y="106959"/>
                  </a:lnTo>
                  <a:lnTo>
                    <a:pt x="19478" y="142450"/>
                  </a:lnTo>
                  <a:lnTo>
                    <a:pt x="5062" y="182663"/>
                  </a:lnTo>
                  <a:lnTo>
                    <a:pt x="0" y="226441"/>
                  </a:lnTo>
                  <a:lnTo>
                    <a:pt x="5062" y="270218"/>
                  </a:lnTo>
                  <a:lnTo>
                    <a:pt x="19478" y="310431"/>
                  </a:lnTo>
                  <a:lnTo>
                    <a:pt x="42087" y="345922"/>
                  </a:lnTo>
                  <a:lnTo>
                    <a:pt x="71730" y="375538"/>
                  </a:lnTo>
                  <a:lnTo>
                    <a:pt x="107246" y="398122"/>
                  </a:lnTo>
                  <a:lnTo>
                    <a:pt x="147476" y="412520"/>
                  </a:lnTo>
                  <a:lnTo>
                    <a:pt x="191262" y="417575"/>
                  </a:lnTo>
                  <a:lnTo>
                    <a:pt x="235094" y="412520"/>
                  </a:lnTo>
                  <a:lnTo>
                    <a:pt x="239423" y="410972"/>
                  </a:lnTo>
                  <a:lnTo>
                    <a:pt x="191388" y="410972"/>
                  </a:lnTo>
                  <a:lnTo>
                    <a:pt x="142291" y="404367"/>
                  </a:lnTo>
                  <a:lnTo>
                    <a:pt x="98156" y="385736"/>
                  </a:lnTo>
                  <a:lnTo>
                    <a:pt x="60753" y="356854"/>
                  </a:lnTo>
                  <a:lnTo>
                    <a:pt x="31848" y="319494"/>
                  </a:lnTo>
                  <a:lnTo>
                    <a:pt x="13209" y="275431"/>
                  </a:lnTo>
                  <a:lnTo>
                    <a:pt x="6603" y="226441"/>
                  </a:lnTo>
                  <a:lnTo>
                    <a:pt x="13209" y="177450"/>
                  </a:lnTo>
                  <a:lnTo>
                    <a:pt x="31844" y="133387"/>
                  </a:lnTo>
                  <a:lnTo>
                    <a:pt x="60737" y="96027"/>
                  </a:lnTo>
                  <a:lnTo>
                    <a:pt x="98119" y="67145"/>
                  </a:lnTo>
                  <a:lnTo>
                    <a:pt x="142217" y="48514"/>
                  </a:lnTo>
                  <a:lnTo>
                    <a:pt x="191262" y="41910"/>
                  </a:lnTo>
                  <a:lnTo>
                    <a:pt x="239852" y="41910"/>
                  </a:lnTo>
                  <a:lnTo>
                    <a:pt x="219122" y="37330"/>
                  </a:lnTo>
                  <a:lnTo>
                    <a:pt x="191262" y="35306"/>
                  </a:lnTo>
                  <a:close/>
                </a:path>
                <a:path w="391795" h="417829">
                  <a:moveTo>
                    <a:pt x="347217" y="115950"/>
                  </a:moveTo>
                  <a:lnTo>
                    <a:pt x="344169" y="119253"/>
                  </a:lnTo>
                  <a:lnTo>
                    <a:pt x="342772" y="120904"/>
                  </a:lnTo>
                  <a:lnTo>
                    <a:pt x="356812" y="144520"/>
                  </a:lnTo>
                  <a:lnTo>
                    <a:pt x="367268" y="170195"/>
                  </a:lnTo>
                  <a:lnTo>
                    <a:pt x="373794" y="197610"/>
                  </a:lnTo>
                  <a:lnTo>
                    <a:pt x="376046" y="226441"/>
                  </a:lnTo>
                  <a:lnTo>
                    <a:pt x="369433" y="275431"/>
                  </a:lnTo>
                  <a:lnTo>
                    <a:pt x="350778" y="319494"/>
                  </a:lnTo>
                  <a:lnTo>
                    <a:pt x="321865" y="356854"/>
                  </a:lnTo>
                  <a:lnTo>
                    <a:pt x="284475" y="385736"/>
                  </a:lnTo>
                  <a:lnTo>
                    <a:pt x="240389" y="404367"/>
                  </a:lnTo>
                  <a:lnTo>
                    <a:pt x="191388" y="410972"/>
                  </a:lnTo>
                  <a:lnTo>
                    <a:pt x="239423" y="410972"/>
                  </a:lnTo>
                  <a:lnTo>
                    <a:pt x="275358" y="398122"/>
                  </a:lnTo>
                  <a:lnTo>
                    <a:pt x="310897" y="375538"/>
                  </a:lnTo>
                  <a:lnTo>
                    <a:pt x="340553" y="345922"/>
                  </a:lnTo>
                  <a:lnTo>
                    <a:pt x="363169" y="310431"/>
                  </a:lnTo>
                  <a:lnTo>
                    <a:pt x="377587" y="270218"/>
                  </a:lnTo>
                  <a:lnTo>
                    <a:pt x="382650" y="226441"/>
                  </a:lnTo>
                  <a:lnTo>
                    <a:pt x="380239" y="196211"/>
                  </a:lnTo>
                  <a:lnTo>
                    <a:pt x="373268" y="167481"/>
                  </a:lnTo>
                  <a:lnTo>
                    <a:pt x="362130" y="140608"/>
                  </a:lnTo>
                  <a:lnTo>
                    <a:pt x="347217" y="115950"/>
                  </a:lnTo>
                  <a:close/>
                </a:path>
                <a:path w="391795" h="417829">
                  <a:moveTo>
                    <a:pt x="112521" y="171576"/>
                  </a:moveTo>
                  <a:lnTo>
                    <a:pt x="98678" y="228854"/>
                  </a:lnTo>
                  <a:lnTo>
                    <a:pt x="106822" y="235646"/>
                  </a:lnTo>
                  <a:lnTo>
                    <a:pt x="125729" y="253952"/>
                  </a:lnTo>
                  <a:lnTo>
                    <a:pt x="147113" y="280664"/>
                  </a:lnTo>
                  <a:lnTo>
                    <a:pt x="162687" y="312674"/>
                  </a:lnTo>
                  <a:lnTo>
                    <a:pt x="171229" y="333275"/>
                  </a:lnTo>
                  <a:lnTo>
                    <a:pt x="180641" y="342138"/>
                  </a:lnTo>
                  <a:lnTo>
                    <a:pt x="190315" y="339284"/>
                  </a:lnTo>
                  <a:lnTo>
                    <a:pt x="199643" y="324738"/>
                  </a:lnTo>
                  <a:lnTo>
                    <a:pt x="210100" y="301901"/>
                  </a:lnTo>
                  <a:lnTo>
                    <a:pt x="226616" y="269057"/>
                  </a:lnTo>
                  <a:lnTo>
                    <a:pt x="228217" y="266192"/>
                  </a:lnTo>
                  <a:lnTo>
                    <a:pt x="187705" y="266192"/>
                  </a:lnTo>
                  <a:lnTo>
                    <a:pt x="175654" y="239264"/>
                  </a:lnTo>
                  <a:lnTo>
                    <a:pt x="157686" y="214407"/>
                  </a:lnTo>
                  <a:lnTo>
                    <a:pt x="135931" y="191789"/>
                  </a:lnTo>
                  <a:lnTo>
                    <a:pt x="112521" y="171576"/>
                  </a:lnTo>
                  <a:close/>
                </a:path>
                <a:path w="391795" h="417829">
                  <a:moveTo>
                    <a:pt x="378459" y="0"/>
                  </a:moveTo>
                  <a:lnTo>
                    <a:pt x="356977" y="18214"/>
                  </a:lnTo>
                  <a:lnTo>
                    <a:pt x="305276" y="70754"/>
                  </a:lnTo>
                  <a:lnTo>
                    <a:pt x="242478" y="154465"/>
                  </a:lnTo>
                  <a:lnTo>
                    <a:pt x="187705" y="266192"/>
                  </a:lnTo>
                  <a:lnTo>
                    <a:pt x="228217" y="266192"/>
                  </a:lnTo>
                  <a:lnTo>
                    <a:pt x="248949" y="229093"/>
                  </a:lnTo>
                  <a:lnTo>
                    <a:pt x="276861" y="184895"/>
                  </a:lnTo>
                  <a:lnTo>
                    <a:pt x="310111" y="139348"/>
                  </a:lnTo>
                  <a:lnTo>
                    <a:pt x="348460" y="95339"/>
                  </a:lnTo>
                  <a:lnTo>
                    <a:pt x="391667" y="55753"/>
                  </a:lnTo>
                  <a:lnTo>
                    <a:pt x="387836" y="34611"/>
                  </a:lnTo>
                  <a:lnTo>
                    <a:pt x="383492" y="16827"/>
                  </a:lnTo>
                  <a:lnTo>
                    <a:pt x="379934" y="4568"/>
                  </a:lnTo>
                  <a:lnTo>
                    <a:pt x="378459" y="0"/>
                  </a:lnTo>
                  <a:close/>
                </a:path>
                <a:path w="391795" h="417829">
                  <a:moveTo>
                    <a:pt x="239852" y="41910"/>
                  </a:moveTo>
                  <a:lnTo>
                    <a:pt x="191262" y="41910"/>
                  </a:lnTo>
                  <a:lnTo>
                    <a:pt x="217910" y="43818"/>
                  </a:lnTo>
                  <a:lnTo>
                    <a:pt x="243379" y="49371"/>
                  </a:lnTo>
                  <a:lnTo>
                    <a:pt x="267396" y="58304"/>
                  </a:lnTo>
                  <a:lnTo>
                    <a:pt x="289687" y="70357"/>
                  </a:lnTo>
                  <a:lnTo>
                    <a:pt x="291210" y="68706"/>
                  </a:lnTo>
                  <a:lnTo>
                    <a:pt x="292607" y="67056"/>
                  </a:lnTo>
                  <a:lnTo>
                    <a:pt x="294131" y="65405"/>
                  </a:lnTo>
                  <a:lnTo>
                    <a:pt x="270843" y="52665"/>
                  </a:lnTo>
                  <a:lnTo>
                    <a:pt x="245744" y="43211"/>
                  </a:lnTo>
                  <a:lnTo>
                    <a:pt x="239852" y="419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003036" y="4536948"/>
              <a:ext cx="367665" cy="368935"/>
            </a:xfrm>
            <a:custGeom>
              <a:avLst/>
              <a:gdLst/>
              <a:ahLst/>
              <a:cxnLst/>
              <a:rect l="l" t="t" r="r" b="b"/>
              <a:pathLst>
                <a:path w="367664" h="368935">
                  <a:moveTo>
                    <a:pt x="0" y="184403"/>
                  </a:moveTo>
                  <a:lnTo>
                    <a:pt x="6556" y="135378"/>
                  </a:lnTo>
                  <a:lnTo>
                    <a:pt x="25061" y="91327"/>
                  </a:lnTo>
                  <a:lnTo>
                    <a:pt x="53768" y="54006"/>
                  </a:lnTo>
                  <a:lnTo>
                    <a:pt x="90932" y="25174"/>
                  </a:lnTo>
                  <a:lnTo>
                    <a:pt x="134805" y="6586"/>
                  </a:lnTo>
                  <a:lnTo>
                    <a:pt x="183641" y="0"/>
                  </a:lnTo>
                  <a:lnTo>
                    <a:pt x="232478" y="6586"/>
                  </a:lnTo>
                  <a:lnTo>
                    <a:pt x="276351" y="25174"/>
                  </a:lnTo>
                  <a:lnTo>
                    <a:pt x="313515" y="54006"/>
                  </a:lnTo>
                  <a:lnTo>
                    <a:pt x="342222" y="91327"/>
                  </a:lnTo>
                  <a:lnTo>
                    <a:pt x="360727" y="135378"/>
                  </a:lnTo>
                  <a:lnTo>
                    <a:pt x="367284" y="184403"/>
                  </a:lnTo>
                  <a:lnTo>
                    <a:pt x="360727" y="233429"/>
                  </a:lnTo>
                  <a:lnTo>
                    <a:pt x="342222" y="277480"/>
                  </a:lnTo>
                  <a:lnTo>
                    <a:pt x="313515" y="314801"/>
                  </a:lnTo>
                  <a:lnTo>
                    <a:pt x="276351" y="343633"/>
                  </a:lnTo>
                  <a:lnTo>
                    <a:pt x="232478" y="362221"/>
                  </a:lnTo>
                  <a:lnTo>
                    <a:pt x="183641" y="368807"/>
                  </a:lnTo>
                  <a:lnTo>
                    <a:pt x="134805" y="362221"/>
                  </a:lnTo>
                  <a:lnTo>
                    <a:pt x="90931" y="343633"/>
                  </a:lnTo>
                  <a:lnTo>
                    <a:pt x="53768" y="314801"/>
                  </a:lnTo>
                  <a:lnTo>
                    <a:pt x="25061" y="277480"/>
                  </a:lnTo>
                  <a:lnTo>
                    <a:pt x="6556" y="233429"/>
                  </a:lnTo>
                  <a:lnTo>
                    <a:pt x="0" y="184403"/>
                  </a:lnTo>
                  <a:close/>
                </a:path>
              </a:pathLst>
            </a:custGeom>
            <a:ln w="12699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399531" y="5241036"/>
              <a:ext cx="391795" cy="417830"/>
            </a:xfrm>
            <a:custGeom>
              <a:avLst/>
              <a:gdLst/>
              <a:ahLst/>
              <a:cxnLst/>
              <a:rect l="l" t="t" r="r" b="b"/>
              <a:pathLst>
                <a:path w="391795" h="417829">
                  <a:moveTo>
                    <a:pt x="191262" y="35305"/>
                  </a:moveTo>
                  <a:lnTo>
                    <a:pt x="147476" y="40361"/>
                  </a:lnTo>
                  <a:lnTo>
                    <a:pt x="107246" y="54759"/>
                  </a:lnTo>
                  <a:lnTo>
                    <a:pt x="71730" y="77343"/>
                  </a:lnTo>
                  <a:lnTo>
                    <a:pt x="42087" y="106959"/>
                  </a:lnTo>
                  <a:lnTo>
                    <a:pt x="19478" y="142450"/>
                  </a:lnTo>
                  <a:lnTo>
                    <a:pt x="5062" y="182663"/>
                  </a:lnTo>
                  <a:lnTo>
                    <a:pt x="0" y="226440"/>
                  </a:lnTo>
                  <a:lnTo>
                    <a:pt x="5062" y="270218"/>
                  </a:lnTo>
                  <a:lnTo>
                    <a:pt x="19478" y="310431"/>
                  </a:lnTo>
                  <a:lnTo>
                    <a:pt x="42087" y="345922"/>
                  </a:lnTo>
                  <a:lnTo>
                    <a:pt x="71730" y="375538"/>
                  </a:lnTo>
                  <a:lnTo>
                    <a:pt x="107246" y="398122"/>
                  </a:lnTo>
                  <a:lnTo>
                    <a:pt x="147476" y="412520"/>
                  </a:lnTo>
                  <a:lnTo>
                    <a:pt x="191262" y="417575"/>
                  </a:lnTo>
                  <a:lnTo>
                    <a:pt x="235094" y="412520"/>
                  </a:lnTo>
                  <a:lnTo>
                    <a:pt x="239281" y="411022"/>
                  </a:lnTo>
                  <a:lnTo>
                    <a:pt x="191388" y="411022"/>
                  </a:lnTo>
                  <a:lnTo>
                    <a:pt x="142291" y="404414"/>
                  </a:lnTo>
                  <a:lnTo>
                    <a:pt x="98156" y="385774"/>
                  </a:lnTo>
                  <a:lnTo>
                    <a:pt x="60753" y="356879"/>
                  </a:lnTo>
                  <a:lnTo>
                    <a:pt x="31848" y="319507"/>
                  </a:lnTo>
                  <a:lnTo>
                    <a:pt x="13209" y="275435"/>
                  </a:lnTo>
                  <a:lnTo>
                    <a:pt x="6603" y="226440"/>
                  </a:lnTo>
                  <a:lnTo>
                    <a:pt x="13209" y="177450"/>
                  </a:lnTo>
                  <a:lnTo>
                    <a:pt x="31844" y="133387"/>
                  </a:lnTo>
                  <a:lnTo>
                    <a:pt x="60737" y="96027"/>
                  </a:lnTo>
                  <a:lnTo>
                    <a:pt x="98119" y="67145"/>
                  </a:lnTo>
                  <a:lnTo>
                    <a:pt x="142217" y="48514"/>
                  </a:lnTo>
                  <a:lnTo>
                    <a:pt x="191262" y="41909"/>
                  </a:lnTo>
                  <a:lnTo>
                    <a:pt x="239852" y="41909"/>
                  </a:lnTo>
                  <a:lnTo>
                    <a:pt x="219122" y="37330"/>
                  </a:lnTo>
                  <a:lnTo>
                    <a:pt x="191262" y="35305"/>
                  </a:lnTo>
                  <a:close/>
                </a:path>
                <a:path w="391795" h="417829">
                  <a:moveTo>
                    <a:pt x="347217" y="115950"/>
                  </a:moveTo>
                  <a:lnTo>
                    <a:pt x="344169" y="119252"/>
                  </a:lnTo>
                  <a:lnTo>
                    <a:pt x="342772" y="120903"/>
                  </a:lnTo>
                  <a:lnTo>
                    <a:pt x="356812" y="144520"/>
                  </a:lnTo>
                  <a:lnTo>
                    <a:pt x="367268" y="170195"/>
                  </a:lnTo>
                  <a:lnTo>
                    <a:pt x="373794" y="197610"/>
                  </a:lnTo>
                  <a:lnTo>
                    <a:pt x="376046" y="226440"/>
                  </a:lnTo>
                  <a:lnTo>
                    <a:pt x="369433" y="275435"/>
                  </a:lnTo>
                  <a:lnTo>
                    <a:pt x="350778" y="319507"/>
                  </a:lnTo>
                  <a:lnTo>
                    <a:pt x="321865" y="356879"/>
                  </a:lnTo>
                  <a:lnTo>
                    <a:pt x="284475" y="385774"/>
                  </a:lnTo>
                  <a:lnTo>
                    <a:pt x="240389" y="404414"/>
                  </a:lnTo>
                  <a:lnTo>
                    <a:pt x="191388" y="411022"/>
                  </a:lnTo>
                  <a:lnTo>
                    <a:pt x="239281" y="411022"/>
                  </a:lnTo>
                  <a:lnTo>
                    <a:pt x="275358" y="398122"/>
                  </a:lnTo>
                  <a:lnTo>
                    <a:pt x="310897" y="375538"/>
                  </a:lnTo>
                  <a:lnTo>
                    <a:pt x="340553" y="345922"/>
                  </a:lnTo>
                  <a:lnTo>
                    <a:pt x="363169" y="310431"/>
                  </a:lnTo>
                  <a:lnTo>
                    <a:pt x="377587" y="270218"/>
                  </a:lnTo>
                  <a:lnTo>
                    <a:pt x="382650" y="226440"/>
                  </a:lnTo>
                  <a:lnTo>
                    <a:pt x="380239" y="196211"/>
                  </a:lnTo>
                  <a:lnTo>
                    <a:pt x="373268" y="167481"/>
                  </a:lnTo>
                  <a:lnTo>
                    <a:pt x="362130" y="140608"/>
                  </a:lnTo>
                  <a:lnTo>
                    <a:pt x="347217" y="115950"/>
                  </a:lnTo>
                  <a:close/>
                </a:path>
                <a:path w="391795" h="417829">
                  <a:moveTo>
                    <a:pt x="112521" y="171576"/>
                  </a:moveTo>
                  <a:lnTo>
                    <a:pt x="98678" y="228853"/>
                  </a:lnTo>
                  <a:lnTo>
                    <a:pt x="106822" y="235646"/>
                  </a:lnTo>
                  <a:lnTo>
                    <a:pt x="125729" y="253952"/>
                  </a:lnTo>
                  <a:lnTo>
                    <a:pt x="147113" y="280664"/>
                  </a:lnTo>
                  <a:lnTo>
                    <a:pt x="162687" y="312673"/>
                  </a:lnTo>
                  <a:lnTo>
                    <a:pt x="171229" y="333298"/>
                  </a:lnTo>
                  <a:lnTo>
                    <a:pt x="180641" y="342171"/>
                  </a:lnTo>
                  <a:lnTo>
                    <a:pt x="190315" y="339311"/>
                  </a:lnTo>
                  <a:lnTo>
                    <a:pt x="199643" y="324738"/>
                  </a:lnTo>
                  <a:lnTo>
                    <a:pt x="210100" y="301901"/>
                  </a:lnTo>
                  <a:lnTo>
                    <a:pt x="226616" y="269057"/>
                  </a:lnTo>
                  <a:lnTo>
                    <a:pt x="228217" y="266191"/>
                  </a:lnTo>
                  <a:lnTo>
                    <a:pt x="187705" y="266191"/>
                  </a:lnTo>
                  <a:lnTo>
                    <a:pt x="175654" y="239264"/>
                  </a:lnTo>
                  <a:lnTo>
                    <a:pt x="157686" y="214407"/>
                  </a:lnTo>
                  <a:lnTo>
                    <a:pt x="135931" y="191789"/>
                  </a:lnTo>
                  <a:lnTo>
                    <a:pt x="112521" y="171576"/>
                  </a:lnTo>
                  <a:close/>
                </a:path>
                <a:path w="391795" h="417829">
                  <a:moveTo>
                    <a:pt x="378459" y="0"/>
                  </a:moveTo>
                  <a:lnTo>
                    <a:pt x="356977" y="18214"/>
                  </a:lnTo>
                  <a:lnTo>
                    <a:pt x="305276" y="70754"/>
                  </a:lnTo>
                  <a:lnTo>
                    <a:pt x="242478" y="154465"/>
                  </a:lnTo>
                  <a:lnTo>
                    <a:pt x="187705" y="266191"/>
                  </a:lnTo>
                  <a:lnTo>
                    <a:pt x="228217" y="266191"/>
                  </a:lnTo>
                  <a:lnTo>
                    <a:pt x="248949" y="229093"/>
                  </a:lnTo>
                  <a:lnTo>
                    <a:pt x="276861" y="184895"/>
                  </a:lnTo>
                  <a:lnTo>
                    <a:pt x="310111" y="139348"/>
                  </a:lnTo>
                  <a:lnTo>
                    <a:pt x="348460" y="95339"/>
                  </a:lnTo>
                  <a:lnTo>
                    <a:pt x="391667" y="55752"/>
                  </a:lnTo>
                  <a:lnTo>
                    <a:pt x="387836" y="34611"/>
                  </a:lnTo>
                  <a:lnTo>
                    <a:pt x="383492" y="16827"/>
                  </a:lnTo>
                  <a:lnTo>
                    <a:pt x="379934" y="4568"/>
                  </a:lnTo>
                  <a:lnTo>
                    <a:pt x="378459" y="0"/>
                  </a:lnTo>
                  <a:close/>
                </a:path>
                <a:path w="391795" h="417829">
                  <a:moveTo>
                    <a:pt x="239852" y="41909"/>
                  </a:moveTo>
                  <a:lnTo>
                    <a:pt x="191262" y="41909"/>
                  </a:lnTo>
                  <a:lnTo>
                    <a:pt x="217910" y="43818"/>
                  </a:lnTo>
                  <a:lnTo>
                    <a:pt x="243379" y="49371"/>
                  </a:lnTo>
                  <a:lnTo>
                    <a:pt x="267396" y="58304"/>
                  </a:lnTo>
                  <a:lnTo>
                    <a:pt x="289687" y="70357"/>
                  </a:lnTo>
                  <a:lnTo>
                    <a:pt x="291210" y="68706"/>
                  </a:lnTo>
                  <a:lnTo>
                    <a:pt x="292607" y="67055"/>
                  </a:lnTo>
                  <a:lnTo>
                    <a:pt x="294131" y="65404"/>
                  </a:lnTo>
                  <a:lnTo>
                    <a:pt x="270843" y="52665"/>
                  </a:lnTo>
                  <a:lnTo>
                    <a:pt x="245744" y="43211"/>
                  </a:lnTo>
                  <a:lnTo>
                    <a:pt x="239852" y="419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003036" y="5285232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2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1" y="0"/>
                  </a:lnTo>
                  <a:lnTo>
                    <a:pt x="232478" y="6556"/>
                  </a:lnTo>
                  <a:lnTo>
                    <a:pt x="276351" y="25061"/>
                  </a:lnTo>
                  <a:lnTo>
                    <a:pt x="313515" y="53768"/>
                  </a:lnTo>
                  <a:lnTo>
                    <a:pt x="342222" y="90932"/>
                  </a:lnTo>
                  <a:lnTo>
                    <a:pt x="360727" y="134805"/>
                  </a:lnTo>
                  <a:lnTo>
                    <a:pt x="367284" y="183642"/>
                  </a:lnTo>
                  <a:lnTo>
                    <a:pt x="360727" y="232478"/>
                  </a:lnTo>
                  <a:lnTo>
                    <a:pt x="342222" y="276352"/>
                  </a:lnTo>
                  <a:lnTo>
                    <a:pt x="313515" y="313515"/>
                  </a:lnTo>
                  <a:lnTo>
                    <a:pt x="276351" y="342222"/>
                  </a:lnTo>
                  <a:lnTo>
                    <a:pt x="232478" y="360727"/>
                  </a:lnTo>
                  <a:lnTo>
                    <a:pt x="183641" y="367284"/>
                  </a:lnTo>
                  <a:lnTo>
                    <a:pt x="134805" y="360727"/>
                  </a:lnTo>
                  <a:lnTo>
                    <a:pt x="90931" y="342222"/>
                  </a:lnTo>
                  <a:lnTo>
                    <a:pt x="53768" y="313515"/>
                  </a:lnTo>
                  <a:lnTo>
                    <a:pt x="25061" y="276352"/>
                  </a:lnTo>
                  <a:lnTo>
                    <a:pt x="6556" y="232478"/>
                  </a:lnTo>
                  <a:lnTo>
                    <a:pt x="0" y="183642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9669780" y="3155068"/>
            <a:ext cx="1686560" cy="1677670"/>
            <a:chOff x="9669780" y="3155068"/>
            <a:chExt cx="1686560" cy="1677670"/>
          </a:xfrm>
        </p:grpSpPr>
        <p:sp>
          <p:nvSpPr>
            <p:cNvPr id="23" name="object 23"/>
            <p:cNvSpPr/>
            <p:nvPr/>
          </p:nvSpPr>
          <p:spPr>
            <a:xfrm>
              <a:off x="9671304" y="4336160"/>
              <a:ext cx="1685289" cy="495300"/>
            </a:xfrm>
            <a:custGeom>
              <a:avLst/>
              <a:gdLst/>
              <a:ahLst/>
              <a:cxnLst/>
              <a:rect l="l" t="t" r="r" b="b"/>
              <a:pathLst>
                <a:path w="1685290" h="495300">
                  <a:moveTo>
                    <a:pt x="1487804" y="0"/>
                  </a:moveTo>
                  <a:lnTo>
                    <a:pt x="1374249" y="6988"/>
                  </a:lnTo>
                  <a:lnTo>
                    <a:pt x="1295923" y="16668"/>
                  </a:lnTo>
                  <a:lnTo>
                    <a:pt x="1250578" y="25253"/>
                  </a:lnTo>
                  <a:lnTo>
                    <a:pt x="1235964" y="28956"/>
                  </a:lnTo>
                  <a:lnTo>
                    <a:pt x="859409" y="64515"/>
                  </a:lnTo>
                  <a:lnTo>
                    <a:pt x="407797" y="43814"/>
                  </a:lnTo>
                  <a:lnTo>
                    <a:pt x="318754" y="36179"/>
                  </a:lnTo>
                  <a:lnTo>
                    <a:pt x="250759" y="30581"/>
                  </a:lnTo>
                  <a:lnTo>
                    <a:pt x="205613" y="27305"/>
                  </a:lnTo>
                  <a:lnTo>
                    <a:pt x="137969" y="31467"/>
                  </a:lnTo>
                  <a:lnTo>
                    <a:pt x="90709" y="42592"/>
                  </a:lnTo>
                  <a:lnTo>
                    <a:pt x="46138" y="63909"/>
                  </a:lnTo>
                  <a:lnTo>
                    <a:pt x="12990" y="98539"/>
                  </a:lnTo>
                  <a:lnTo>
                    <a:pt x="0" y="149606"/>
                  </a:lnTo>
                  <a:lnTo>
                    <a:pt x="3637" y="178504"/>
                  </a:lnTo>
                  <a:lnTo>
                    <a:pt x="31227" y="241725"/>
                  </a:lnTo>
                  <a:lnTo>
                    <a:pt x="54170" y="274623"/>
                  </a:lnTo>
                  <a:lnTo>
                    <a:pt x="82538" y="307428"/>
                  </a:lnTo>
                  <a:lnTo>
                    <a:pt x="115827" y="339427"/>
                  </a:lnTo>
                  <a:lnTo>
                    <a:pt x="153532" y="369906"/>
                  </a:lnTo>
                  <a:lnTo>
                    <a:pt x="195149" y="398154"/>
                  </a:lnTo>
                  <a:lnTo>
                    <a:pt x="240173" y="423456"/>
                  </a:lnTo>
                  <a:lnTo>
                    <a:pt x="288099" y="445099"/>
                  </a:lnTo>
                  <a:lnTo>
                    <a:pt x="338423" y="462371"/>
                  </a:lnTo>
                  <a:lnTo>
                    <a:pt x="390640" y="474559"/>
                  </a:lnTo>
                  <a:lnTo>
                    <a:pt x="444246" y="480949"/>
                  </a:lnTo>
                  <a:lnTo>
                    <a:pt x="516254" y="486765"/>
                  </a:lnTo>
                  <a:lnTo>
                    <a:pt x="705135" y="495284"/>
                  </a:lnTo>
                  <a:lnTo>
                    <a:pt x="970168" y="493111"/>
                  </a:lnTo>
                  <a:lnTo>
                    <a:pt x="1270635" y="466851"/>
                  </a:lnTo>
                  <a:lnTo>
                    <a:pt x="1340385" y="452683"/>
                  </a:lnTo>
                  <a:lnTo>
                    <a:pt x="1491170" y="399319"/>
                  </a:lnTo>
                  <a:lnTo>
                    <a:pt x="1635287" y="290472"/>
                  </a:lnTo>
                  <a:lnTo>
                    <a:pt x="1685036" y="109855"/>
                  </a:lnTo>
                  <a:lnTo>
                    <a:pt x="1678936" y="91993"/>
                  </a:lnTo>
                  <a:lnTo>
                    <a:pt x="1652333" y="53070"/>
                  </a:lnTo>
                  <a:lnTo>
                    <a:pt x="1592774" y="15075"/>
                  </a:lnTo>
                  <a:lnTo>
                    <a:pt x="1487804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669780" y="4363338"/>
              <a:ext cx="819912" cy="46850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061575" y="4408846"/>
              <a:ext cx="571500" cy="174625"/>
            </a:xfrm>
            <a:custGeom>
              <a:avLst/>
              <a:gdLst/>
              <a:ahLst/>
              <a:cxnLst/>
              <a:rect l="l" t="t" r="r" b="b"/>
              <a:pathLst>
                <a:path w="571500" h="174625">
                  <a:moveTo>
                    <a:pt x="51202" y="0"/>
                  </a:moveTo>
                  <a:lnTo>
                    <a:pt x="29860" y="799"/>
                  </a:lnTo>
                  <a:lnTo>
                    <a:pt x="8828" y="6861"/>
                  </a:lnTo>
                  <a:lnTo>
                    <a:pt x="0" y="22056"/>
                  </a:lnTo>
                  <a:lnTo>
                    <a:pt x="4191" y="31074"/>
                  </a:lnTo>
                  <a:lnTo>
                    <a:pt x="34746" y="60099"/>
                  </a:lnTo>
                  <a:lnTo>
                    <a:pt x="93336" y="97042"/>
                  </a:lnTo>
                  <a:lnTo>
                    <a:pt x="132572" y="115958"/>
                  </a:lnTo>
                  <a:lnTo>
                    <a:pt x="178128" y="133823"/>
                  </a:lnTo>
                  <a:lnTo>
                    <a:pt x="229777" y="149627"/>
                  </a:lnTo>
                  <a:lnTo>
                    <a:pt x="287288" y="162361"/>
                  </a:lnTo>
                  <a:lnTo>
                    <a:pt x="350432" y="171014"/>
                  </a:lnTo>
                  <a:lnTo>
                    <a:pt x="418981" y="174577"/>
                  </a:lnTo>
                  <a:lnTo>
                    <a:pt x="492704" y="172039"/>
                  </a:lnTo>
                  <a:lnTo>
                    <a:pt x="571373" y="162391"/>
                  </a:lnTo>
                  <a:lnTo>
                    <a:pt x="327278" y="122767"/>
                  </a:lnTo>
                  <a:lnTo>
                    <a:pt x="60959" y="593"/>
                  </a:lnTo>
                  <a:lnTo>
                    <a:pt x="51202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993630" y="4464557"/>
              <a:ext cx="172720" cy="48895"/>
            </a:xfrm>
            <a:custGeom>
              <a:avLst/>
              <a:gdLst/>
              <a:ahLst/>
              <a:cxnLst/>
              <a:rect l="l" t="t" r="r" b="b"/>
              <a:pathLst>
                <a:path w="172720" h="48895">
                  <a:moveTo>
                    <a:pt x="0" y="0"/>
                  </a:moveTo>
                  <a:lnTo>
                    <a:pt x="19800" y="4369"/>
                  </a:lnTo>
                  <a:lnTo>
                    <a:pt x="67151" y="15716"/>
                  </a:lnTo>
                  <a:lnTo>
                    <a:pt x="123979" y="31396"/>
                  </a:lnTo>
                  <a:lnTo>
                    <a:pt x="172212" y="48768"/>
                  </a:lnTo>
                </a:path>
              </a:pathLst>
            </a:custGeom>
            <a:ln w="7938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032902" y="3536441"/>
              <a:ext cx="920115" cy="998855"/>
            </a:xfrm>
            <a:custGeom>
              <a:avLst/>
              <a:gdLst/>
              <a:ahLst/>
              <a:cxnLst/>
              <a:rect l="l" t="t" r="r" b="b"/>
              <a:pathLst>
                <a:path w="920115" h="998854">
                  <a:moveTo>
                    <a:pt x="819647" y="935228"/>
                  </a:moveTo>
                  <a:lnTo>
                    <a:pt x="309343" y="935228"/>
                  </a:lnTo>
                  <a:lnTo>
                    <a:pt x="442312" y="989711"/>
                  </a:lnTo>
                  <a:lnTo>
                    <a:pt x="480644" y="995943"/>
                  </a:lnTo>
                  <a:lnTo>
                    <a:pt x="531418" y="998331"/>
                  </a:lnTo>
                  <a:lnTo>
                    <a:pt x="582026" y="996408"/>
                  </a:lnTo>
                  <a:lnTo>
                    <a:pt x="619858" y="989711"/>
                  </a:lnTo>
                  <a:lnTo>
                    <a:pt x="624049" y="987171"/>
                  </a:lnTo>
                  <a:lnTo>
                    <a:pt x="686025" y="938530"/>
                  </a:lnTo>
                  <a:lnTo>
                    <a:pt x="816827" y="938530"/>
                  </a:lnTo>
                  <a:lnTo>
                    <a:pt x="819647" y="935228"/>
                  </a:lnTo>
                  <a:close/>
                </a:path>
                <a:path w="920115" h="998854">
                  <a:moveTo>
                    <a:pt x="467077" y="0"/>
                  </a:moveTo>
                  <a:lnTo>
                    <a:pt x="427135" y="5492"/>
                  </a:lnTo>
                  <a:lnTo>
                    <a:pt x="342244" y="36155"/>
                  </a:lnTo>
                  <a:lnTo>
                    <a:pt x="212569" y="121761"/>
                  </a:lnTo>
                  <a:lnTo>
                    <a:pt x="77179" y="286091"/>
                  </a:lnTo>
                  <a:lnTo>
                    <a:pt x="2130" y="546862"/>
                  </a:lnTo>
                  <a:lnTo>
                    <a:pt x="0" y="626129"/>
                  </a:lnTo>
                  <a:lnTo>
                    <a:pt x="5025" y="695660"/>
                  </a:lnTo>
                  <a:lnTo>
                    <a:pt x="16045" y="756063"/>
                  </a:lnTo>
                  <a:lnTo>
                    <a:pt x="31895" y="807949"/>
                  </a:lnTo>
                  <a:lnTo>
                    <a:pt x="51414" y="851926"/>
                  </a:lnTo>
                  <a:lnTo>
                    <a:pt x="73437" y="888606"/>
                  </a:lnTo>
                  <a:lnTo>
                    <a:pt x="120349" y="942508"/>
                  </a:lnTo>
                  <a:lnTo>
                    <a:pt x="163329" y="974535"/>
                  </a:lnTo>
                  <a:lnTo>
                    <a:pt x="197932" y="990727"/>
                  </a:lnTo>
                  <a:lnTo>
                    <a:pt x="258162" y="997966"/>
                  </a:lnTo>
                  <a:lnTo>
                    <a:pt x="309343" y="935228"/>
                  </a:lnTo>
                  <a:lnTo>
                    <a:pt x="819647" y="935228"/>
                  </a:lnTo>
                  <a:lnTo>
                    <a:pt x="855919" y="884136"/>
                  </a:lnTo>
                  <a:lnTo>
                    <a:pt x="875918" y="844009"/>
                  </a:lnTo>
                  <a:lnTo>
                    <a:pt x="892089" y="800819"/>
                  </a:lnTo>
                  <a:lnTo>
                    <a:pt x="904507" y="755019"/>
                  </a:lnTo>
                  <a:lnTo>
                    <a:pt x="913247" y="707063"/>
                  </a:lnTo>
                  <a:lnTo>
                    <a:pt x="918384" y="657405"/>
                  </a:lnTo>
                  <a:lnTo>
                    <a:pt x="919994" y="606497"/>
                  </a:lnTo>
                  <a:lnTo>
                    <a:pt x="918151" y="554792"/>
                  </a:lnTo>
                  <a:lnTo>
                    <a:pt x="912931" y="502745"/>
                  </a:lnTo>
                  <a:lnTo>
                    <a:pt x="904410" y="450809"/>
                  </a:lnTo>
                  <a:lnTo>
                    <a:pt x="892661" y="399437"/>
                  </a:lnTo>
                  <a:lnTo>
                    <a:pt x="877761" y="349082"/>
                  </a:lnTo>
                  <a:lnTo>
                    <a:pt x="859784" y="300198"/>
                  </a:lnTo>
                  <a:lnTo>
                    <a:pt x="838806" y="253238"/>
                  </a:lnTo>
                  <a:lnTo>
                    <a:pt x="753037" y="141001"/>
                  </a:lnTo>
                  <a:lnTo>
                    <a:pt x="648052" y="66198"/>
                  </a:lnTo>
                  <a:lnTo>
                    <a:pt x="559164" y="24495"/>
                  </a:lnTo>
                  <a:lnTo>
                    <a:pt x="521687" y="11557"/>
                  </a:lnTo>
                  <a:lnTo>
                    <a:pt x="481557" y="1805"/>
                  </a:lnTo>
                  <a:lnTo>
                    <a:pt x="467077" y="0"/>
                  </a:lnTo>
                  <a:close/>
                </a:path>
                <a:path w="920115" h="998854">
                  <a:moveTo>
                    <a:pt x="816827" y="938530"/>
                  </a:moveTo>
                  <a:lnTo>
                    <a:pt x="686025" y="938530"/>
                  </a:lnTo>
                  <a:lnTo>
                    <a:pt x="748763" y="990473"/>
                  </a:lnTo>
                  <a:lnTo>
                    <a:pt x="804135" y="953389"/>
                  </a:lnTo>
                  <a:lnTo>
                    <a:pt x="816827" y="938530"/>
                  </a:lnTo>
                  <a:close/>
                </a:path>
              </a:pathLst>
            </a:custGeom>
            <a:solidFill>
              <a:srgbClr val="282D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9400" y="3532631"/>
              <a:ext cx="126492" cy="716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993388" y="4759180"/>
              <a:ext cx="312420" cy="58419"/>
            </a:xfrm>
            <a:custGeom>
              <a:avLst/>
              <a:gdLst/>
              <a:ahLst/>
              <a:cxnLst/>
              <a:rect l="l" t="t" r="r" b="b"/>
              <a:pathLst>
                <a:path w="312420" h="58420">
                  <a:moveTo>
                    <a:pt x="21455" y="0"/>
                  </a:moveTo>
                  <a:lnTo>
                    <a:pt x="4464" y="7082"/>
                  </a:lnTo>
                  <a:lnTo>
                    <a:pt x="0" y="18569"/>
                  </a:lnTo>
                  <a:lnTo>
                    <a:pt x="2274" y="29735"/>
                  </a:lnTo>
                  <a:lnTo>
                    <a:pt x="3163" y="33926"/>
                  </a:lnTo>
                  <a:lnTo>
                    <a:pt x="6465" y="36339"/>
                  </a:lnTo>
                  <a:lnTo>
                    <a:pt x="10529" y="38117"/>
                  </a:lnTo>
                  <a:lnTo>
                    <a:pt x="66663" y="53103"/>
                  </a:lnTo>
                  <a:lnTo>
                    <a:pt x="67552" y="53103"/>
                  </a:lnTo>
                  <a:lnTo>
                    <a:pt x="67552" y="53992"/>
                  </a:lnTo>
                  <a:lnTo>
                    <a:pt x="68314" y="53992"/>
                  </a:lnTo>
                  <a:lnTo>
                    <a:pt x="120257" y="58183"/>
                  </a:lnTo>
                  <a:lnTo>
                    <a:pt x="121908" y="58183"/>
                  </a:lnTo>
                  <a:lnTo>
                    <a:pt x="296787" y="44721"/>
                  </a:lnTo>
                  <a:lnTo>
                    <a:pt x="312185" y="22808"/>
                  </a:lnTo>
                  <a:lnTo>
                    <a:pt x="310344" y="16607"/>
                  </a:lnTo>
                  <a:lnTo>
                    <a:pt x="305883" y="12144"/>
                  </a:lnTo>
                  <a:lnTo>
                    <a:pt x="304624" y="11815"/>
                  </a:lnTo>
                  <a:lnTo>
                    <a:pt x="210833" y="11815"/>
                  </a:lnTo>
                  <a:lnTo>
                    <a:pt x="156497" y="10907"/>
                  </a:lnTo>
                  <a:lnTo>
                    <a:pt x="103198" y="7908"/>
                  </a:lnTo>
                  <a:lnTo>
                    <a:pt x="56757" y="2049"/>
                  </a:lnTo>
                  <a:lnTo>
                    <a:pt x="21455" y="0"/>
                  </a:lnTo>
                  <a:close/>
                </a:path>
                <a:path w="312420" h="58420">
                  <a:moveTo>
                    <a:pt x="299327" y="10431"/>
                  </a:moveTo>
                  <a:lnTo>
                    <a:pt x="260383" y="11401"/>
                  </a:lnTo>
                  <a:lnTo>
                    <a:pt x="210833" y="11815"/>
                  </a:lnTo>
                  <a:lnTo>
                    <a:pt x="304624" y="11815"/>
                  </a:lnTo>
                  <a:lnTo>
                    <a:pt x="299327" y="10431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453878" y="4575809"/>
              <a:ext cx="579120" cy="167640"/>
            </a:xfrm>
            <a:custGeom>
              <a:avLst/>
              <a:gdLst/>
              <a:ahLst/>
              <a:cxnLst/>
              <a:rect l="l" t="t" r="r" b="b"/>
              <a:pathLst>
                <a:path w="579120" h="167639">
                  <a:moveTo>
                    <a:pt x="0" y="167639"/>
                  </a:moveTo>
                  <a:lnTo>
                    <a:pt x="122745" y="151923"/>
                  </a:lnTo>
                  <a:lnTo>
                    <a:pt x="232100" y="126384"/>
                  </a:lnTo>
                  <a:lnTo>
                    <a:pt x="334264" y="83819"/>
                  </a:lnTo>
                  <a:lnTo>
                    <a:pt x="404912" y="48438"/>
                  </a:lnTo>
                  <a:lnTo>
                    <a:pt x="470233" y="24615"/>
                  </a:lnTo>
                  <a:lnTo>
                    <a:pt x="524715" y="10101"/>
                  </a:lnTo>
                  <a:lnTo>
                    <a:pt x="562847" y="2645"/>
                  </a:lnTo>
                  <a:lnTo>
                    <a:pt x="579120" y="0"/>
                  </a:lnTo>
                </a:path>
                <a:path w="579120" h="167639">
                  <a:moveTo>
                    <a:pt x="103631" y="6222"/>
                  </a:moveTo>
                  <a:lnTo>
                    <a:pt x="125325" y="4774"/>
                  </a:lnTo>
                  <a:lnTo>
                    <a:pt x="175450" y="2730"/>
                  </a:lnTo>
                  <a:lnTo>
                    <a:pt x="231576" y="3544"/>
                  </a:lnTo>
                  <a:lnTo>
                    <a:pt x="271272" y="10667"/>
                  </a:lnTo>
                </a:path>
              </a:pathLst>
            </a:custGeom>
            <a:ln w="7938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0256" y="3528059"/>
              <a:ext cx="129540" cy="868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45444" y="3604259"/>
              <a:ext cx="118110" cy="503555"/>
            </a:xfrm>
            <a:custGeom>
              <a:avLst/>
              <a:gdLst/>
              <a:ahLst/>
              <a:cxnLst/>
              <a:rect l="l" t="t" r="r" b="b"/>
              <a:pathLst>
                <a:path w="118109" h="503554">
                  <a:moveTo>
                    <a:pt x="68377" y="0"/>
                  </a:moveTo>
                  <a:lnTo>
                    <a:pt x="42850" y="0"/>
                  </a:lnTo>
                  <a:lnTo>
                    <a:pt x="813" y="37083"/>
                  </a:lnTo>
                  <a:lnTo>
                    <a:pt x="0" y="83788"/>
                  </a:lnTo>
                  <a:lnTo>
                    <a:pt x="1734" y="197834"/>
                  </a:lnTo>
                  <a:lnTo>
                    <a:pt x="12279" y="340121"/>
                  </a:lnTo>
                  <a:lnTo>
                    <a:pt x="37897" y="471550"/>
                  </a:lnTo>
                  <a:lnTo>
                    <a:pt x="63811" y="503322"/>
                  </a:lnTo>
                  <a:lnTo>
                    <a:pt x="72441" y="492887"/>
                  </a:lnTo>
                  <a:lnTo>
                    <a:pt x="90763" y="434852"/>
                  </a:lnTo>
                  <a:lnTo>
                    <a:pt x="99332" y="391000"/>
                  </a:lnTo>
                  <a:lnTo>
                    <a:pt x="106844" y="339731"/>
                  </a:lnTo>
                  <a:lnTo>
                    <a:pt x="112803" y="282902"/>
                  </a:lnTo>
                  <a:lnTo>
                    <a:pt x="116712" y="222367"/>
                  </a:lnTo>
                  <a:lnTo>
                    <a:pt x="118075" y="159982"/>
                  </a:lnTo>
                  <a:lnTo>
                    <a:pt x="116395" y="97603"/>
                  </a:lnTo>
                  <a:lnTo>
                    <a:pt x="111176" y="37083"/>
                  </a:lnTo>
                  <a:lnTo>
                    <a:pt x="68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7020" y="3538727"/>
              <a:ext cx="146303" cy="12344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102406" y="4489957"/>
              <a:ext cx="917575" cy="342900"/>
            </a:xfrm>
            <a:custGeom>
              <a:avLst/>
              <a:gdLst/>
              <a:ahLst/>
              <a:cxnLst/>
              <a:rect l="l" t="t" r="r" b="b"/>
              <a:pathLst>
                <a:path w="917575" h="342900">
                  <a:moveTo>
                    <a:pt x="361962" y="324954"/>
                  </a:moveTo>
                  <a:lnTo>
                    <a:pt x="359232" y="285597"/>
                  </a:lnTo>
                  <a:lnTo>
                    <a:pt x="346417" y="245135"/>
                  </a:lnTo>
                  <a:lnTo>
                    <a:pt x="316801" y="224155"/>
                  </a:lnTo>
                  <a:lnTo>
                    <a:pt x="285496" y="229285"/>
                  </a:lnTo>
                  <a:lnTo>
                    <a:pt x="263525" y="246532"/>
                  </a:lnTo>
                  <a:lnTo>
                    <a:pt x="237820" y="267500"/>
                  </a:lnTo>
                  <a:lnTo>
                    <a:pt x="195389" y="283845"/>
                  </a:lnTo>
                  <a:lnTo>
                    <a:pt x="134734" y="292112"/>
                  </a:lnTo>
                  <a:lnTo>
                    <a:pt x="72644" y="297103"/>
                  </a:lnTo>
                  <a:lnTo>
                    <a:pt x="23393" y="300837"/>
                  </a:lnTo>
                  <a:lnTo>
                    <a:pt x="1333" y="305308"/>
                  </a:lnTo>
                  <a:lnTo>
                    <a:pt x="46672" y="330200"/>
                  </a:lnTo>
                  <a:lnTo>
                    <a:pt x="126860" y="337400"/>
                  </a:lnTo>
                  <a:lnTo>
                    <a:pt x="231597" y="341096"/>
                  </a:lnTo>
                  <a:lnTo>
                    <a:pt x="322541" y="342455"/>
                  </a:lnTo>
                  <a:lnTo>
                    <a:pt x="361378" y="342646"/>
                  </a:lnTo>
                  <a:lnTo>
                    <a:pt x="361962" y="324954"/>
                  </a:lnTo>
                  <a:close/>
                </a:path>
                <a:path w="917575" h="342900">
                  <a:moveTo>
                    <a:pt x="917435" y="7721"/>
                  </a:moveTo>
                  <a:lnTo>
                    <a:pt x="909891" y="0"/>
                  </a:lnTo>
                  <a:lnTo>
                    <a:pt x="886993" y="6273"/>
                  </a:lnTo>
                  <a:lnTo>
                    <a:pt x="846150" y="23622"/>
                  </a:lnTo>
                  <a:lnTo>
                    <a:pt x="803135" y="42506"/>
                  </a:lnTo>
                  <a:lnTo>
                    <a:pt x="773747" y="53340"/>
                  </a:lnTo>
                  <a:lnTo>
                    <a:pt x="755256" y="55359"/>
                  </a:lnTo>
                  <a:lnTo>
                    <a:pt x="704964" y="52832"/>
                  </a:lnTo>
                  <a:lnTo>
                    <a:pt x="668845" y="53340"/>
                  </a:lnTo>
                  <a:lnTo>
                    <a:pt x="638632" y="60401"/>
                  </a:lnTo>
                  <a:lnTo>
                    <a:pt x="625297" y="72682"/>
                  </a:lnTo>
                  <a:lnTo>
                    <a:pt x="622173" y="84353"/>
                  </a:lnTo>
                  <a:lnTo>
                    <a:pt x="622617" y="89535"/>
                  </a:lnTo>
                  <a:lnTo>
                    <a:pt x="685355" y="164338"/>
                  </a:lnTo>
                  <a:lnTo>
                    <a:pt x="761530" y="130365"/>
                  </a:lnTo>
                  <a:lnTo>
                    <a:pt x="821524" y="98132"/>
                  </a:lnTo>
                  <a:lnTo>
                    <a:pt x="866216" y="68694"/>
                  </a:lnTo>
                  <a:lnTo>
                    <a:pt x="896505" y="43116"/>
                  </a:lnTo>
                  <a:lnTo>
                    <a:pt x="913282" y="22440"/>
                  </a:lnTo>
                  <a:lnTo>
                    <a:pt x="917435" y="7721"/>
                  </a:lnTo>
                  <a:close/>
                </a:path>
              </a:pathLst>
            </a:custGeom>
            <a:solidFill>
              <a:srgbClr val="CC9E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221468" y="4172711"/>
              <a:ext cx="576580" cy="297815"/>
            </a:xfrm>
            <a:custGeom>
              <a:avLst/>
              <a:gdLst/>
              <a:ahLst/>
              <a:cxnLst/>
              <a:rect l="l" t="t" r="r" b="b"/>
              <a:pathLst>
                <a:path w="576579" h="297814">
                  <a:moveTo>
                    <a:pt x="295656" y="278257"/>
                  </a:moveTo>
                  <a:lnTo>
                    <a:pt x="288163" y="280797"/>
                  </a:lnTo>
                  <a:lnTo>
                    <a:pt x="279908" y="281559"/>
                  </a:lnTo>
                  <a:lnTo>
                    <a:pt x="271653" y="283210"/>
                  </a:lnTo>
                  <a:lnTo>
                    <a:pt x="200240" y="280225"/>
                  </a:lnTo>
                  <a:lnTo>
                    <a:pt x="103454" y="239255"/>
                  </a:lnTo>
                  <a:lnTo>
                    <a:pt x="50749" y="174396"/>
                  </a:lnTo>
                  <a:lnTo>
                    <a:pt x="13868" y="111836"/>
                  </a:lnTo>
                  <a:lnTo>
                    <a:pt x="0" y="83820"/>
                  </a:lnTo>
                  <a:lnTo>
                    <a:pt x="21590" y="151892"/>
                  </a:lnTo>
                  <a:lnTo>
                    <a:pt x="51904" y="198589"/>
                  </a:lnTo>
                  <a:lnTo>
                    <a:pt x="67551" y="223570"/>
                  </a:lnTo>
                  <a:lnTo>
                    <a:pt x="82804" y="249555"/>
                  </a:lnTo>
                  <a:lnTo>
                    <a:pt x="93599" y="264261"/>
                  </a:lnTo>
                  <a:lnTo>
                    <a:pt x="105244" y="273304"/>
                  </a:lnTo>
                  <a:lnTo>
                    <a:pt x="114554" y="277888"/>
                  </a:lnTo>
                  <a:lnTo>
                    <a:pt x="118364" y="279146"/>
                  </a:lnTo>
                  <a:lnTo>
                    <a:pt x="203708" y="291122"/>
                  </a:lnTo>
                  <a:lnTo>
                    <a:pt x="258254" y="289471"/>
                  </a:lnTo>
                  <a:lnTo>
                    <a:pt x="287159" y="282435"/>
                  </a:lnTo>
                  <a:lnTo>
                    <a:pt x="295656" y="278257"/>
                  </a:lnTo>
                  <a:close/>
                </a:path>
                <a:path w="576579" h="297814">
                  <a:moveTo>
                    <a:pt x="576072" y="0"/>
                  </a:moveTo>
                  <a:lnTo>
                    <a:pt x="568350" y="38328"/>
                  </a:lnTo>
                  <a:lnTo>
                    <a:pt x="547636" y="125056"/>
                  </a:lnTo>
                  <a:lnTo>
                    <a:pt x="517499" y="217805"/>
                  </a:lnTo>
                  <a:lnTo>
                    <a:pt x="481584" y="274193"/>
                  </a:lnTo>
                  <a:lnTo>
                    <a:pt x="462813" y="274472"/>
                  </a:lnTo>
                  <a:lnTo>
                    <a:pt x="420090" y="276364"/>
                  </a:lnTo>
                  <a:lnTo>
                    <a:pt x="373837" y="281482"/>
                  </a:lnTo>
                  <a:lnTo>
                    <a:pt x="344424" y="291465"/>
                  </a:lnTo>
                  <a:lnTo>
                    <a:pt x="364693" y="293547"/>
                  </a:lnTo>
                  <a:lnTo>
                    <a:pt x="410540" y="296951"/>
                  </a:lnTo>
                  <a:lnTo>
                    <a:pt x="459447" y="297421"/>
                  </a:lnTo>
                  <a:lnTo>
                    <a:pt x="488950" y="290703"/>
                  </a:lnTo>
                  <a:lnTo>
                    <a:pt x="518858" y="233578"/>
                  </a:lnTo>
                  <a:lnTo>
                    <a:pt x="532752" y="199898"/>
                  </a:lnTo>
                  <a:lnTo>
                    <a:pt x="547941" y="161925"/>
                  </a:lnTo>
                  <a:lnTo>
                    <a:pt x="561886" y="117436"/>
                  </a:lnTo>
                  <a:lnTo>
                    <a:pt x="572096" y="64198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171E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6164" y="4456549"/>
              <a:ext cx="173640" cy="8053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290048" y="4448484"/>
              <a:ext cx="326390" cy="107950"/>
            </a:xfrm>
            <a:custGeom>
              <a:avLst/>
              <a:gdLst/>
              <a:ahLst/>
              <a:cxnLst/>
              <a:rect l="l" t="t" r="r" b="b"/>
              <a:pathLst>
                <a:path w="326390" h="107950">
                  <a:moveTo>
                    <a:pt x="256057" y="0"/>
                  </a:moveTo>
                  <a:lnTo>
                    <a:pt x="243062" y="801"/>
                  </a:lnTo>
                  <a:lnTo>
                    <a:pt x="218136" y="5270"/>
                  </a:lnTo>
                  <a:lnTo>
                    <a:pt x="179958" y="12644"/>
                  </a:lnTo>
                  <a:lnTo>
                    <a:pt x="138965" y="15964"/>
                  </a:lnTo>
                  <a:lnTo>
                    <a:pt x="100044" y="13485"/>
                  </a:lnTo>
                  <a:lnTo>
                    <a:pt x="68695" y="8554"/>
                  </a:lnTo>
                  <a:lnTo>
                    <a:pt x="50419" y="4516"/>
                  </a:lnTo>
                  <a:lnTo>
                    <a:pt x="47878" y="4516"/>
                  </a:lnTo>
                  <a:lnTo>
                    <a:pt x="47117" y="6167"/>
                  </a:lnTo>
                  <a:lnTo>
                    <a:pt x="1650" y="80589"/>
                  </a:lnTo>
                  <a:lnTo>
                    <a:pt x="0" y="83002"/>
                  </a:lnTo>
                  <a:lnTo>
                    <a:pt x="761" y="85415"/>
                  </a:lnTo>
                  <a:lnTo>
                    <a:pt x="2540" y="86304"/>
                  </a:lnTo>
                  <a:lnTo>
                    <a:pt x="50067" y="102013"/>
                  </a:lnTo>
                  <a:lnTo>
                    <a:pt x="103740" y="107663"/>
                  </a:lnTo>
                  <a:lnTo>
                    <a:pt x="158972" y="106005"/>
                  </a:lnTo>
                  <a:lnTo>
                    <a:pt x="211177" y="99785"/>
                  </a:lnTo>
                  <a:lnTo>
                    <a:pt x="255769" y="91751"/>
                  </a:lnTo>
                  <a:lnTo>
                    <a:pt x="299938" y="81103"/>
                  </a:lnTo>
                  <a:lnTo>
                    <a:pt x="326135" y="69921"/>
                  </a:lnTo>
                  <a:lnTo>
                    <a:pt x="324484" y="64206"/>
                  </a:lnTo>
                  <a:lnTo>
                    <a:pt x="320294" y="64968"/>
                  </a:lnTo>
                  <a:lnTo>
                    <a:pt x="281156" y="68449"/>
                  </a:lnTo>
                  <a:lnTo>
                    <a:pt x="233124" y="67381"/>
                  </a:lnTo>
                  <a:lnTo>
                    <a:pt x="194831" y="63075"/>
                  </a:lnTo>
                  <a:lnTo>
                    <a:pt x="184911" y="56840"/>
                  </a:lnTo>
                  <a:lnTo>
                    <a:pt x="203009" y="45293"/>
                  </a:lnTo>
                  <a:lnTo>
                    <a:pt x="226917" y="29614"/>
                  </a:lnTo>
                  <a:lnTo>
                    <a:pt x="248205" y="14245"/>
                  </a:lnTo>
                  <a:lnTo>
                    <a:pt x="258445" y="3627"/>
                  </a:lnTo>
                  <a:lnTo>
                    <a:pt x="256057" y="0"/>
                  </a:lnTo>
                  <a:close/>
                </a:path>
              </a:pathLst>
            </a:custGeom>
            <a:solidFill>
              <a:srgbClr val="F6C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290048" y="4511801"/>
              <a:ext cx="326390" cy="44450"/>
            </a:xfrm>
            <a:custGeom>
              <a:avLst/>
              <a:gdLst/>
              <a:ahLst/>
              <a:cxnLst/>
              <a:rect l="l" t="t" r="r" b="b"/>
              <a:pathLst>
                <a:path w="326390" h="44450">
                  <a:moveTo>
                    <a:pt x="11556" y="0"/>
                  </a:moveTo>
                  <a:lnTo>
                    <a:pt x="1650" y="17272"/>
                  </a:lnTo>
                  <a:lnTo>
                    <a:pt x="0" y="19685"/>
                  </a:lnTo>
                  <a:lnTo>
                    <a:pt x="761" y="22098"/>
                  </a:lnTo>
                  <a:lnTo>
                    <a:pt x="2540" y="22987"/>
                  </a:lnTo>
                  <a:lnTo>
                    <a:pt x="50067" y="38695"/>
                  </a:lnTo>
                  <a:lnTo>
                    <a:pt x="103740" y="44346"/>
                  </a:lnTo>
                  <a:lnTo>
                    <a:pt x="158972" y="42687"/>
                  </a:lnTo>
                  <a:lnTo>
                    <a:pt x="211177" y="36467"/>
                  </a:lnTo>
                  <a:lnTo>
                    <a:pt x="255769" y="28434"/>
                  </a:lnTo>
                  <a:lnTo>
                    <a:pt x="299938" y="17785"/>
                  </a:lnTo>
                  <a:lnTo>
                    <a:pt x="326135" y="6604"/>
                  </a:lnTo>
                  <a:lnTo>
                    <a:pt x="324484" y="1650"/>
                  </a:lnTo>
                  <a:lnTo>
                    <a:pt x="320294" y="1650"/>
                  </a:lnTo>
                  <a:lnTo>
                    <a:pt x="223843" y="16248"/>
                  </a:lnTo>
                  <a:lnTo>
                    <a:pt x="146186" y="19962"/>
                  </a:lnTo>
                  <a:lnTo>
                    <a:pt x="86725" y="16494"/>
                  </a:lnTo>
                  <a:lnTo>
                    <a:pt x="44863" y="9543"/>
                  </a:lnTo>
                  <a:lnTo>
                    <a:pt x="20006" y="2812"/>
                  </a:lnTo>
                  <a:lnTo>
                    <a:pt x="11556" y="0"/>
                  </a:lnTo>
                  <a:close/>
                </a:path>
              </a:pathLst>
            </a:custGeom>
            <a:solidFill>
              <a:srgbClr val="E39B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459692" y="4464813"/>
              <a:ext cx="323215" cy="114935"/>
            </a:xfrm>
            <a:custGeom>
              <a:avLst/>
              <a:gdLst/>
              <a:ahLst/>
              <a:cxnLst/>
              <a:rect l="l" t="t" r="r" b="b"/>
              <a:pathLst>
                <a:path w="323215" h="114935">
                  <a:moveTo>
                    <a:pt x="120118" y="0"/>
                  </a:moveTo>
                  <a:lnTo>
                    <a:pt x="92610" y="3427"/>
                  </a:lnTo>
                  <a:lnTo>
                    <a:pt x="92983" y="11211"/>
                  </a:lnTo>
                  <a:lnTo>
                    <a:pt x="101119" y="20841"/>
                  </a:lnTo>
                  <a:lnTo>
                    <a:pt x="120114" y="32019"/>
                  </a:lnTo>
                  <a:lnTo>
                    <a:pt x="157126" y="46099"/>
                  </a:lnTo>
                  <a:lnTo>
                    <a:pt x="162079" y="48512"/>
                  </a:lnTo>
                  <a:lnTo>
                    <a:pt x="164619" y="52703"/>
                  </a:lnTo>
                  <a:lnTo>
                    <a:pt x="167921" y="56767"/>
                  </a:lnTo>
                  <a:lnTo>
                    <a:pt x="168683" y="62482"/>
                  </a:lnTo>
                  <a:lnTo>
                    <a:pt x="16537" y="74039"/>
                  </a:lnTo>
                  <a:lnTo>
                    <a:pt x="8453" y="77408"/>
                  </a:lnTo>
                  <a:lnTo>
                    <a:pt x="821" y="85183"/>
                  </a:lnTo>
                  <a:lnTo>
                    <a:pt x="0" y="95577"/>
                  </a:lnTo>
                  <a:lnTo>
                    <a:pt x="12346" y="106805"/>
                  </a:lnTo>
                  <a:lnTo>
                    <a:pt x="35918" y="111880"/>
                  </a:lnTo>
                  <a:lnTo>
                    <a:pt x="77410" y="114500"/>
                  </a:lnTo>
                  <a:lnTo>
                    <a:pt x="130222" y="113719"/>
                  </a:lnTo>
                  <a:lnTo>
                    <a:pt x="187750" y="108591"/>
                  </a:lnTo>
                  <a:lnTo>
                    <a:pt x="243392" y="98168"/>
                  </a:lnTo>
                  <a:lnTo>
                    <a:pt x="290545" y="81505"/>
                  </a:lnTo>
                  <a:lnTo>
                    <a:pt x="322607" y="57656"/>
                  </a:lnTo>
                  <a:lnTo>
                    <a:pt x="259742" y="5840"/>
                  </a:lnTo>
                  <a:lnTo>
                    <a:pt x="234092" y="4194"/>
                  </a:lnTo>
                  <a:lnTo>
                    <a:pt x="177415" y="1252"/>
                  </a:lnTo>
                  <a:lnTo>
                    <a:pt x="120118" y="0"/>
                  </a:lnTo>
                  <a:close/>
                </a:path>
              </a:pathLst>
            </a:custGeom>
            <a:solidFill>
              <a:srgbClr val="F6C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494264" y="4172711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20" h="18414">
                  <a:moveTo>
                    <a:pt x="15366" y="0"/>
                  </a:moveTo>
                  <a:lnTo>
                    <a:pt x="4444" y="0"/>
                  </a:lnTo>
                  <a:lnTo>
                    <a:pt x="0" y="4063"/>
                  </a:lnTo>
                  <a:lnTo>
                    <a:pt x="0" y="9143"/>
                  </a:lnTo>
                  <a:lnTo>
                    <a:pt x="0" y="14224"/>
                  </a:lnTo>
                  <a:lnTo>
                    <a:pt x="4444" y="18287"/>
                  </a:lnTo>
                  <a:lnTo>
                    <a:pt x="15366" y="18287"/>
                  </a:lnTo>
                  <a:lnTo>
                    <a:pt x="19811" y="14224"/>
                  </a:lnTo>
                  <a:lnTo>
                    <a:pt x="19811" y="4063"/>
                  </a:lnTo>
                  <a:lnTo>
                    <a:pt x="15366" y="0"/>
                  </a:lnTo>
                  <a:close/>
                </a:path>
              </a:pathLst>
            </a:custGeom>
            <a:solidFill>
              <a:srgbClr val="171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0494264" y="4053839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20" h="18414">
                  <a:moveTo>
                    <a:pt x="15366" y="0"/>
                  </a:moveTo>
                  <a:lnTo>
                    <a:pt x="4444" y="0"/>
                  </a:lnTo>
                  <a:lnTo>
                    <a:pt x="0" y="4064"/>
                  </a:lnTo>
                  <a:lnTo>
                    <a:pt x="0" y="9143"/>
                  </a:lnTo>
                  <a:lnTo>
                    <a:pt x="0" y="14224"/>
                  </a:lnTo>
                  <a:lnTo>
                    <a:pt x="4444" y="18287"/>
                  </a:lnTo>
                  <a:lnTo>
                    <a:pt x="15366" y="18287"/>
                  </a:lnTo>
                  <a:lnTo>
                    <a:pt x="19811" y="14224"/>
                  </a:lnTo>
                  <a:lnTo>
                    <a:pt x="19811" y="4064"/>
                  </a:lnTo>
                  <a:lnTo>
                    <a:pt x="15366" y="0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0494264" y="423671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366" y="0"/>
                  </a:moveTo>
                  <a:lnTo>
                    <a:pt x="4444" y="0"/>
                  </a:lnTo>
                  <a:lnTo>
                    <a:pt x="0" y="4444"/>
                  </a:lnTo>
                  <a:lnTo>
                    <a:pt x="0" y="9905"/>
                  </a:lnTo>
                  <a:lnTo>
                    <a:pt x="0" y="15366"/>
                  </a:lnTo>
                  <a:lnTo>
                    <a:pt x="4444" y="19811"/>
                  </a:lnTo>
                  <a:lnTo>
                    <a:pt x="15366" y="19811"/>
                  </a:lnTo>
                  <a:lnTo>
                    <a:pt x="19811" y="15366"/>
                  </a:lnTo>
                  <a:lnTo>
                    <a:pt x="19811" y="4444"/>
                  </a:lnTo>
                  <a:lnTo>
                    <a:pt x="15366" y="0"/>
                  </a:lnTo>
                  <a:close/>
                </a:path>
              </a:pathLst>
            </a:custGeom>
            <a:solidFill>
              <a:srgbClr val="171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457688" y="3621023"/>
              <a:ext cx="48895" cy="414655"/>
            </a:xfrm>
            <a:custGeom>
              <a:avLst/>
              <a:gdLst/>
              <a:ahLst/>
              <a:cxnLst/>
              <a:rect l="l" t="t" r="r" b="b"/>
              <a:pathLst>
                <a:path w="48895" h="414654">
                  <a:moveTo>
                    <a:pt x="20700" y="0"/>
                  </a:moveTo>
                  <a:lnTo>
                    <a:pt x="7492" y="9906"/>
                  </a:lnTo>
                  <a:lnTo>
                    <a:pt x="25653" y="41148"/>
                  </a:lnTo>
                  <a:lnTo>
                    <a:pt x="0" y="317245"/>
                  </a:lnTo>
                  <a:lnTo>
                    <a:pt x="4952" y="360171"/>
                  </a:lnTo>
                  <a:lnTo>
                    <a:pt x="40653" y="406606"/>
                  </a:lnTo>
                  <a:lnTo>
                    <a:pt x="47116" y="414527"/>
                  </a:lnTo>
                  <a:lnTo>
                    <a:pt x="48767" y="405511"/>
                  </a:lnTo>
                  <a:lnTo>
                    <a:pt x="37210" y="26415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462260" y="3657599"/>
              <a:ext cx="86995" cy="368935"/>
            </a:xfrm>
            <a:custGeom>
              <a:avLst/>
              <a:gdLst/>
              <a:ahLst/>
              <a:cxnLst/>
              <a:rect l="l" t="t" r="r" b="b"/>
              <a:pathLst>
                <a:path w="86995" h="368935">
                  <a:moveTo>
                    <a:pt x="53213" y="0"/>
                  </a:moveTo>
                  <a:lnTo>
                    <a:pt x="27178" y="0"/>
                  </a:lnTo>
                  <a:lnTo>
                    <a:pt x="0" y="309499"/>
                  </a:lnTo>
                  <a:lnTo>
                    <a:pt x="44069" y="368807"/>
                  </a:lnTo>
                  <a:lnTo>
                    <a:pt x="86868" y="306958"/>
                  </a:lnTo>
                  <a:lnTo>
                    <a:pt x="53213" y="0"/>
                  </a:lnTo>
                  <a:close/>
                </a:path>
              </a:pathLst>
            </a:custGeom>
            <a:solidFill>
              <a:srgbClr val="F8CC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2260" y="3604259"/>
              <a:ext cx="86868" cy="42214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208641" y="3896105"/>
              <a:ext cx="593090" cy="361315"/>
            </a:xfrm>
            <a:custGeom>
              <a:avLst/>
              <a:gdLst/>
              <a:ahLst/>
              <a:cxnLst/>
              <a:rect l="l" t="t" r="r" b="b"/>
              <a:pathLst>
                <a:path w="593090" h="361314">
                  <a:moveTo>
                    <a:pt x="14224" y="361188"/>
                  </a:moveTo>
                  <a:lnTo>
                    <a:pt x="8100" y="332523"/>
                  </a:lnTo>
                  <a:lnTo>
                    <a:pt x="0" y="254650"/>
                  </a:lnTo>
                  <a:lnTo>
                    <a:pt x="5330" y="139749"/>
                  </a:lnTo>
                  <a:lnTo>
                    <a:pt x="39497" y="0"/>
                  </a:lnTo>
                </a:path>
                <a:path w="593090" h="361314">
                  <a:moveTo>
                    <a:pt x="577468" y="359664"/>
                  </a:moveTo>
                  <a:lnTo>
                    <a:pt x="582035" y="341090"/>
                  </a:lnTo>
                  <a:lnTo>
                    <a:pt x="589994" y="290322"/>
                  </a:lnTo>
                  <a:lnTo>
                    <a:pt x="592738" y="214788"/>
                  </a:lnTo>
                  <a:lnTo>
                    <a:pt x="581659" y="121920"/>
                  </a:lnTo>
                </a:path>
              </a:pathLst>
            </a:custGeom>
            <a:ln w="7938">
              <a:solidFill>
                <a:srgbClr val="171E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367057" y="3288791"/>
              <a:ext cx="270510" cy="259079"/>
            </a:xfrm>
            <a:custGeom>
              <a:avLst/>
              <a:gdLst/>
              <a:ahLst/>
              <a:cxnLst/>
              <a:rect l="l" t="t" r="r" b="b"/>
              <a:pathLst>
                <a:path w="270509" h="259079">
                  <a:moveTo>
                    <a:pt x="239601" y="0"/>
                  </a:moveTo>
                  <a:lnTo>
                    <a:pt x="18494" y="46990"/>
                  </a:lnTo>
                  <a:lnTo>
                    <a:pt x="24336" y="74295"/>
                  </a:lnTo>
                  <a:lnTo>
                    <a:pt x="20145" y="73406"/>
                  </a:lnTo>
                  <a:lnTo>
                    <a:pt x="0" y="100431"/>
                  </a:lnTo>
                  <a:lnTo>
                    <a:pt x="3635" y="110617"/>
                  </a:lnTo>
                  <a:lnTo>
                    <a:pt x="9822" y="119189"/>
                  </a:lnTo>
                  <a:lnTo>
                    <a:pt x="17795" y="124809"/>
                  </a:lnTo>
                  <a:lnTo>
                    <a:pt x="26531" y="127047"/>
                  </a:lnTo>
                  <a:lnTo>
                    <a:pt x="35004" y="125475"/>
                  </a:lnTo>
                  <a:lnTo>
                    <a:pt x="43037" y="168703"/>
                  </a:lnTo>
                  <a:lnTo>
                    <a:pt x="45684" y="184786"/>
                  </a:lnTo>
                  <a:lnTo>
                    <a:pt x="46688" y="194691"/>
                  </a:lnTo>
                  <a:lnTo>
                    <a:pt x="50260" y="212091"/>
                  </a:lnTo>
                  <a:lnTo>
                    <a:pt x="63452" y="233410"/>
                  </a:lnTo>
                  <a:lnTo>
                    <a:pt x="89979" y="251465"/>
                  </a:lnTo>
                  <a:lnTo>
                    <a:pt x="133556" y="259080"/>
                  </a:lnTo>
                  <a:lnTo>
                    <a:pt x="176526" y="252025"/>
                  </a:lnTo>
                  <a:lnTo>
                    <a:pt x="217173" y="207912"/>
                  </a:lnTo>
                  <a:lnTo>
                    <a:pt x="225684" y="166342"/>
                  </a:lnTo>
                  <a:lnTo>
                    <a:pt x="231346" y="109728"/>
                  </a:lnTo>
                  <a:lnTo>
                    <a:pt x="232997" y="111379"/>
                  </a:lnTo>
                  <a:lnTo>
                    <a:pt x="233759" y="111379"/>
                  </a:lnTo>
                  <a:lnTo>
                    <a:pt x="242439" y="113625"/>
                  </a:lnTo>
                  <a:lnTo>
                    <a:pt x="251571" y="111823"/>
                  </a:lnTo>
                  <a:lnTo>
                    <a:pt x="260084" y="106306"/>
                  </a:lnTo>
                  <a:lnTo>
                    <a:pt x="266906" y="97409"/>
                  </a:lnTo>
                  <a:lnTo>
                    <a:pt x="270039" y="87223"/>
                  </a:lnTo>
                  <a:lnTo>
                    <a:pt x="269684" y="77263"/>
                  </a:lnTo>
                  <a:lnTo>
                    <a:pt x="266066" y="68708"/>
                  </a:lnTo>
                  <a:lnTo>
                    <a:pt x="259413" y="62737"/>
                  </a:lnTo>
                  <a:lnTo>
                    <a:pt x="253097" y="60801"/>
                  </a:lnTo>
                  <a:lnTo>
                    <a:pt x="246697" y="61055"/>
                  </a:lnTo>
                  <a:lnTo>
                    <a:pt x="240464" y="63166"/>
                  </a:lnTo>
                  <a:lnTo>
                    <a:pt x="234648" y="66802"/>
                  </a:lnTo>
                  <a:lnTo>
                    <a:pt x="239601" y="0"/>
                  </a:lnTo>
                  <a:close/>
                </a:path>
              </a:pathLst>
            </a:custGeom>
            <a:solidFill>
              <a:srgbClr val="F6C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0421112" y="3371087"/>
              <a:ext cx="140335" cy="74930"/>
            </a:xfrm>
            <a:custGeom>
              <a:avLst/>
              <a:gdLst/>
              <a:ahLst/>
              <a:cxnLst/>
              <a:rect l="l" t="t" r="r" b="b"/>
              <a:pathLst>
                <a:path w="140334" h="74929">
                  <a:moveTo>
                    <a:pt x="0" y="6096"/>
                  </a:moveTo>
                  <a:lnTo>
                    <a:pt x="3881" y="8239"/>
                  </a:lnTo>
                  <a:lnTo>
                    <a:pt x="14287" y="11811"/>
                  </a:lnTo>
                  <a:lnTo>
                    <a:pt x="29360" y="12525"/>
                  </a:lnTo>
                  <a:lnTo>
                    <a:pt x="47244" y="6096"/>
                  </a:lnTo>
                </a:path>
                <a:path w="140334" h="74929">
                  <a:moveTo>
                    <a:pt x="92964" y="0"/>
                  </a:moveTo>
                  <a:lnTo>
                    <a:pt x="96845" y="2143"/>
                  </a:lnTo>
                  <a:lnTo>
                    <a:pt x="107251" y="5714"/>
                  </a:lnTo>
                  <a:lnTo>
                    <a:pt x="122324" y="6429"/>
                  </a:lnTo>
                  <a:lnTo>
                    <a:pt x="140208" y="0"/>
                  </a:lnTo>
                </a:path>
                <a:path w="140334" h="74929">
                  <a:moveTo>
                    <a:pt x="66675" y="9144"/>
                  </a:moveTo>
                  <a:lnTo>
                    <a:pt x="67026" y="13841"/>
                  </a:lnTo>
                  <a:lnTo>
                    <a:pt x="67675" y="24907"/>
                  </a:lnTo>
                  <a:lnTo>
                    <a:pt x="68014" y="37808"/>
                  </a:lnTo>
                  <a:lnTo>
                    <a:pt x="67437" y="48006"/>
                  </a:lnTo>
                  <a:lnTo>
                    <a:pt x="67437" y="51181"/>
                  </a:lnTo>
                  <a:lnTo>
                    <a:pt x="65786" y="56007"/>
                  </a:lnTo>
                  <a:lnTo>
                    <a:pt x="65024" y="60960"/>
                  </a:lnTo>
                  <a:lnTo>
                    <a:pt x="62484" y="67437"/>
                  </a:lnTo>
                  <a:lnTo>
                    <a:pt x="68326" y="74675"/>
                  </a:lnTo>
                  <a:lnTo>
                    <a:pt x="75692" y="74675"/>
                  </a:lnTo>
                  <a:lnTo>
                    <a:pt x="91440" y="68961"/>
                  </a:lnTo>
                </a:path>
              </a:pathLst>
            </a:custGeom>
            <a:ln w="15875">
              <a:solidFill>
                <a:srgbClr val="EA8F7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6670" y="3331463"/>
              <a:ext cx="187346" cy="21640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327513" y="3157406"/>
              <a:ext cx="303530" cy="207645"/>
            </a:xfrm>
            <a:custGeom>
              <a:avLst/>
              <a:gdLst/>
              <a:ahLst/>
              <a:cxnLst/>
              <a:rect l="l" t="t" r="r" b="b"/>
              <a:pathLst>
                <a:path w="303529" h="207645">
                  <a:moveTo>
                    <a:pt x="113962" y="20161"/>
                  </a:moveTo>
                  <a:lnTo>
                    <a:pt x="93408" y="21212"/>
                  </a:lnTo>
                  <a:lnTo>
                    <a:pt x="73616" y="28932"/>
                  </a:lnTo>
                  <a:lnTo>
                    <a:pt x="66421" y="48200"/>
                  </a:lnTo>
                  <a:lnTo>
                    <a:pt x="60045" y="49520"/>
                  </a:lnTo>
                  <a:lnTo>
                    <a:pt x="45704" y="53232"/>
                  </a:lnTo>
                  <a:lnTo>
                    <a:pt x="30577" y="58969"/>
                  </a:lnTo>
                  <a:lnTo>
                    <a:pt x="21844" y="66361"/>
                  </a:lnTo>
                  <a:lnTo>
                    <a:pt x="21082" y="71314"/>
                  </a:lnTo>
                  <a:lnTo>
                    <a:pt x="19431" y="75378"/>
                  </a:lnTo>
                  <a:lnTo>
                    <a:pt x="16129" y="79569"/>
                  </a:lnTo>
                  <a:lnTo>
                    <a:pt x="6754" y="94674"/>
                  </a:lnTo>
                  <a:lnTo>
                    <a:pt x="0" y="114780"/>
                  </a:lnTo>
                  <a:lnTo>
                    <a:pt x="1912" y="137505"/>
                  </a:lnTo>
                  <a:lnTo>
                    <a:pt x="18542" y="160468"/>
                  </a:lnTo>
                  <a:lnTo>
                    <a:pt x="41265" y="184225"/>
                  </a:lnTo>
                  <a:lnTo>
                    <a:pt x="49831" y="198600"/>
                  </a:lnTo>
                  <a:lnTo>
                    <a:pt x="55135" y="205688"/>
                  </a:lnTo>
                  <a:lnTo>
                    <a:pt x="68072" y="207585"/>
                  </a:lnTo>
                  <a:lnTo>
                    <a:pt x="86758" y="202942"/>
                  </a:lnTo>
                  <a:lnTo>
                    <a:pt x="100504" y="192726"/>
                  </a:lnTo>
                  <a:lnTo>
                    <a:pt x="108987" y="182510"/>
                  </a:lnTo>
                  <a:lnTo>
                    <a:pt x="111887" y="177867"/>
                  </a:lnTo>
                  <a:lnTo>
                    <a:pt x="163962" y="177867"/>
                  </a:lnTo>
                  <a:lnTo>
                    <a:pt x="174198" y="176474"/>
                  </a:lnTo>
                  <a:lnTo>
                    <a:pt x="210058" y="161357"/>
                  </a:lnTo>
                  <a:lnTo>
                    <a:pt x="217140" y="158234"/>
                  </a:lnTo>
                  <a:lnTo>
                    <a:pt x="224424" y="157610"/>
                  </a:lnTo>
                  <a:lnTo>
                    <a:pt x="285899" y="157610"/>
                  </a:lnTo>
                  <a:lnTo>
                    <a:pt x="297592" y="136560"/>
                  </a:lnTo>
                  <a:lnTo>
                    <a:pt x="303109" y="91213"/>
                  </a:lnTo>
                  <a:lnTo>
                    <a:pt x="285242" y="38294"/>
                  </a:lnTo>
                  <a:lnTo>
                    <a:pt x="279273" y="30700"/>
                  </a:lnTo>
                  <a:lnTo>
                    <a:pt x="271589" y="25261"/>
                  </a:lnTo>
                  <a:lnTo>
                    <a:pt x="262667" y="21988"/>
                  </a:lnTo>
                  <a:lnTo>
                    <a:pt x="252984" y="20895"/>
                  </a:lnTo>
                  <a:lnTo>
                    <a:pt x="123444" y="20895"/>
                  </a:lnTo>
                  <a:lnTo>
                    <a:pt x="113962" y="20161"/>
                  </a:lnTo>
                  <a:close/>
                </a:path>
                <a:path w="303529" h="207645">
                  <a:moveTo>
                    <a:pt x="163962" y="177867"/>
                  </a:moveTo>
                  <a:lnTo>
                    <a:pt x="111887" y="177867"/>
                  </a:lnTo>
                  <a:lnTo>
                    <a:pt x="120386" y="179466"/>
                  </a:lnTo>
                  <a:lnTo>
                    <a:pt x="142732" y="180756"/>
                  </a:lnTo>
                  <a:lnTo>
                    <a:pt x="163962" y="177867"/>
                  </a:lnTo>
                  <a:close/>
                </a:path>
                <a:path w="303529" h="207645">
                  <a:moveTo>
                    <a:pt x="285899" y="157610"/>
                  </a:moveTo>
                  <a:lnTo>
                    <a:pt x="224424" y="157610"/>
                  </a:lnTo>
                  <a:lnTo>
                    <a:pt x="231542" y="159464"/>
                  </a:lnTo>
                  <a:lnTo>
                    <a:pt x="238125" y="163770"/>
                  </a:lnTo>
                  <a:lnTo>
                    <a:pt x="243512" y="168205"/>
                  </a:lnTo>
                  <a:lnTo>
                    <a:pt x="249602" y="172390"/>
                  </a:lnTo>
                  <a:lnTo>
                    <a:pt x="256145" y="175789"/>
                  </a:lnTo>
                  <a:lnTo>
                    <a:pt x="262890" y="177867"/>
                  </a:lnTo>
                  <a:lnTo>
                    <a:pt x="280312" y="167667"/>
                  </a:lnTo>
                  <a:lnTo>
                    <a:pt x="285899" y="157610"/>
                  </a:lnTo>
                  <a:close/>
                </a:path>
                <a:path w="303529" h="207645">
                  <a:moveTo>
                    <a:pt x="156221" y="0"/>
                  </a:moveTo>
                  <a:lnTo>
                    <a:pt x="123444" y="20895"/>
                  </a:lnTo>
                  <a:lnTo>
                    <a:pt x="252984" y="20895"/>
                  </a:lnTo>
                  <a:lnTo>
                    <a:pt x="236922" y="13930"/>
                  </a:lnTo>
                  <a:lnTo>
                    <a:pt x="199358" y="2321"/>
                  </a:lnTo>
                  <a:lnTo>
                    <a:pt x="156221" y="0"/>
                  </a:lnTo>
                  <a:close/>
                </a:path>
              </a:pathLst>
            </a:custGeom>
            <a:solidFill>
              <a:srgbClr val="CE4F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27084" y="3155068"/>
              <a:ext cx="185467" cy="20992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030429" y="3549395"/>
              <a:ext cx="398780" cy="984885"/>
            </a:xfrm>
            <a:custGeom>
              <a:avLst/>
              <a:gdLst/>
              <a:ahLst/>
              <a:cxnLst/>
              <a:rect l="l" t="t" r="r" b="b"/>
              <a:pathLst>
                <a:path w="398779" h="984885">
                  <a:moveTo>
                    <a:pt x="398302" y="0"/>
                  </a:moveTo>
                  <a:lnTo>
                    <a:pt x="352591" y="18984"/>
                  </a:lnTo>
                  <a:lnTo>
                    <a:pt x="298392" y="48058"/>
                  </a:lnTo>
                  <a:lnTo>
                    <a:pt x="233565" y="92498"/>
                  </a:lnTo>
                  <a:lnTo>
                    <a:pt x="199404" y="121078"/>
                  </a:lnTo>
                  <a:lnTo>
                    <a:pt x="165272" y="154217"/>
                  </a:lnTo>
                  <a:lnTo>
                    <a:pt x="132062" y="192153"/>
                  </a:lnTo>
                  <a:lnTo>
                    <a:pt x="100671" y="235126"/>
                  </a:lnTo>
                  <a:lnTo>
                    <a:pt x="71994" y="283374"/>
                  </a:lnTo>
                  <a:lnTo>
                    <a:pt x="46924" y="337138"/>
                  </a:lnTo>
                  <a:lnTo>
                    <a:pt x="26358" y="396655"/>
                  </a:lnTo>
                  <a:lnTo>
                    <a:pt x="11191" y="462165"/>
                  </a:lnTo>
                  <a:lnTo>
                    <a:pt x="2316" y="533907"/>
                  </a:lnTo>
                  <a:lnTo>
                    <a:pt x="0" y="613081"/>
                  </a:lnTo>
                  <a:lnTo>
                    <a:pt x="4879" y="682534"/>
                  </a:lnTo>
                  <a:lnTo>
                    <a:pt x="15788" y="742875"/>
                  </a:lnTo>
                  <a:lnTo>
                    <a:pt x="31560" y="794712"/>
                  </a:lnTo>
                  <a:lnTo>
                    <a:pt x="51029" y="838653"/>
                  </a:lnTo>
                  <a:lnTo>
                    <a:pt x="73026" y="875306"/>
                  </a:lnTo>
                  <a:lnTo>
                    <a:pt x="119942" y="929181"/>
                  </a:lnTo>
                  <a:lnTo>
                    <a:pt x="162974" y="961200"/>
                  </a:lnTo>
                  <a:lnTo>
                    <a:pt x="197563" y="977296"/>
                  </a:lnTo>
                  <a:lnTo>
                    <a:pt x="257713" y="984503"/>
                  </a:lnTo>
                  <a:lnTo>
                    <a:pt x="260253" y="982090"/>
                  </a:lnTo>
                  <a:lnTo>
                    <a:pt x="243743" y="980439"/>
                  </a:lnTo>
                  <a:lnTo>
                    <a:pt x="234562" y="979320"/>
                  </a:lnTo>
                  <a:lnTo>
                    <a:pt x="191041" y="961200"/>
                  </a:lnTo>
                  <a:lnTo>
                    <a:pt x="148011" y="929181"/>
                  </a:lnTo>
                  <a:lnTo>
                    <a:pt x="101105" y="875306"/>
                  </a:lnTo>
                  <a:lnTo>
                    <a:pt x="79116" y="838653"/>
                  </a:lnTo>
                  <a:lnTo>
                    <a:pt x="59660" y="794712"/>
                  </a:lnTo>
                  <a:lnTo>
                    <a:pt x="43904" y="742875"/>
                  </a:lnTo>
                  <a:lnTo>
                    <a:pt x="33016" y="682534"/>
                  </a:lnTo>
                  <a:lnTo>
                    <a:pt x="28162" y="613081"/>
                  </a:lnTo>
                  <a:lnTo>
                    <a:pt x="30510" y="533907"/>
                  </a:lnTo>
                  <a:lnTo>
                    <a:pt x="39178" y="463052"/>
                  </a:lnTo>
                  <a:lnTo>
                    <a:pt x="53996" y="398268"/>
                  </a:lnTo>
                  <a:lnTo>
                    <a:pt x="74103" y="339325"/>
                  </a:lnTo>
                  <a:lnTo>
                    <a:pt x="98638" y="285995"/>
                  </a:lnTo>
                  <a:lnTo>
                    <a:pt x="126741" y="238045"/>
                  </a:lnTo>
                  <a:lnTo>
                    <a:pt x="157553" y="195246"/>
                  </a:lnTo>
                  <a:lnTo>
                    <a:pt x="190213" y="157368"/>
                  </a:lnTo>
                  <a:lnTo>
                    <a:pt x="223860" y="124181"/>
                  </a:lnTo>
                  <a:lnTo>
                    <a:pt x="257634" y="95454"/>
                  </a:lnTo>
                  <a:lnTo>
                    <a:pt x="290675" y="70957"/>
                  </a:lnTo>
                  <a:lnTo>
                    <a:pt x="351117" y="33733"/>
                  </a:lnTo>
                  <a:lnTo>
                    <a:pt x="398302" y="10667"/>
                  </a:lnTo>
                  <a:lnTo>
                    <a:pt x="398302" y="0"/>
                  </a:lnTo>
                  <a:close/>
                </a:path>
              </a:pathLst>
            </a:custGeom>
            <a:solidFill>
              <a:srgbClr val="FFED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10444" y="3538727"/>
              <a:ext cx="92963" cy="102108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7004050" y="450850"/>
            <a:ext cx="2146300" cy="1358900"/>
            <a:chOff x="7004050" y="450850"/>
            <a:chExt cx="2146300" cy="1358900"/>
          </a:xfrm>
        </p:grpSpPr>
        <p:sp>
          <p:nvSpPr>
            <p:cNvPr id="55" name="object 55"/>
            <p:cNvSpPr/>
            <p:nvPr/>
          </p:nvSpPr>
          <p:spPr>
            <a:xfrm>
              <a:off x="7010400" y="457200"/>
              <a:ext cx="2133600" cy="1346200"/>
            </a:xfrm>
            <a:custGeom>
              <a:avLst/>
              <a:gdLst/>
              <a:ahLst/>
              <a:cxnLst/>
              <a:rect l="l" t="t" r="r" b="b"/>
              <a:pathLst>
                <a:path w="2133600" h="1346200">
                  <a:moveTo>
                    <a:pt x="2133600" y="0"/>
                  </a:moveTo>
                  <a:lnTo>
                    <a:pt x="0" y="0"/>
                  </a:lnTo>
                  <a:lnTo>
                    <a:pt x="0" y="672846"/>
                  </a:lnTo>
                  <a:lnTo>
                    <a:pt x="1066800" y="1345691"/>
                  </a:lnTo>
                  <a:lnTo>
                    <a:pt x="2133600" y="672846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010400" y="457200"/>
              <a:ext cx="2133600" cy="1346200"/>
            </a:xfrm>
            <a:custGeom>
              <a:avLst/>
              <a:gdLst/>
              <a:ahLst/>
              <a:cxnLst/>
              <a:rect l="l" t="t" r="r" b="b"/>
              <a:pathLst>
                <a:path w="2133600" h="1346200">
                  <a:moveTo>
                    <a:pt x="2133600" y="0"/>
                  </a:moveTo>
                  <a:lnTo>
                    <a:pt x="2133600" y="672846"/>
                  </a:lnTo>
                  <a:lnTo>
                    <a:pt x="1066800" y="1345691"/>
                  </a:lnTo>
                  <a:lnTo>
                    <a:pt x="0" y="672846"/>
                  </a:lnTo>
                  <a:lnTo>
                    <a:pt x="0" y="0"/>
                  </a:lnTo>
                  <a:lnTo>
                    <a:pt x="2133600" y="0"/>
                  </a:lnTo>
                  <a:close/>
                </a:path>
              </a:pathLst>
            </a:custGeom>
            <a:ln w="12700">
              <a:solidFill>
                <a:srgbClr val="0301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7346442" y="584073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solidFill>
                  <a:srgbClr val="FFFFFF"/>
                </a:solidFill>
              </a:rPr>
              <a:t>自我评价</a:t>
            </a:r>
            <a:endParaRPr u="none" spc="-5" dirty="0">
              <a:solidFill>
                <a:srgbClr val="FFFFFF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82133" y="1150086"/>
            <a:ext cx="103124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5080" indent="-57785">
              <a:lnSpc>
                <a:spcPct val="143000"/>
              </a:lnSpc>
              <a:spcBef>
                <a:spcPts val="100"/>
              </a:spcBef>
              <a:tabLst>
                <a:tab pos="692785" algn="l"/>
              </a:tabLst>
            </a:pPr>
            <a:r>
              <a:rPr sz="20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你的回答 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是	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113" y="1095502"/>
            <a:ext cx="2498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微软雅黑" panose="020B0503020204020204" charset="-122"/>
                <a:cs typeface="微软雅黑" panose="020B0503020204020204" charset="-122"/>
              </a:rPr>
              <a:t>“谨慎性”问题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5237" y="2282190"/>
            <a:ext cx="1805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92405">
              <a:lnSpc>
                <a:spcPct val="100000"/>
              </a:lnSpc>
              <a:spcBef>
                <a:spcPts val="100"/>
              </a:spcBef>
              <a:buChar char="·"/>
              <a:tabLst>
                <a:tab pos="191770" algn="l"/>
                <a:tab pos="192405" algn="l"/>
              </a:tabLst>
            </a:pPr>
            <a:r>
              <a:rPr sz="1800" dirty="0">
                <a:solidFill>
                  <a:srgbClr val="292929"/>
                </a:solidFill>
                <a:latin typeface="微软雅黑" panose="020B0503020204020204" charset="-122"/>
                <a:cs typeface="微软雅黑" panose="020B0503020204020204" charset="-122"/>
              </a:rPr>
              <a:t>我经常冲动行事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4042" y="1825985"/>
            <a:ext cx="3683000" cy="167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以这种方式回答问题的人倾向于不关 </a:t>
            </a:r>
            <a:r>
              <a:rPr sz="18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注细节，拒绝被监督，忽视小的程序 </a:t>
            </a: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步骤，不作计划，并且很少考虑他们 的行动带来的后果。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5237" y="3050540"/>
            <a:ext cx="271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92405">
              <a:lnSpc>
                <a:spcPct val="100000"/>
              </a:lnSpc>
              <a:spcBef>
                <a:spcPts val="100"/>
              </a:spcBef>
              <a:buChar char="·"/>
              <a:tabLst>
                <a:tab pos="191770" algn="l"/>
                <a:tab pos="192405" algn="l"/>
              </a:tabLst>
            </a:pPr>
            <a:r>
              <a:rPr sz="1800" dirty="0">
                <a:solidFill>
                  <a:srgbClr val="292929"/>
                </a:solidFill>
                <a:latin typeface="微软雅黑" panose="020B0503020204020204" charset="-122"/>
                <a:cs typeface="微软雅黑" panose="020B0503020204020204" charset="-122"/>
              </a:rPr>
              <a:t>别人认为我不按常规做事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5237" y="3818635"/>
            <a:ext cx="34055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92405">
              <a:lnSpc>
                <a:spcPct val="100000"/>
              </a:lnSpc>
              <a:spcBef>
                <a:spcPts val="100"/>
              </a:spcBef>
              <a:buChar char="·"/>
              <a:tabLst>
                <a:tab pos="191770" algn="l"/>
                <a:tab pos="192405" algn="l"/>
              </a:tabLst>
            </a:pPr>
            <a:r>
              <a:rPr sz="1800" dirty="0">
                <a:solidFill>
                  <a:srgbClr val="292929"/>
                </a:solidFill>
                <a:latin typeface="微软雅黑" panose="020B0503020204020204" charset="-122"/>
                <a:cs typeface="微软雅黑" panose="020B0503020204020204" charset="-122"/>
              </a:rPr>
              <a:t>我喜欢在心血来潮的情况下做事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5237" y="4586427"/>
            <a:ext cx="31769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92405">
              <a:lnSpc>
                <a:spcPct val="100000"/>
              </a:lnSpc>
              <a:spcBef>
                <a:spcPts val="100"/>
              </a:spcBef>
              <a:buChar char="·"/>
              <a:tabLst>
                <a:tab pos="191770" algn="l"/>
                <a:tab pos="192405" algn="l"/>
              </a:tabLst>
            </a:pPr>
            <a:r>
              <a:rPr sz="1800" spc="-5" dirty="0">
                <a:solidFill>
                  <a:srgbClr val="292929"/>
                </a:solidFill>
                <a:latin typeface="微软雅黑" panose="020B0503020204020204" charset="-122"/>
                <a:cs typeface="微软雅黑" panose="020B0503020204020204" charset="-122"/>
              </a:rPr>
              <a:t>我从来不知道明天我会做什么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5237" y="5294503"/>
            <a:ext cx="3634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92405">
              <a:lnSpc>
                <a:spcPct val="100000"/>
              </a:lnSpc>
              <a:spcBef>
                <a:spcPts val="100"/>
              </a:spcBef>
              <a:buChar char="·"/>
              <a:tabLst>
                <a:tab pos="191770" algn="l"/>
                <a:tab pos="192405" algn="l"/>
              </a:tabLst>
            </a:pPr>
            <a:r>
              <a:rPr sz="1800" dirty="0">
                <a:solidFill>
                  <a:srgbClr val="292929"/>
                </a:solidFill>
                <a:latin typeface="微软雅黑" panose="020B0503020204020204" charset="-122"/>
                <a:cs typeface="微软雅黑" panose="020B0503020204020204" charset="-122"/>
              </a:rPr>
              <a:t>有时候我享受这种打破规则的感觉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25296" y="2241804"/>
            <a:ext cx="5251450" cy="3417570"/>
            <a:chOff x="1225296" y="2241804"/>
            <a:chExt cx="5251450" cy="3417570"/>
          </a:xfrm>
        </p:grpSpPr>
        <p:sp>
          <p:nvSpPr>
            <p:cNvPr id="10" name="object 10"/>
            <p:cNvSpPr/>
            <p:nvPr/>
          </p:nvSpPr>
          <p:spPr>
            <a:xfrm>
              <a:off x="1225296" y="2791968"/>
              <a:ext cx="5251450" cy="2316480"/>
            </a:xfrm>
            <a:custGeom>
              <a:avLst/>
              <a:gdLst/>
              <a:ahLst/>
              <a:cxnLst/>
              <a:rect l="l" t="t" r="r" b="b"/>
              <a:pathLst>
                <a:path w="5251450" h="2316479">
                  <a:moveTo>
                    <a:pt x="0" y="0"/>
                  </a:moveTo>
                  <a:lnTo>
                    <a:pt x="5251450" y="0"/>
                  </a:lnTo>
                </a:path>
                <a:path w="5251450" h="2316479">
                  <a:moveTo>
                    <a:pt x="0" y="772668"/>
                  </a:moveTo>
                  <a:lnTo>
                    <a:pt x="5176012" y="772668"/>
                  </a:lnTo>
                </a:path>
                <a:path w="5251450" h="2316479">
                  <a:moveTo>
                    <a:pt x="0" y="1543812"/>
                  </a:moveTo>
                  <a:lnTo>
                    <a:pt x="5176012" y="1543812"/>
                  </a:lnTo>
                </a:path>
                <a:path w="5251450" h="2316479">
                  <a:moveTo>
                    <a:pt x="0" y="2316480"/>
                  </a:moveTo>
                  <a:lnTo>
                    <a:pt x="5176012" y="2316480"/>
                  </a:lnTo>
                </a:path>
              </a:pathLst>
            </a:custGeom>
            <a:ln w="6350">
              <a:solidFill>
                <a:srgbClr val="F3A83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99531" y="2241804"/>
              <a:ext cx="391795" cy="417830"/>
            </a:xfrm>
            <a:custGeom>
              <a:avLst/>
              <a:gdLst/>
              <a:ahLst/>
              <a:cxnLst/>
              <a:rect l="l" t="t" r="r" b="b"/>
              <a:pathLst>
                <a:path w="391795" h="417830">
                  <a:moveTo>
                    <a:pt x="191262" y="35306"/>
                  </a:moveTo>
                  <a:lnTo>
                    <a:pt x="147476" y="40361"/>
                  </a:lnTo>
                  <a:lnTo>
                    <a:pt x="107246" y="54759"/>
                  </a:lnTo>
                  <a:lnTo>
                    <a:pt x="71730" y="77343"/>
                  </a:lnTo>
                  <a:lnTo>
                    <a:pt x="42087" y="106959"/>
                  </a:lnTo>
                  <a:lnTo>
                    <a:pt x="19478" y="142450"/>
                  </a:lnTo>
                  <a:lnTo>
                    <a:pt x="5062" y="182663"/>
                  </a:lnTo>
                  <a:lnTo>
                    <a:pt x="0" y="226441"/>
                  </a:lnTo>
                  <a:lnTo>
                    <a:pt x="5062" y="270218"/>
                  </a:lnTo>
                  <a:lnTo>
                    <a:pt x="19478" y="310431"/>
                  </a:lnTo>
                  <a:lnTo>
                    <a:pt x="42087" y="345922"/>
                  </a:lnTo>
                  <a:lnTo>
                    <a:pt x="71730" y="375538"/>
                  </a:lnTo>
                  <a:lnTo>
                    <a:pt x="107246" y="398122"/>
                  </a:lnTo>
                  <a:lnTo>
                    <a:pt x="147476" y="412520"/>
                  </a:lnTo>
                  <a:lnTo>
                    <a:pt x="191262" y="417575"/>
                  </a:lnTo>
                  <a:lnTo>
                    <a:pt x="235094" y="412520"/>
                  </a:lnTo>
                  <a:lnTo>
                    <a:pt x="239423" y="410972"/>
                  </a:lnTo>
                  <a:lnTo>
                    <a:pt x="191388" y="410972"/>
                  </a:lnTo>
                  <a:lnTo>
                    <a:pt x="142291" y="404367"/>
                  </a:lnTo>
                  <a:lnTo>
                    <a:pt x="98156" y="385736"/>
                  </a:lnTo>
                  <a:lnTo>
                    <a:pt x="60753" y="356854"/>
                  </a:lnTo>
                  <a:lnTo>
                    <a:pt x="31848" y="319494"/>
                  </a:lnTo>
                  <a:lnTo>
                    <a:pt x="13209" y="275431"/>
                  </a:lnTo>
                  <a:lnTo>
                    <a:pt x="6603" y="226441"/>
                  </a:lnTo>
                  <a:lnTo>
                    <a:pt x="13209" y="177450"/>
                  </a:lnTo>
                  <a:lnTo>
                    <a:pt x="31844" y="133387"/>
                  </a:lnTo>
                  <a:lnTo>
                    <a:pt x="60737" y="96027"/>
                  </a:lnTo>
                  <a:lnTo>
                    <a:pt x="98119" y="67145"/>
                  </a:lnTo>
                  <a:lnTo>
                    <a:pt x="142217" y="48514"/>
                  </a:lnTo>
                  <a:lnTo>
                    <a:pt x="191262" y="41910"/>
                  </a:lnTo>
                  <a:lnTo>
                    <a:pt x="239852" y="41910"/>
                  </a:lnTo>
                  <a:lnTo>
                    <a:pt x="219122" y="37330"/>
                  </a:lnTo>
                  <a:lnTo>
                    <a:pt x="191262" y="35306"/>
                  </a:lnTo>
                  <a:close/>
                </a:path>
                <a:path w="391795" h="417830">
                  <a:moveTo>
                    <a:pt x="347217" y="115950"/>
                  </a:moveTo>
                  <a:lnTo>
                    <a:pt x="344169" y="119253"/>
                  </a:lnTo>
                  <a:lnTo>
                    <a:pt x="342772" y="120904"/>
                  </a:lnTo>
                  <a:lnTo>
                    <a:pt x="356812" y="144520"/>
                  </a:lnTo>
                  <a:lnTo>
                    <a:pt x="367268" y="170195"/>
                  </a:lnTo>
                  <a:lnTo>
                    <a:pt x="373794" y="197610"/>
                  </a:lnTo>
                  <a:lnTo>
                    <a:pt x="376046" y="226441"/>
                  </a:lnTo>
                  <a:lnTo>
                    <a:pt x="369433" y="275431"/>
                  </a:lnTo>
                  <a:lnTo>
                    <a:pt x="350778" y="319494"/>
                  </a:lnTo>
                  <a:lnTo>
                    <a:pt x="321865" y="356854"/>
                  </a:lnTo>
                  <a:lnTo>
                    <a:pt x="284475" y="385736"/>
                  </a:lnTo>
                  <a:lnTo>
                    <a:pt x="240389" y="404367"/>
                  </a:lnTo>
                  <a:lnTo>
                    <a:pt x="191388" y="410972"/>
                  </a:lnTo>
                  <a:lnTo>
                    <a:pt x="239423" y="410972"/>
                  </a:lnTo>
                  <a:lnTo>
                    <a:pt x="275358" y="398122"/>
                  </a:lnTo>
                  <a:lnTo>
                    <a:pt x="310897" y="375538"/>
                  </a:lnTo>
                  <a:lnTo>
                    <a:pt x="340553" y="345922"/>
                  </a:lnTo>
                  <a:lnTo>
                    <a:pt x="363169" y="310431"/>
                  </a:lnTo>
                  <a:lnTo>
                    <a:pt x="377587" y="270218"/>
                  </a:lnTo>
                  <a:lnTo>
                    <a:pt x="382650" y="226441"/>
                  </a:lnTo>
                  <a:lnTo>
                    <a:pt x="380239" y="196211"/>
                  </a:lnTo>
                  <a:lnTo>
                    <a:pt x="373268" y="167481"/>
                  </a:lnTo>
                  <a:lnTo>
                    <a:pt x="362130" y="140608"/>
                  </a:lnTo>
                  <a:lnTo>
                    <a:pt x="347217" y="115950"/>
                  </a:lnTo>
                  <a:close/>
                </a:path>
                <a:path w="391795" h="417830">
                  <a:moveTo>
                    <a:pt x="112521" y="171576"/>
                  </a:moveTo>
                  <a:lnTo>
                    <a:pt x="98678" y="228854"/>
                  </a:lnTo>
                  <a:lnTo>
                    <a:pt x="106822" y="235646"/>
                  </a:lnTo>
                  <a:lnTo>
                    <a:pt x="125729" y="253952"/>
                  </a:lnTo>
                  <a:lnTo>
                    <a:pt x="147113" y="280664"/>
                  </a:lnTo>
                  <a:lnTo>
                    <a:pt x="162687" y="312674"/>
                  </a:lnTo>
                  <a:lnTo>
                    <a:pt x="171229" y="333275"/>
                  </a:lnTo>
                  <a:lnTo>
                    <a:pt x="180641" y="342138"/>
                  </a:lnTo>
                  <a:lnTo>
                    <a:pt x="190315" y="339284"/>
                  </a:lnTo>
                  <a:lnTo>
                    <a:pt x="199643" y="324738"/>
                  </a:lnTo>
                  <a:lnTo>
                    <a:pt x="210100" y="301901"/>
                  </a:lnTo>
                  <a:lnTo>
                    <a:pt x="226616" y="269057"/>
                  </a:lnTo>
                  <a:lnTo>
                    <a:pt x="228217" y="266192"/>
                  </a:lnTo>
                  <a:lnTo>
                    <a:pt x="187705" y="266192"/>
                  </a:lnTo>
                  <a:lnTo>
                    <a:pt x="175654" y="239264"/>
                  </a:lnTo>
                  <a:lnTo>
                    <a:pt x="157686" y="214407"/>
                  </a:lnTo>
                  <a:lnTo>
                    <a:pt x="135931" y="191789"/>
                  </a:lnTo>
                  <a:lnTo>
                    <a:pt x="112521" y="171576"/>
                  </a:lnTo>
                  <a:close/>
                </a:path>
                <a:path w="391795" h="417830">
                  <a:moveTo>
                    <a:pt x="378459" y="0"/>
                  </a:moveTo>
                  <a:lnTo>
                    <a:pt x="356977" y="18214"/>
                  </a:lnTo>
                  <a:lnTo>
                    <a:pt x="305276" y="70754"/>
                  </a:lnTo>
                  <a:lnTo>
                    <a:pt x="242478" y="154465"/>
                  </a:lnTo>
                  <a:lnTo>
                    <a:pt x="187705" y="266192"/>
                  </a:lnTo>
                  <a:lnTo>
                    <a:pt x="228217" y="266192"/>
                  </a:lnTo>
                  <a:lnTo>
                    <a:pt x="248949" y="229093"/>
                  </a:lnTo>
                  <a:lnTo>
                    <a:pt x="276861" y="184895"/>
                  </a:lnTo>
                  <a:lnTo>
                    <a:pt x="310111" y="139348"/>
                  </a:lnTo>
                  <a:lnTo>
                    <a:pt x="348460" y="95339"/>
                  </a:lnTo>
                  <a:lnTo>
                    <a:pt x="391667" y="55753"/>
                  </a:lnTo>
                  <a:lnTo>
                    <a:pt x="387836" y="34611"/>
                  </a:lnTo>
                  <a:lnTo>
                    <a:pt x="383492" y="16827"/>
                  </a:lnTo>
                  <a:lnTo>
                    <a:pt x="379934" y="4568"/>
                  </a:lnTo>
                  <a:lnTo>
                    <a:pt x="378459" y="0"/>
                  </a:lnTo>
                  <a:close/>
                </a:path>
                <a:path w="391795" h="417830">
                  <a:moveTo>
                    <a:pt x="239852" y="41910"/>
                  </a:moveTo>
                  <a:lnTo>
                    <a:pt x="191262" y="41910"/>
                  </a:lnTo>
                  <a:lnTo>
                    <a:pt x="217910" y="43818"/>
                  </a:lnTo>
                  <a:lnTo>
                    <a:pt x="243379" y="49371"/>
                  </a:lnTo>
                  <a:lnTo>
                    <a:pt x="267396" y="58304"/>
                  </a:lnTo>
                  <a:lnTo>
                    <a:pt x="289687" y="70358"/>
                  </a:lnTo>
                  <a:lnTo>
                    <a:pt x="291210" y="68707"/>
                  </a:lnTo>
                  <a:lnTo>
                    <a:pt x="292607" y="67056"/>
                  </a:lnTo>
                  <a:lnTo>
                    <a:pt x="294131" y="65405"/>
                  </a:lnTo>
                  <a:lnTo>
                    <a:pt x="270843" y="52665"/>
                  </a:lnTo>
                  <a:lnTo>
                    <a:pt x="245744" y="43211"/>
                  </a:lnTo>
                  <a:lnTo>
                    <a:pt x="239852" y="419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03036" y="2284476"/>
              <a:ext cx="367665" cy="368935"/>
            </a:xfrm>
            <a:custGeom>
              <a:avLst/>
              <a:gdLst/>
              <a:ahLst/>
              <a:cxnLst/>
              <a:rect l="l" t="t" r="r" b="b"/>
              <a:pathLst>
                <a:path w="367664" h="368935">
                  <a:moveTo>
                    <a:pt x="0" y="184403"/>
                  </a:moveTo>
                  <a:lnTo>
                    <a:pt x="6556" y="135378"/>
                  </a:lnTo>
                  <a:lnTo>
                    <a:pt x="25061" y="91327"/>
                  </a:lnTo>
                  <a:lnTo>
                    <a:pt x="53768" y="54006"/>
                  </a:lnTo>
                  <a:lnTo>
                    <a:pt x="90932" y="25174"/>
                  </a:lnTo>
                  <a:lnTo>
                    <a:pt x="134805" y="6586"/>
                  </a:lnTo>
                  <a:lnTo>
                    <a:pt x="183641" y="0"/>
                  </a:lnTo>
                  <a:lnTo>
                    <a:pt x="232478" y="6586"/>
                  </a:lnTo>
                  <a:lnTo>
                    <a:pt x="276351" y="25174"/>
                  </a:lnTo>
                  <a:lnTo>
                    <a:pt x="313515" y="54006"/>
                  </a:lnTo>
                  <a:lnTo>
                    <a:pt x="342222" y="91327"/>
                  </a:lnTo>
                  <a:lnTo>
                    <a:pt x="360727" y="135378"/>
                  </a:lnTo>
                  <a:lnTo>
                    <a:pt x="367284" y="184403"/>
                  </a:lnTo>
                  <a:lnTo>
                    <a:pt x="360727" y="233429"/>
                  </a:lnTo>
                  <a:lnTo>
                    <a:pt x="342222" y="277480"/>
                  </a:lnTo>
                  <a:lnTo>
                    <a:pt x="313515" y="314801"/>
                  </a:lnTo>
                  <a:lnTo>
                    <a:pt x="276351" y="343633"/>
                  </a:lnTo>
                  <a:lnTo>
                    <a:pt x="232478" y="362221"/>
                  </a:lnTo>
                  <a:lnTo>
                    <a:pt x="183641" y="368808"/>
                  </a:lnTo>
                  <a:lnTo>
                    <a:pt x="134805" y="362221"/>
                  </a:lnTo>
                  <a:lnTo>
                    <a:pt x="90931" y="343633"/>
                  </a:lnTo>
                  <a:lnTo>
                    <a:pt x="53768" y="314801"/>
                  </a:lnTo>
                  <a:lnTo>
                    <a:pt x="25061" y="277480"/>
                  </a:lnTo>
                  <a:lnTo>
                    <a:pt x="6556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399531" y="2976372"/>
              <a:ext cx="391795" cy="417830"/>
            </a:xfrm>
            <a:custGeom>
              <a:avLst/>
              <a:gdLst/>
              <a:ahLst/>
              <a:cxnLst/>
              <a:rect l="l" t="t" r="r" b="b"/>
              <a:pathLst>
                <a:path w="391795" h="417829">
                  <a:moveTo>
                    <a:pt x="191262" y="35305"/>
                  </a:moveTo>
                  <a:lnTo>
                    <a:pt x="147476" y="40361"/>
                  </a:lnTo>
                  <a:lnTo>
                    <a:pt x="107246" y="54759"/>
                  </a:lnTo>
                  <a:lnTo>
                    <a:pt x="71730" y="77343"/>
                  </a:lnTo>
                  <a:lnTo>
                    <a:pt x="42087" y="106959"/>
                  </a:lnTo>
                  <a:lnTo>
                    <a:pt x="19478" y="142450"/>
                  </a:lnTo>
                  <a:lnTo>
                    <a:pt x="5062" y="182663"/>
                  </a:lnTo>
                  <a:lnTo>
                    <a:pt x="0" y="226440"/>
                  </a:lnTo>
                  <a:lnTo>
                    <a:pt x="5062" y="270218"/>
                  </a:lnTo>
                  <a:lnTo>
                    <a:pt x="19478" y="310431"/>
                  </a:lnTo>
                  <a:lnTo>
                    <a:pt x="42087" y="345922"/>
                  </a:lnTo>
                  <a:lnTo>
                    <a:pt x="71730" y="375538"/>
                  </a:lnTo>
                  <a:lnTo>
                    <a:pt x="107246" y="398122"/>
                  </a:lnTo>
                  <a:lnTo>
                    <a:pt x="147476" y="412520"/>
                  </a:lnTo>
                  <a:lnTo>
                    <a:pt x="191262" y="417575"/>
                  </a:lnTo>
                  <a:lnTo>
                    <a:pt x="235094" y="412520"/>
                  </a:lnTo>
                  <a:lnTo>
                    <a:pt x="239423" y="410972"/>
                  </a:lnTo>
                  <a:lnTo>
                    <a:pt x="191388" y="410972"/>
                  </a:lnTo>
                  <a:lnTo>
                    <a:pt x="142291" y="404367"/>
                  </a:lnTo>
                  <a:lnTo>
                    <a:pt x="98156" y="385736"/>
                  </a:lnTo>
                  <a:lnTo>
                    <a:pt x="60753" y="356854"/>
                  </a:lnTo>
                  <a:lnTo>
                    <a:pt x="31848" y="319494"/>
                  </a:lnTo>
                  <a:lnTo>
                    <a:pt x="13209" y="275431"/>
                  </a:lnTo>
                  <a:lnTo>
                    <a:pt x="6603" y="226440"/>
                  </a:lnTo>
                  <a:lnTo>
                    <a:pt x="13209" y="177450"/>
                  </a:lnTo>
                  <a:lnTo>
                    <a:pt x="31844" y="133387"/>
                  </a:lnTo>
                  <a:lnTo>
                    <a:pt x="60737" y="96027"/>
                  </a:lnTo>
                  <a:lnTo>
                    <a:pt x="98119" y="67145"/>
                  </a:lnTo>
                  <a:lnTo>
                    <a:pt x="142217" y="48514"/>
                  </a:lnTo>
                  <a:lnTo>
                    <a:pt x="191262" y="41910"/>
                  </a:lnTo>
                  <a:lnTo>
                    <a:pt x="239852" y="41910"/>
                  </a:lnTo>
                  <a:lnTo>
                    <a:pt x="219122" y="37330"/>
                  </a:lnTo>
                  <a:lnTo>
                    <a:pt x="191262" y="35305"/>
                  </a:lnTo>
                  <a:close/>
                </a:path>
                <a:path w="391795" h="417829">
                  <a:moveTo>
                    <a:pt x="347217" y="115950"/>
                  </a:moveTo>
                  <a:lnTo>
                    <a:pt x="344169" y="119252"/>
                  </a:lnTo>
                  <a:lnTo>
                    <a:pt x="342772" y="120903"/>
                  </a:lnTo>
                  <a:lnTo>
                    <a:pt x="356812" y="144520"/>
                  </a:lnTo>
                  <a:lnTo>
                    <a:pt x="367268" y="170195"/>
                  </a:lnTo>
                  <a:lnTo>
                    <a:pt x="373794" y="197610"/>
                  </a:lnTo>
                  <a:lnTo>
                    <a:pt x="376046" y="226440"/>
                  </a:lnTo>
                  <a:lnTo>
                    <a:pt x="369433" y="275431"/>
                  </a:lnTo>
                  <a:lnTo>
                    <a:pt x="350778" y="319494"/>
                  </a:lnTo>
                  <a:lnTo>
                    <a:pt x="321865" y="356854"/>
                  </a:lnTo>
                  <a:lnTo>
                    <a:pt x="284475" y="385736"/>
                  </a:lnTo>
                  <a:lnTo>
                    <a:pt x="240389" y="404367"/>
                  </a:lnTo>
                  <a:lnTo>
                    <a:pt x="191388" y="410972"/>
                  </a:lnTo>
                  <a:lnTo>
                    <a:pt x="239423" y="410972"/>
                  </a:lnTo>
                  <a:lnTo>
                    <a:pt x="275358" y="398122"/>
                  </a:lnTo>
                  <a:lnTo>
                    <a:pt x="310897" y="375538"/>
                  </a:lnTo>
                  <a:lnTo>
                    <a:pt x="340553" y="345922"/>
                  </a:lnTo>
                  <a:lnTo>
                    <a:pt x="363169" y="310431"/>
                  </a:lnTo>
                  <a:lnTo>
                    <a:pt x="377587" y="270218"/>
                  </a:lnTo>
                  <a:lnTo>
                    <a:pt x="382650" y="226440"/>
                  </a:lnTo>
                  <a:lnTo>
                    <a:pt x="380239" y="196211"/>
                  </a:lnTo>
                  <a:lnTo>
                    <a:pt x="373268" y="167481"/>
                  </a:lnTo>
                  <a:lnTo>
                    <a:pt x="362130" y="140608"/>
                  </a:lnTo>
                  <a:lnTo>
                    <a:pt x="347217" y="115950"/>
                  </a:lnTo>
                  <a:close/>
                </a:path>
                <a:path w="391795" h="417829">
                  <a:moveTo>
                    <a:pt x="112521" y="171576"/>
                  </a:moveTo>
                  <a:lnTo>
                    <a:pt x="98678" y="228853"/>
                  </a:lnTo>
                  <a:lnTo>
                    <a:pt x="106822" y="235646"/>
                  </a:lnTo>
                  <a:lnTo>
                    <a:pt x="125729" y="253952"/>
                  </a:lnTo>
                  <a:lnTo>
                    <a:pt x="147113" y="280664"/>
                  </a:lnTo>
                  <a:lnTo>
                    <a:pt x="162687" y="312674"/>
                  </a:lnTo>
                  <a:lnTo>
                    <a:pt x="171229" y="333275"/>
                  </a:lnTo>
                  <a:lnTo>
                    <a:pt x="180641" y="342138"/>
                  </a:lnTo>
                  <a:lnTo>
                    <a:pt x="190315" y="339284"/>
                  </a:lnTo>
                  <a:lnTo>
                    <a:pt x="199643" y="324738"/>
                  </a:lnTo>
                  <a:lnTo>
                    <a:pt x="210100" y="301901"/>
                  </a:lnTo>
                  <a:lnTo>
                    <a:pt x="226616" y="269057"/>
                  </a:lnTo>
                  <a:lnTo>
                    <a:pt x="228217" y="266191"/>
                  </a:lnTo>
                  <a:lnTo>
                    <a:pt x="187705" y="266191"/>
                  </a:lnTo>
                  <a:lnTo>
                    <a:pt x="175654" y="239264"/>
                  </a:lnTo>
                  <a:lnTo>
                    <a:pt x="157686" y="214407"/>
                  </a:lnTo>
                  <a:lnTo>
                    <a:pt x="135931" y="191789"/>
                  </a:lnTo>
                  <a:lnTo>
                    <a:pt x="112521" y="171576"/>
                  </a:lnTo>
                  <a:close/>
                </a:path>
                <a:path w="391795" h="417829">
                  <a:moveTo>
                    <a:pt x="378459" y="0"/>
                  </a:moveTo>
                  <a:lnTo>
                    <a:pt x="356977" y="18214"/>
                  </a:lnTo>
                  <a:lnTo>
                    <a:pt x="305276" y="70754"/>
                  </a:lnTo>
                  <a:lnTo>
                    <a:pt x="242478" y="154465"/>
                  </a:lnTo>
                  <a:lnTo>
                    <a:pt x="187705" y="266191"/>
                  </a:lnTo>
                  <a:lnTo>
                    <a:pt x="228217" y="266191"/>
                  </a:lnTo>
                  <a:lnTo>
                    <a:pt x="248949" y="229093"/>
                  </a:lnTo>
                  <a:lnTo>
                    <a:pt x="276861" y="184895"/>
                  </a:lnTo>
                  <a:lnTo>
                    <a:pt x="310111" y="139348"/>
                  </a:lnTo>
                  <a:lnTo>
                    <a:pt x="348460" y="95339"/>
                  </a:lnTo>
                  <a:lnTo>
                    <a:pt x="391667" y="55752"/>
                  </a:lnTo>
                  <a:lnTo>
                    <a:pt x="387836" y="34611"/>
                  </a:lnTo>
                  <a:lnTo>
                    <a:pt x="383492" y="16827"/>
                  </a:lnTo>
                  <a:lnTo>
                    <a:pt x="379934" y="4568"/>
                  </a:lnTo>
                  <a:lnTo>
                    <a:pt x="378459" y="0"/>
                  </a:lnTo>
                  <a:close/>
                </a:path>
                <a:path w="391795" h="417829">
                  <a:moveTo>
                    <a:pt x="239852" y="41910"/>
                  </a:moveTo>
                  <a:lnTo>
                    <a:pt x="191262" y="41910"/>
                  </a:lnTo>
                  <a:lnTo>
                    <a:pt x="217910" y="43818"/>
                  </a:lnTo>
                  <a:lnTo>
                    <a:pt x="243379" y="49371"/>
                  </a:lnTo>
                  <a:lnTo>
                    <a:pt x="267396" y="58304"/>
                  </a:lnTo>
                  <a:lnTo>
                    <a:pt x="289687" y="70357"/>
                  </a:lnTo>
                  <a:lnTo>
                    <a:pt x="291210" y="68706"/>
                  </a:lnTo>
                  <a:lnTo>
                    <a:pt x="292607" y="67055"/>
                  </a:lnTo>
                  <a:lnTo>
                    <a:pt x="294131" y="65404"/>
                  </a:lnTo>
                  <a:lnTo>
                    <a:pt x="270843" y="52665"/>
                  </a:lnTo>
                  <a:lnTo>
                    <a:pt x="245744" y="43211"/>
                  </a:lnTo>
                  <a:lnTo>
                    <a:pt x="239852" y="419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03036" y="3020568"/>
              <a:ext cx="367665" cy="368935"/>
            </a:xfrm>
            <a:custGeom>
              <a:avLst/>
              <a:gdLst/>
              <a:ahLst/>
              <a:cxnLst/>
              <a:rect l="l" t="t" r="r" b="b"/>
              <a:pathLst>
                <a:path w="367664" h="368935">
                  <a:moveTo>
                    <a:pt x="0" y="184404"/>
                  </a:moveTo>
                  <a:lnTo>
                    <a:pt x="6556" y="135378"/>
                  </a:lnTo>
                  <a:lnTo>
                    <a:pt x="25061" y="91327"/>
                  </a:lnTo>
                  <a:lnTo>
                    <a:pt x="53768" y="54006"/>
                  </a:lnTo>
                  <a:lnTo>
                    <a:pt x="90932" y="25174"/>
                  </a:lnTo>
                  <a:lnTo>
                    <a:pt x="134805" y="6586"/>
                  </a:lnTo>
                  <a:lnTo>
                    <a:pt x="183641" y="0"/>
                  </a:lnTo>
                  <a:lnTo>
                    <a:pt x="232478" y="6586"/>
                  </a:lnTo>
                  <a:lnTo>
                    <a:pt x="276351" y="25174"/>
                  </a:lnTo>
                  <a:lnTo>
                    <a:pt x="313515" y="54006"/>
                  </a:lnTo>
                  <a:lnTo>
                    <a:pt x="342222" y="91327"/>
                  </a:lnTo>
                  <a:lnTo>
                    <a:pt x="360727" y="135378"/>
                  </a:lnTo>
                  <a:lnTo>
                    <a:pt x="367284" y="184404"/>
                  </a:lnTo>
                  <a:lnTo>
                    <a:pt x="360727" y="233429"/>
                  </a:lnTo>
                  <a:lnTo>
                    <a:pt x="342222" y="277480"/>
                  </a:lnTo>
                  <a:lnTo>
                    <a:pt x="313515" y="314801"/>
                  </a:lnTo>
                  <a:lnTo>
                    <a:pt x="276351" y="343633"/>
                  </a:lnTo>
                  <a:lnTo>
                    <a:pt x="232478" y="362221"/>
                  </a:lnTo>
                  <a:lnTo>
                    <a:pt x="183641" y="368808"/>
                  </a:lnTo>
                  <a:lnTo>
                    <a:pt x="134805" y="362221"/>
                  </a:lnTo>
                  <a:lnTo>
                    <a:pt x="90931" y="343633"/>
                  </a:lnTo>
                  <a:lnTo>
                    <a:pt x="53768" y="314801"/>
                  </a:lnTo>
                  <a:lnTo>
                    <a:pt x="25061" y="277480"/>
                  </a:lnTo>
                  <a:lnTo>
                    <a:pt x="6556" y="233429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399531" y="3744468"/>
              <a:ext cx="391795" cy="417830"/>
            </a:xfrm>
            <a:custGeom>
              <a:avLst/>
              <a:gdLst/>
              <a:ahLst/>
              <a:cxnLst/>
              <a:rect l="l" t="t" r="r" b="b"/>
              <a:pathLst>
                <a:path w="391795" h="417829">
                  <a:moveTo>
                    <a:pt x="191262" y="35305"/>
                  </a:moveTo>
                  <a:lnTo>
                    <a:pt x="147476" y="40361"/>
                  </a:lnTo>
                  <a:lnTo>
                    <a:pt x="107246" y="54759"/>
                  </a:lnTo>
                  <a:lnTo>
                    <a:pt x="71730" y="77343"/>
                  </a:lnTo>
                  <a:lnTo>
                    <a:pt x="42087" y="106959"/>
                  </a:lnTo>
                  <a:lnTo>
                    <a:pt x="19478" y="142450"/>
                  </a:lnTo>
                  <a:lnTo>
                    <a:pt x="5062" y="182663"/>
                  </a:lnTo>
                  <a:lnTo>
                    <a:pt x="0" y="226440"/>
                  </a:lnTo>
                  <a:lnTo>
                    <a:pt x="5062" y="270218"/>
                  </a:lnTo>
                  <a:lnTo>
                    <a:pt x="19478" y="310431"/>
                  </a:lnTo>
                  <a:lnTo>
                    <a:pt x="42087" y="345922"/>
                  </a:lnTo>
                  <a:lnTo>
                    <a:pt x="71730" y="375538"/>
                  </a:lnTo>
                  <a:lnTo>
                    <a:pt x="107246" y="398122"/>
                  </a:lnTo>
                  <a:lnTo>
                    <a:pt x="147476" y="412520"/>
                  </a:lnTo>
                  <a:lnTo>
                    <a:pt x="191262" y="417575"/>
                  </a:lnTo>
                  <a:lnTo>
                    <a:pt x="235094" y="412520"/>
                  </a:lnTo>
                  <a:lnTo>
                    <a:pt x="239423" y="410971"/>
                  </a:lnTo>
                  <a:lnTo>
                    <a:pt x="191388" y="410971"/>
                  </a:lnTo>
                  <a:lnTo>
                    <a:pt x="142291" y="404367"/>
                  </a:lnTo>
                  <a:lnTo>
                    <a:pt x="98156" y="385736"/>
                  </a:lnTo>
                  <a:lnTo>
                    <a:pt x="60753" y="356854"/>
                  </a:lnTo>
                  <a:lnTo>
                    <a:pt x="31848" y="319494"/>
                  </a:lnTo>
                  <a:lnTo>
                    <a:pt x="13209" y="275431"/>
                  </a:lnTo>
                  <a:lnTo>
                    <a:pt x="6603" y="226440"/>
                  </a:lnTo>
                  <a:lnTo>
                    <a:pt x="13209" y="177450"/>
                  </a:lnTo>
                  <a:lnTo>
                    <a:pt x="31844" y="133387"/>
                  </a:lnTo>
                  <a:lnTo>
                    <a:pt x="60737" y="96027"/>
                  </a:lnTo>
                  <a:lnTo>
                    <a:pt x="98119" y="67145"/>
                  </a:lnTo>
                  <a:lnTo>
                    <a:pt x="142217" y="48514"/>
                  </a:lnTo>
                  <a:lnTo>
                    <a:pt x="191262" y="41909"/>
                  </a:lnTo>
                  <a:lnTo>
                    <a:pt x="239852" y="41909"/>
                  </a:lnTo>
                  <a:lnTo>
                    <a:pt x="219122" y="37330"/>
                  </a:lnTo>
                  <a:lnTo>
                    <a:pt x="191262" y="35305"/>
                  </a:lnTo>
                  <a:close/>
                </a:path>
                <a:path w="391795" h="417829">
                  <a:moveTo>
                    <a:pt x="347217" y="115950"/>
                  </a:moveTo>
                  <a:lnTo>
                    <a:pt x="344169" y="119252"/>
                  </a:lnTo>
                  <a:lnTo>
                    <a:pt x="342772" y="120903"/>
                  </a:lnTo>
                  <a:lnTo>
                    <a:pt x="356812" y="144520"/>
                  </a:lnTo>
                  <a:lnTo>
                    <a:pt x="367268" y="170195"/>
                  </a:lnTo>
                  <a:lnTo>
                    <a:pt x="373794" y="197610"/>
                  </a:lnTo>
                  <a:lnTo>
                    <a:pt x="376046" y="226440"/>
                  </a:lnTo>
                  <a:lnTo>
                    <a:pt x="369433" y="275431"/>
                  </a:lnTo>
                  <a:lnTo>
                    <a:pt x="350778" y="319494"/>
                  </a:lnTo>
                  <a:lnTo>
                    <a:pt x="321865" y="356854"/>
                  </a:lnTo>
                  <a:lnTo>
                    <a:pt x="284475" y="385736"/>
                  </a:lnTo>
                  <a:lnTo>
                    <a:pt x="240389" y="404367"/>
                  </a:lnTo>
                  <a:lnTo>
                    <a:pt x="191388" y="410971"/>
                  </a:lnTo>
                  <a:lnTo>
                    <a:pt x="239423" y="410971"/>
                  </a:lnTo>
                  <a:lnTo>
                    <a:pt x="275358" y="398122"/>
                  </a:lnTo>
                  <a:lnTo>
                    <a:pt x="310897" y="375538"/>
                  </a:lnTo>
                  <a:lnTo>
                    <a:pt x="340553" y="345922"/>
                  </a:lnTo>
                  <a:lnTo>
                    <a:pt x="363169" y="310431"/>
                  </a:lnTo>
                  <a:lnTo>
                    <a:pt x="377587" y="270218"/>
                  </a:lnTo>
                  <a:lnTo>
                    <a:pt x="382650" y="226440"/>
                  </a:lnTo>
                  <a:lnTo>
                    <a:pt x="380239" y="196211"/>
                  </a:lnTo>
                  <a:lnTo>
                    <a:pt x="373268" y="167481"/>
                  </a:lnTo>
                  <a:lnTo>
                    <a:pt x="362130" y="140608"/>
                  </a:lnTo>
                  <a:lnTo>
                    <a:pt x="347217" y="115950"/>
                  </a:lnTo>
                  <a:close/>
                </a:path>
                <a:path w="391795" h="417829">
                  <a:moveTo>
                    <a:pt x="112521" y="171576"/>
                  </a:moveTo>
                  <a:lnTo>
                    <a:pt x="98678" y="228853"/>
                  </a:lnTo>
                  <a:lnTo>
                    <a:pt x="106822" y="235646"/>
                  </a:lnTo>
                  <a:lnTo>
                    <a:pt x="125729" y="253952"/>
                  </a:lnTo>
                  <a:lnTo>
                    <a:pt x="147113" y="280664"/>
                  </a:lnTo>
                  <a:lnTo>
                    <a:pt x="162687" y="312673"/>
                  </a:lnTo>
                  <a:lnTo>
                    <a:pt x="171229" y="333275"/>
                  </a:lnTo>
                  <a:lnTo>
                    <a:pt x="180641" y="342137"/>
                  </a:lnTo>
                  <a:lnTo>
                    <a:pt x="190315" y="339284"/>
                  </a:lnTo>
                  <a:lnTo>
                    <a:pt x="199643" y="324738"/>
                  </a:lnTo>
                  <a:lnTo>
                    <a:pt x="210100" y="301901"/>
                  </a:lnTo>
                  <a:lnTo>
                    <a:pt x="226616" y="269057"/>
                  </a:lnTo>
                  <a:lnTo>
                    <a:pt x="228217" y="266191"/>
                  </a:lnTo>
                  <a:lnTo>
                    <a:pt x="187705" y="266191"/>
                  </a:lnTo>
                  <a:lnTo>
                    <a:pt x="175654" y="239264"/>
                  </a:lnTo>
                  <a:lnTo>
                    <a:pt x="157686" y="214407"/>
                  </a:lnTo>
                  <a:lnTo>
                    <a:pt x="135931" y="191789"/>
                  </a:lnTo>
                  <a:lnTo>
                    <a:pt x="112521" y="171576"/>
                  </a:lnTo>
                  <a:close/>
                </a:path>
                <a:path w="391795" h="417829">
                  <a:moveTo>
                    <a:pt x="378459" y="0"/>
                  </a:moveTo>
                  <a:lnTo>
                    <a:pt x="356977" y="18214"/>
                  </a:lnTo>
                  <a:lnTo>
                    <a:pt x="305276" y="70754"/>
                  </a:lnTo>
                  <a:lnTo>
                    <a:pt x="242478" y="154465"/>
                  </a:lnTo>
                  <a:lnTo>
                    <a:pt x="187705" y="266191"/>
                  </a:lnTo>
                  <a:lnTo>
                    <a:pt x="228217" y="266191"/>
                  </a:lnTo>
                  <a:lnTo>
                    <a:pt x="248949" y="229093"/>
                  </a:lnTo>
                  <a:lnTo>
                    <a:pt x="276861" y="184895"/>
                  </a:lnTo>
                  <a:lnTo>
                    <a:pt x="310111" y="139348"/>
                  </a:lnTo>
                  <a:lnTo>
                    <a:pt x="348460" y="95339"/>
                  </a:lnTo>
                  <a:lnTo>
                    <a:pt x="391667" y="55752"/>
                  </a:lnTo>
                  <a:lnTo>
                    <a:pt x="387836" y="34611"/>
                  </a:lnTo>
                  <a:lnTo>
                    <a:pt x="383492" y="16827"/>
                  </a:lnTo>
                  <a:lnTo>
                    <a:pt x="379934" y="4568"/>
                  </a:lnTo>
                  <a:lnTo>
                    <a:pt x="378459" y="0"/>
                  </a:lnTo>
                  <a:close/>
                </a:path>
                <a:path w="391795" h="417829">
                  <a:moveTo>
                    <a:pt x="239852" y="41909"/>
                  </a:moveTo>
                  <a:lnTo>
                    <a:pt x="191262" y="41909"/>
                  </a:lnTo>
                  <a:lnTo>
                    <a:pt x="217910" y="43818"/>
                  </a:lnTo>
                  <a:lnTo>
                    <a:pt x="243379" y="49371"/>
                  </a:lnTo>
                  <a:lnTo>
                    <a:pt x="267396" y="58304"/>
                  </a:lnTo>
                  <a:lnTo>
                    <a:pt x="289687" y="70357"/>
                  </a:lnTo>
                  <a:lnTo>
                    <a:pt x="291210" y="68706"/>
                  </a:lnTo>
                  <a:lnTo>
                    <a:pt x="292607" y="67055"/>
                  </a:lnTo>
                  <a:lnTo>
                    <a:pt x="294131" y="65404"/>
                  </a:lnTo>
                  <a:lnTo>
                    <a:pt x="270843" y="52665"/>
                  </a:lnTo>
                  <a:lnTo>
                    <a:pt x="245744" y="43211"/>
                  </a:lnTo>
                  <a:lnTo>
                    <a:pt x="239852" y="419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003036" y="3788664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1" y="0"/>
                  </a:lnTo>
                  <a:lnTo>
                    <a:pt x="232478" y="6556"/>
                  </a:lnTo>
                  <a:lnTo>
                    <a:pt x="276351" y="25061"/>
                  </a:lnTo>
                  <a:lnTo>
                    <a:pt x="313515" y="53768"/>
                  </a:lnTo>
                  <a:lnTo>
                    <a:pt x="342222" y="90932"/>
                  </a:lnTo>
                  <a:lnTo>
                    <a:pt x="360727" y="134805"/>
                  </a:lnTo>
                  <a:lnTo>
                    <a:pt x="367284" y="183642"/>
                  </a:lnTo>
                  <a:lnTo>
                    <a:pt x="360727" y="232478"/>
                  </a:lnTo>
                  <a:lnTo>
                    <a:pt x="342222" y="276352"/>
                  </a:lnTo>
                  <a:lnTo>
                    <a:pt x="313515" y="313515"/>
                  </a:lnTo>
                  <a:lnTo>
                    <a:pt x="276351" y="342222"/>
                  </a:lnTo>
                  <a:lnTo>
                    <a:pt x="232478" y="360727"/>
                  </a:lnTo>
                  <a:lnTo>
                    <a:pt x="183641" y="367284"/>
                  </a:lnTo>
                  <a:lnTo>
                    <a:pt x="134805" y="360727"/>
                  </a:lnTo>
                  <a:lnTo>
                    <a:pt x="90931" y="342222"/>
                  </a:lnTo>
                  <a:lnTo>
                    <a:pt x="53768" y="313515"/>
                  </a:lnTo>
                  <a:lnTo>
                    <a:pt x="25061" y="276351"/>
                  </a:lnTo>
                  <a:lnTo>
                    <a:pt x="6556" y="232478"/>
                  </a:lnTo>
                  <a:lnTo>
                    <a:pt x="0" y="183642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399531" y="4494276"/>
              <a:ext cx="391795" cy="417830"/>
            </a:xfrm>
            <a:custGeom>
              <a:avLst/>
              <a:gdLst/>
              <a:ahLst/>
              <a:cxnLst/>
              <a:rect l="l" t="t" r="r" b="b"/>
              <a:pathLst>
                <a:path w="391795" h="417829">
                  <a:moveTo>
                    <a:pt x="191262" y="35306"/>
                  </a:moveTo>
                  <a:lnTo>
                    <a:pt x="147476" y="40361"/>
                  </a:lnTo>
                  <a:lnTo>
                    <a:pt x="107246" y="54759"/>
                  </a:lnTo>
                  <a:lnTo>
                    <a:pt x="71730" y="77343"/>
                  </a:lnTo>
                  <a:lnTo>
                    <a:pt x="42087" y="106959"/>
                  </a:lnTo>
                  <a:lnTo>
                    <a:pt x="19478" y="142450"/>
                  </a:lnTo>
                  <a:lnTo>
                    <a:pt x="5062" y="182663"/>
                  </a:lnTo>
                  <a:lnTo>
                    <a:pt x="0" y="226441"/>
                  </a:lnTo>
                  <a:lnTo>
                    <a:pt x="5062" y="270218"/>
                  </a:lnTo>
                  <a:lnTo>
                    <a:pt x="19478" y="310431"/>
                  </a:lnTo>
                  <a:lnTo>
                    <a:pt x="42087" y="345922"/>
                  </a:lnTo>
                  <a:lnTo>
                    <a:pt x="71730" y="375538"/>
                  </a:lnTo>
                  <a:lnTo>
                    <a:pt x="107246" y="398122"/>
                  </a:lnTo>
                  <a:lnTo>
                    <a:pt x="147476" y="412520"/>
                  </a:lnTo>
                  <a:lnTo>
                    <a:pt x="191262" y="417575"/>
                  </a:lnTo>
                  <a:lnTo>
                    <a:pt x="235094" y="412520"/>
                  </a:lnTo>
                  <a:lnTo>
                    <a:pt x="239423" y="410972"/>
                  </a:lnTo>
                  <a:lnTo>
                    <a:pt x="191388" y="410972"/>
                  </a:lnTo>
                  <a:lnTo>
                    <a:pt x="142291" y="404367"/>
                  </a:lnTo>
                  <a:lnTo>
                    <a:pt x="98156" y="385736"/>
                  </a:lnTo>
                  <a:lnTo>
                    <a:pt x="60753" y="356854"/>
                  </a:lnTo>
                  <a:lnTo>
                    <a:pt x="31848" y="319494"/>
                  </a:lnTo>
                  <a:lnTo>
                    <a:pt x="13209" y="275431"/>
                  </a:lnTo>
                  <a:lnTo>
                    <a:pt x="6603" y="226441"/>
                  </a:lnTo>
                  <a:lnTo>
                    <a:pt x="13209" y="177450"/>
                  </a:lnTo>
                  <a:lnTo>
                    <a:pt x="31844" y="133387"/>
                  </a:lnTo>
                  <a:lnTo>
                    <a:pt x="60737" y="96027"/>
                  </a:lnTo>
                  <a:lnTo>
                    <a:pt x="98119" y="67145"/>
                  </a:lnTo>
                  <a:lnTo>
                    <a:pt x="142217" y="48514"/>
                  </a:lnTo>
                  <a:lnTo>
                    <a:pt x="191262" y="41910"/>
                  </a:lnTo>
                  <a:lnTo>
                    <a:pt x="239852" y="41910"/>
                  </a:lnTo>
                  <a:lnTo>
                    <a:pt x="219122" y="37330"/>
                  </a:lnTo>
                  <a:lnTo>
                    <a:pt x="191262" y="35306"/>
                  </a:lnTo>
                  <a:close/>
                </a:path>
                <a:path w="391795" h="417829">
                  <a:moveTo>
                    <a:pt x="347217" y="115950"/>
                  </a:moveTo>
                  <a:lnTo>
                    <a:pt x="344169" y="119253"/>
                  </a:lnTo>
                  <a:lnTo>
                    <a:pt x="342772" y="120904"/>
                  </a:lnTo>
                  <a:lnTo>
                    <a:pt x="356812" y="144520"/>
                  </a:lnTo>
                  <a:lnTo>
                    <a:pt x="367268" y="170195"/>
                  </a:lnTo>
                  <a:lnTo>
                    <a:pt x="373794" y="197610"/>
                  </a:lnTo>
                  <a:lnTo>
                    <a:pt x="376046" y="226441"/>
                  </a:lnTo>
                  <a:lnTo>
                    <a:pt x="369433" y="275431"/>
                  </a:lnTo>
                  <a:lnTo>
                    <a:pt x="350778" y="319494"/>
                  </a:lnTo>
                  <a:lnTo>
                    <a:pt x="321865" y="356854"/>
                  </a:lnTo>
                  <a:lnTo>
                    <a:pt x="284475" y="385736"/>
                  </a:lnTo>
                  <a:lnTo>
                    <a:pt x="240389" y="404367"/>
                  </a:lnTo>
                  <a:lnTo>
                    <a:pt x="191388" y="410972"/>
                  </a:lnTo>
                  <a:lnTo>
                    <a:pt x="239423" y="410972"/>
                  </a:lnTo>
                  <a:lnTo>
                    <a:pt x="275358" y="398122"/>
                  </a:lnTo>
                  <a:lnTo>
                    <a:pt x="310897" y="375538"/>
                  </a:lnTo>
                  <a:lnTo>
                    <a:pt x="340553" y="345922"/>
                  </a:lnTo>
                  <a:lnTo>
                    <a:pt x="363169" y="310431"/>
                  </a:lnTo>
                  <a:lnTo>
                    <a:pt x="377587" y="270218"/>
                  </a:lnTo>
                  <a:lnTo>
                    <a:pt x="382650" y="226441"/>
                  </a:lnTo>
                  <a:lnTo>
                    <a:pt x="380239" y="196211"/>
                  </a:lnTo>
                  <a:lnTo>
                    <a:pt x="373268" y="167481"/>
                  </a:lnTo>
                  <a:lnTo>
                    <a:pt x="362130" y="140608"/>
                  </a:lnTo>
                  <a:lnTo>
                    <a:pt x="347217" y="115950"/>
                  </a:lnTo>
                  <a:close/>
                </a:path>
                <a:path w="391795" h="417829">
                  <a:moveTo>
                    <a:pt x="112521" y="171576"/>
                  </a:moveTo>
                  <a:lnTo>
                    <a:pt x="98678" y="228854"/>
                  </a:lnTo>
                  <a:lnTo>
                    <a:pt x="106822" y="235646"/>
                  </a:lnTo>
                  <a:lnTo>
                    <a:pt x="125729" y="253952"/>
                  </a:lnTo>
                  <a:lnTo>
                    <a:pt x="147113" y="280664"/>
                  </a:lnTo>
                  <a:lnTo>
                    <a:pt x="162687" y="312674"/>
                  </a:lnTo>
                  <a:lnTo>
                    <a:pt x="171229" y="333275"/>
                  </a:lnTo>
                  <a:lnTo>
                    <a:pt x="180641" y="342138"/>
                  </a:lnTo>
                  <a:lnTo>
                    <a:pt x="190315" y="339284"/>
                  </a:lnTo>
                  <a:lnTo>
                    <a:pt x="199643" y="324738"/>
                  </a:lnTo>
                  <a:lnTo>
                    <a:pt x="210100" y="301901"/>
                  </a:lnTo>
                  <a:lnTo>
                    <a:pt x="226616" y="269057"/>
                  </a:lnTo>
                  <a:lnTo>
                    <a:pt x="228217" y="266192"/>
                  </a:lnTo>
                  <a:lnTo>
                    <a:pt x="187705" y="266192"/>
                  </a:lnTo>
                  <a:lnTo>
                    <a:pt x="175654" y="239264"/>
                  </a:lnTo>
                  <a:lnTo>
                    <a:pt x="157686" y="214407"/>
                  </a:lnTo>
                  <a:lnTo>
                    <a:pt x="135931" y="191789"/>
                  </a:lnTo>
                  <a:lnTo>
                    <a:pt x="112521" y="171576"/>
                  </a:lnTo>
                  <a:close/>
                </a:path>
                <a:path w="391795" h="417829">
                  <a:moveTo>
                    <a:pt x="378459" y="0"/>
                  </a:moveTo>
                  <a:lnTo>
                    <a:pt x="356977" y="18214"/>
                  </a:lnTo>
                  <a:lnTo>
                    <a:pt x="305276" y="70754"/>
                  </a:lnTo>
                  <a:lnTo>
                    <a:pt x="242478" y="154465"/>
                  </a:lnTo>
                  <a:lnTo>
                    <a:pt x="187705" y="266192"/>
                  </a:lnTo>
                  <a:lnTo>
                    <a:pt x="228217" y="266192"/>
                  </a:lnTo>
                  <a:lnTo>
                    <a:pt x="248949" y="229093"/>
                  </a:lnTo>
                  <a:lnTo>
                    <a:pt x="276861" y="184895"/>
                  </a:lnTo>
                  <a:lnTo>
                    <a:pt x="310111" y="139348"/>
                  </a:lnTo>
                  <a:lnTo>
                    <a:pt x="348460" y="95339"/>
                  </a:lnTo>
                  <a:lnTo>
                    <a:pt x="391667" y="55753"/>
                  </a:lnTo>
                  <a:lnTo>
                    <a:pt x="387836" y="34611"/>
                  </a:lnTo>
                  <a:lnTo>
                    <a:pt x="383492" y="16827"/>
                  </a:lnTo>
                  <a:lnTo>
                    <a:pt x="379934" y="4568"/>
                  </a:lnTo>
                  <a:lnTo>
                    <a:pt x="378459" y="0"/>
                  </a:lnTo>
                  <a:close/>
                </a:path>
                <a:path w="391795" h="417829">
                  <a:moveTo>
                    <a:pt x="239852" y="41910"/>
                  </a:moveTo>
                  <a:lnTo>
                    <a:pt x="191262" y="41910"/>
                  </a:lnTo>
                  <a:lnTo>
                    <a:pt x="217910" y="43818"/>
                  </a:lnTo>
                  <a:lnTo>
                    <a:pt x="243379" y="49371"/>
                  </a:lnTo>
                  <a:lnTo>
                    <a:pt x="267396" y="58304"/>
                  </a:lnTo>
                  <a:lnTo>
                    <a:pt x="289687" y="70357"/>
                  </a:lnTo>
                  <a:lnTo>
                    <a:pt x="291210" y="68706"/>
                  </a:lnTo>
                  <a:lnTo>
                    <a:pt x="292607" y="67056"/>
                  </a:lnTo>
                  <a:lnTo>
                    <a:pt x="294131" y="65405"/>
                  </a:lnTo>
                  <a:lnTo>
                    <a:pt x="270843" y="52665"/>
                  </a:lnTo>
                  <a:lnTo>
                    <a:pt x="245744" y="43211"/>
                  </a:lnTo>
                  <a:lnTo>
                    <a:pt x="239852" y="419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003036" y="4536948"/>
              <a:ext cx="367665" cy="368935"/>
            </a:xfrm>
            <a:custGeom>
              <a:avLst/>
              <a:gdLst/>
              <a:ahLst/>
              <a:cxnLst/>
              <a:rect l="l" t="t" r="r" b="b"/>
              <a:pathLst>
                <a:path w="367664" h="368935">
                  <a:moveTo>
                    <a:pt x="0" y="184403"/>
                  </a:moveTo>
                  <a:lnTo>
                    <a:pt x="6556" y="135378"/>
                  </a:lnTo>
                  <a:lnTo>
                    <a:pt x="25061" y="91327"/>
                  </a:lnTo>
                  <a:lnTo>
                    <a:pt x="53768" y="54006"/>
                  </a:lnTo>
                  <a:lnTo>
                    <a:pt x="90932" y="25174"/>
                  </a:lnTo>
                  <a:lnTo>
                    <a:pt x="134805" y="6586"/>
                  </a:lnTo>
                  <a:lnTo>
                    <a:pt x="183641" y="0"/>
                  </a:lnTo>
                  <a:lnTo>
                    <a:pt x="232478" y="6586"/>
                  </a:lnTo>
                  <a:lnTo>
                    <a:pt x="276351" y="25174"/>
                  </a:lnTo>
                  <a:lnTo>
                    <a:pt x="313515" y="54006"/>
                  </a:lnTo>
                  <a:lnTo>
                    <a:pt x="342222" y="91327"/>
                  </a:lnTo>
                  <a:lnTo>
                    <a:pt x="360727" y="135378"/>
                  </a:lnTo>
                  <a:lnTo>
                    <a:pt x="367284" y="184403"/>
                  </a:lnTo>
                  <a:lnTo>
                    <a:pt x="360727" y="233429"/>
                  </a:lnTo>
                  <a:lnTo>
                    <a:pt x="342222" y="277480"/>
                  </a:lnTo>
                  <a:lnTo>
                    <a:pt x="313515" y="314801"/>
                  </a:lnTo>
                  <a:lnTo>
                    <a:pt x="276351" y="343633"/>
                  </a:lnTo>
                  <a:lnTo>
                    <a:pt x="232478" y="362221"/>
                  </a:lnTo>
                  <a:lnTo>
                    <a:pt x="183641" y="368807"/>
                  </a:lnTo>
                  <a:lnTo>
                    <a:pt x="134805" y="362221"/>
                  </a:lnTo>
                  <a:lnTo>
                    <a:pt x="90931" y="343633"/>
                  </a:lnTo>
                  <a:lnTo>
                    <a:pt x="53768" y="314801"/>
                  </a:lnTo>
                  <a:lnTo>
                    <a:pt x="25061" y="277480"/>
                  </a:lnTo>
                  <a:lnTo>
                    <a:pt x="6556" y="233429"/>
                  </a:lnTo>
                  <a:lnTo>
                    <a:pt x="0" y="184403"/>
                  </a:lnTo>
                  <a:close/>
                </a:path>
              </a:pathLst>
            </a:custGeom>
            <a:ln w="12699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399531" y="5241036"/>
              <a:ext cx="391795" cy="417830"/>
            </a:xfrm>
            <a:custGeom>
              <a:avLst/>
              <a:gdLst/>
              <a:ahLst/>
              <a:cxnLst/>
              <a:rect l="l" t="t" r="r" b="b"/>
              <a:pathLst>
                <a:path w="391795" h="417829">
                  <a:moveTo>
                    <a:pt x="191262" y="35305"/>
                  </a:moveTo>
                  <a:lnTo>
                    <a:pt x="147476" y="40361"/>
                  </a:lnTo>
                  <a:lnTo>
                    <a:pt x="107246" y="54759"/>
                  </a:lnTo>
                  <a:lnTo>
                    <a:pt x="71730" y="77343"/>
                  </a:lnTo>
                  <a:lnTo>
                    <a:pt x="42087" y="106959"/>
                  </a:lnTo>
                  <a:lnTo>
                    <a:pt x="19478" y="142450"/>
                  </a:lnTo>
                  <a:lnTo>
                    <a:pt x="5062" y="182663"/>
                  </a:lnTo>
                  <a:lnTo>
                    <a:pt x="0" y="226440"/>
                  </a:lnTo>
                  <a:lnTo>
                    <a:pt x="5062" y="270218"/>
                  </a:lnTo>
                  <a:lnTo>
                    <a:pt x="19478" y="310431"/>
                  </a:lnTo>
                  <a:lnTo>
                    <a:pt x="42087" y="345922"/>
                  </a:lnTo>
                  <a:lnTo>
                    <a:pt x="71730" y="375538"/>
                  </a:lnTo>
                  <a:lnTo>
                    <a:pt x="107246" y="398122"/>
                  </a:lnTo>
                  <a:lnTo>
                    <a:pt x="147476" y="412520"/>
                  </a:lnTo>
                  <a:lnTo>
                    <a:pt x="191262" y="417575"/>
                  </a:lnTo>
                  <a:lnTo>
                    <a:pt x="235094" y="412520"/>
                  </a:lnTo>
                  <a:lnTo>
                    <a:pt x="239281" y="411022"/>
                  </a:lnTo>
                  <a:lnTo>
                    <a:pt x="191388" y="411022"/>
                  </a:lnTo>
                  <a:lnTo>
                    <a:pt x="142291" y="404414"/>
                  </a:lnTo>
                  <a:lnTo>
                    <a:pt x="98156" y="385774"/>
                  </a:lnTo>
                  <a:lnTo>
                    <a:pt x="60753" y="356879"/>
                  </a:lnTo>
                  <a:lnTo>
                    <a:pt x="31848" y="319507"/>
                  </a:lnTo>
                  <a:lnTo>
                    <a:pt x="13209" y="275435"/>
                  </a:lnTo>
                  <a:lnTo>
                    <a:pt x="6603" y="226440"/>
                  </a:lnTo>
                  <a:lnTo>
                    <a:pt x="13209" y="177450"/>
                  </a:lnTo>
                  <a:lnTo>
                    <a:pt x="31844" y="133387"/>
                  </a:lnTo>
                  <a:lnTo>
                    <a:pt x="60737" y="96027"/>
                  </a:lnTo>
                  <a:lnTo>
                    <a:pt x="98119" y="67145"/>
                  </a:lnTo>
                  <a:lnTo>
                    <a:pt x="142217" y="48514"/>
                  </a:lnTo>
                  <a:lnTo>
                    <a:pt x="191262" y="41909"/>
                  </a:lnTo>
                  <a:lnTo>
                    <a:pt x="239852" y="41909"/>
                  </a:lnTo>
                  <a:lnTo>
                    <a:pt x="219122" y="37330"/>
                  </a:lnTo>
                  <a:lnTo>
                    <a:pt x="191262" y="35305"/>
                  </a:lnTo>
                  <a:close/>
                </a:path>
                <a:path w="391795" h="417829">
                  <a:moveTo>
                    <a:pt x="347217" y="115950"/>
                  </a:moveTo>
                  <a:lnTo>
                    <a:pt x="344169" y="119252"/>
                  </a:lnTo>
                  <a:lnTo>
                    <a:pt x="342772" y="120903"/>
                  </a:lnTo>
                  <a:lnTo>
                    <a:pt x="356812" y="144520"/>
                  </a:lnTo>
                  <a:lnTo>
                    <a:pt x="367268" y="170195"/>
                  </a:lnTo>
                  <a:lnTo>
                    <a:pt x="373794" y="197610"/>
                  </a:lnTo>
                  <a:lnTo>
                    <a:pt x="376046" y="226440"/>
                  </a:lnTo>
                  <a:lnTo>
                    <a:pt x="369433" y="275435"/>
                  </a:lnTo>
                  <a:lnTo>
                    <a:pt x="350778" y="319507"/>
                  </a:lnTo>
                  <a:lnTo>
                    <a:pt x="321865" y="356879"/>
                  </a:lnTo>
                  <a:lnTo>
                    <a:pt x="284475" y="385774"/>
                  </a:lnTo>
                  <a:lnTo>
                    <a:pt x="240389" y="404414"/>
                  </a:lnTo>
                  <a:lnTo>
                    <a:pt x="191388" y="411022"/>
                  </a:lnTo>
                  <a:lnTo>
                    <a:pt x="239281" y="411022"/>
                  </a:lnTo>
                  <a:lnTo>
                    <a:pt x="275358" y="398122"/>
                  </a:lnTo>
                  <a:lnTo>
                    <a:pt x="310897" y="375538"/>
                  </a:lnTo>
                  <a:lnTo>
                    <a:pt x="340553" y="345922"/>
                  </a:lnTo>
                  <a:lnTo>
                    <a:pt x="363169" y="310431"/>
                  </a:lnTo>
                  <a:lnTo>
                    <a:pt x="377587" y="270218"/>
                  </a:lnTo>
                  <a:lnTo>
                    <a:pt x="382650" y="226440"/>
                  </a:lnTo>
                  <a:lnTo>
                    <a:pt x="380239" y="196211"/>
                  </a:lnTo>
                  <a:lnTo>
                    <a:pt x="373268" y="167481"/>
                  </a:lnTo>
                  <a:lnTo>
                    <a:pt x="362130" y="140608"/>
                  </a:lnTo>
                  <a:lnTo>
                    <a:pt x="347217" y="115950"/>
                  </a:lnTo>
                  <a:close/>
                </a:path>
                <a:path w="391795" h="417829">
                  <a:moveTo>
                    <a:pt x="112521" y="171576"/>
                  </a:moveTo>
                  <a:lnTo>
                    <a:pt x="98678" y="228853"/>
                  </a:lnTo>
                  <a:lnTo>
                    <a:pt x="106822" y="235646"/>
                  </a:lnTo>
                  <a:lnTo>
                    <a:pt x="125729" y="253952"/>
                  </a:lnTo>
                  <a:lnTo>
                    <a:pt x="147113" y="280664"/>
                  </a:lnTo>
                  <a:lnTo>
                    <a:pt x="162687" y="312673"/>
                  </a:lnTo>
                  <a:lnTo>
                    <a:pt x="171229" y="333298"/>
                  </a:lnTo>
                  <a:lnTo>
                    <a:pt x="180641" y="342171"/>
                  </a:lnTo>
                  <a:lnTo>
                    <a:pt x="190315" y="339311"/>
                  </a:lnTo>
                  <a:lnTo>
                    <a:pt x="199643" y="324738"/>
                  </a:lnTo>
                  <a:lnTo>
                    <a:pt x="210100" y="301901"/>
                  </a:lnTo>
                  <a:lnTo>
                    <a:pt x="226616" y="269057"/>
                  </a:lnTo>
                  <a:lnTo>
                    <a:pt x="228217" y="266191"/>
                  </a:lnTo>
                  <a:lnTo>
                    <a:pt x="187705" y="266191"/>
                  </a:lnTo>
                  <a:lnTo>
                    <a:pt x="175654" y="239264"/>
                  </a:lnTo>
                  <a:lnTo>
                    <a:pt x="157686" y="214407"/>
                  </a:lnTo>
                  <a:lnTo>
                    <a:pt x="135931" y="191789"/>
                  </a:lnTo>
                  <a:lnTo>
                    <a:pt x="112521" y="171576"/>
                  </a:lnTo>
                  <a:close/>
                </a:path>
                <a:path w="391795" h="417829">
                  <a:moveTo>
                    <a:pt x="378459" y="0"/>
                  </a:moveTo>
                  <a:lnTo>
                    <a:pt x="356977" y="18214"/>
                  </a:lnTo>
                  <a:lnTo>
                    <a:pt x="305276" y="70754"/>
                  </a:lnTo>
                  <a:lnTo>
                    <a:pt x="242478" y="154465"/>
                  </a:lnTo>
                  <a:lnTo>
                    <a:pt x="187705" y="266191"/>
                  </a:lnTo>
                  <a:lnTo>
                    <a:pt x="228217" y="266191"/>
                  </a:lnTo>
                  <a:lnTo>
                    <a:pt x="248949" y="229093"/>
                  </a:lnTo>
                  <a:lnTo>
                    <a:pt x="276861" y="184895"/>
                  </a:lnTo>
                  <a:lnTo>
                    <a:pt x="310111" y="139348"/>
                  </a:lnTo>
                  <a:lnTo>
                    <a:pt x="348460" y="95339"/>
                  </a:lnTo>
                  <a:lnTo>
                    <a:pt x="391667" y="55752"/>
                  </a:lnTo>
                  <a:lnTo>
                    <a:pt x="387836" y="34611"/>
                  </a:lnTo>
                  <a:lnTo>
                    <a:pt x="383492" y="16827"/>
                  </a:lnTo>
                  <a:lnTo>
                    <a:pt x="379934" y="4568"/>
                  </a:lnTo>
                  <a:lnTo>
                    <a:pt x="378459" y="0"/>
                  </a:lnTo>
                  <a:close/>
                </a:path>
                <a:path w="391795" h="417829">
                  <a:moveTo>
                    <a:pt x="239852" y="41909"/>
                  </a:moveTo>
                  <a:lnTo>
                    <a:pt x="191262" y="41909"/>
                  </a:lnTo>
                  <a:lnTo>
                    <a:pt x="217910" y="43818"/>
                  </a:lnTo>
                  <a:lnTo>
                    <a:pt x="243379" y="49371"/>
                  </a:lnTo>
                  <a:lnTo>
                    <a:pt x="267396" y="58304"/>
                  </a:lnTo>
                  <a:lnTo>
                    <a:pt x="289687" y="70357"/>
                  </a:lnTo>
                  <a:lnTo>
                    <a:pt x="291210" y="68706"/>
                  </a:lnTo>
                  <a:lnTo>
                    <a:pt x="292607" y="67055"/>
                  </a:lnTo>
                  <a:lnTo>
                    <a:pt x="294131" y="65404"/>
                  </a:lnTo>
                  <a:lnTo>
                    <a:pt x="270843" y="52665"/>
                  </a:lnTo>
                  <a:lnTo>
                    <a:pt x="245744" y="43211"/>
                  </a:lnTo>
                  <a:lnTo>
                    <a:pt x="239852" y="419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003036" y="5285232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2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1" y="0"/>
                  </a:lnTo>
                  <a:lnTo>
                    <a:pt x="232478" y="6556"/>
                  </a:lnTo>
                  <a:lnTo>
                    <a:pt x="276351" y="25061"/>
                  </a:lnTo>
                  <a:lnTo>
                    <a:pt x="313515" y="53768"/>
                  </a:lnTo>
                  <a:lnTo>
                    <a:pt x="342222" y="90932"/>
                  </a:lnTo>
                  <a:lnTo>
                    <a:pt x="360727" y="134805"/>
                  </a:lnTo>
                  <a:lnTo>
                    <a:pt x="367284" y="183642"/>
                  </a:lnTo>
                  <a:lnTo>
                    <a:pt x="360727" y="232478"/>
                  </a:lnTo>
                  <a:lnTo>
                    <a:pt x="342222" y="276352"/>
                  </a:lnTo>
                  <a:lnTo>
                    <a:pt x="313515" y="313515"/>
                  </a:lnTo>
                  <a:lnTo>
                    <a:pt x="276351" y="342222"/>
                  </a:lnTo>
                  <a:lnTo>
                    <a:pt x="232478" y="360727"/>
                  </a:lnTo>
                  <a:lnTo>
                    <a:pt x="183641" y="367284"/>
                  </a:lnTo>
                  <a:lnTo>
                    <a:pt x="134805" y="360727"/>
                  </a:lnTo>
                  <a:lnTo>
                    <a:pt x="90931" y="342222"/>
                  </a:lnTo>
                  <a:lnTo>
                    <a:pt x="53768" y="313515"/>
                  </a:lnTo>
                  <a:lnTo>
                    <a:pt x="25061" y="276352"/>
                  </a:lnTo>
                  <a:lnTo>
                    <a:pt x="6556" y="232478"/>
                  </a:lnTo>
                  <a:lnTo>
                    <a:pt x="0" y="183642"/>
                  </a:lnTo>
                  <a:close/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7010400" y="457200"/>
            <a:ext cx="2133600" cy="1346200"/>
          </a:xfrm>
          <a:custGeom>
            <a:avLst/>
            <a:gdLst/>
            <a:ahLst/>
            <a:cxnLst/>
            <a:rect l="l" t="t" r="r" b="b"/>
            <a:pathLst>
              <a:path w="2133600" h="1346200">
                <a:moveTo>
                  <a:pt x="2133600" y="0"/>
                </a:moveTo>
                <a:lnTo>
                  <a:pt x="0" y="0"/>
                </a:lnTo>
                <a:lnTo>
                  <a:pt x="0" y="672846"/>
                </a:lnTo>
                <a:lnTo>
                  <a:pt x="1066800" y="1345691"/>
                </a:lnTo>
                <a:lnTo>
                  <a:pt x="2133600" y="672846"/>
                </a:lnTo>
                <a:lnTo>
                  <a:pt x="2133600" y="0"/>
                </a:lnTo>
                <a:close/>
              </a:path>
            </a:pathLst>
          </a:custGeom>
          <a:solidFill>
            <a:srgbClr val="F3A8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176896" y="576198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solidFill>
                  <a:srgbClr val="FFFFFF"/>
                </a:solidFill>
              </a:rPr>
              <a:t>他人的看法</a:t>
            </a:r>
            <a:endParaRPr u="none" spc="-5" dirty="0">
              <a:solidFill>
                <a:srgbClr val="FFFFFF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51450" y="1177518"/>
            <a:ext cx="128524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87960">
              <a:lnSpc>
                <a:spcPct val="138000"/>
              </a:lnSpc>
              <a:spcBef>
                <a:spcPts val="100"/>
              </a:spcBef>
              <a:tabLst>
                <a:tab pos="822960" algn="l"/>
              </a:tabLst>
            </a:pPr>
            <a:r>
              <a:rPr sz="20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我们的解读 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是	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070593" y="3539997"/>
            <a:ext cx="2456180" cy="1741170"/>
            <a:chOff x="9070593" y="3539997"/>
            <a:chExt cx="2456180" cy="1741170"/>
          </a:xfrm>
        </p:grpSpPr>
        <p:pic>
          <p:nvPicPr>
            <p:cNvPr id="25" name="object 2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094977" y="3663695"/>
              <a:ext cx="2382520" cy="161721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076943" y="5269992"/>
              <a:ext cx="2443480" cy="5080"/>
            </a:xfrm>
            <a:custGeom>
              <a:avLst/>
              <a:gdLst/>
              <a:ahLst/>
              <a:cxnLst/>
              <a:rect l="l" t="t" r="r" b="b"/>
              <a:pathLst>
                <a:path w="2443479" h="5079">
                  <a:moveTo>
                    <a:pt x="0" y="4571"/>
                  </a:moveTo>
                  <a:lnTo>
                    <a:pt x="2442972" y="4571"/>
                  </a:lnTo>
                  <a:lnTo>
                    <a:pt x="2442972" y="0"/>
                  </a:lnTo>
                  <a:lnTo>
                    <a:pt x="0" y="0"/>
                  </a:lnTo>
                  <a:lnTo>
                    <a:pt x="0" y="4571"/>
                  </a:lnTo>
                  <a:close/>
                </a:path>
              </a:pathLst>
            </a:custGeom>
            <a:ln w="12700">
              <a:solidFill>
                <a:srgbClr val="99BEE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1911" y="3905372"/>
              <a:ext cx="2193036" cy="136919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838943" y="3546347"/>
              <a:ext cx="920750" cy="317500"/>
            </a:xfrm>
            <a:custGeom>
              <a:avLst/>
              <a:gdLst/>
              <a:ahLst/>
              <a:cxnLst/>
              <a:rect l="l" t="t" r="r" b="b"/>
              <a:pathLst>
                <a:path w="920750" h="317500">
                  <a:moveTo>
                    <a:pt x="331597" y="277240"/>
                  </a:moveTo>
                  <a:lnTo>
                    <a:pt x="303402" y="277240"/>
                  </a:lnTo>
                  <a:lnTo>
                    <a:pt x="298561" y="289345"/>
                  </a:lnTo>
                  <a:lnTo>
                    <a:pt x="292480" y="300259"/>
                  </a:lnTo>
                  <a:lnTo>
                    <a:pt x="285829" y="309602"/>
                  </a:lnTo>
                  <a:lnTo>
                    <a:pt x="279273" y="316991"/>
                  </a:lnTo>
                  <a:lnTo>
                    <a:pt x="292324" y="311102"/>
                  </a:lnTo>
                  <a:lnTo>
                    <a:pt x="306625" y="302640"/>
                  </a:lnTo>
                  <a:lnTo>
                    <a:pt x="320331" y="291417"/>
                  </a:lnTo>
                  <a:lnTo>
                    <a:pt x="331597" y="277240"/>
                  </a:lnTo>
                  <a:close/>
                </a:path>
                <a:path w="920750" h="317500">
                  <a:moveTo>
                    <a:pt x="592074" y="277240"/>
                  </a:moveTo>
                  <a:lnTo>
                    <a:pt x="563752" y="277240"/>
                  </a:lnTo>
                  <a:lnTo>
                    <a:pt x="574875" y="291417"/>
                  </a:lnTo>
                  <a:lnTo>
                    <a:pt x="588343" y="302640"/>
                  </a:lnTo>
                  <a:lnTo>
                    <a:pt x="602597" y="311102"/>
                  </a:lnTo>
                  <a:lnTo>
                    <a:pt x="616076" y="316991"/>
                  </a:lnTo>
                  <a:lnTo>
                    <a:pt x="609522" y="309602"/>
                  </a:lnTo>
                  <a:lnTo>
                    <a:pt x="602884" y="300259"/>
                  </a:lnTo>
                  <a:lnTo>
                    <a:pt x="596842" y="289345"/>
                  </a:lnTo>
                  <a:lnTo>
                    <a:pt x="592074" y="277240"/>
                  </a:lnTo>
                  <a:close/>
                </a:path>
                <a:path w="920750" h="317500">
                  <a:moveTo>
                    <a:pt x="781430" y="0"/>
                  </a:moveTo>
                  <a:lnTo>
                    <a:pt x="139064" y="0"/>
                  </a:lnTo>
                  <a:lnTo>
                    <a:pt x="95292" y="7029"/>
                  </a:lnTo>
                  <a:lnTo>
                    <a:pt x="57140" y="26611"/>
                  </a:lnTo>
                  <a:lnTo>
                    <a:pt x="26968" y="56482"/>
                  </a:lnTo>
                  <a:lnTo>
                    <a:pt x="7135" y="94382"/>
                  </a:lnTo>
                  <a:lnTo>
                    <a:pt x="0" y="138049"/>
                  </a:lnTo>
                  <a:lnTo>
                    <a:pt x="5270" y="175861"/>
                  </a:lnTo>
                  <a:lnTo>
                    <a:pt x="20161" y="209756"/>
                  </a:lnTo>
                  <a:lnTo>
                    <a:pt x="43291" y="238150"/>
                  </a:lnTo>
                  <a:lnTo>
                    <a:pt x="73278" y="259460"/>
                  </a:lnTo>
                  <a:lnTo>
                    <a:pt x="63523" y="275560"/>
                  </a:lnTo>
                  <a:lnTo>
                    <a:pt x="51244" y="288051"/>
                  </a:lnTo>
                  <a:lnTo>
                    <a:pt x="38203" y="297233"/>
                  </a:lnTo>
                  <a:lnTo>
                    <a:pt x="26161" y="303402"/>
                  </a:lnTo>
                  <a:lnTo>
                    <a:pt x="44301" y="302752"/>
                  </a:lnTo>
                  <a:lnTo>
                    <a:pt x="65262" y="298291"/>
                  </a:lnTo>
                  <a:lnTo>
                    <a:pt x="86008" y="288544"/>
                  </a:lnTo>
                  <a:lnTo>
                    <a:pt x="103504" y="272033"/>
                  </a:lnTo>
                  <a:lnTo>
                    <a:pt x="829798" y="272033"/>
                  </a:lnTo>
                  <a:lnTo>
                    <a:pt x="827404" y="268858"/>
                  </a:lnTo>
                  <a:lnTo>
                    <a:pt x="864453" y="249027"/>
                  </a:lnTo>
                  <a:lnTo>
                    <a:pt x="893953" y="219170"/>
                  </a:lnTo>
                  <a:lnTo>
                    <a:pt x="913451" y="181455"/>
                  </a:lnTo>
                  <a:lnTo>
                    <a:pt x="920496" y="138049"/>
                  </a:lnTo>
                  <a:lnTo>
                    <a:pt x="913360" y="94382"/>
                  </a:lnTo>
                  <a:lnTo>
                    <a:pt x="893527" y="56482"/>
                  </a:lnTo>
                  <a:lnTo>
                    <a:pt x="863355" y="26611"/>
                  </a:lnTo>
                  <a:lnTo>
                    <a:pt x="825203" y="7029"/>
                  </a:lnTo>
                  <a:lnTo>
                    <a:pt x="781430" y="0"/>
                  </a:lnTo>
                  <a:close/>
                </a:path>
                <a:path w="920750" h="317500">
                  <a:moveTo>
                    <a:pt x="832958" y="276225"/>
                  </a:moveTo>
                  <a:lnTo>
                    <a:pt x="793876" y="276225"/>
                  </a:lnTo>
                  <a:lnTo>
                    <a:pt x="811555" y="290740"/>
                  </a:lnTo>
                  <a:lnTo>
                    <a:pt x="831580" y="299196"/>
                  </a:lnTo>
                  <a:lnTo>
                    <a:pt x="851580" y="302960"/>
                  </a:lnTo>
                  <a:lnTo>
                    <a:pt x="869187" y="303402"/>
                  </a:lnTo>
                  <a:lnTo>
                    <a:pt x="858846" y="298291"/>
                  </a:lnTo>
                  <a:lnTo>
                    <a:pt x="847534" y="290845"/>
                  </a:lnTo>
                  <a:lnTo>
                    <a:pt x="836576" y="281025"/>
                  </a:lnTo>
                  <a:lnTo>
                    <a:pt x="832958" y="276225"/>
                  </a:lnTo>
                  <a:close/>
                </a:path>
                <a:path w="920750" h="317500">
                  <a:moveTo>
                    <a:pt x="829798" y="272033"/>
                  </a:moveTo>
                  <a:lnTo>
                    <a:pt x="103504" y="272033"/>
                  </a:lnTo>
                  <a:lnTo>
                    <a:pt x="112186" y="274133"/>
                  </a:lnTo>
                  <a:lnTo>
                    <a:pt x="120951" y="275780"/>
                  </a:lnTo>
                  <a:lnTo>
                    <a:pt x="129883" y="276856"/>
                  </a:lnTo>
                  <a:lnTo>
                    <a:pt x="139064" y="277240"/>
                  </a:lnTo>
                  <a:lnTo>
                    <a:pt x="785622" y="277240"/>
                  </a:lnTo>
                  <a:lnTo>
                    <a:pt x="789685" y="276225"/>
                  </a:lnTo>
                  <a:lnTo>
                    <a:pt x="832958" y="276225"/>
                  </a:lnTo>
                  <a:lnTo>
                    <a:pt x="829798" y="272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8943" y="3546347"/>
              <a:ext cx="920750" cy="317500"/>
            </a:xfrm>
            <a:custGeom>
              <a:avLst/>
              <a:gdLst/>
              <a:ahLst/>
              <a:cxnLst/>
              <a:rect l="l" t="t" r="r" b="b"/>
              <a:pathLst>
                <a:path w="920750" h="317500">
                  <a:moveTo>
                    <a:pt x="781430" y="0"/>
                  </a:moveTo>
                  <a:lnTo>
                    <a:pt x="410063" y="0"/>
                  </a:lnTo>
                  <a:lnTo>
                    <a:pt x="219360" y="0"/>
                  </a:lnTo>
                  <a:lnTo>
                    <a:pt x="149101" y="0"/>
                  </a:lnTo>
                  <a:lnTo>
                    <a:pt x="139064" y="0"/>
                  </a:lnTo>
                  <a:lnTo>
                    <a:pt x="95292" y="7029"/>
                  </a:lnTo>
                  <a:lnTo>
                    <a:pt x="57140" y="26611"/>
                  </a:lnTo>
                  <a:lnTo>
                    <a:pt x="26968" y="56482"/>
                  </a:lnTo>
                  <a:lnTo>
                    <a:pt x="7135" y="94382"/>
                  </a:lnTo>
                  <a:lnTo>
                    <a:pt x="0" y="138049"/>
                  </a:lnTo>
                  <a:lnTo>
                    <a:pt x="5270" y="175861"/>
                  </a:lnTo>
                  <a:lnTo>
                    <a:pt x="20161" y="209756"/>
                  </a:lnTo>
                  <a:lnTo>
                    <a:pt x="43291" y="238150"/>
                  </a:lnTo>
                  <a:lnTo>
                    <a:pt x="73278" y="259460"/>
                  </a:lnTo>
                  <a:lnTo>
                    <a:pt x="63523" y="275560"/>
                  </a:lnTo>
                  <a:lnTo>
                    <a:pt x="51244" y="288051"/>
                  </a:lnTo>
                  <a:lnTo>
                    <a:pt x="38203" y="297233"/>
                  </a:lnTo>
                  <a:lnTo>
                    <a:pt x="26161" y="303402"/>
                  </a:lnTo>
                  <a:lnTo>
                    <a:pt x="44301" y="302752"/>
                  </a:lnTo>
                  <a:lnTo>
                    <a:pt x="65262" y="298291"/>
                  </a:lnTo>
                  <a:lnTo>
                    <a:pt x="86008" y="288544"/>
                  </a:lnTo>
                  <a:lnTo>
                    <a:pt x="103504" y="272033"/>
                  </a:lnTo>
                  <a:lnTo>
                    <a:pt x="112186" y="274133"/>
                  </a:lnTo>
                  <a:lnTo>
                    <a:pt x="120951" y="275780"/>
                  </a:lnTo>
                  <a:lnTo>
                    <a:pt x="129883" y="276856"/>
                  </a:lnTo>
                  <a:lnTo>
                    <a:pt x="139064" y="277240"/>
                  </a:lnTo>
                  <a:lnTo>
                    <a:pt x="234072" y="277240"/>
                  </a:lnTo>
                  <a:lnTo>
                    <a:pt x="282860" y="277240"/>
                  </a:lnTo>
                  <a:lnTo>
                    <a:pt x="300835" y="277240"/>
                  </a:lnTo>
                  <a:lnTo>
                    <a:pt x="303402" y="277240"/>
                  </a:lnTo>
                  <a:lnTo>
                    <a:pt x="298561" y="289345"/>
                  </a:lnTo>
                  <a:lnTo>
                    <a:pt x="292480" y="300259"/>
                  </a:lnTo>
                  <a:lnTo>
                    <a:pt x="285829" y="309602"/>
                  </a:lnTo>
                  <a:lnTo>
                    <a:pt x="279273" y="316991"/>
                  </a:lnTo>
                  <a:lnTo>
                    <a:pt x="292324" y="311102"/>
                  </a:lnTo>
                  <a:lnTo>
                    <a:pt x="306625" y="302640"/>
                  </a:lnTo>
                  <a:lnTo>
                    <a:pt x="320331" y="291417"/>
                  </a:lnTo>
                  <a:lnTo>
                    <a:pt x="331597" y="277240"/>
                  </a:lnTo>
                  <a:lnTo>
                    <a:pt x="465812" y="277240"/>
                  </a:lnTo>
                  <a:lnTo>
                    <a:pt x="534733" y="277240"/>
                  </a:lnTo>
                  <a:lnTo>
                    <a:pt x="560125" y="277240"/>
                  </a:lnTo>
                  <a:lnTo>
                    <a:pt x="563752" y="277240"/>
                  </a:lnTo>
                  <a:lnTo>
                    <a:pt x="574875" y="291417"/>
                  </a:lnTo>
                  <a:lnTo>
                    <a:pt x="588343" y="302640"/>
                  </a:lnTo>
                  <a:lnTo>
                    <a:pt x="602597" y="311102"/>
                  </a:lnTo>
                  <a:lnTo>
                    <a:pt x="616076" y="316991"/>
                  </a:lnTo>
                  <a:lnTo>
                    <a:pt x="609522" y="309602"/>
                  </a:lnTo>
                  <a:lnTo>
                    <a:pt x="602884" y="300259"/>
                  </a:lnTo>
                  <a:lnTo>
                    <a:pt x="596842" y="289345"/>
                  </a:lnTo>
                  <a:lnTo>
                    <a:pt x="592074" y="277240"/>
                  </a:lnTo>
                  <a:lnTo>
                    <a:pt x="701546" y="277240"/>
                  </a:lnTo>
                  <a:lnTo>
                    <a:pt x="757761" y="277240"/>
                  </a:lnTo>
                  <a:lnTo>
                    <a:pt x="778472" y="277240"/>
                  </a:lnTo>
                  <a:lnTo>
                    <a:pt x="781430" y="277240"/>
                  </a:lnTo>
                  <a:lnTo>
                    <a:pt x="785622" y="277240"/>
                  </a:lnTo>
                  <a:lnTo>
                    <a:pt x="789685" y="276225"/>
                  </a:lnTo>
                  <a:lnTo>
                    <a:pt x="793876" y="276225"/>
                  </a:lnTo>
                  <a:lnTo>
                    <a:pt x="811555" y="290740"/>
                  </a:lnTo>
                  <a:lnTo>
                    <a:pt x="831580" y="299196"/>
                  </a:lnTo>
                  <a:lnTo>
                    <a:pt x="851580" y="302960"/>
                  </a:lnTo>
                  <a:lnTo>
                    <a:pt x="869187" y="303402"/>
                  </a:lnTo>
                  <a:lnTo>
                    <a:pt x="858873" y="298309"/>
                  </a:lnTo>
                  <a:lnTo>
                    <a:pt x="847534" y="290845"/>
                  </a:lnTo>
                  <a:lnTo>
                    <a:pt x="836576" y="281025"/>
                  </a:lnTo>
                  <a:lnTo>
                    <a:pt x="827404" y="268858"/>
                  </a:lnTo>
                  <a:lnTo>
                    <a:pt x="864453" y="249027"/>
                  </a:lnTo>
                  <a:lnTo>
                    <a:pt x="893953" y="219170"/>
                  </a:lnTo>
                  <a:lnTo>
                    <a:pt x="913451" y="181455"/>
                  </a:lnTo>
                  <a:lnTo>
                    <a:pt x="920496" y="138049"/>
                  </a:lnTo>
                  <a:lnTo>
                    <a:pt x="913360" y="94382"/>
                  </a:lnTo>
                  <a:lnTo>
                    <a:pt x="893527" y="56482"/>
                  </a:lnTo>
                  <a:lnTo>
                    <a:pt x="863355" y="26611"/>
                  </a:lnTo>
                  <a:lnTo>
                    <a:pt x="825203" y="7029"/>
                  </a:lnTo>
                  <a:lnTo>
                    <a:pt x="781430" y="0"/>
                  </a:lnTo>
                  <a:close/>
                </a:path>
              </a:pathLst>
            </a:custGeom>
            <a:ln w="12700">
              <a:solidFill>
                <a:srgbClr val="99BEE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59" y="1028700"/>
            <a:ext cx="10850880" cy="0"/>
          </a:xfrm>
          <a:custGeom>
            <a:avLst/>
            <a:gdLst/>
            <a:ahLst/>
            <a:cxnLst/>
            <a:rect l="l" t="t" r="r" b="b"/>
            <a:pathLst>
              <a:path w="10850880">
                <a:moveTo>
                  <a:pt x="0" y="0"/>
                </a:moveTo>
                <a:lnTo>
                  <a:pt x="10850499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42187" y="1130808"/>
            <a:ext cx="10706100" cy="4366260"/>
            <a:chOff x="742187" y="1130808"/>
            <a:chExt cx="10706100" cy="4366260"/>
          </a:xfrm>
        </p:grpSpPr>
        <p:sp>
          <p:nvSpPr>
            <p:cNvPr id="4" name="object 4"/>
            <p:cNvSpPr/>
            <p:nvPr/>
          </p:nvSpPr>
          <p:spPr>
            <a:xfrm>
              <a:off x="742187" y="1130808"/>
              <a:ext cx="10706100" cy="4366260"/>
            </a:xfrm>
            <a:custGeom>
              <a:avLst/>
              <a:gdLst/>
              <a:ahLst/>
              <a:cxnLst/>
              <a:rect l="l" t="t" r="r" b="b"/>
              <a:pathLst>
                <a:path w="10706100" h="4366260">
                  <a:moveTo>
                    <a:pt x="9978390" y="0"/>
                  </a:moveTo>
                  <a:lnTo>
                    <a:pt x="727710" y="0"/>
                  </a:lnTo>
                  <a:lnTo>
                    <a:pt x="679862" y="1547"/>
                  </a:lnTo>
                  <a:lnTo>
                    <a:pt x="632841" y="6126"/>
                  </a:lnTo>
                  <a:lnTo>
                    <a:pt x="586743" y="13641"/>
                  </a:lnTo>
                  <a:lnTo>
                    <a:pt x="541663" y="23995"/>
                  </a:lnTo>
                  <a:lnTo>
                    <a:pt x="497696" y="37094"/>
                  </a:lnTo>
                  <a:lnTo>
                    <a:pt x="454940" y="52840"/>
                  </a:lnTo>
                  <a:lnTo>
                    <a:pt x="413490" y="71139"/>
                  </a:lnTo>
                  <a:lnTo>
                    <a:pt x="373441" y="91894"/>
                  </a:lnTo>
                  <a:lnTo>
                    <a:pt x="334890" y="115010"/>
                  </a:lnTo>
                  <a:lnTo>
                    <a:pt x="297933" y="140390"/>
                  </a:lnTo>
                  <a:lnTo>
                    <a:pt x="262665" y="167940"/>
                  </a:lnTo>
                  <a:lnTo>
                    <a:pt x="229182" y="197563"/>
                  </a:lnTo>
                  <a:lnTo>
                    <a:pt x="197581" y="229163"/>
                  </a:lnTo>
                  <a:lnTo>
                    <a:pt x="167956" y="262644"/>
                  </a:lnTo>
                  <a:lnTo>
                    <a:pt x="140405" y="297911"/>
                  </a:lnTo>
                  <a:lnTo>
                    <a:pt x="115022" y="334868"/>
                  </a:lnTo>
                  <a:lnTo>
                    <a:pt x="91905" y="373419"/>
                  </a:lnTo>
                  <a:lnTo>
                    <a:pt x="71147" y="413468"/>
                  </a:lnTo>
                  <a:lnTo>
                    <a:pt x="52847" y="454919"/>
                  </a:lnTo>
                  <a:lnTo>
                    <a:pt x="37099" y="497677"/>
                  </a:lnTo>
                  <a:lnTo>
                    <a:pt x="23999" y="541645"/>
                  </a:lnTo>
                  <a:lnTo>
                    <a:pt x="13643" y="586729"/>
                  </a:lnTo>
                  <a:lnTo>
                    <a:pt x="6127" y="632831"/>
                  </a:lnTo>
                  <a:lnTo>
                    <a:pt x="1547" y="679857"/>
                  </a:lnTo>
                  <a:lnTo>
                    <a:pt x="0" y="727709"/>
                  </a:lnTo>
                  <a:lnTo>
                    <a:pt x="0" y="3638550"/>
                  </a:lnTo>
                  <a:lnTo>
                    <a:pt x="1547" y="3686402"/>
                  </a:lnTo>
                  <a:lnTo>
                    <a:pt x="6127" y="3733428"/>
                  </a:lnTo>
                  <a:lnTo>
                    <a:pt x="13643" y="3779530"/>
                  </a:lnTo>
                  <a:lnTo>
                    <a:pt x="23999" y="3824614"/>
                  </a:lnTo>
                  <a:lnTo>
                    <a:pt x="37099" y="3868582"/>
                  </a:lnTo>
                  <a:lnTo>
                    <a:pt x="52847" y="3911340"/>
                  </a:lnTo>
                  <a:lnTo>
                    <a:pt x="71147" y="3952791"/>
                  </a:lnTo>
                  <a:lnTo>
                    <a:pt x="91905" y="3992840"/>
                  </a:lnTo>
                  <a:lnTo>
                    <a:pt x="115022" y="4031391"/>
                  </a:lnTo>
                  <a:lnTo>
                    <a:pt x="140405" y="4068348"/>
                  </a:lnTo>
                  <a:lnTo>
                    <a:pt x="167956" y="4103615"/>
                  </a:lnTo>
                  <a:lnTo>
                    <a:pt x="197581" y="4137096"/>
                  </a:lnTo>
                  <a:lnTo>
                    <a:pt x="229182" y="4168696"/>
                  </a:lnTo>
                  <a:lnTo>
                    <a:pt x="262665" y="4198319"/>
                  </a:lnTo>
                  <a:lnTo>
                    <a:pt x="297933" y="4225869"/>
                  </a:lnTo>
                  <a:lnTo>
                    <a:pt x="334890" y="4251249"/>
                  </a:lnTo>
                  <a:lnTo>
                    <a:pt x="373441" y="4274365"/>
                  </a:lnTo>
                  <a:lnTo>
                    <a:pt x="413490" y="4295120"/>
                  </a:lnTo>
                  <a:lnTo>
                    <a:pt x="454940" y="4313419"/>
                  </a:lnTo>
                  <a:lnTo>
                    <a:pt x="497696" y="4329165"/>
                  </a:lnTo>
                  <a:lnTo>
                    <a:pt x="541663" y="4342264"/>
                  </a:lnTo>
                  <a:lnTo>
                    <a:pt x="586743" y="4352618"/>
                  </a:lnTo>
                  <a:lnTo>
                    <a:pt x="632841" y="4360133"/>
                  </a:lnTo>
                  <a:lnTo>
                    <a:pt x="679862" y="4364712"/>
                  </a:lnTo>
                  <a:lnTo>
                    <a:pt x="727710" y="4366259"/>
                  </a:lnTo>
                  <a:lnTo>
                    <a:pt x="9978390" y="4366259"/>
                  </a:lnTo>
                  <a:lnTo>
                    <a:pt x="10026242" y="4364712"/>
                  </a:lnTo>
                  <a:lnTo>
                    <a:pt x="10073268" y="4360133"/>
                  </a:lnTo>
                  <a:lnTo>
                    <a:pt x="10119370" y="4352618"/>
                  </a:lnTo>
                  <a:lnTo>
                    <a:pt x="10164454" y="4342264"/>
                  </a:lnTo>
                  <a:lnTo>
                    <a:pt x="10208422" y="4329165"/>
                  </a:lnTo>
                  <a:lnTo>
                    <a:pt x="10251180" y="4313419"/>
                  </a:lnTo>
                  <a:lnTo>
                    <a:pt x="10292631" y="4295120"/>
                  </a:lnTo>
                  <a:lnTo>
                    <a:pt x="10332680" y="4274365"/>
                  </a:lnTo>
                  <a:lnTo>
                    <a:pt x="10371231" y="4251249"/>
                  </a:lnTo>
                  <a:lnTo>
                    <a:pt x="10408188" y="4225869"/>
                  </a:lnTo>
                  <a:lnTo>
                    <a:pt x="10443455" y="4198319"/>
                  </a:lnTo>
                  <a:lnTo>
                    <a:pt x="10476936" y="4168696"/>
                  </a:lnTo>
                  <a:lnTo>
                    <a:pt x="10508536" y="4137096"/>
                  </a:lnTo>
                  <a:lnTo>
                    <a:pt x="10538159" y="4103615"/>
                  </a:lnTo>
                  <a:lnTo>
                    <a:pt x="10565709" y="4068348"/>
                  </a:lnTo>
                  <a:lnTo>
                    <a:pt x="10591089" y="4031391"/>
                  </a:lnTo>
                  <a:lnTo>
                    <a:pt x="10614205" y="3992840"/>
                  </a:lnTo>
                  <a:lnTo>
                    <a:pt x="10634960" y="3952791"/>
                  </a:lnTo>
                  <a:lnTo>
                    <a:pt x="10653259" y="3911340"/>
                  </a:lnTo>
                  <a:lnTo>
                    <a:pt x="10669005" y="3868582"/>
                  </a:lnTo>
                  <a:lnTo>
                    <a:pt x="10682104" y="3824614"/>
                  </a:lnTo>
                  <a:lnTo>
                    <a:pt x="10692458" y="3779530"/>
                  </a:lnTo>
                  <a:lnTo>
                    <a:pt x="10699973" y="3733428"/>
                  </a:lnTo>
                  <a:lnTo>
                    <a:pt x="10704552" y="3686402"/>
                  </a:lnTo>
                  <a:lnTo>
                    <a:pt x="10706100" y="3638550"/>
                  </a:lnTo>
                  <a:lnTo>
                    <a:pt x="10706100" y="727709"/>
                  </a:lnTo>
                  <a:lnTo>
                    <a:pt x="10704552" y="679857"/>
                  </a:lnTo>
                  <a:lnTo>
                    <a:pt x="10699973" y="632831"/>
                  </a:lnTo>
                  <a:lnTo>
                    <a:pt x="10692458" y="586729"/>
                  </a:lnTo>
                  <a:lnTo>
                    <a:pt x="10682104" y="541645"/>
                  </a:lnTo>
                  <a:lnTo>
                    <a:pt x="10669005" y="497677"/>
                  </a:lnTo>
                  <a:lnTo>
                    <a:pt x="10653259" y="454919"/>
                  </a:lnTo>
                  <a:lnTo>
                    <a:pt x="10634960" y="413468"/>
                  </a:lnTo>
                  <a:lnTo>
                    <a:pt x="10614205" y="373419"/>
                  </a:lnTo>
                  <a:lnTo>
                    <a:pt x="10591089" y="334868"/>
                  </a:lnTo>
                  <a:lnTo>
                    <a:pt x="10565709" y="297911"/>
                  </a:lnTo>
                  <a:lnTo>
                    <a:pt x="10538159" y="262644"/>
                  </a:lnTo>
                  <a:lnTo>
                    <a:pt x="10508536" y="229163"/>
                  </a:lnTo>
                  <a:lnTo>
                    <a:pt x="10476936" y="197563"/>
                  </a:lnTo>
                  <a:lnTo>
                    <a:pt x="10443455" y="167940"/>
                  </a:lnTo>
                  <a:lnTo>
                    <a:pt x="10408188" y="140390"/>
                  </a:lnTo>
                  <a:lnTo>
                    <a:pt x="10371231" y="115010"/>
                  </a:lnTo>
                  <a:lnTo>
                    <a:pt x="10332680" y="91894"/>
                  </a:lnTo>
                  <a:lnTo>
                    <a:pt x="10292631" y="71139"/>
                  </a:lnTo>
                  <a:lnTo>
                    <a:pt x="10251180" y="52840"/>
                  </a:lnTo>
                  <a:lnTo>
                    <a:pt x="10208422" y="37094"/>
                  </a:lnTo>
                  <a:lnTo>
                    <a:pt x="10164454" y="23995"/>
                  </a:lnTo>
                  <a:lnTo>
                    <a:pt x="10119370" y="13641"/>
                  </a:lnTo>
                  <a:lnTo>
                    <a:pt x="10073268" y="6126"/>
                  </a:lnTo>
                  <a:lnTo>
                    <a:pt x="10026242" y="1547"/>
                  </a:lnTo>
                  <a:lnTo>
                    <a:pt x="9978390" y="0"/>
                  </a:lnTo>
                  <a:close/>
                </a:path>
              </a:pathLst>
            </a:custGeom>
            <a:solidFill>
              <a:srgbClr val="E6E6E6">
                <a:alpha val="4392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16863" y="2993136"/>
              <a:ext cx="10373867" cy="13761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37334" y="2822193"/>
              <a:ext cx="127000" cy="661035"/>
            </a:xfrm>
            <a:custGeom>
              <a:avLst/>
              <a:gdLst/>
              <a:ahLst/>
              <a:cxnLst/>
              <a:rect l="l" t="t" r="r" b="b"/>
              <a:pathLst>
                <a:path w="127000" h="661035">
                  <a:moveTo>
                    <a:pt x="50800" y="124433"/>
                  </a:moveTo>
                  <a:lnTo>
                    <a:pt x="50800" y="655319"/>
                  </a:lnTo>
                  <a:lnTo>
                    <a:pt x="56515" y="661034"/>
                  </a:lnTo>
                  <a:lnTo>
                    <a:pt x="70485" y="661034"/>
                  </a:lnTo>
                  <a:lnTo>
                    <a:pt x="76200" y="655319"/>
                  </a:lnTo>
                  <a:lnTo>
                    <a:pt x="76200" y="127000"/>
                  </a:lnTo>
                  <a:lnTo>
                    <a:pt x="63500" y="127000"/>
                  </a:lnTo>
                  <a:lnTo>
                    <a:pt x="50800" y="124433"/>
                  </a:lnTo>
                  <a:close/>
                </a:path>
                <a:path w="127000" h="661035">
                  <a:moveTo>
                    <a:pt x="70485" y="50800"/>
                  </a:moveTo>
                  <a:lnTo>
                    <a:pt x="56515" y="50800"/>
                  </a:lnTo>
                  <a:lnTo>
                    <a:pt x="50800" y="56514"/>
                  </a:lnTo>
                  <a:lnTo>
                    <a:pt x="50800" y="124433"/>
                  </a:lnTo>
                  <a:lnTo>
                    <a:pt x="63500" y="127000"/>
                  </a:lnTo>
                  <a:lnTo>
                    <a:pt x="76200" y="124433"/>
                  </a:lnTo>
                  <a:lnTo>
                    <a:pt x="76200" y="56514"/>
                  </a:lnTo>
                  <a:lnTo>
                    <a:pt x="70485" y="50800"/>
                  </a:lnTo>
                  <a:close/>
                </a:path>
                <a:path w="127000" h="661035">
                  <a:moveTo>
                    <a:pt x="76200" y="124433"/>
                  </a:moveTo>
                  <a:lnTo>
                    <a:pt x="63500" y="127000"/>
                  </a:lnTo>
                  <a:lnTo>
                    <a:pt x="76200" y="127000"/>
                  </a:lnTo>
                  <a:lnTo>
                    <a:pt x="76200" y="124433"/>
                  </a:lnTo>
                  <a:close/>
                </a:path>
                <a:path w="127000" h="661035">
                  <a:moveTo>
                    <a:pt x="63500" y="0"/>
                  </a:move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4992" y="88209"/>
                  </a:lnTo>
                  <a:lnTo>
                    <a:pt x="18605" y="108394"/>
                  </a:lnTo>
                  <a:lnTo>
                    <a:pt x="38790" y="122007"/>
                  </a:lnTo>
                  <a:lnTo>
                    <a:pt x="50800" y="124433"/>
                  </a:lnTo>
                  <a:lnTo>
                    <a:pt x="50800" y="56514"/>
                  </a:lnTo>
                  <a:lnTo>
                    <a:pt x="56515" y="50800"/>
                  </a:lnTo>
                  <a:lnTo>
                    <a:pt x="124433" y="50800"/>
                  </a:lnTo>
                  <a:lnTo>
                    <a:pt x="122007" y="38790"/>
                  </a:lnTo>
                  <a:lnTo>
                    <a:pt x="108394" y="18605"/>
                  </a:lnTo>
                  <a:lnTo>
                    <a:pt x="88209" y="4992"/>
                  </a:lnTo>
                  <a:lnTo>
                    <a:pt x="63500" y="0"/>
                  </a:lnTo>
                  <a:close/>
                </a:path>
                <a:path w="127000" h="661035">
                  <a:moveTo>
                    <a:pt x="124433" y="50800"/>
                  </a:moveTo>
                  <a:lnTo>
                    <a:pt x="70485" y="50800"/>
                  </a:lnTo>
                  <a:lnTo>
                    <a:pt x="76200" y="56514"/>
                  </a:lnTo>
                  <a:lnTo>
                    <a:pt x="76200" y="124433"/>
                  </a:lnTo>
                  <a:lnTo>
                    <a:pt x="88209" y="122007"/>
                  </a:lnTo>
                  <a:lnTo>
                    <a:pt x="108394" y="108394"/>
                  </a:lnTo>
                  <a:lnTo>
                    <a:pt x="122007" y="88209"/>
                  </a:lnTo>
                  <a:lnTo>
                    <a:pt x="127000" y="63500"/>
                  </a:lnTo>
                  <a:lnTo>
                    <a:pt x="124433" y="5080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78913" y="3492246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4" h="257810">
                  <a:moveTo>
                    <a:pt x="122681" y="0"/>
                  </a:moveTo>
                  <a:lnTo>
                    <a:pt x="74902" y="10120"/>
                  </a:lnTo>
                  <a:lnTo>
                    <a:pt x="35909" y="37718"/>
                  </a:lnTo>
                  <a:lnTo>
                    <a:pt x="9632" y="78652"/>
                  </a:lnTo>
                  <a:lnTo>
                    <a:pt x="0" y="128777"/>
                  </a:lnTo>
                  <a:lnTo>
                    <a:pt x="9632" y="178903"/>
                  </a:lnTo>
                  <a:lnTo>
                    <a:pt x="35909" y="219836"/>
                  </a:lnTo>
                  <a:lnTo>
                    <a:pt x="74902" y="247435"/>
                  </a:lnTo>
                  <a:lnTo>
                    <a:pt x="122681" y="257555"/>
                  </a:lnTo>
                  <a:lnTo>
                    <a:pt x="170461" y="247435"/>
                  </a:lnTo>
                  <a:lnTo>
                    <a:pt x="209454" y="219836"/>
                  </a:lnTo>
                  <a:lnTo>
                    <a:pt x="235731" y="178903"/>
                  </a:lnTo>
                  <a:lnTo>
                    <a:pt x="245363" y="128777"/>
                  </a:lnTo>
                  <a:lnTo>
                    <a:pt x="235731" y="78652"/>
                  </a:lnTo>
                  <a:lnTo>
                    <a:pt x="209454" y="37718"/>
                  </a:lnTo>
                  <a:lnTo>
                    <a:pt x="170461" y="10120"/>
                  </a:lnTo>
                  <a:lnTo>
                    <a:pt x="122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78913" y="3492246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4" h="257810">
                  <a:moveTo>
                    <a:pt x="245363" y="128777"/>
                  </a:moveTo>
                  <a:lnTo>
                    <a:pt x="235731" y="78652"/>
                  </a:lnTo>
                  <a:lnTo>
                    <a:pt x="209454" y="37718"/>
                  </a:lnTo>
                  <a:lnTo>
                    <a:pt x="170461" y="10120"/>
                  </a:lnTo>
                  <a:lnTo>
                    <a:pt x="122681" y="0"/>
                  </a:lnTo>
                  <a:lnTo>
                    <a:pt x="74902" y="10120"/>
                  </a:lnTo>
                  <a:lnTo>
                    <a:pt x="35909" y="37718"/>
                  </a:lnTo>
                  <a:lnTo>
                    <a:pt x="9632" y="78652"/>
                  </a:lnTo>
                  <a:lnTo>
                    <a:pt x="0" y="128777"/>
                  </a:lnTo>
                  <a:lnTo>
                    <a:pt x="9632" y="178903"/>
                  </a:lnTo>
                  <a:lnTo>
                    <a:pt x="35909" y="219836"/>
                  </a:lnTo>
                  <a:lnTo>
                    <a:pt x="74902" y="247435"/>
                  </a:lnTo>
                  <a:lnTo>
                    <a:pt x="122681" y="257555"/>
                  </a:lnTo>
                  <a:lnTo>
                    <a:pt x="170461" y="247435"/>
                  </a:lnTo>
                  <a:lnTo>
                    <a:pt x="209454" y="219836"/>
                  </a:lnTo>
                  <a:lnTo>
                    <a:pt x="235731" y="178903"/>
                  </a:lnTo>
                  <a:lnTo>
                    <a:pt x="245363" y="128777"/>
                  </a:lnTo>
                  <a:close/>
                </a:path>
              </a:pathLst>
            </a:custGeom>
            <a:ln w="38100">
              <a:solidFill>
                <a:srgbClr val="04035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8665" y="530225"/>
            <a:ext cx="385445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5" dirty="0"/>
              <a:t>测评的选择与特点</a:t>
            </a:r>
            <a:endParaRPr u="none"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1086713" y="2363470"/>
            <a:ext cx="2027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Multi-Rater</a:t>
            </a:r>
            <a:r>
              <a:rPr sz="1800" spc="-25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Surveys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75914" y="2834385"/>
            <a:ext cx="6654800" cy="1616075"/>
            <a:chOff x="3375914" y="2834385"/>
            <a:chExt cx="6654800" cy="1616075"/>
          </a:xfrm>
        </p:grpSpPr>
        <p:sp>
          <p:nvSpPr>
            <p:cNvPr id="12" name="object 12"/>
            <p:cNvSpPr/>
            <p:nvPr/>
          </p:nvSpPr>
          <p:spPr>
            <a:xfrm>
              <a:off x="5170678" y="2834385"/>
              <a:ext cx="127000" cy="661035"/>
            </a:xfrm>
            <a:custGeom>
              <a:avLst/>
              <a:gdLst/>
              <a:ahLst/>
              <a:cxnLst/>
              <a:rect l="l" t="t" r="r" b="b"/>
              <a:pathLst>
                <a:path w="127000" h="661035">
                  <a:moveTo>
                    <a:pt x="50800" y="124433"/>
                  </a:moveTo>
                  <a:lnTo>
                    <a:pt x="50800" y="655319"/>
                  </a:lnTo>
                  <a:lnTo>
                    <a:pt x="56514" y="661035"/>
                  </a:lnTo>
                  <a:lnTo>
                    <a:pt x="70485" y="661035"/>
                  </a:lnTo>
                  <a:lnTo>
                    <a:pt x="76200" y="655319"/>
                  </a:lnTo>
                  <a:lnTo>
                    <a:pt x="76200" y="127000"/>
                  </a:lnTo>
                  <a:lnTo>
                    <a:pt x="63500" y="127000"/>
                  </a:lnTo>
                  <a:lnTo>
                    <a:pt x="50800" y="124433"/>
                  </a:lnTo>
                  <a:close/>
                </a:path>
                <a:path w="127000" h="661035">
                  <a:moveTo>
                    <a:pt x="70485" y="50800"/>
                  </a:moveTo>
                  <a:lnTo>
                    <a:pt x="56514" y="50800"/>
                  </a:lnTo>
                  <a:lnTo>
                    <a:pt x="50800" y="56514"/>
                  </a:lnTo>
                  <a:lnTo>
                    <a:pt x="50800" y="124433"/>
                  </a:lnTo>
                  <a:lnTo>
                    <a:pt x="63500" y="127000"/>
                  </a:lnTo>
                  <a:lnTo>
                    <a:pt x="76200" y="124433"/>
                  </a:lnTo>
                  <a:lnTo>
                    <a:pt x="76200" y="56514"/>
                  </a:lnTo>
                  <a:lnTo>
                    <a:pt x="70485" y="50800"/>
                  </a:lnTo>
                  <a:close/>
                </a:path>
                <a:path w="127000" h="661035">
                  <a:moveTo>
                    <a:pt x="76200" y="124433"/>
                  </a:moveTo>
                  <a:lnTo>
                    <a:pt x="63500" y="127000"/>
                  </a:lnTo>
                  <a:lnTo>
                    <a:pt x="76200" y="127000"/>
                  </a:lnTo>
                  <a:lnTo>
                    <a:pt x="76200" y="124433"/>
                  </a:lnTo>
                  <a:close/>
                </a:path>
                <a:path w="127000" h="661035">
                  <a:moveTo>
                    <a:pt x="63500" y="0"/>
                  </a:move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4992" y="88209"/>
                  </a:lnTo>
                  <a:lnTo>
                    <a:pt x="18605" y="108394"/>
                  </a:lnTo>
                  <a:lnTo>
                    <a:pt x="38790" y="122007"/>
                  </a:lnTo>
                  <a:lnTo>
                    <a:pt x="50800" y="124433"/>
                  </a:lnTo>
                  <a:lnTo>
                    <a:pt x="50800" y="56514"/>
                  </a:lnTo>
                  <a:lnTo>
                    <a:pt x="56514" y="50800"/>
                  </a:lnTo>
                  <a:lnTo>
                    <a:pt x="124433" y="50800"/>
                  </a:lnTo>
                  <a:lnTo>
                    <a:pt x="122007" y="38790"/>
                  </a:lnTo>
                  <a:lnTo>
                    <a:pt x="108394" y="18605"/>
                  </a:lnTo>
                  <a:lnTo>
                    <a:pt x="88209" y="4992"/>
                  </a:lnTo>
                  <a:lnTo>
                    <a:pt x="63500" y="0"/>
                  </a:lnTo>
                  <a:close/>
                </a:path>
                <a:path w="127000" h="661035">
                  <a:moveTo>
                    <a:pt x="124433" y="50800"/>
                  </a:moveTo>
                  <a:lnTo>
                    <a:pt x="70485" y="50800"/>
                  </a:lnTo>
                  <a:lnTo>
                    <a:pt x="76200" y="56514"/>
                  </a:lnTo>
                  <a:lnTo>
                    <a:pt x="76200" y="124433"/>
                  </a:lnTo>
                  <a:lnTo>
                    <a:pt x="88209" y="122007"/>
                  </a:lnTo>
                  <a:lnTo>
                    <a:pt x="108394" y="108394"/>
                  </a:lnTo>
                  <a:lnTo>
                    <a:pt x="122007" y="88209"/>
                  </a:lnTo>
                  <a:lnTo>
                    <a:pt x="127000" y="63500"/>
                  </a:lnTo>
                  <a:lnTo>
                    <a:pt x="124433" y="5080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12258" y="3505961"/>
              <a:ext cx="245745" cy="256540"/>
            </a:xfrm>
            <a:custGeom>
              <a:avLst/>
              <a:gdLst/>
              <a:ahLst/>
              <a:cxnLst/>
              <a:rect l="l" t="t" r="r" b="b"/>
              <a:pathLst>
                <a:path w="245745" h="256539">
                  <a:moveTo>
                    <a:pt x="122681" y="0"/>
                  </a:moveTo>
                  <a:lnTo>
                    <a:pt x="74902" y="10054"/>
                  </a:lnTo>
                  <a:lnTo>
                    <a:pt x="35909" y="37480"/>
                  </a:lnTo>
                  <a:lnTo>
                    <a:pt x="9632" y="78170"/>
                  </a:lnTo>
                  <a:lnTo>
                    <a:pt x="0" y="128015"/>
                  </a:lnTo>
                  <a:lnTo>
                    <a:pt x="9632" y="177861"/>
                  </a:lnTo>
                  <a:lnTo>
                    <a:pt x="35909" y="218551"/>
                  </a:lnTo>
                  <a:lnTo>
                    <a:pt x="74902" y="245977"/>
                  </a:lnTo>
                  <a:lnTo>
                    <a:pt x="122681" y="256031"/>
                  </a:lnTo>
                  <a:lnTo>
                    <a:pt x="170461" y="245977"/>
                  </a:lnTo>
                  <a:lnTo>
                    <a:pt x="209454" y="218551"/>
                  </a:lnTo>
                  <a:lnTo>
                    <a:pt x="235731" y="177861"/>
                  </a:lnTo>
                  <a:lnTo>
                    <a:pt x="245363" y="128015"/>
                  </a:lnTo>
                  <a:lnTo>
                    <a:pt x="235731" y="78170"/>
                  </a:lnTo>
                  <a:lnTo>
                    <a:pt x="209454" y="37480"/>
                  </a:lnTo>
                  <a:lnTo>
                    <a:pt x="170461" y="10054"/>
                  </a:lnTo>
                  <a:lnTo>
                    <a:pt x="122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12258" y="3505961"/>
              <a:ext cx="245745" cy="256540"/>
            </a:xfrm>
            <a:custGeom>
              <a:avLst/>
              <a:gdLst/>
              <a:ahLst/>
              <a:cxnLst/>
              <a:rect l="l" t="t" r="r" b="b"/>
              <a:pathLst>
                <a:path w="245745" h="256539">
                  <a:moveTo>
                    <a:pt x="245363" y="128015"/>
                  </a:moveTo>
                  <a:lnTo>
                    <a:pt x="235731" y="78170"/>
                  </a:lnTo>
                  <a:lnTo>
                    <a:pt x="209454" y="37480"/>
                  </a:lnTo>
                  <a:lnTo>
                    <a:pt x="170461" y="10054"/>
                  </a:lnTo>
                  <a:lnTo>
                    <a:pt x="122681" y="0"/>
                  </a:lnTo>
                  <a:lnTo>
                    <a:pt x="74902" y="10054"/>
                  </a:lnTo>
                  <a:lnTo>
                    <a:pt x="35909" y="37480"/>
                  </a:lnTo>
                  <a:lnTo>
                    <a:pt x="9632" y="78170"/>
                  </a:lnTo>
                  <a:lnTo>
                    <a:pt x="0" y="128015"/>
                  </a:lnTo>
                  <a:lnTo>
                    <a:pt x="9632" y="177861"/>
                  </a:lnTo>
                  <a:lnTo>
                    <a:pt x="35909" y="218551"/>
                  </a:lnTo>
                  <a:lnTo>
                    <a:pt x="74902" y="245977"/>
                  </a:lnTo>
                  <a:lnTo>
                    <a:pt x="122681" y="256031"/>
                  </a:lnTo>
                  <a:lnTo>
                    <a:pt x="170461" y="245977"/>
                  </a:lnTo>
                  <a:lnTo>
                    <a:pt x="209454" y="218551"/>
                  </a:lnTo>
                  <a:lnTo>
                    <a:pt x="235731" y="177861"/>
                  </a:lnTo>
                  <a:lnTo>
                    <a:pt x="245363" y="128015"/>
                  </a:lnTo>
                  <a:close/>
                </a:path>
              </a:pathLst>
            </a:custGeom>
            <a:ln w="38099">
              <a:solidFill>
                <a:srgbClr val="0403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235442" y="2851149"/>
              <a:ext cx="127000" cy="661035"/>
            </a:xfrm>
            <a:custGeom>
              <a:avLst/>
              <a:gdLst/>
              <a:ahLst/>
              <a:cxnLst/>
              <a:rect l="l" t="t" r="r" b="b"/>
              <a:pathLst>
                <a:path w="127000" h="661035">
                  <a:moveTo>
                    <a:pt x="50800" y="124433"/>
                  </a:moveTo>
                  <a:lnTo>
                    <a:pt x="50800" y="655320"/>
                  </a:lnTo>
                  <a:lnTo>
                    <a:pt x="56514" y="661035"/>
                  </a:lnTo>
                  <a:lnTo>
                    <a:pt x="70484" y="661035"/>
                  </a:lnTo>
                  <a:lnTo>
                    <a:pt x="76200" y="655320"/>
                  </a:lnTo>
                  <a:lnTo>
                    <a:pt x="76200" y="127000"/>
                  </a:lnTo>
                  <a:lnTo>
                    <a:pt x="63500" y="127000"/>
                  </a:lnTo>
                  <a:lnTo>
                    <a:pt x="50800" y="124433"/>
                  </a:lnTo>
                  <a:close/>
                </a:path>
                <a:path w="127000" h="661035">
                  <a:moveTo>
                    <a:pt x="70484" y="50800"/>
                  </a:moveTo>
                  <a:lnTo>
                    <a:pt x="56514" y="50800"/>
                  </a:lnTo>
                  <a:lnTo>
                    <a:pt x="50800" y="56514"/>
                  </a:lnTo>
                  <a:lnTo>
                    <a:pt x="50800" y="124433"/>
                  </a:lnTo>
                  <a:lnTo>
                    <a:pt x="63500" y="127000"/>
                  </a:lnTo>
                  <a:lnTo>
                    <a:pt x="76200" y="124433"/>
                  </a:lnTo>
                  <a:lnTo>
                    <a:pt x="76200" y="56514"/>
                  </a:lnTo>
                  <a:lnTo>
                    <a:pt x="70484" y="50800"/>
                  </a:lnTo>
                  <a:close/>
                </a:path>
                <a:path w="127000" h="661035">
                  <a:moveTo>
                    <a:pt x="76200" y="124433"/>
                  </a:moveTo>
                  <a:lnTo>
                    <a:pt x="63500" y="127000"/>
                  </a:lnTo>
                  <a:lnTo>
                    <a:pt x="76200" y="127000"/>
                  </a:lnTo>
                  <a:lnTo>
                    <a:pt x="76200" y="124433"/>
                  </a:lnTo>
                  <a:close/>
                </a:path>
                <a:path w="127000" h="661035">
                  <a:moveTo>
                    <a:pt x="63500" y="0"/>
                  </a:move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4992" y="88209"/>
                  </a:lnTo>
                  <a:lnTo>
                    <a:pt x="18605" y="108394"/>
                  </a:lnTo>
                  <a:lnTo>
                    <a:pt x="38790" y="122007"/>
                  </a:lnTo>
                  <a:lnTo>
                    <a:pt x="50800" y="124433"/>
                  </a:lnTo>
                  <a:lnTo>
                    <a:pt x="50800" y="56514"/>
                  </a:lnTo>
                  <a:lnTo>
                    <a:pt x="56514" y="50800"/>
                  </a:lnTo>
                  <a:lnTo>
                    <a:pt x="124433" y="50800"/>
                  </a:lnTo>
                  <a:lnTo>
                    <a:pt x="122007" y="38790"/>
                  </a:lnTo>
                  <a:lnTo>
                    <a:pt x="108394" y="18605"/>
                  </a:lnTo>
                  <a:lnTo>
                    <a:pt x="88209" y="4992"/>
                  </a:lnTo>
                  <a:lnTo>
                    <a:pt x="63500" y="0"/>
                  </a:lnTo>
                  <a:close/>
                </a:path>
                <a:path w="127000" h="661035">
                  <a:moveTo>
                    <a:pt x="124433" y="50800"/>
                  </a:moveTo>
                  <a:lnTo>
                    <a:pt x="70484" y="50800"/>
                  </a:lnTo>
                  <a:lnTo>
                    <a:pt x="76200" y="56514"/>
                  </a:lnTo>
                  <a:lnTo>
                    <a:pt x="76200" y="124433"/>
                  </a:lnTo>
                  <a:lnTo>
                    <a:pt x="88209" y="122007"/>
                  </a:lnTo>
                  <a:lnTo>
                    <a:pt x="108394" y="108394"/>
                  </a:lnTo>
                  <a:lnTo>
                    <a:pt x="122007" y="88209"/>
                  </a:lnTo>
                  <a:lnTo>
                    <a:pt x="127000" y="63500"/>
                  </a:lnTo>
                  <a:lnTo>
                    <a:pt x="124433" y="5080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177022" y="3521201"/>
              <a:ext cx="243840" cy="257810"/>
            </a:xfrm>
            <a:custGeom>
              <a:avLst/>
              <a:gdLst/>
              <a:ahLst/>
              <a:cxnLst/>
              <a:rect l="l" t="t" r="r" b="b"/>
              <a:pathLst>
                <a:path w="243840" h="257810">
                  <a:moveTo>
                    <a:pt x="121920" y="0"/>
                  </a:moveTo>
                  <a:lnTo>
                    <a:pt x="74473" y="10120"/>
                  </a:lnTo>
                  <a:lnTo>
                    <a:pt x="35718" y="37719"/>
                  </a:lnTo>
                  <a:lnTo>
                    <a:pt x="9584" y="78652"/>
                  </a:lnTo>
                  <a:lnTo>
                    <a:pt x="0" y="128778"/>
                  </a:lnTo>
                  <a:lnTo>
                    <a:pt x="9584" y="178903"/>
                  </a:lnTo>
                  <a:lnTo>
                    <a:pt x="35718" y="219837"/>
                  </a:lnTo>
                  <a:lnTo>
                    <a:pt x="74473" y="247435"/>
                  </a:lnTo>
                  <a:lnTo>
                    <a:pt x="121920" y="257556"/>
                  </a:lnTo>
                  <a:lnTo>
                    <a:pt x="169366" y="247435"/>
                  </a:lnTo>
                  <a:lnTo>
                    <a:pt x="208121" y="219837"/>
                  </a:lnTo>
                  <a:lnTo>
                    <a:pt x="234255" y="178903"/>
                  </a:lnTo>
                  <a:lnTo>
                    <a:pt x="243839" y="128778"/>
                  </a:lnTo>
                  <a:lnTo>
                    <a:pt x="234255" y="78652"/>
                  </a:lnTo>
                  <a:lnTo>
                    <a:pt x="208121" y="37718"/>
                  </a:lnTo>
                  <a:lnTo>
                    <a:pt x="169366" y="1012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177022" y="3521201"/>
              <a:ext cx="243840" cy="257810"/>
            </a:xfrm>
            <a:custGeom>
              <a:avLst/>
              <a:gdLst/>
              <a:ahLst/>
              <a:cxnLst/>
              <a:rect l="l" t="t" r="r" b="b"/>
              <a:pathLst>
                <a:path w="243840" h="257810">
                  <a:moveTo>
                    <a:pt x="243839" y="128778"/>
                  </a:moveTo>
                  <a:lnTo>
                    <a:pt x="234255" y="78652"/>
                  </a:lnTo>
                  <a:lnTo>
                    <a:pt x="208121" y="37718"/>
                  </a:lnTo>
                  <a:lnTo>
                    <a:pt x="169366" y="10120"/>
                  </a:lnTo>
                  <a:lnTo>
                    <a:pt x="121920" y="0"/>
                  </a:lnTo>
                  <a:lnTo>
                    <a:pt x="74473" y="10120"/>
                  </a:lnTo>
                  <a:lnTo>
                    <a:pt x="35718" y="37719"/>
                  </a:lnTo>
                  <a:lnTo>
                    <a:pt x="9584" y="78652"/>
                  </a:lnTo>
                  <a:lnTo>
                    <a:pt x="0" y="128778"/>
                  </a:lnTo>
                  <a:lnTo>
                    <a:pt x="9584" y="178903"/>
                  </a:lnTo>
                  <a:lnTo>
                    <a:pt x="35718" y="219837"/>
                  </a:lnTo>
                  <a:lnTo>
                    <a:pt x="74473" y="247435"/>
                  </a:lnTo>
                  <a:lnTo>
                    <a:pt x="121920" y="257556"/>
                  </a:lnTo>
                  <a:lnTo>
                    <a:pt x="169366" y="247435"/>
                  </a:lnTo>
                  <a:lnTo>
                    <a:pt x="208121" y="219837"/>
                  </a:lnTo>
                  <a:lnTo>
                    <a:pt x="234255" y="178903"/>
                  </a:lnTo>
                  <a:lnTo>
                    <a:pt x="243839" y="128778"/>
                  </a:lnTo>
                  <a:close/>
                </a:path>
              </a:pathLst>
            </a:custGeom>
            <a:ln w="38100">
              <a:solidFill>
                <a:srgbClr val="0403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88614" y="3521201"/>
              <a:ext cx="245745" cy="929005"/>
            </a:xfrm>
            <a:custGeom>
              <a:avLst/>
              <a:gdLst/>
              <a:ahLst/>
              <a:cxnLst/>
              <a:rect l="l" t="t" r="r" b="b"/>
              <a:pathLst>
                <a:path w="245745" h="929004">
                  <a:moveTo>
                    <a:pt x="185420" y="865251"/>
                  </a:moveTo>
                  <a:lnTo>
                    <a:pt x="180416" y="840498"/>
                  </a:lnTo>
                  <a:lnTo>
                    <a:pt x="166814" y="820318"/>
                  </a:lnTo>
                  <a:lnTo>
                    <a:pt x="146621" y="806729"/>
                  </a:lnTo>
                  <a:lnTo>
                    <a:pt x="134620" y="804316"/>
                  </a:lnTo>
                  <a:lnTo>
                    <a:pt x="134620" y="801751"/>
                  </a:lnTo>
                  <a:lnTo>
                    <a:pt x="134620" y="273431"/>
                  </a:lnTo>
                  <a:lnTo>
                    <a:pt x="128905" y="267716"/>
                  </a:lnTo>
                  <a:lnTo>
                    <a:pt x="114935" y="267716"/>
                  </a:lnTo>
                  <a:lnTo>
                    <a:pt x="109220" y="273431"/>
                  </a:lnTo>
                  <a:lnTo>
                    <a:pt x="109220" y="804316"/>
                  </a:lnTo>
                  <a:lnTo>
                    <a:pt x="97205" y="806729"/>
                  </a:lnTo>
                  <a:lnTo>
                    <a:pt x="77025" y="820318"/>
                  </a:lnTo>
                  <a:lnTo>
                    <a:pt x="63411" y="840498"/>
                  </a:lnTo>
                  <a:lnTo>
                    <a:pt x="58420" y="865251"/>
                  </a:lnTo>
                  <a:lnTo>
                    <a:pt x="63411" y="889965"/>
                  </a:lnTo>
                  <a:lnTo>
                    <a:pt x="77025" y="910145"/>
                  </a:lnTo>
                  <a:lnTo>
                    <a:pt x="97205" y="923759"/>
                  </a:lnTo>
                  <a:lnTo>
                    <a:pt x="121920" y="928751"/>
                  </a:lnTo>
                  <a:lnTo>
                    <a:pt x="146621" y="923759"/>
                  </a:lnTo>
                  <a:lnTo>
                    <a:pt x="166814" y="910145"/>
                  </a:lnTo>
                  <a:lnTo>
                    <a:pt x="180416" y="889965"/>
                  </a:lnTo>
                  <a:lnTo>
                    <a:pt x="182841" y="877951"/>
                  </a:lnTo>
                  <a:lnTo>
                    <a:pt x="185420" y="865251"/>
                  </a:lnTo>
                  <a:close/>
                </a:path>
                <a:path w="245745" h="929004">
                  <a:moveTo>
                    <a:pt x="245364" y="128778"/>
                  </a:moveTo>
                  <a:lnTo>
                    <a:pt x="235724" y="78663"/>
                  </a:lnTo>
                  <a:lnTo>
                    <a:pt x="209448" y="37719"/>
                  </a:lnTo>
                  <a:lnTo>
                    <a:pt x="170459" y="10121"/>
                  </a:lnTo>
                  <a:lnTo>
                    <a:pt x="122682" y="0"/>
                  </a:lnTo>
                  <a:lnTo>
                    <a:pt x="74891" y="10121"/>
                  </a:lnTo>
                  <a:lnTo>
                    <a:pt x="35902" y="37731"/>
                  </a:lnTo>
                  <a:lnTo>
                    <a:pt x="9626" y="78663"/>
                  </a:lnTo>
                  <a:lnTo>
                    <a:pt x="0" y="128778"/>
                  </a:lnTo>
                  <a:lnTo>
                    <a:pt x="9626" y="178904"/>
                  </a:lnTo>
                  <a:lnTo>
                    <a:pt x="35902" y="219837"/>
                  </a:lnTo>
                  <a:lnTo>
                    <a:pt x="74891" y="247446"/>
                  </a:lnTo>
                  <a:lnTo>
                    <a:pt x="122682" y="257556"/>
                  </a:lnTo>
                  <a:lnTo>
                    <a:pt x="170459" y="247446"/>
                  </a:lnTo>
                  <a:lnTo>
                    <a:pt x="209448" y="219837"/>
                  </a:lnTo>
                  <a:lnTo>
                    <a:pt x="235724" y="178904"/>
                  </a:lnTo>
                  <a:lnTo>
                    <a:pt x="245364" y="128778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388614" y="3521201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5" h="257810">
                  <a:moveTo>
                    <a:pt x="245363" y="128778"/>
                  </a:moveTo>
                  <a:lnTo>
                    <a:pt x="235731" y="78652"/>
                  </a:lnTo>
                  <a:lnTo>
                    <a:pt x="209454" y="37718"/>
                  </a:lnTo>
                  <a:lnTo>
                    <a:pt x="170461" y="10120"/>
                  </a:lnTo>
                  <a:lnTo>
                    <a:pt x="122682" y="0"/>
                  </a:lnTo>
                  <a:lnTo>
                    <a:pt x="74902" y="10120"/>
                  </a:lnTo>
                  <a:lnTo>
                    <a:pt x="35909" y="37719"/>
                  </a:lnTo>
                  <a:lnTo>
                    <a:pt x="9632" y="78652"/>
                  </a:lnTo>
                  <a:lnTo>
                    <a:pt x="0" y="128778"/>
                  </a:lnTo>
                  <a:lnTo>
                    <a:pt x="9632" y="178903"/>
                  </a:lnTo>
                  <a:lnTo>
                    <a:pt x="35909" y="219837"/>
                  </a:lnTo>
                  <a:lnTo>
                    <a:pt x="74902" y="247435"/>
                  </a:lnTo>
                  <a:lnTo>
                    <a:pt x="122682" y="257556"/>
                  </a:lnTo>
                  <a:lnTo>
                    <a:pt x="170461" y="247435"/>
                  </a:lnTo>
                  <a:lnTo>
                    <a:pt x="209454" y="219837"/>
                  </a:lnTo>
                  <a:lnTo>
                    <a:pt x="235731" y="178903"/>
                  </a:lnTo>
                  <a:lnTo>
                    <a:pt x="245363" y="128778"/>
                  </a:lnTo>
                  <a:close/>
                </a:path>
              </a:pathLst>
            </a:custGeom>
            <a:ln w="25400">
              <a:solidFill>
                <a:srgbClr val="0403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581394" y="3521201"/>
              <a:ext cx="243840" cy="929005"/>
            </a:xfrm>
            <a:custGeom>
              <a:avLst/>
              <a:gdLst/>
              <a:ahLst/>
              <a:cxnLst/>
              <a:rect l="l" t="t" r="r" b="b"/>
              <a:pathLst>
                <a:path w="243840" h="929004">
                  <a:moveTo>
                    <a:pt x="185420" y="865251"/>
                  </a:moveTo>
                  <a:lnTo>
                    <a:pt x="180416" y="840498"/>
                  </a:lnTo>
                  <a:lnTo>
                    <a:pt x="166814" y="820318"/>
                  </a:lnTo>
                  <a:lnTo>
                    <a:pt x="146621" y="806729"/>
                  </a:lnTo>
                  <a:lnTo>
                    <a:pt x="134620" y="804316"/>
                  </a:lnTo>
                  <a:lnTo>
                    <a:pt x="134620" y="801751"/>
                  </a:lnTo>
                  <a:lnTo>
                    <a:pt x="134620" y="273431"/>
                  </a:lnTo>
                  <a:lnTo>
                    <a:pt x="128905" y="267716"/>
                  </a:lnTo>
                  <a:lnTo>
                    <a:pt x="114935" y="267716"/>
                  </a:lnTo>
                  <a:lnTo>
                    <a:pt x="109220" y="273431"/>
                  </a:lnTo>
                  <a:lnTo>
                    <a:pt x="109220" y="804316"/>
                  </a:lnTo>
                  <a:lnTo>
                    <a:pt x="97205" y="806729"/>
                  </a:lnTo>
                  <a:lnTo>
                    <a:pt x="77012" y="820318"/>
                  </a:lnTo>
                  <a:lnTo>
                    <a:pt x="63411" y="840498"/>
                  </a:lnTo>
                  <a:lnTo>
                    <a:pt x="58420" y="865251"/>
                  </a:lnTo>
                  <a:lnTo>
                    <a:pt x="63411" y="889965"/>
                  </a:lnTo>
                  <a:lnTo>
                    <a:pt x="77012" y="910145"/>
                  </a:lnTo>
                  <a:lnTo>
                    <a:pt x="97205" y="923759"/>
                  </a:lnTo>
                  <a:lnTo>
                    <a:pt x="121920" y="928751"/>
                  </a:lnTo>
                  <a:lnTo>
                    <a:pt x="146621" y="923759"/>
                  </a:lnTo>
                  <a:lnTo>
                    <a:pt x="166814" y="910145"/>
                  </a:lnTo>
                  <a:lnTo>
                    <a:pt x="180416" y="889965"/>
                  </a:lnTo>
                  <a:lnTo>
                    <a:pt x="182841" y="877951"/>
                  </a:lnTo>
                  <a:lnTo>
                    <a:pt x="185420" y="865251"/>
                  </a:lnTo>
                  <a:close/>
                </a:path>
                <a:path w="243840" h="929004">
                  <a:moveTo>
                    <a:pt x="243840" y="128778"/>
                  </a:moveTo>
                  <a:lnTo>
                    <a:pt x="234251" y="78663"/>
                  </a:lnTo>
                  <a:lnTo>
                    <a:pt x="208114" y="37719"/>
                  </a:lnTo>
                  <a:lnTo>
                    <a:pt x="169354" y="10121"/>
                  </a:lnTo>
                  <a:lnTo>
                    <a:pt x="121920" y="0"/>
                  </a:lnTo>
                  <a:lnTo>
                    <a:pt x="74472" y="10121"/>
                  </a:lnTo>
                  <a:lnTo>
                    <a:pt x="35712" y="37731"/>
                  </a:lnTo>
                  <a:lnTo>
                    <a:pt x="9575" y="78663"/>
                  </a:lnTo>
                  <a:lnTo>
                    <a:pt x="0" y="128778"/>
                  </a:lnTo>
                  <a:lnTo>
                    <a:pt x="9575" y="178904"/>
                  </a:lnTo>
                  <a:lnTo>
                    <a:pt x="35712" y="219837"/>
                  </a:lnTo>
                  <a:lnTo>
                    <a:pt x="74472" y="247446"/>
                  </a:lnTo>
                  <a:lnTo>
                    <a:pt x="121920" y="257556"/>
                  </a:lnTo>
                  <a:lnTo>
                    <a:pt x="169354" y="247446"/>
                  </a:lnTo>
                  <a:lnTo>
                    <a:pt x="208114" y="219837"/>
                  </a:lnTo>
                  <a:lnTo>
                    <a:pt x="234251" y="178904"/>
                  </a:lnTo>
                  <a:lnTo>
                    <a:pt x="243840" y="128778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581394" y="3521201"/>
              <a:ext cx="243840" cy="257810"/>
            </a:xfrm>
            <a:custGeom>
              <a:avLst/>
              <a:gdLst/>
              <a:ahLst/>
              <a:cxnLst/>
              <a:rect l="l" t="t" r="r" b="b"/>
              <a:pathLst>
                <a:path w="243840" h="257810">
                  <a:moveTo>
                    <a:pt x="243839" y="128778"/>
                  </a:moveTo>
                  <a:lnTo>
                    <a:pt x="234255" y="78652"/>
                  </a:lnTo>
                  <a:lnTo>
                    <a:pt x="208121" y="37718"/>
                  </a:lnTo>
                  <a:lnTo>
                    <a:pt x="169366" y="10120"/>
                  </a:lnTo>
                  <a:lnTo>
                    <a:pt x="121920" y="0"/>
                  </a:lnTo>
                  <a:lnTo>
                    <a:pt x="74473" y="10120"/>
                  </a:lnTo>
                  <a:lnTo>
                    <a:pt x="35718" y="37719"/>
                  </a:lnTo>
                  <a:lnTo>
                    <a:pt x="9584" y="78652"/>
                  </a:lnTo>
                  <a:lnTo>
                    <a:pt x="0" y="128778"/>
                  </a:lnTo>
                  <a:lnTo>
                    <a:pt x="9584" y="178903"/>
                  </a:lnTo>
                  <a:lnTo>
                    <a:pt x="35718" y="219837"/>
                  </a:lnTo>
                  <a:lnTo>
                    <a:pt x="74473" y="247435"/>
                  </a:lnTo>
                  <a:lnTo>
                    <a:pt x="121920" y="257556"/>
                  </a:lnTo>
                  <a:lnTo>
                    <a:pt x="169366" y="247435"/>
                  </a:lnTo>
                  <a:lnTo>
                    <a:pt x="208121" y="219837"/>
                  </a:lnTo>
                  <a:lnTo>
                    <a:pt x="234255" y="178903"/>
                  </a:lnTo>
                  <a:lnTo>
                    <a:pt x="243839" y="128778"/>
                  </a:lnTo>
                  <a:close/>
                </a:path>
              </a:pathLst>
            </a:custGeom>
            <a:ln w="25400">
              <a:solidFill>
                <a:srgbClr val="0403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772650" y="3521201"/>
              <a:ext cx="245745" cy="929005"/>
            </a:xfrm>
            <a:custGeom>
              <a:avLst/>
              <a:gdLst/>
              <a:ahLst/>
              <a:cxnLst/>
              <a:rect l="l" t="t" r="r" b="b"/>
              <a:pathLst>
                <a:path w="245745" h="929004">
                  <a:moveTo>
                    <a:pt x="185420" y="865251"/>
                  </a:moveTo>
                  <a:lnTo>
                    <a:pt x="180416" y="840498"/>
                  </a:lnTo>
                  <a:lnTo>
                    <a:pt x="166814" y="820318"/>
                  </a:lnTo>
                  <a:lnTo>
                    <a:pt x="146621" y="806729"/>
                  </a:lnTo>
                  <a:lnTo>
                    <a:pt x="134620" y="804316"/>
                  </a:lnTo>
                  <a:lnTo>
                    <a:pt x="134620" y="801751"/>
                  </a:lnTo>
                  <a:lnTo>
                    <a:pt x="134620" y="273431"/>
                  </a:lnTo>
                  <a:lnTo>
                    <a:pt x="128905" y="267716"/>
                  </a:lnTo>
                  <a:lnTo>
                    <a:pt x="114935" y="267716"/>
                  </a:lnTo>
                  <a:lnTo>
                    <a:pt x="109220" y="273431"/>
                  </a:lnTo>
                  <a:lnTo>
                    <a:pt x="109220" y="804316"/>
                  </a:lnTo>
                  <a:lnTo>
                    <a:pt x="97205" y="806729"/>
                  </a:lnTo>
                  <a:lnTo>
                    <a:pt x="77025" y="820318"/>
                  </a:lnTo>
                  <a:lnTo>
                    <a:pt x="63411" y="840498"/>
                  </a:lnTo>
                  <a:lnTo>
                    <a:pt x="58420" y="865251"/>
                  </a:lnTo>
                  <a:lnTo>
                    <a:pt x="63411" y="889965"/>
                  </a:lnTo>
                  <a:lnTo>
                    <a:pt x="77025" y="910145"/>
                  </a:lnTo>
                  <a:lnTo>
                    <a:pt x="97205" y="923759"/>
                  </a:lnTo>
                  <a:lnTo>
                    <a:pt x="121920" y="928751"/>
                  </a:lnTo>
                  <a:lnTo>
                    <a:pt x="146621" y="923759"/>
                  </a:lnTo>
                  <a:lnTo>
                    <a:pt x="166814" y="910145"/>
                  </a:lnTo>
                  <a:lnTo>
                    <a:pt x="180416" y="889965"/>
                  </a:lnTo>
                  <a:lnTo>
                    <a:pt x="182841" y="877951"/>
                  </a:lnTo>
                  <a:lnTo>
                    <a:pt x="185420" y="865251"/>
                  </a:lnTo>
                  <a:close/>
                </a:path>
                <a:path w="245745" h="929004">
                  <a:moveTo>
                    <a:pt x="245364" y="128778"/>
                  </a:moveTo>
                  <a:lnTo>
                    <a:pt x="235724" y="78663"/>
                  </a:lnTo>
                  <a:lnTo>
                    <a:pt x="209448" y="37719"/>
                  </a:lnTo>
                  <a:lnTo>
                    <a:pt x="170459" y="10121"/>
                  </a:lnTo>
                  <a:lnTo>
                    <a:pt x="122682" y="0"/>
                  </a:lnTo>
                  <a:lnTo>
                    <a:pt x="74891" y="10121"/>
                  </a:lnTo>
                  <a:lnTo>
                    <a:pt x="35902" y="37731"/>
                  </a:lnTo>
                  <a:lnTo>
                    <a:pt x="9626" y="78663"/>
                  </a:lnTo>
                  <a:lnTo>
                    <a:pt x="0" y="128778"/>
                  </a:lnTo>
                  <a:lnTo>
                    <a:pt x="9626" y="178904"/>
                  </a:lnTo>
                  <a:lnTo>
                    <a:pt x="35902" y="219837"/>
                  </a:lnTo>
                  <a:lnTo>
                    <a:pt x="74891" y="247446"/>
                  </a:lnTo>
                  <a:lnTo>
                    <a:pt x="122682" y="257556"/>
                  </a:lnTo>
                  <a:lnTo>
                    <a:pt x="170459" y="247446"/>
                  </a:lnTo>
                  <a:lnTo>
                    <a:pt x="209448" y="219837"/>
                  </a:lnTo>
                  <a:lnTo>
                    <a:pt x="235724" y="178904"/>
                  </a:lnTo>
                  <a:lnTo>
                    <a:pt x="245364" y="128778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772650" y="3521201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5" h="257810">
                  <a:moveTo>
                    <a:pt x="245364" y="128778"/>
                  </a:moveTo>
                  <a:lnTo>
                    <a:pt x="235731" y="78652"/>
                  </a:lnTo>
                  <a:lnTo>
                    <a:pt x="209454" y="37718"/>
                  </a:lnTo>
                  <a:lnTo>
                    <a:pt x="170461" y="10120"/>
                  </a:lnTo>
                  <a:lnTo>
                    <a:pt x="122681" y="0"/>
                  </a:lnTo>
                  <a:lnTo>
                    <a:pt x="74902" y="10120"/>
                  </a:lnTo>
                  <a:lnTo>
                    <a:pt x="35909" y="37719"/>
                  </a:lnTo>
                  <a:lnTo>
                    <a:pt x="9632" y="78652"/>
                  </a:lnTo>
                  <a:lnTo>
                    <a:pt x="0" y="128778"/>
                  </a:lnTo>
                  <a:lnTo>
                    <a:pt x="9632" y="178903"/>
                  </a:lnTo>
                  <a:lnTo>
                    <a:pt x="35909" y="219837"/>
                  </a:lnTo>
                  <a:lnTo>
                    <a:pt x="74902" y="247435"/>
                  </a:lnTo>
                  <a:lnTo>
                    <a:pt x="122681" y="257556"/>
                  </a:lnTo>
                  <a:lnTo>
                    <a:pt x="170461" y="247435"/>
                  </a:lnTo>
                  <a:lnTo>
                    <a:pt x="209454" y="219837"/>
                  </a:lnTo>
                  <a:lnTo>
                    <a:pt x="235731" y="178903"/>
                  </a:lnTo>
                  <a:lnTo>
                    <a:pt x="245364" y="128778"/>
                  </a:lnTo>
                  <a:close/>
                </a:path>
              </a:pathLst>
            </a:custGeom>
            <a:ln w="25400">
              <a:solidFill>
                <a:srgbClr val="04035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679952" y="2376296"/>
            <a:ext cx="310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Career Achievement</a:t>
            </a:r>
            <a:r>
              <a:rPr sz="1800" spc="-105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Portfolios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98105" y="2392426"/>
            <a:ext cx="120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Sim</a:t>
            </a:r>
            <a:r>
              <a:rPr sz="1800" spc="-15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spc="-5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1800" spc="-15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5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tio</a:t>
            </a:r>
            <a:r>
              <a:rPr sz="1800" spc="-15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dirty="0">
                <a:solidFill>
                  <a:srgbClr val="040357"/>
                </a:solidFill>
                <a:latin typeface="Arial" panose="020B0604020202020204"/>
                <a:cs typeface="Arial" panose="020B0604020202020204"/>
              </a:rPr>
              <a:t>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86785" y="4571745"/>
            <a:ext cx="1048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 panose="020B0604020202020204"/>
                <a:cs typeface="Arial" panose="020B0604020202020204"/>
              </a:rPr>
              <a:t>Interviews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23405" y="4571745"/>
            <a:ext cx="56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latin typeface="Arial" panose="020B0604020202020204"/>
                <a:cs typeface="Arial" panose="020B0604020202020204"/>
              </a:rPr>
              <a:t>T</a:t>
            </a:r>
            <a:r>
              <a:rPr sz="1800" dirty="0">
                <a:latin typeface="Arial" panose="020B0604020202020204"/>
                <a:cs typeface="Arial" panose="020B0604020202020204"/>
              </a:rPr>
              <a:t>ests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71331" y="4607763"/>
            <a:ext cx="21323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Assessment</a:t>
            </a:r>
            <a:r>
              <a:rPr sz="18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Centers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5824" y="1436319"/>
            <a:ext cx="939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6BE6D"/>
                </a:solidFill>
                <a:latin typeface="微软雅黑" panose="020B0503020204020204" charset="-122"/>
                <a:cs typeface="微软雅黑" panose="020B0503020204020204" charset="-122"/>
              </a:rPr>
              <a:t>易操作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76883" y="1807845"/>
            <a:ext cx="10071100" cy="217170"/>
            <a:chOff x="976883" y="1807845"/>
            <a:chExt cx="10071100" cy="217170"/>
          </a:xfrm>
        </p:grpSpPr>
        <p:sp>
          <p:nvSpPr>
            <p:cNvPr id="31" name="object 31"/>
            <p:cNvSpPr/>
            <p:nvPr/>
          </p:nvSpPr>
          <p:spPr>
            <a:xfrm>
              <a:off x="976883" y="1836420"/>
              <a:ext cx="1001394" cy="0"/>
            </a:xfrm>
            <a:custGeom>
              <a:avLst/>
              <a:gdLst/>
              <a:ahLst/>
              <a:cxnLst/>
              <a:rect l="l" t="t" r="r" b="b"/>
              <a:pathLst>
                <a:path w="1001394">
                  <a:moveTo>
                    <a:pt x="0" y="0"/>
                  </a:moveTo>
                  <a:lnTo>
                    <a:pt x="1001267" y="0"/>
                  </a:lnTo>
                </a:path>
              </a:pathLst>
            </a:custGeom>
            <a:ln w="57150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128503" y="1996440"/>
              <a:ext cx="919480" cy="0"/>
            </a:xfrm>
            <a:custGeom>
              <a:avLst/>
              <a:gdLst/>
              <a:ahLst/>
              <a:cxnLst/>
              <a:rect l="l" t="t" r="r" b="b"/>
              <a:pathLst>
                <a:path w="919479">
                  <a:moveTo>
                    <a:pt x="0" y="0"/>
                  </a:moveTo>
                  <a:lnTo>
                    <a:pt x="919099" y="0"/>
                  </a:lnTo>
                </a:path>
              </a:pathLst>
            </a:custGeom>
            <a:ln w="57150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0096881" y="1617345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深洞察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15840" y="1568196"/>
            <a:ext cx="2819400" cy="5090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395" y="1568196"/>
            <a:ext cx="2819400" cy="5090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高分？低分？意味着什么</a:t>
            </a:r>
            <a:r>
              <a:rPr dirty="0"/>
              <a:t>	</a:t>
            </a:r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98524" y="1342389"/>
          <a:ext cx="9186545" cy="4497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250"/>
                <a:gridCol w="1767839"/>
                <a:gridCol w="2896869"/>
                <a:gridCol w="2894965"/>
              </a:tblGrid>
              <a:tr h="640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个性名称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个性解释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个性特征低分表现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12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0-34</a:t>
                      </a: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分）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个性特征高分表现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731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12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65</a:t>
                      </a: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分</a:t>
                      </a:r>
                      <a:r>
                        <a:rPr sz="12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-10</a:t>
                      </a:r>
                      <a:r>
                        <a:rPr sz="12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分）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开放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对新事物的态度倾向。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愿接受熟悉事物；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09600" marR="5988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习惯采用既有工作方式； 关注当下执行和细节。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0" marR="52387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主动关注新事物、新趋势； 渴望学习新东西；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关注未来的可能性。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1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严谨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7485" marR="113665" indent="-762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愿意遵守规范，为达成 目标而努力的程度。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62000" marR="754380" indent="1524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视变化为机遇；  擅长灵活运用规则；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乐于挑战规则、调整计划。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按规则行事；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需要清晰的职责分工；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很强的计划性和自我约束力；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竭尽所能地实现既定目标。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外向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26085" marR="113665" indent="-3048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对人际互动和社会认同 的需求程度。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沉默少言；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行为要动力来源于自我认可；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领导他人意愿弱。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0" marR="52387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善交际和构建人际网络；  </a:t>
                      </a: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行为动力来源于他人认可； 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愿意领导他人。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亲和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2285" marR="113665" indent="-3810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愿意关心并理解他人感 受的倾向。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marR="676275" indent="-254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较少在意他人感受；  重视效率和问题解决； 享受独立工作。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 marR="371475" indent="1524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善于觉察、解读他人情绪；  希望做出大多数人认可的决策；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重视团队合作。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2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情绪稳定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2285" marR="113665" indent="-3810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对情绪的体验和情感调 节的水平。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0" marR="830580" indent="762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情绪起伏较大；  </a:t>
                      </a: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需他人支持鼓励； 有焦虑与紧迫感。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善于调节情绪；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85800" marR="6762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高压下仍能高效行事； 较少焦虑和紧迫。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0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443227" y="3793235"/>
            <a:ext cx="443865" cy="431800"/>
            <a:chOff x="1443227" y="3793235"/>
            <a:chExt cx="443865" cy="431800"/>
          </a:xfrm>
        </p:grpSpPr>
        <p:sp>
          <p:nvSpPr>
            <p:cNvPr id="7" name="object 7"/>
            <p:cNvSpPr/>
            <p:nvPr/>
          </p:nvSpPr>
          <p:spPr>
            <a:xfrm>
              <a:off x="1462277" y="3812285"/>
              <a:ext cx="405765" cy="393700"/>
            </a:xfrm>
            <a:custGeom>
              <a:avLst/>
              <a:gdLst/>
              <a:ahLst/>
              <a:cxnLst/>
              <a:rect l="l" t="t" r="r" b="b"/>
              <a:pathLst>
                <a:path w="405764" h="393700">
                  <a:moveTo>
                    <a:pt x="0" y="196595"/>
                  </a:moveTo>
                  <a:lnTo>
                    <a:pt x="5356" y="151515"/>
                  </a:lnTo>
                  <a:lnTo>
                    <a:pt x="20611" y="110134"/>
                  </a:lnTo>
                  <a:lnTo>
                    <a:pt x="44547" y="73631"/>
                  </a:lnTo>
                  <a:lnTo>
                    <a:pt x="75942" y="43187"/>
                  </a:lnTo>
                  <a:lnTo>
                    <a:pt x="113577" y="19980"/>
                  </a:lnTo>
                  <a:lnTo>
                    <a:pt x="156234" y="5191"/>
                  </a:lnTo>
                  <a:lnTo>
                    <a:pt x="202691" y="0"/>
                  </a:lnTo>
                  <a:lnTo>
                    <a:pt x="249149" y="5191"/>
                  </a:lnTo>
                  <a:lnTo>
                    <a:pt x="291806" y="19980"/>
                  </a:lnTo>
                  <a:lnTo>
                    <a:pt x="329441" y="43187"/>
                  </a:lnTo>
                  <a:lnTo>
                    <a:pt x="360836" y="73631"/>
                  </a:lnTo>
                  <a:lnTo>
                    <a:pt x="384772" y="110134"/>
                  </a:lnTo>
                  <a:lnTo>
                    <a:pt x="400027" y="151515"/>
                  </a:lnTo>
                  <a:lnTo>
                    <a:pt x="405384" y="196595"/>
                  </a:lnTo>
                  <a:lnTo>
                    <a:pt x="400027" y="241676"/>
                  </a:lnTo>
                  <a:lnTo>
                    <a:pt x="384772" y="283057"/>
                  </a:lnTo>
                  <a:lnTo>
                    <a:pt x="360836" y="319560"/>
                  </a:lnTo>
                  <a:lnTo>
                    <a:pt x="329441" y="350004"/>
                  </a:lnTo>
                  <a:lnTo>
                    <a:pt x="291806" y="373211"/>
                  </a:lnTo>
                  <a:lnTo>
                    <a:pt x="249149" y="388000"/>
                  </a:lnTo>
                  <a:lnTo>
                    <a:pt x="202691" y="393191"/>
                  </a:lnTo>
                  <a:lnTo>
                    <a:pt x="156234" y="388000"/>
                  </a:lnTo>
                  <a:lnTo>
                    <a:pt x="113577" y="373211"/>
                  </a:lnTo>
                  <a:lnTo>
                    <a:pt x="75942" y="350004"/>
                  </a:lnTo>
                  <a:lnTo>
                    <a:pt x="44547" y="319560"/>
                  </a:lnTo>
                  <a:lnTo>
                    <a:pt x="20611" y="283057"/>
                  </a:lnTo>
                  <a:lnTo>
                    <a:pt x="5356" y="241676"/>
                  </a:lnTo>
                  <a:lnTo>
                    <a:pt x="0" y="196595"/>
                  </a:lnTo>
                  <a:close/>
                </a:path>
              </a:pathLst>
            </a:custGeom>
            <a:ln w="38100">
              <a:solidFill>
                <a:srgbClr val="0E67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621" y="3892105"/>
              <a:ext cx="236601" cy="23050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443227" y="4503420"/>
            <a:ext cx="424180" cy="413384"/>
            <a:chOff x="1443227" y="4503420"/>
            <a:chExt cx="424180" cy="413384"/>
          </a:xfrm>
        </p:grpSpPr>
        <p:sp>
          <p:nvSpPr>
            <p:cNvPr id="10" name="object 10"/>
            <p:cNvSpPr/>
            <p:nvPr/>
          </p:nvSpPr>
          <p:spPr>
            <a:xfrm>
              <a:off x="1462277" y="4522470"/>
              <a:ext cx="386080" cy="375285"/>
            </a:xfrm>
            <a:custGeom>
              <a:avLst/>
              <a:gdLst/>
              <a:ahLst/>
              <a:cxnLst/>
              <a:rect l="l" t="t" r="r" b="b"/>
              <a:pathLst>
                <a:path w="386080" h="375285">
                  <a:moveTo>
                    <a:pt x="0" y="187451"/>
                  </a:moveTo>
                  <a:lnTo>
                    <a:pt x="5094" y="144477"/>
                  </a:lnTo>
                  <a:lnTo>
                    <a:pt x="19603" y="105024"/>
                  </a:lnTo>
                  <a:lnTo>
                    <a:pt x="42367" y="70219"/>
                  </a:lnTo>
                  <a:lnTo>
                    <a:pt x="72227" y="41187"/>
                  </a:lnTo>
                  <a:lnTo>
                    <a:pt x="108024" y="19056"/>
                  </a:lnTo>
                  <a:lnTo>
                    <a:pt x="148596" y="4951"/>
                  </a:lnTo>
                  <a:lnTo>
                    <a:pt x="192785" y="0"/>
                  </a:lnTo>
                  <a:lnTo>
                    <a:pt x="236975" y="4951"/>
                  </a:lnTo>
                  <a:lnTo>
                    <a:pt x="277547" y="19056"/>
                  </a:lnTo>
                  <a:lnTo>
                    <a:pt x="313344" y="41187"/>
                  </a:lnTo>
                  <a:lnTo>
                    <a:pt x="343204" y="70219"/>
                  </a:lnTo>
                  <a:lnTo>
                    <a:pt x="365968" y="105024"/>
                  </a:lnTo>
                  <a:lnTo>
                    <a:pt x="380477" y="144477"/>
                  </a:lnTo>
                  <a:lnTo>
                    <a:pt x="385572" y="187451"/>
                  </a:lnTo>
                  <a:lnTo>
                    <a:pt x="380477" y="230426"/>
                  </a:lnTo>
                  <a:lnTo>
                    <a:pt x="365968" y="269879"/>
                  </a:lnTo>
                  <a:lnTo>
                    <a:pt x="343204" y="304684"/>
                  </a:lnTo>
                  <a:lnTo>
                    <a:pt x="313344" y="333716"/>
                  </a:lnTo>
                  <a:lnTo>
                    <a:pt x="277547" y="355847"/>
                  </a:lnTo>
                  <a:lnTo>
                    <a:pt x="236975" y="369952"/>
                  </a:lnTo>
                  <a:lnTo>
                    <a:pt x="192785" y="374903"/>
                  </a:lnTo>
                  <a:lnTo>
                    <a:pt x="148596" y="369952"/>
                  </a:lnTo>
                  <a:lnTo>
                    <a:pt x="108024" y="355847"/>
                  </a:lnTo>
                  <a:lnTo>
                    <a:pt x="72227" y="333716"/>
                  </a:lnTo>
                  <a:lnTo>
                    <a:pt x="42367" y="304684"/>
                  </a:lnTo>
                  <a:lnTo>
                    <a:pt x="19603" y="269879"/>
                  </a:lnTo>
                  <a:lnTo>
                    <a:pt x="5094" y="230426"/>
                  </a:lnTo>
                  <a:lnTo>
                    <a:pt x="0" y="187451"/>
                  </a:lnTo>
                  <a:close/>
                </a:path>
              </a:pathLst>
            </a:custGeom>
            <a:ln w="38099">
              <a:solidFill>
                <a:srgbClr val="CAB61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6859" y="4599432"/>
              <a:ext cx="198075" cy="20421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443227" y="5282184"/>
            <a:ext cx="413384" cy="402590"/>
            <a:chOff x="1443227" y="5282184"/>
            <a:chExt cx="413384" cy="402590"/>
          </a:xfrm>
        </p:grpSpPr>
        <p:sp>
          <p:nvSpPr>
            <p:cNvPr id="13" name="object 13"/>
            <p:cNvSpPr/>
            <p:nvPr/>
          </p:nvSpPr>
          <p:spPr>
            <a:xfrm>
              <a:off x="1462277" y="5301234"/>
              <a:ext cx="375285" cy="364490"/>
            </a:xfrm>
            <a:custGeom>
              <a:avLst/>
              <a:gdLst/>
              <a:ahLst/>
              <a:cxnLst/>
              <a:rect l="l" t="t" r="r" b="b"/>
              <a:pathLst>
                <a:path w="375285" h="364489">
                  <a:moveTo>
                    <a:pt x="0" y="182117"/>
                  </a:moveTo>
                  <a:lnTo>
                    <a:pt x="6697" y="133702"/>
                  </a:lnTo>
                  <a:lnTo>
                    <a:pt x="25597" y="90198"/>
                  </a:lnTo>
                  <a:lnTo>
                    <a:pt x="54911" y="53339"/>
                  </a:lnTo>
                  <a:lnTo>
                    <a:pt x="92851" y="24863"/>
                  </a:lnTo>
                  <a:lnTo>
                    <a:pt x="137627" y="6505"/>
                  </a:lnTo>
                  <a:lnTo>
                    <a:pt x="187452" y="0"/>
                  </a:lnTo>
                  <a:lnTo>
                    <a:pt x="237276" y="6505"/>
                  </a:lnTo>
                  <a:lnTo>
                    <a:pt x="282052" y="24863"/>
                  </a:lnTo>
                  <a:lnTo>
                    <a:pt x="319992" y="53339"/>
                  </a:lnTo>
                  <a:lnTo>
                    <a:pt x="349306" y="90198"/>
                  </a:lnTo>
                  <a:lnTo>
                    <a:pt x="368206" y="133702"/>
                  </a:lnTo>
                  <a:lnTo>
                    <a:pt x="374903" y="182117"/>
                  </a:lnTo>
                  <a:lnTo>
                    <a:pt x="368206" y="230533"/>
                  </a:lnTo>
                  <a:lnTo>
                    <a:pt x="349306" y="274037"/>
                  </a:lnTo>
                  <a:lnTo>
                    <a:pt x="319992" y="310895"/>
                  </a:lnTo>
                  <a:lnTo>
                    <a:pt x="282052" y="339372"/>
                  </a:lnTo>
                  <a:lnTo>
                    <a:pt x="237276" y="357730"/>
                  </a:lnTo>
                  <a:lnTo>
                    <a:pt x="187452" y="364235"/>
                  </a:lnTo>
                  <a:lnTo>
                    <a:pt x="137627" y="357730"/>
                  </a:lnTo>
                  <a:lnTo>
                    <a:pt x="92851" y="339372"/>
                  </a:lnTo>
                  <a:lnTo>
                    <a:pt x="54911" y="310895"/>
                  </a:lnTo>
                  <a:lnTo>
                    <a:pt x="25597" y="274037"/>
                  </a:lnTo>
                  <a:lnTo>
                    <a:pt x="6697" y="230533"/>
                  </a:lnTo>
                  <a:lnTo>
                    <a:pt x="0" y="182117"/>
                  </a:lnTo>
                  <a:close/>
                </a:path>
              </a:pathLst>
            </a:custGeom>
            <a:ln w="38100">
              <a:solidFill>
                <a:srgbClr val="8D4D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7715" y="5401056"/>
              <a:ext cx="224028" cy="19354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443227" y="2948939"/>
            <a:ext cx="443865" cy="431800"/>
            <a:chOff x="1443227" y="2948939"/>
            <a:chExt cx="443865" cy="431800"/>
          </a:xfrm>
        </p:grpSpPr>
        <p:sp>
          <p:nvSpPr>
            <p:cNvPr id="16" name="object 16"/>
            <p:cNvSpPr/>
            <p:nvPr/>
          </p:nvSpPr>
          <p:spPr>
            <a:xfrm>
              <a:off x="1462277" y="2967989"/>
              <a:ext cx="405765" cy="393700"/>
            </a:xfrm>
            <a:custGeom>
              <a:avLst/>
              <a:gdLst/>
              <a:ahLst/>
              <a:cxnLst/>
              <a:rect l="l" t="t" r="r" b="b"/>
              <a:pathLst>
                <a:path w="405764" h="393700">
                  <a:moveTo>
                    <a:pt x="0" y="196596"/>
                  </a:moveTo>
                  <a:lnTo>
                    <a:pt x="5356" y="151515"/>
                  </a:lnTo>
                  <a:lnTo>
                    <a:pt x="20611" y="110134"/>
                  </a:lnTo>
                  <a:lnTo>
                    <a:pt x="44547" y="73631"/>
                  </a:lnTo>
                  <a:lnTo>
                    <a:pt x="75942" y="43187"/>
                  </a:lnTo>
                  <a:lnTo>
                    <a:pt x="113577" y="19980"/>
                  </a:lnTo>
                  <a:lnTo>
                    <a:pt x="156234" y="5191"/>
                  </a:lnTo>
                  <a:lnTo>
                    <a:pt x="202691" y="0"/>
                  </a:lnTo>
                  <a:lnTo>
                    <a:pt x="249149" y="5191"/>
                  </a:lnTo>
                  <a:lnTo>
                    <a:pt x="291806" y="19980"/>
                  </a:lnTo>
                  <a:lnTo>
                    <a:pt x="329441" y="43187"/>
                  </a:lnTo>
                  <a:lnTo>
                    <a:pt x="360836" y="73631"/>
                  </a:lnTo>
                  <a:lnTo>
                    <a:pt x="384772" y="110134"/>
                  </a:lnTo>
                  <a:lnTo>
                    <a:pt x="400027" y="151515"/>
                  </a:lnTo>
                  <a:lnTo>
                    <a:pt x="405384" y="196596"/>
                  </a:lnTo>
                  <a:lnTo>
                    <a:pt x="400027" y="241676"/>
                  </a:lnTo>
                  <a:lnTo>
                    <a:pt x="384772" y="283057"/>
                  </a:lnTo>
                  <a:lnTo>
                    <a:pt x="360836" y="319560"/>
                  </a:lnTo>
                  <a:lnTo>
                    <a:pt x="329441" y="350004"/>
                  </a:lnTo>
                  <a:lnTo>
                    <a:pt x="291806" y="373211"/>
                  </a:lnTo>
                  <a:lnTo>
                    <a:pt x="249149" y="388000"/>
                  </a:lnTo>
                  <a:lnTo>
                    <a:pt x="202691" y="393192"/>
                  </a:lnTo>
                  <a:lnTo>
                    <a:pt x="156234" y="388000"/>
                  </a:lnTo>
                  <a:lnTo>
                    <a:pt x="113577" y="373211"/>
                  </a:lnTo>
                  <a:lnTo>
                    <a:pt x="75942" y="350004"/>
                  </a:lnTo>
                  <a:lnTo>
                    <a:pt x="44547" y="319560"/>
                  </a:lnTo>
                  <a:lnTo>
                    <a:pt x="20611" y="283057"/>
                  </a:lnTo>
                  <a:lnTo>
                    <a:pt x="5356" y="241676"/>
                  </a:lnTo>
                  <a:lnTo>
                    <a:pt x="0" y="196596"/>
                  </a:lnTo>
                  <a:close/>
                </a:path>
              </a:pathLst>
            </a:custGeom>
            <a:ln w="38100">
              <a:solidFill>
                <a:srgbClr val="4662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59051" y="3028178"/>
              <a:ext cx="219710" cy="268605"/>
            </a:xfrm>
            <a:custGeom>
              <a:avLst/>
              <a:gdLst/>
              <a:ahLst/>
              <a:cxnLst/>
              <a:rect l="l" t="t" r="r" b="b"/>
              <a:pathLst>
                <a:path w="219710" h="268604">
                  <a:moveTo>
                    <a:pt x="107719" y="0"/>
                  </a:moveTo>
                  <a:lnTo>
                    <a:pt x="46777" y="13444"/>
                  </a:lnTo>
                  <a:lnTo>
                    <a:pt x="5760" y="62061"/>
                  </a:lnTo>
                  <a:lnTo>
                    <a:pt x="253" y="87131"/>
                  </a:lnTo>
                  <a:lnTo>
                    <a:pt x="6863" y="126017"/>
                  </a:lnTo>
                  <a:lnTo>
                    <a:pt x="21701" y="155330"/>
                  </a:lnTo>
                  <a:lnTo>
                    <a:pt x="36704" y="177500"/>
                  </a:lnTo>
                  <a:lnTo>
                    <a:pt x="43814" y="194954"/>
                  </a:lnTo>
                  <a:lnTo>
                    <a:pt x="37343" y="222531"/>
                  </a:lnTo>
                  <a:lnTo>
                    <a:pt x="22240" y="245929"/>
                  </a:lnTo>
                  <a:lnTo>
                    <a:pt x="6971" y="262159"/>
                  </a:lnTo>
                  <a:lnTo>
                    <a:pt x="0" y="268233"/>
                  </a:lnTo>
                  <a:lnTo>
                    <a:pt x="154178" y="268233"/>
                  </a:lnTo>
                  <a:lnTo>
                    <a:pt x="149802" y="265558"/>
                  </a:lnTo>
                  <a:lnTo>
                    <a:pt x="141081" y="257597"/>
                  </a:lnTo>
                  <a:lnTo>
                    <a:pt x="134621" y="244445"/>
                  </a:lnTo>
                  <a:lnTo>
                    <a:pt x="137033" y="226196"/>
                  </a:lnTo>
                  <a:lnTo>
                    <a:pt x="189324" y="226196"/>
                  </a:lnTo>
                  <a:lnTo>
                    <a:pt x="191787" y="224438"/>
                  </a:lnTo>
                  <a:lnTo>
                    <a:pt x="194945" y="219973"/>
                  </a:lnTo>
                  <a:lnTo>
                    <a:pt x="196977" y="214131"/>
                  </a:lnTo>
                  <a:lnTo>
                    <a:pt x="190499" y="203590"/>
                  </a:lnTo>
                  <a:lnTo>
                    <a:pt x="196215" y="196595"/>
                  </a:lnTo>
                  <a:lnTo>
                    <a:pt x="199802" y="191351"/>
                  </a:lnTo>
                  <a:lnTo>
                    <a:pt x="202295" y="185177"/>
                  </a:lnTo>
                  <a:lnTo>
                    <a:pt x="201929" y="178825"/>
                  </a:lnTo>
                  <a:lnTo>
                    <a:pt x="199669" y="172856"/>
                  </a:lnTo>
                  <a:lnTo>
                    <a:pt x="66802" y="172856"/>
                  </a:lnTo>
                  <a:lnTo>
                    <a:pt x="57531" y="170824"/>
                  </a:lnTo>
                  <a:lnTo>
                    <a:pt x="58673" y="165109"/>
                  </a:lnTo>
                  <a:lnTo>
                    <a:pt x="55625" y="163712"/>
                  </a:lnTo>
                  <a:lnTo>
                    <a:pt x="54165" y="162823"/>
                  </a:lnTo>
                  <a:lnTo>
                    <a:pt x="45211" y="162823"/>
                  </a:lnTo>
                  <a:lnTo>
                    <a:pt x="40004" y="154949"/>
                  </a:lnTo>
                  <a:lnTo>
                    <a:pt x="45084" y="151774"/>
                  </a:lnTo>
                  <a:lnTo>
                    <a:pt x="43941" y="148726"/>
                  </a:lnTo>
                  <a:lnTo>
                    <a:pt x="43179" y="145551"/>
                  </a:lnTo>
                  <a:lnTo>
                    <a:pt x="43179" y="142122"/>
                  </a:lnTo>
                  <a:lnTo>
                    <a:pt x="37210" y="140852"/>
                  </a:lnTo>
                  <a:lnTo>
                    <a:pt x="39242" y="131835"/>
                  </a:lnTo>
                  <a:lnTo>
                    <a:pt x="45735" y="131835"/>
                  </a:lnTo>
                  <a:lnTo>
                    <a:pt x="46609" y="129930"/>
                  </a:lnTo>
                  <a:lnTo>
                    <a:pt x="48513" y="127263"/>
                  </a:lnTo>
                  <a:lnTo>
                    <a:pt x="50926" y="124850"/>
                  </a:lnTo>
                  <a:lnTo>
                    <a:pt x="47625" y="120024"/>
                  </a:lnTo>
                  <a:lnTo>
                    <a:pt x="55625" y="114944"/>
                  </a:lnTo>
                  <a:lnTo>
                    <a:pt x="69570" y="114944"/>
                  </a:lnTo>
                  <a:lnTo>
                    <a:pt x="69824" y="113674"/>
                  </a:lnTo>
                  <a:lnTo>
                    <a:pt x="63500" y="113674"/>
                  </a:lnTo>
                  <a:lnTo>
                    <a:pt x="50800" y="105927"/>
                  </a:lnTo>
                  <a:lnTo>
                    <a:pt x="55879" y="98180"/>
                  </a:lnTo>
                  <a:lnTo>
                    <a:pt x="51942" y="94497"/>
                  </a:lnTo>
                  <a:lnTo>
                    <a:pt x="48767" y="90306"/>
                  </a:lnTo>
                  <a:lnTo>
                    <a:pt x="47639" y="87766"/>
                  </a:lnTo>
                  <a:lnTo>
                    <a:pt x="37337" y="87766"/>
                  </a:lnTo>
                  <a:lnTo>
                    <a:pt x="34035" y="73796"/>
                  </a:lnTo>
                  <a:lnTo>
                    <a:pt x="43434" y="71637"/>
                  </a:lnTo>
                  <a:lnTo>
                    <a:pt x="43053" y="66684"/>
                  </a:lnTo>
                  <a:lnTo>
                    <a:pt x="44068" y="61477"/>
                  </a:lnTo>
                  <a:lnTo>
                    <a:pt x="45846" y="56524"/>
                  </a:lnTo>
                  <a:lnTo>
                    <a:pt x="37972" y="51698"/>
                  </a:lnTo>
                  <a:lnTo>
                    <a:pt x="45719" y="39379"/>
                  </a:lnTo>
                  <a:lnTo>
                    <a:pt x="59150" y="39379"/>
                  </a:lnTo>
                  <a:lnTo>
                    <a:pt x="61848" y="37474"/>
                  </a:lnTo>
                  <a:lnTo>
                    <a:pt x="66674" y="35569"/>
                  </a:lnTo>
                  <a:lnTo>
                    <a:pt x="64515" y="26425"/>
                  </a:lnTo>
                  <a:lnTo>
                    <a:pt x="78993" y="23250"/>
                  </a:lnTo>
                  <a:lnTo>
                    <a:pt x="175433" y="23250"/>
                  </a:lnTo>
                  <a:lnTo>
                    <a:pt x="174156" y="21588"/>
                  </a:lnTo>
                  <a:lnTo>
                    <a:pt x="158496" y="10614"/>
                  </a:lnTo>
                  <a:lnTo>
                    <a:pt x="139025" y="3546"/>
                  </a:lnTo>
                  <a:lnTo>
                    <a:pt x="116078" y="263"/>
                  </a:lnTo>
                  <a:lnTo>
                    <a:pt x="107719" y="0"/>
                  </a:lnTo>
                  <a:close/>
                </a:path>
                <a:path w="219710" h="268604">
                  <a:moveTo>
                    <a:pt x="189324" y="226196"/>
                  </a:moveTo>
                  <a:lnTo>
                    <a:pt x="137033" y="226196"/>
                  </a:lnTo>
                  <a:lnTo>
                    <a:pt x="151018" y="228562"/>
                  </a:lnTo>
                  <a:lnTo>
                    <a:pt x="160518" y="230072"/>
                  </a:lnTo>
                  <a:lnTo>
                    <a:pt x="170053" y="231403"/>
                  </a:lnTo>
                  <a:lnTo>
                    <a:pt x="178710" y="231082"/>
                  </a:lnTo>
                  <a:lnTo>
                    <a:pt x="186166" y="228451"/>
                  </a:lnTo>
                  <a:lnTo>
                    <a:pt x="189324" y="226196"/>
                  </a:lnTo>
                  <a:close/>
                </a:path>
                <a:path w="219710" h="268604">
                  <a:moveTo>
                    <a:pt x="78104" y="165236"/>
                  </a:moveTo>
                  <a:lnTo>
                    <a:pt x="74929" y="166506"/>
                  </a:lnTo>
                  <a:lnTo>
                    <a:pt x="71628" y="167014"/>
                  </a:lnTo>
                  <a:lnTo>
                    <a:pt x="68072" y="167014"/>
                  </a:lnTo>
                  <a:lnTo>
                    <a:pt x="66802" y="172856"/>
                  </a:lnTo>
                  <a:lnTo>
                    <a:pt x="199669" y="172856"/>
                  </a:lnTo>
                  <a:lnTo>
                    <a:pt x="198754" y="170443"/>
                  </a:lnTo>
                  <a:lnTo>
                    <a:pt x="198905" y="170062"/>
                  </a:lnTo>
                  <a:lnTo>
                    <a:pt x="81406" y="170062"/>
                  </a:lnTo>
                  <a:lnTo>
                    <a:pt x="78104" y="165236"/>
                  </a:lnTo>
                  <a:close/>
                </a:path>
                <a:path w="219710" h="268604">
                  <a:moveTo>
                    <a:pt x="91821" y="152028"/>
                  </a:moveTo>
                  <a:lnTo>
                    <a:pt x="90423" y="155076"/>
                  </a:lnTo>
                  <a:lnTo>
                    <a:pt x="88518" y="157870"/>
                  </a:lnTo>
                  <a:lnTo>
                    <a:pt x="86105" y="160156"/>
                  </a:lnTo>
                  <a:lnTo>
                    <a:pt x="89408" y="165109"/>
                  </a:lnTo>
                  <a:lnTo>
                    <a:pt x="81406" y="170062"/>
                  </a:lnTo>
                  <a:lnTo>
                    <a:pt x="198905" y="170062"/>
                  </a:lnTo>
                  <a:lnTo>
                    <a:pt x="200405" y="166252"/>
                  </a:lnTo>
                  <a:lnTo>
                    <a:pt x="217804" y="162823"/>
                  </a:lnTo>
                  <a:lnTo>
                    <a:pt x="219328" y="156600"/>
                  </a:lnTo>
                  <a:lnTo>
                    <a:pt x="218236" y="153171"/>
                  </a:lnTo>
                  <a:lnTo>
                    <a:pt x="97790" y="153171"/>
                  </a:lnTo>
                  <a:lnTo>
                    <a:pt x="91821" y="152028"/>
                  </a:lnTo>
                  <a:close/>
                </a:path>
                <a:path w="219710" h="268604">
                  <a:moveTo>
                    <a:pt x="50418" y="159648"/>
                  </a:moveTo>
                  <a:lnTo>
                    <a:pt x="45211" y="162823"/>
                  </a:lnTo>
                  <a:lnTo>
                    <a:pt x="54165" y="162823"/>
                  </a:lnTo>
                  <a:lnTo>
                    <a:pt x="52704" y="161934"/>
                  </a:lnTo>
                  <a:lnTo>
                    <a:pt x="50418" y="159648"/>
                  </a:lnTo>
                  <a:close/>
                </a:path>
                <a:path w="219710" h="268604">
                  <a:moveTo>
                    <a:pt x="77978" y="125739"/>
                  </a:moveTo>
                  <a:lnTo>
                    <a:pt x="59054" y="125739"/>
                  </a:lnTo>
                  <a:lnTo>
                    <a:pt x="51307" y="133232"/>
                  </a:lnTo>
                  <a:lnTo>
                    <a:pt x="51307" y="151774"/>
                  </a:lnTo>
                  <a:lnTo>
                    <a:pt x="59054" y="159267"/>
                  </a:lnTo>
                  <a:lnTo>
                    <a:pt x="77978" y="159267"/>
                  </a:lnTo>
                  <a:lnTo>
                    <a:pt x="85724" y="151774"/>
                  </a:lnTo>
                  <a:lnTo>
                    <a:pt x="85724" y="133232"/>
                  </a:lnTo>
                  <a:lnTo>
                    <a:pt x="77978" y="125739"/>
                  </a:lnTo>
                  <a:close/>
                </a:path>
                <a:path w="219710" h="268604">
                  <a:moveTo>
                    <a:pt x="201781" y="122183"/>
                  </a:moveTo>
                  <a:lnTo>
                    <a:pt x="91693" y="122183"/>
                  </a:lnTo>
                  <a:lnTo>
                    <a:pt x="97028" y="130057"/>
                  </a:lnTo>
                  <a:lnTo>
                    <a:pt x="91821" y="133232"/>
                  </a:lnTo>
                  <a:lnTo>
                    <a:pt x="93090" y="136280"/>
                  </a:lnTo>
                  <a:lnTo>
                    <a:pt x="93853" y="139455"/>
                  </a:lnTo>
                  <a:lnTo>
                    <a:pt x="93598" y="142884"/>
                  </a:lnTo>
                  <a:lnTo>
                    <a:pt x="99695" y="144154"/>
                  </a:lnTo>
                  <a:lnTo>
                    <a:pt x="97790" y="153171"/>
                  </a:lnTo>
                  <a:lnTo>
                    <a:pt x="218236" y="153171"/>
                  </a:lnTo>
                  <a:lnTo>
                    <a:pt x="216314" y="147143"/>
                  </a:lnTo>
                  <a:lnTo>
                    <a:pt x="208073" y="132280"/>
                  </a:lnTo>
                  <a:lnTo>
                    <a:pt x="201781" y="122183"/>
                  </a:lnTo>
                  <a:close/>
                </a:path>
                <a:path w="219710" h="268604">
                  <a:moveTo>
                    <a:pt x="45735" y="131835"/>
                  </a:moveTo>
                  <a:lnTo>
                    <a:pt x="39242" y="131835"/>
                  </a:lnTo>
                  <a:lnTo>
                    <a:pt x="45211" y="132978"/>
                  </a:lnTo>
                  <a:lnTo>
                    <a:pt x="45735" y="131835"/>
                  </a:lnTo>
                  <a:close/>
                </a:path>
                <a:path w="219710" h="268604">
                  <a:moveTo>
                    <a:pt x="84903" y="112277"/>
                  </a:moveTo>
                  <a:lnTo>
                    <a:pt x="70103" y="112277"/>
                  </a:lnTo>
                  <a:lnTo>
                    <a:pt x="79502" y="114182"/>
                  </a:lnTo>
                  <a:lnTo>
                    <a:pt x="78231" y="120024"/>
                  </a:lnTo>
                  <a:lnTo>
                    <a:pt x="81406" y="121294"/>
                  </a:lnTo>
                  <a:lnTo>
                    <a:pt x="84200" y="123072"/>
                  </a:lnTo>
                  <a:lnTo>
                    <a:pt x="86614" y="125358"/>
                  </a:lnTo>
                  <a:lnTo>
                    <a:pt x="91693" y="122183"/>
                  </a:lnTo>
                  <a:lnTo>
                    <a:pt x="201781" y="122183"/>
                  </a:lnTo>
                  <a:lnTo>
                    <a:pt x="198653" y="117230"/>
                  </a:lnTo>
                  <a:lnTo>
                    <a:pt x="86105" y="117230"/>
                  </a:lnTo>
                  <a:lnTo>
                    <a:pt x="84903" y="112277"/>
                  </a:lnTo>
                  <a:close/>
                </a:path>
                <a:path w="219710" h="268604">
                  <a:moveTo>
                    <a:pt x="69570" y="114944"/>
                  </a:moveTo>
                  <a:lnTo>
                    <a:pt x="55625" y="114944"/>
                  </a:lnTo>
                  <a:lnTo>
                    <a:pt x="58928" y="119897"/>
                  </a:lnTo>
                  <a:lnTo>
                    <a:pt x="61975" y="118500"/>
                  </a:lnTo>
                  <a:lnTo>
                    <a:pt x="65404" y="117865"/>
                  </a:lnTo>
                  <a:lnTo>
                    <a:pt x="68986" y="117865"/>
                  </a:lnTo>
                  <a:lnTo>
                    <a:pt x="69570" y="114944"/>
                  </a:lnTo>
                  <a:close/>
                </a:path>
                <a:path w="219710" h="268604">
                  <a:moveTo>
                    <a:pt x="68986" y="117865"/>
                  </a:moveTo>
                  <a:lnTo>
                    <a:pt x="65404" y="117865"/>
                  </a:lnTo>
                  <a:lnTo>
                    <a:pt x="68960" y="117992"/>
                  </a:lnTo>
                  <a:close/>
                </a:path>
                <a:path w="219710" h="268604">
                  <a:moveTo>
                    <a:pt x="111252" y="96275"/>
                  </a:moveTo>
                  <a:lnTo>
                    <a:pt x="107568" y="100085"/>
                  </a:lnTo>
                  <a:lnTo>
                    <a:pt x="103250" y="103006"/>
                  </a:lnTo>
                  <a:lnTo>
                    <a:pt x="98424" y="105165"/>
                  </a:lnTo>
                  <a:lnTo>
                    <a:pt x="100584" y="114055"/>
                  </a:lnTo>
                  <a:lnTo>
                    <a:pt x="86105" y="117230"/>
                  </a:lnTo>
                  <a:lnTo>
                    <a:pt x="198653" y="117230"/>
                  </a:lnTo>
                  <a:lnTo>
                    <a:pt x="195579" y="112531"/>
                  </a:lnTo>
                  <a:lnTo>
                    <a:pt x="200914" y="103260"/>
                  </a:lnTo>
                  <a:lnTo>
                    <a:pt x="201467" y="101101"/>
                  </a:lnTo>
                  <a:lnTo>
                    <a:pt x="119379" y="101101"/>
                  </a:lnTo>
                  <a:lnTo>
                    <a:pt x="111252" y="96275"/>
                  </a:lnTo>
                  <a:close/>
                </a:path>
                <a:path w="219710" h="268604">
                  <a:moveTo>
                    <a:pt x="68325" y="105800"/>
                  </a:moveTo>
                  <a:lnTo>
                    <a:pt x="63500" y="113674"/>
                  </a:lnTo>
                  <a:lnTo>
                    <a:pt x="69824" y="113674"/>
                  </a:lnTo>
                  <a:lnTo>
                    <a:pt x="70103" y="112277"/>
                  </a:lnTo>
                  <a:lnTo>
                    <a:pt x="84903" y="112277"/>
                  </a:lnTo>
                  <a:lnTo>
                    <a:pt x="83977" y="108467"/>
                  </a:lnTo>
                  <a:lnTo>
                    <a:pt x="78740" y="108467"/>
                  </a:lnTo>
                  <a:lnTo>
                    <a:pt x="73405" y="107705"/>
                  </a:lnTo>
                  <a:lnTo>
                    <a:pt x="68325" y="105800"/>
                  </a:lnTo>
                  <a:close/>
                </a:path>
                <a:path w="219710" h="268604">
                  <a:moveTo>
                    <a:pt x="83947" y="108340"/>
                  </a:moveTo>
                  <a:lnTo>
                    <a:pt x="78740" y="108467"/>
                  </a:lnTo>
                  <a:lnTo>
                    <a:pt x="83977" y="108467"/>
                  </a:lnTo>
                  <a:close/>
                </a:path>
                <a:path w="219710" h="268604">
                  <a:moveTo>
                    <a:pt x="192901" y="52714"/>
                  </a:moveTo>
                  <a:lnTo>
                    <a:pt x="127761" y="52714"/>
                  </a:lnTo>
                  <a:lnTo>
                    <a:pt x="131064" y="66938"/>
                  </a:lnTo>
                  <a:lnTo>
                    <a:pt x="121792" y="68970"/>
                  </a:lnTo>
                  <a:lnTo>
                    <a:pt x="122047" y="74050"/>
                  </a:lnTo>
                  <a:lnTo>
                    <a:pt x="121030" y="79003"/>
                  </a:lnTo>
                  <a:lnTo>
                    <a:pt x="119125" y="83956"/>
                  </a:lnTo>
                  <a:lnTo>
                    <a:pt x="127127" y="88909"/>
                  </a:lnTo>
                  <a:lnTo>
                    <a:pt x="119379" y="101101"/>
                  </a:lnTo>
                  <a:lnTo>
                    <a:pt x="201467" y="101101"/>
                  </a:lnTo>
                  <a:lnTo>
                    <a:pt x="202184" y="98307"/>
                  </a:lnTo>
                  <a:lnTo>
                    <a:pt x="202335" y="94226"/>
                  </a:lnTo>
                  <a:lnTo>
                    <a:pt x="202392" y="90306"/>
                  </a:lnTo>
                  <a:lnTo>
                    <a:pt x="200596" y="76924"/>
                  </a:lnTo>
                  <a:lnTo>
                    <a:pt x="195397" y="58285"/>
                  </a:lnTo>
                  <a:lnTo>
                    <a:pt x="192901" y="52714"/>
                  </a:lnTo>
                  <a:close/>
                </a:path>
                <a:path w="219710" h="268604">
                  <a:moveTo>
                    <a:pt x="82549" y="44332"/>
                  </a:moveTo>
                  <a:lnTo>
                    <a:pt x="72094" y="46362"/>
                  </a:lnTo>
                  <a:lnTo>
                    <a:pt x="63579" y="51905"/>
                  </a:lnTo>
                  <a:lnTo>
                    <a:pt x="57850" y="60138"/>
                  </a:lnTo>
                  <a:lnTo>
                    <a:pt x="55753" y="70240"/>
                  </a:lnTo>
                  <a:lnTo>
                    <a:pt x="57850" y="80363"/>
                  </a:lnTo>
                  <a:lnTo>
                    <a:pt x="63579" y="88640"/>
                  </a:lnTo>
                  <a:lnTo>
                    <a:pt x="72094" y="94226"/>
                  </a:lnTo>
                  <a:lnTo>
                    <a:pt x="82549" y="96275"/>
                  </a:lnTo>
                  <a:lnTo>
                    <a:pt x="92932" y="94226"/>
                  </a:lnTo>
                  <a:lnTo>
                    <a:pt x="101409" y="88640"/>
                  </a:lnTo>
                  <a:lnTo>
                    <a:pt x="107124" y="80363"/>
                  </a:lnTo>
                  <a:lnTo>
                    <a:pt x="109220" y="70240"/>
                  </a:lnTo>
                  <a:lnTo>
                    <a:pt x="107124" y="60138"/>
                  </a:lnTo>
                  <a:lnTo>
                    <a:pt x="101409" y="51905"/>
                  </a:lnTo>
                  <a:lnTo>
                    <a:pt x="92932" y="46362"/>
                  </a:lnTo>
                  <a:lnTo>
                    <a:pt x="82549" y="44332"/>
                  </a:lnTo>
                  <a:close/>
                </a:path>
                <a:path w="219710" h="268604">
                  <a:moveTo>
                    <a:pt x="46735" y="85734"/>
                  </a:moveTo>
                  <a:lnTo>
                    <a:pt x="37337" y="87766"/>
                  </a:lnTo>
                  <a:lnTo>
                    <a:pt x="47639" y="87766"/>
                  </a:lnTo>
                  <a:lnTo>
                    <a:pt x="46735" y="85734"/>
                  </a:lnTo>
                  <a:close/>
                </a:path>
                <a:path w="219710" h="268604">
                  <a:moveTo>
                    <a:pt x="178164" y="26806"/>
                  </a:moveTo>
                  <a:lnTo>
                    <a:pt x="101599" y="26806"/>
                  </a:lnTo>
                  <a:lnTo>
                    <a:pt x="114299" y="34680"/>
                  </a:lnTo>
                  <a:lnTo>
                    <a:pt x="109220" y="42427"/>
                  </a:lnTo>
                  <a:lnTo>
                    <a:pt x="113156" y="45983"/>
                  </a:lnTo>
                  <a:lnTo>
                    <a:pt x="116331" y="50301"/>
                  </a:lnTo>
                  <a:lnTo>
                    <a:pt x="118364" y="54873"/>
                  </a:lnTo>
                  <a:lnTo>
                    <a:pt x="127761" y="52714"/>
                  </a:lnTo>
                  <a:lnTo>
                    <a:pt x="192901" y="52714"/>
                  </a:lnTo>
                  <a:lnTo>
                    <a:pt x="185673" y="36585"/>
                  </a:lnTo>
                  <a:lnTo>
                    <a:pt x="178164" y="26806"/>
                  </a:lnTo>
                  <a:close/>
                </a:path>
                <a:path w="219710" h="268604">
                  <a:moveTo>
                    <a:pt x="59150" y="39379"/>
                  </a:moveTo>
                  <a:lnTo>
                    <a:pt x="45719" y="39379"/>
                  </a:lnTo>
                  <a:lnTo>
                    <a:pt x="53847" y="44332"/>
                  </a:lnTo>
                  <a:lnTo>
                    <a:pt x="57531" y="40522"/>
                  </a:lnTo>
                  <a:lnTo>
                    <a:pt x="59150" y="39379"/>
                  </a:lnTo>
                  <a:close/>
                </a:path>
                <a:path w="219710" h="268604">
                  <a:moveTo>
                    <a:pt x="98376" y="32013"/>
                  </a:moveTo>
                  <a:lnTo>
                    <a:pt x="86359" y="32013"/>
                  </a:lnTo>
                  <a:lnTo>
                    <a:pt x="91566" y="32775"/>
                  </a:lnTo>
                  <a:lnTo>
                    <a:pt x="96647" y="34807"/>
                  </a:lnTo>
                  <a:lnTo>
                    <a:pt x="98376" y="32013"/>
                  </a:lnTo>
                  <a:close/>
                </a:path>
                <a:path w="219710" h="268604">
                  <a:moveTo>
                    <a:pt x="175433" y="23250"/>
                  </a:moveTo>
                  <a:lnTo>
                    <a:pt x="78993" y="23250"/>
                  </a:lnTo>
                  <a:lnTo>
                    <a:pt x="81153" y="32140"/>
                  </a:lnTo>
                  <a:lnTo>
                    <a:pt x="86359" y="32013"/>
                  </a:lnTo>
                  <a:lnTo>
                    <a:pt x="98376" y="32013"/>
                  </a:lnTo>
                  <a:lnTo>
                    <a:pt x="101599" y="26806"/>
                  </a:lnTo>
                  <a:lnTo>
                    <a:pt x="178164" y="26806"/>
                  </a:lnTo>
                  <a:lnTo>
                    <a:pt x="175433" y="23250"/>
                  </a:lnTo>
                  <a:close/>
                </a:path>
              </a:pathLst>
            </a:custGeom>
            <a:solidFill>
              <a:srgbClr val="4662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8325" y="3046666"/>
              <a:ext cx="106553" cy="1591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59051" y="3028178"/>
              <a:ext cx="219710" cy="268605"/>
            </a:xfrm>
            <a:custGeom>
              <a:avLst/>
              <a:gdLst/>
              <a:ahLst/>
              <a:cxnLst/>
              <a:rect l="l" t="t" r="r" b="b"/>
              <a:pathLst>
                <a:path w="219710" h="268604">
                  <a:moveTo>
                    <a:pt x="116078" y="263"/>
                  </a:moveTo>
                  <a:lnTo>
                    <a:pt x="107719" y="0"/>
                  </a:lnTo>
                  <a:lnTo>
                    <a:pt x="99028" y="152"/>
                  </a:lnTo>
                  <a:lnTo>
                    <a:pt x="90003" y="710"/>
                  </a:lnTo>
                  <a:lnTo>
                    <a:pt x="46777" y="13444"/>
                  </a:lnTo>
                  <a:lnTo>
                    <a:pt x="5760" y="62061"/>
                  </a:lnTo>
                  <a:lnTo>
                    <a:pt x="253" y="87131"/>
                  </a:lnTo>
                  <a:lnTo>
                    <a:pt x="6863" y="126017"/>
                  </a:lnTo>
                  <a:lnTo>
                    <a:pt x="21701" y="155330"/>
                  </a:lnTo>
                  <a:lnTo>
                    <a:pt x="36704" y="177500"/>
                  </a:lnTo>
                  <a:lnTo>
                    <a:pt x="43814" y="194954"/>
                  </a:lnTo>
                  <a:lnTo>
                    <a:pt x="37343" y="222531"/>
                  </a:lnTo>
                  <a:lnTo>
                    <a:pt x="22240" y="245929"/>
                  </a:lnTo>
                  <a:lnTo>
                    <a:pt x="6971" y="262159"/>
                  </a:lnTo>
                  <a:lnTo>
                    <a:pt x="0" y="268233"/>
                  </a:lnTo>
                  <a:lnTo>
                    <a:pt x="154178" y="268233"/>
                  </a:lnTo>
                  <a:lnTo>
                    <a:pt x="149802" y="265558"/>
                  </a:lnTo>
                  <a:lnTo>
                    <a:pt x="141081" y="257597"/>
                  </a:lnTo>
                  <a:lnTo>
                    <a:pt x="134621" y="244445"/>
                  </a:lnTo>
                  <a:lnTo>
                    <a:pt x="137033" y="226196"/>
                  </a:lnTo>
                  <a:lnTo>
                    <a:pt x="142781" y="227171"/>
                  </a:lnTo>
                  <a:lnTo>
                    <a:pt x="151018" y="228562"/>
                  </a:lnTo>
                  <a:lnTo>
                    <a:pt x="160518" y="230072"/>
                  </a:lnTo>
                  <a:lnTo>
                    <a:pt x="170053" y="231403"/>
                  </a:lnTo>
                  <a:lnTo>
                    <a:pt x="178710" y="231082"/>
                  </a:lnTo>
                  <a:lnTo>
                    <a:pt x="186166" y="228451"/>
                  </a:lnTo>
                  <a:lnTo>
                    <a:pt x="191787" y="224438"/>
                  </a:lnTo>
                  <a:lnTo>
                    <a:pt x="194945" y="219973"/>
                  </a:lnTo>
                  <a:lnTo>
                    <a:pt x="196977" y="214131"/>
                  </a:lnTo>
                  <a:lnTo>
                    <a:pt x="190499" y="203590"/>
                  </a:lnTo>
                  <a:lnTo>
                    <a:pt x="193293" y="200161"/>
                  </a:lnTo>
                  <a:lnTo>
                    <a:pt x="196215" y="196595"/>
                  </a:lnTo>
                  <a:lnTo>
                    <a:pt x="199802" y="191351"/>
                  </a:lnTo>
                  <a:lnTo>
                    <a:pt x="202295" y="185177"/>
                  </a:lnTo>
                  <a:lnTo>
                    <a:pt x="201929" y="178825"/>
                  </a:lnTo>
                  <a:lnTo>
                    <a:pt x="198754" y="170443"/>
                  </a:lnTo>
                  <a:lnTo>
                    <a:pt x="200405" y="166252"/>
                  </a:lnTo>
                  <a:lnTo>
                    <a:pt x="217804" y="162823"/>
                  </a:lnTo>
                  <a:lnTo>
                    <a:pt x="219328" y="156600"/>
                  </a:lnTo>
                  <a:lnTo>
                    <a:pt x="216314" y="147143"/>
                  </a:lnTo>
                  <a:lnTo>
                    <a:pt x="208073" y="132280"/>
                  </a:lnTo>
                  <a:lnTo>
                    <a:pt x="199522" y="118560"/>
                  </a:lnTo>
                  <a:lnTo>
                    <a:pt x="195579" y="112531"/>
                  </a:lnTo>
                  <a:lnTo>
                    <a:pt x="200914" y="103260"/>
                  </a:lnTo>
                  <a:lnTo>
                    <a:pt x="202184" y="98307"/>
                  </a:lnTo>
                  <a:lnTo>
                    <a:pt x="202461" y="90824"/>
                  </a:lnTo>
                  <a:lnTo>
                    <a:pt x="200596" y="76924"/>
                  </a:lnTo>
                  <a:lnTo>
                    <a:pt x="185673" y="36585"/>
                  </a:lnTo>
                  <a:lnTo>
                    <a:pt x="139025" y="3546"/>
                  </a:lnTo>
                  <a:lnTo>
                    <a:pt x="116078" y="263"/>
                  </a:lnTo>
                  <a:close/>
                </a:path>
              </a:pathLst>
            </a:custGeom>
            <a:ln w="9525">
              <a:solidFill>
                <a:srgbClr val="4662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3227" y="2142744"/>
            <a:ext cx="443484" cy="4312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果果圈模板www.ggq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3807</Words>
  <Application>WPS 演示</Application>
  <PresentationFormat>On-screen Show (4:3)</PresentationFormat>
  <Paragraphs>781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Arial</vt:lpstr>
      <vt:lpstr>黑体</vt:lpstr>
      <vt:lpstr>Microsoft JhengHei</vt:lpstr>
      <vt:lpstr>Times New Roman</vt:lpstr>
      <vt:lpstr>Wingdings</vt:lpstr>
      <vt:lpstr>΢</vt:lpstr>
      <vt:lpstr>Calibri</vt:lpstr>
      <vt:lpstr>Arial Unicode MS</vt:lpstr>
      <vt:lpstr>Yu Gothic</vt:lpstr>
      <vt:lpstr>Calibri</vt:lpstr>
      <vt:lpstr>PMingLiU</vt:lpstr>
      <vt:lpstr>Hilda Sonnenschein</vt:lpstr>
      <vt:lpstr>果果圈模板www.ggq.com</vt:lpstr>
      <vt:lpstr>PowerPoint 演示文稿</vt:lpstr>
      <vt:lpstr> 担任领导者，意味着……	</vt:lpstr>
      <vt:lpstr> 担任领导者，意味着……	</vt:lpstr>
      <vt:lpstr> 什么是个性	</vt:lpstr>
      <vt:lpstr> 为什么个性很重要	</vt:lpstr>
      <vt:lpstr>自我评价</vt:lpstr>
      <vt:lpstr>他人的看法</vt:lpstr>
      <vt:lpstr>测评的选择与特点</vt:lpstr>
      <vt:lpstr> 高分？低分？意味着什么	</vt:lpstr>
      <vt:lpstr> 5000名“领导力DNA”测评者整体概况	</vt:lpstr>
      <vt:lpstr>典型管理者画像</vt:lpstr>
      <vt:lpstr> 不同行业管理者的个性样貌	</vt:lpstr>
      <vt:lpstr> 行业个性差异大不同	</vt:lpstr>
      <vt:lpstr> 从业人员个性（新兴行业 VS 传统行业）	</vt:lpstr>
      <vt:lpstr> 传统行业的企业团队报告案例	</vt:lpstr>
      <vt:lpstr> 新兴行业的企业团队报告案例	</vt:lpstr>
      <vt:lpstr> 不同岗位管理者的个性样貌	</vt:lpstr>
      <vt:lpstr> 岗位个性差异大不同	</vt:lpstr>
      <vt:lpstr> 案例解读：看看这个团队个性会对业绩有什么影响？	</vt:lpstr>
      <vt:lpstr> 团队是相似好还是不同好呢？	</vt:lpstr>
      <vt:lpstr> 知名多元化团队——取经四人组	</vt:lpstr>
      <vt:lpstr> 同质化团队——某部门实际案例	</vt:lpstr>
      <vt:lpstr> 对待个人测试结果的正确态度	</vt:lpstr>
      <vt:lpstr> “个性” 与“能力” 的关系	</vt:lpstr>
      <vt:lpstr> 个性与“能力进步”之间存在关联	</vt:lpstr>
      <vt:lpstr> 善用个性，打造高绩效团队	</vt:lpstr>
      <vt:lpstr> 管理团队的基本能力要素	</vt:lpstr>
      <vt:lpstr>体系· 实战· 高频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一颗苹果</cp:lastModifiedBy>
  <cp:revision>1</cp:revision>
  <dcterms:created xsi:type="dcterms:W3CDTF">2021-10-13T09:35:17Z</dcterms:created>
  <dcterms:modified xsi:type="dcterms:W3CDTF">2021-10-13T09:35:17Z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2020-09-15T08:00:00Z</vt:filetime>
  </property>
  <property fmtid="{D5CDD505-2E9C-101B-9397-08002B2CF9AE}" pid="3" name="Creator">
    <vt:lpwstr>Microsoft® PowerPoint® 适用于 Microsoft 365</vt:lpwstr>
  </property>
  <property fmtid="{D5CDD505-2E9C-101B-9397-08002B2CF9AE}" pid="4" name="LastSaved">
    <vt:filetime>2021-10-13T08:00:00Z</vt:filetime>
  </property>
  <property fmtid="{D5CDD505-2E9C-101B-9397-08002B2CF9AE}" pid="5" name="ICV">
    <vt:lpwstr>B80BE4CA9D9446218484EA295391CF37</vt:lpwstr>
  </property>
  <property fmtid="{D5CDD505-2E9C-101B-9397-08002B2CF9AE}" pid="6" name="KSOProductBuildVer">
    <vt:lpwstr>2052-11.1.0.10463</vt:lpwstr>
  </property>
</Properties>
</file>