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9144000" cy="5143500" type="screen16x9"/>
  <p:notesSz cx="9144000" cy="51435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335" autoAdjust="0"/>
    <p:restoredTop sz="94660"/>
  </p:normalViewPr>
  <p:slideViewPr>
    <p:cSldViewPr>
      <p:cViewPr varScale="1">
        <p:scale>
          <a:sx n="99" d="100"/>
          <a:sy n="99" d="100"/>
        </p:scale>
        <p:origin x="96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2580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593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2475309"/>
            <a:ext cx="7315200" cy="202525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4885432"/>
            <a:ext cx="39624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4885432"/>
            <a:ext cx="3962400" cy="2580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果果圈模板www.ggq.com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果果圈模板www.ggq.com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3854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3854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A3854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93063" y="0"/>
            <a:ext cx="7722108" cy="2735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351282"/>
            <a:ext cx="8072119" cy="438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A3854E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png"/><Relationship Id="rId8" Type="http://schemas.openxmlformats.org/officeDocument/2006/relationships/image" Target="../media/image38.png"/><Relationship Id="rId7" Type="http://schemas.openxmlformats.org/officeDocument/2006/relationships/image" Target="../media/image37.pn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40.png"/><Relationship Id="rId1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1676400" y="3409950"/>
            <a:ext cx="6031865" cy="553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zh-CN" sz="3600" b="1" dirty="0">
                <a:solidFill>
                  <a:srgbClr val="A3854E"/>
                </a:solidFill>
                <a:latin typeface="微软雅黑" panose="020B0503020204020204" charset="-122"/>
                <a:cs typeface="微软雅黑" panose="020B0503020204020204" charset="-122"/>
              </a:rPr>
              <a:t>如何</a:t>
            </a:r>
            <a:r>
              <a:rPr sz="3600" b="1" dirty="0">
                <a:solidFill>
                  <a:srgbClr val="A3854E"/>
                </a:solidFill>
                <a:latin typeface="微软雅黑" panose="020B0503020204020204" charset="-122"/>
                <a:cs typeface="微软雅黑" panose="020B0503020204020204" charset="-122"/>
              </a:rPr>
              <a:t>编写领导想要的培训总结</a:t>
            </a:r>
            <a:endParaRPr sz="3600" b="1" dirty="0">
              <a:solidFill>
                <a:srgbClr val="A3854E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 panose="020B0604020202020204"/>
                <a:cs typeface="Arial" panose="020B0604020202020204"/>
              </a:rPr>
              <a:t>3.2</a:t>
            </a:r>
            <a:r>
              <a:rPr spc="-7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聚焦论证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894588" y="3058667"/>
            <a:ext cx="1801368" cy="2084831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79831" y="4443984"/>
            <a:ext cx="8424672" cy="411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799588" y="3058667"/>
            <a:ext cx="1801367" cy="20848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18303" y="3058667"/>
            <a:ext cx="1801368" cy="20848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784604" y="2513838"/>
            <a:ext cx="86995" cy="796290"/>
          </a:xfrm>
          <a:custGeom>
            <a:avLst/>
            <a:gdLst/>
            <a:ahLst/>
            <a:cxnLst/>
            <a:rect l="l" t="t" r="r" b="b"/>
            <a:pathLst>
              <a:path w="86994" h="796289">
                <a:moveTo>
                  <a:pt x="57912" y="723900"/>
                </a:moveTo>
                <a:lnTo>
                  <a:pt x="57912" y="752856"/>
                </a:lnTo>
                <a:lnTo>
                  <a:pt x="0" y="752856"/>
                </a:lnTo>
                <a:lnTo>
                  <a:pt x="43433" y="796289"/>
                </a:lnTo>
                <a:lnTo>
                  <a:pt x="86868" y="752856"/>
                </a:lnTo>
                <a:lnTo>
                  <a:pt x="28956" y="752856"/>
                </a:lnTo>
                <a:lnTo>
                  <a:pt x="28956" y="723900"/>
                </a:lnTo>
                <a:lnTo>
                  <a:pt x="57912" y="723900"/>
                </a:lnTo>
                <a:close/>
              </a:path>
              <a:path w="86994" h="796289">
                <a:moveTo>
                  <a:pt x="43433" y="709422"/>
                </a:moveTo>
                <a:lnTo>
                  <a:pt x="28956" y="723900"/>
                </a:lnTo>
                <a:lnTo>
                  <a:pt x="28956" y="752856"/>
                </a:lnTo>
                <a:lnTo>
                  <a:pt x="57912" y="752856"/>
                </a:lnTo>
                <a:lnTo>
                  <a:pt x="57912" y="723900"/>
                </a:lnTo>
                <a:lnTo>
                  <a:pt x="43433" y="709422"/>
                </a:lnTo>
                <a:close/>
              </a:path>
              <a:path w="86994" h="796289">
                <a:moveTo>
                  <a:pt x="57912" y="665988"/>
                </a:moveTo>
                <a:lnTo>
                  <a:pt x="28956" y="665988"/>
                </a:lnTo>
                <a:lnTo>
                  <a:pt x="28956" y="723900"/>
                </a:lnTo>
                <a:lnTo>
                  <a:pt x="43433" y="709422"/>
                </a:lnTo>
                <a:lnTo>
                  <a:pt x="57912" y="709422"/>
                </a:lnTo>
                <a:lnTo>
                  <a:pt x="57912" y="665988"/>
                </a:lnTo>
                <a:close/>
              </a:path>
              <a:path w="86994" h="796289">
                <a:moveTo>
                  <a:pt x="57912" y="709422"/>
                </a:moveTo>
                <a:lnTo>
                  <a:pt x="43433" y="709422"/>
                </a:lnTo>
                <a:lnTo>
                  <a:pt x="57912" y="723900"/>
                </a:lnTo>
                <a:lnTo>
                  <a:pt x="57912" y="709422"/>
                </a:lnTo>
                <a:close/>
              </a:path>
              <a:path w="86994" h="796289">
                <a:moveTo>
                  <a:pt x="57912" y="550163"/>
                </a:moveTo>
                <a:lnTo>
                  <a:pt x="28956" y="550163"/>
                </a:lnTo>
                <a:lnTo>
                  <a:pt x="28956" y="637032"/>
                </a:lnTo>
                <a:lnTo>
                  <a:pt x="57912" y="637032"/>
                </a:lnTo>
                <a:lnTo>
                  <a:pt x="57912" y="550163"/>
                </a:lnTo>
                <a:close/>
              </a:path>
              <a:path w="86994" h="796289">
                <a:moveTo>
                  <a:pt x="57912" y="434339"/>
                </a:moveTo>
                <a:lnTo>
                  <a:pt x="28956" y="434339"/>
                </a:lnTo>
                <a:lnTo>
                  <a:pt x="28956" y="521207"/>
                </a:lnTo>
                <a:lnTo>
                  <a:pt x="57912" y="521207"/>
                </a:lnTo>
                <a:lnTo>
                  <a:pt x="57912" y="434339"/>
                </a:lnTo>
                <a:close/>
              </a:path>
              <a:path w="86994" h="796289">
                <a:moveTo>
                  <a:pt x="57912" y="318516"/>
                </a:moveTo>
                <a:lnTo>
                  <a:pt x="28956" y="318516"/>
                </a:lnTo>
                <a:lnTo>
                  <a:pt x="28956" y="405384"/>
                </a:lnTo>
                <a:lnTo>
                  <a:pt x="57912" y="405384"/>
                </a:lnTo>
                <a:lnTo>
                  <a:pt x="57912" y="318516"/>
                </a:lnTo>
                <a:close/>
              </a:path>
              <a:path w="86994" h="796289">
                <a:moveTo>
                  <a:pt x="57912" y="202692"/>
                </a:moveTo>
                <a:lnTo>
                  <a:pt x="28956" y="202692"/>
                </a:lnTo>
                <a:lnTo>
                  <a:pt x="28956" y="289560"/>
                </a:lnTo>
                <a:lnTo>
                  <a:pt x="57912" y="289560"/>
                </a:lnTo>
                <a:lnTo>
                  <a:pt x="57912" y="202692"/>
                </a:lnTo>
                <a:close/>
              </a:path>
              <a:path w="86994" h="796289">
                <a:moveTo>
                  <a:pt x="57912" y="86868"/>
                </a:moveTo>
                <a:lnTo>
                  <a:pt x="28956" y="86868"/>
                </a:lnTo>
                <a:lnTo>
                  <a:pt x="28956" y="173736"/>
                </a:lnTo>
                <a:lnTo>
                  <a:pt x="57912" y="173736"/>
                </a:lnTo>
                <a:lnTo>
                  <a:pt x="57912" y="86868"/>
                </a:lnTo>
                <a:close/>
              </a:path>
              <a:path w="86994" h="796289">
                <a:moveTo>
                  <a:pt x="43433" y="0"/>
                </a:moveTo>
                <a:lnTo>
                  <a:pt x="0" y="86868"/>
                </a:lnTo>
                <a:lnTo>
                  <a:pt x="86868" y="86868"/>
                </a:lnTo>
                <a:lnTo>
                  <a:pt x="43433" y="0"/>
                </a:lnTo>
                <a:close/>
              </a:path>
            </a:pathLst>
          </a:custGeom>
          <a:solidFill>
            <a:srgbClr val="258E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59123" y="1782317"/>
            <a:ext cx="86995" cy="1527810"/>
          </a:xfrm>
          <a:custGeom>
            <a:avLst/>
            <a:gdLst/>
            <a:ahLst/>
            <a:cxnLst/>
            <a:rect l="l" t="t" r="r" b="b"/>
            <a:pathLst>
              <a:path w="86995" h="1527810">
                <a:moveTo>
                  <a:pt x="57912" y="1455420"/>
                </a:moveTo>
                <a:lnTo>
                  <a:pt x="57912" y="1484376"/>
                </a:lnTo>
                <a:lnTo>
                  <a:pt x="0" y="1484376"/>
                </a:lnTo>
                <a:lnTo>
                  <a:pt x="43434" y="1527810"/>
                </a:lnTo>
                <a:lnTo>
                  <a:pt x="86867" y="1484376"/>
                </a:lnTo>
                <a:lnTo>
                  <a:pt x="28955" y="1484376"/>
                </a:lnTo>
                <a:lnTo>
                  <a:pt x="28955" y="1455420"/>
                </a:lnTo>
                <a:lnTo>
                  <a:pt x="57912" y="1455420"/>
                </a:lnTo>
                <a:close/>
              </a:path>
              <a:path w="86995" h="1527810">
                <a:moveTo>
                  <a:pt x="43434" y="1440942"/>
                </a:moveTo>
                <a:lnTo>
                  <a:pt x="28955" y="1455420"/>
                </a:lnTo>
                <a:lnTo>
                  <a:pt x="28955" y="1484376"/>
                </a:lnTo>
                <a:lnTo>
                  <a:pt x="57912" y="1484376"/>
                </a:lnTo>
                <a:lnTo>
                  <a:pt x="57912" y="1455420"/>
                </a:lnTo>
                <a:lnTo>
                  <a:pt x="43434" y="1440942"/>
                </a:lnTo>
                <a:close/>
              </a:path>
              <a:path w="86995" h="1527810">
                <a:moveTo>
                  <a:pt x="57912" y="1397508"/>
                </a:moveTo>
                <a:lnTo>
                  <a:pt x="28955" y="1397508"/>
                </a:lnTo>
                <a:lnTo>
                  <a:pt x="28955" y="1455420"/>
                </a:lnTo>
                <a:lnTo>
                  <a:pt x="43434" y="1440942"/>
                </a:lnTo>
                <a:lnTo>
                  <a:pt x="57912" y="1440942"/>
                </a:lnTo>
                <a:lnTo>
                  <a:pt x="57912" y="1397508"/>
                </a:lnTo>
                <a:close/>
              </a:path>
              <a:path w="86995" h="1527810">
                <a:moveTo>
                  <a:pt x="57912" y="1440942"/>
                </a:moveTo>
                <a:lnTo>
                  <a:pt x="43434" y="1440942"/>
                </a:lnTo>
                <a:lnTo>
                  <a:pt x="57912" y="1455420"/>
                </a:lnTo>
                <a:lnTo>
                  <a:pt x="57912" y="1440942"/>
                </a:lnTo>
                <a:close/>
              </a:path>
              <a:path w="86995" h="1527810">
                <a:moveTo>
                  <a:pt x="57912" y="1281684"/>
                </a:moveTo>
                <a:lnTo>
                  <a:pt x="28955" y="1281684"/>
                </a:lnTo>
                <a:lnTo>
                  <a:pt x="28955" y="1368552"/>
                </a:lnTo>
                <a:lnTo>
                  <a:pt x="57912" y="1368552"/>
                </a:lnTo>
                <a:lnTo>
                  <a:pt x="57912" y="1281684"/>
                </a:lnTo>
                <a:close/>
              </a:path>
              <a:path w="86995" h="1527810">
                <a:moveTo>
                  <a:pt x="57912" y="1165860"/>
                </a:moveTo>
                <a:lnTo>
                  <a:pt x="28955" y="1165860"/>
                </a:lnTo>
                <a:lnTo>
                  <a:pt x="28955" y="1252728"/>
                </a:lnTo>
                <a:lnTo>
                  <a:pt x="57912" y="1252728"/>
                </a:lnTo>
                <a:lnTo>
                  <a:pt x="57912" y="1165860"/>
                </a:lnTo>
                <a:close/>
              </a:path>
              <a:path w="86995" h="1527810">
                <a:moveTo>
                  <a:pt x="57912" y="1050036"/>
                </a:moveTo>
                <a:lnTo>
                  <a:pt x="28955" y="1050036"/>
                </a:lnTo>
                <a:lnTo>
                  <a:pt x="28955" y="1136904"/>
                </a:lnTo>
                <a:lnTo>
                  <a:pt x="57912" y="1136904"/>
                </a:lnTo>
                <a:lnTo>
                  <a:pt x="57912" y="1050036"/>
                </a:lnTo>
                <a:close/>
              </a:path>
              <a:path w="86995" h="1527810">
                <a:moveTo>
                  <a:pt x="57912" y="934212"/>
                </a:moveTo>
                <a:lnTo>
                  <a:pt x="28955" y="934212"/>
                </a:lnTo>
                <a:lnTo>
                  <a:pt x="28955" y="1021080"/>
                </a:lnTo>
                <a:lnTo>
                  <a:pt x="57912" y="1021080"/>
                </a:lnTo>
                <a:lnTo>
                  <a:pt x="57912" y="934212"/>
                </a:lnTo>
                <a:close/>
              </a:path>
              <a:path w="86995" h="1527810">
                <a:moveTo>
                  <a:pt x="57912" y="818388"/>
                </a:moveTo>
                <a:lnTo>
                  <a:pt x="28955" y="818388"/>
                </a:lnTo>
                <a:lnTo>
                  <a:pt x="28955" y="905256"/>
                </a:lnTo>
                <a:lnTo>
                  <a:pt x="57912" y="905256"/>
                </a:lnTo>
                <a:lnTo>
                  <a:pt x="57912" y="818388"/>
                </a:lnTo>
                <a:close/>
              </a:path>
              <a:path w="86995" h="1527810">
                <a:moveTo>
                  <a:pt x="57912" y="702564"/>
                </a:moveTo>
                <a:lnTo>
                  <a:pt x="28955" y="702564"/>
                </a:lnTo>
                <a:lnTo>
                  <a:pt x="28955" y="789432"/>
                </a:lnTo>
                <a:lnTo>
                  <a:pt x="57912" y="789432"/>
                </a:lnTo>
                <a:lnTo>
                  <a:pt x="57912" y="702564"/>
                </a:lnTo>
                <a:close/>
              </a:path>
              <a:path w="86995" h="1527810">
                <a:moveTo>
                  <a:pt x="57912" y="586740"/>
                </a:moveTo>
                <a:lnTo>
                  <a:pt x="28955" y="586740"/>
                </a:lnTo>
                <a:lnTo>
                  <a:pt x="28955" y="673608"/>
                </a:lnTo>
                <a:lnTo>
                  <a:pt x="57912" y="673608"/>
                </a:lnTo>
                <a:lnTo>
                  <a:pt x="57912" y="586740"/>
                </a:lnTo>
                <a:close/>
              </a:path>
              <a:path w="86995" h="1527810">
                <a:moveTo>
                  <a:pt x="57912" y="470916"/>
                </a:moveTo>
                <a:lnTo>
                  <a:pt x="28955" y="470916"/>
                </a:lnTo>
                <a:lnTo>
                  <a:pt x="28955" y="557784"/>
                </a:lnTo>
                <a:lnTo>
                  <a:pt x="57912" y="557784"/>
                </a:lnTo>
                <a:lnTo>
                  <a:pt x="57912" y="470916"/>
                </a:lnTo>
                <a:close/>
              </a:path>
              <a:path w="86995" h="1527810">
                <a:moveTo>
                  <a:pt x="57912" y="355092"/>
                </a:moveTo>
                <a:lnTo>
                  <a:pt x="28955" y="355092"/>
                </a:lnTo>
                <a:lnTo>
                  <a:pt x="28955" y="441960"/>
                </a:lnTo>
                <a:lnTo>
                  <a:pt x="57912" y="441960"/>
                </a:lnTo>
                <a:lnTo>
                  <a:pt x="57912" y="355092"/>
                </a:lnTo>
                <a:close/>
              </a:path>
              <a:path w="86995" h="1527810">
                <a:moveTo>
                  <a:pt x="57912" y="239268"/>
                </a:moveTo>
                <a:lnTo>
                  <a:pt x="28955" y="239268"/>
                </a:lnTo>
                <a:lnTo>
                  <a:pt x="28955" y="326136"/>
                </a:lnTo>
                <a:lnTo>
                  <a:pt x="57912" y="326136"/>
                </a:lnTo>
                <a:lnTo>
                  <a:pt x="57912" y="239268"/>
                </a:lnTo>
                <a:close/>
              </a:path>
              <a:path w="86995" h="1527810">
                <a:moveTo>
                  <a:pt x="57912" y="123444"/>
                </a:moveTo>
                <a:lnTo>
                  <a:pt x="28955" y="123444"/>
                </a:lnTo>
                <a:lnTo>
                  <a:pt x="28955" y="210312"/>
                </a:lnTo>
                <a:lnTo>
                  <a:pt x="57912" y="210312"/>
                </a:lnTo>
                <a:lnTo>
                  <a:pt x="57912" y="123444"/>
                </a:lnTo>
                <a:close/>
              </a:path>
              <a:path w="86995" h="1527810">
                <a:moveTo>
                  <a:pt x="57912" y="72390"/>
                </a:moveTo>
                <a:lnTo>
                  <a:pt x="28955" y="72390"/>
                </a:lnTo>
                <a:lnTo>
                  <a:pt x="28955" y="94487"/>
                </a:lnTo>
                <a:lnTo>
                  <a:pt x="57912" y="94487"/>
                </a:lnTo>
                <a:lnTo>
                  <a:pt x="57912" y="72390"/>
                </a:lnTo>
                <a:close/>
              </a:path>
              <a:path w="86995" h="1527810">
                <a:moveTo>
                  <a:pt x="43434" y="0"/>
                </a:moveTo>
                <a:lnTo>
                  <a:pt x="0" y="86868"/>
                </a:lnTo>
                <a:lnTo>
                  <a:pt x="28955" y="86868"/>
                </a:lnTo>
                <a:lnTo>
                  <a:pt x="28955" y="72390"/>
                </a:lnTo>
                <a:lnTo>
                  <a:pt x="79628" y="72390"/>
                </a:lnTo>
                <a:lnTo>
                  <a:pt x="43434" y="0"/>
                </a:lnTo>
                <a:close/>
              </a:path>
              <a:path w="86995" h="1527810">
                <a:moveTo>
                  <a:pt x="79628" y="72390"/>
                </a:moveTo>
                <a:lnTo>
                  <a:pt x="57912" y="72390"/>
                </a:lnTo>
                <a:lnTo>
                  <a:pt x="57912" y="86868"/>
                </a:lnTo>
                <a:lnTo>
                  <a:pt x="86867" y="86868"/>
                </a:lnTo>
                <a:lnTo>
                  <a:pt x="79628" y="72390"/>
                </a:lnTo>
                <a:close/>
              </a:path>
            </a:pathLst>
          </a:custGeom>
          <a:solidFill>
            <a:srgbClr val="380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94612" y="1097026"/>
            <a:ext cx="3560445" cy="1303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2925">
              <a:lnSpc>
                <a:spcPct val="100000"/>
              </a:lnSpc>
            </a:pPr>
            <a:r>
              <a:rPr sz="16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内容数据化支撑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812925">
              <a:lnSpc>
                <a:spcPct val="100000"/>
              </a:lnSpc>
              <a:spcBef>
                <a:spcPts val="545"/>
              </a:spcBef>
            </a:pPr>
            <a:r>
              <a:rPr sz="1400" b="0" spc="40" dirty="0">
                <a:solidFill>
                  <a:srgbClr val="585858"/>
                </a:solidFill>
                <a:latin typeface="Nirmala UI Semilight" panose="020B0402040204020203"/>
                <a:cs typeface="Nirmala UI Semilight" panose="020B0402040204020203"/>
              </a:rPr>
              <a:t>-</a:t>
            </a:r>
            <a:r>
              <a:rPr sz="1400" b="0" spc="-35" dirty="0">
                <a:solidFill>
                  <a:srgbClr val="585858"/>
                </a:solidFill>
                <a:latin typeface="Nirmala UI Semilight" panose="020B0402040204020203"/>
                <a:cs typeface="Nirmala UI Semilight" panose="020B0402040204020203"/>
              </a:rPr>
              <a:t> </a:t>
            </a:r>
            <a:r>
              <a:rPr sz="1400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前后对比，一目了然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一页一个中心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b="0" spc="40" dirty="0">
                <a:solidFill>
                  <a:srgbClr val="585858"/>
                </a:solidFill>
                <a:latin typeface="Nirmala UI Semilight" panose="020B0402040204020203"/>
                <a:cs typeface="Nirmala UI Semilight" panose="020B0402040204020203"/>
              </a:rPr>
              <a:t>-</a:t>
            </a:r>
            <a:r>
              <a:rPr sz="1400" b="0" spc="-35" dirty="0">
                <a:solidFill>
                  <a:srgbClr val="585858"/>
                </a:solidFill>
                <a:latin typeface="Nirmala UI Semilight" panose="020B0402040204020203"/>
                <a:cs typeface="Nirmala UI Semilight" panose="020B0402040204020203"/>
              </a:rPr>
              <a:t> </a:t>
            </a:r>
            <a:r>
              <a:rPr sz="1400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每一页都是精炼呈现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86984" y="2513838"/>
            <a:ext cx="86995" cy="796290"/>
          </a:xfrm>
          <a:custGeom>
            <a:avLst/>
            <a:gdLst/>
            <a:ahLst/>
            <a:cxnLst/>
            <a:rect l="l" t="t" r="r" b="b"/>
            <a:pathLst>
              <a:path w="86995" h="796289">
                <a:moveTo>
                  <a:pt x="57912" y="723900"/>
                </a:moveTo>
                <a:lnTo>
                  <a:pt x="57912" y="752856"/>
                </a:lnTo>
                <a:lnTo>
                  <a:pt x="0" y="752856"/>
                </a:lnTo>
                <a:lnTo>
                  <a:pt x="43433" y="796289"/>
                </a:lnTo>
                <a:lnTo>
                  <a:pt x="86867" y="752856"/>
                </a:lnTo>
                <a:lnTo>
                  <a:pt x="28955" y="752856"/>
                </a:lnTo>
                <a:lnTo>
                  <a:pt x="28955" y="723900"/>
                </a:lnTo>
                <a:lnTo>
                  <a:pt x="57912" y="723900"/>
                </a:lnTo>
                <a:close/>
              </a:path>
              <a:path w="86995" h="796289">
                <a:moveTo>
                  <a:pt x="43433" y="709422"/>
                </a:moveTo>
                <a:lnTo>
                  <a:pt x="28955" y="723900"/>
                </a:lnTo>
                <a:lnTo>
                  <a:pt x="28955" y="752856"/>
                </a:lnTo>
                <a:lnTo>
                  <a:pt x="57912" y="752856"/>
                </a:lnTo>
                <a:lnTo>
                  <a:pt x="57912" y="723900"/>
                </a:lnTo>
                <a:lnTo>
                  <a:pt x="43433" y="709422"/>
                </a:lnTo>
                <a:close/>
              </a:path>
              <a:path w="86995" h="796289">
                <a:moveTo>
                  <a:pt x="57912" y="665988"/>
                </a:moveTo>
                <a:lnTo>
                  <a:pt x="28955" y="665988"/>
                </a:lnTo>
                <a:lnTo>
                  <a:pt x="28955" y="723900"/>
                </a:lnTo>
                <a:lnTo>
                  <a:pt x="43433" y="709422"/>
                </a:lnTo>
                <a:lnTo>
                  <a:pt x="57912" y="709422"/>
                </a:lnTo>
                <a:lnTo>
                  <a:pt x="57912" y="665988"/>
                </a:lnTo>
                <a:close/>
              </a:path>
              <a:path w="86995" h="796289">
                <a:moveTo>
                  <a:pt x="57912" y="709422"/>
                </a:moveTo>
                <a:lnTo>
                  <a:pt x="43433" y="709422"/>
                </a:lnTo>
                <a:lnTo>
                  <a:pt x="57912" y="723900"/>
                </a:lnTo>
                <a:lnTo>
                  <a:pt x="57912" y="709422"/>
                </a:lnTo>
                <a:close/>
              </a:path>
              <a:path w="86995" h="796289">
                <a:moveTo>
                  <a:pt x="57912" y="550163"/>
                </a:moveTo>
                <a:lnTo>
                  <a:pt x="28955" y="550163"/>
                </a:lnTo>
                <a:lnTo>
                  <a:pt x="28955" y="637032"/>
                </a:lnTo>
                <a:lnTo>
                  <a:pt x="57912" y="637032"/>
                </a:lnTo>
                <a:lnTo>
                  <a:pt x="57912" y="550163"/>
                </a:lnTo>
                <a:close/>
              </a:path>
              <a:path w="86995" h="796289">
                <a:moveTo>
                  <a:pt x="57912" y="434339"/>
                </a:moveTo>
                <a:lnTo>
                  <a:pt x="28955" y="434339"/>
                </a:lnTo>
                <a:lnTo>
                  <a:pt x="28955" y="521207"/>
                </a:lnTo>
                <a:lnTo>
                  <a:pt x="57912" y="521207"/>
                </a:lnTo>
                <a:lnTo>
                  <a:pt x="57912" y="434339"/>
                </a:lnTo>
                <a:close/>
              </a:path>
              <a:path w="86995" h="796289">
                <a:moveTo>
                  <a:pt x="57912" y="318516"/>
                </a:moveTo>
                <a:lnTo>
                  <a:pt x="28955" y="318516"/>
                </a:lnTo>
                <a:lnTo>
                  <a:pt x="28955" y="405384"/>
                </a:lnTo>
                <a:lnTo>
                  <a:pt x="57912" y="405384"/>
                </a:lnTo>
                <a:lnTo>
                  <a:pt x="57912" y="318516"/>
                </a:lnTo>
                <a:close/>
              </a:path>
              <a:path w="86995" h="796289">
                <a:moveTo>
                  <a:pt x="57912" y="202692"/>
                </a:moveTo>
                <a:lnTo>
                  <a:pt x="28955" y="202692"/>
                </a:lnTo>
                <a:lnTo>
                  <a:pt x="28955" y="289560"/>
                </a:lnTo>
                <a:lnTo>
                  <a:pt x="57912" y="289560"/>
                </a:lnTo>
                <a:lnTo>
                  <a:pt x="57912" y="202692"/>
                </a:lnTo>
                <a:close/>
              </a:path>
              <a:path w="86995" h="796289">
                <a:moveTo>
                  <a:pt x="57912" y="86868"/>
                </a:moveTo>
                <a:lnTo>
                  <a:pt x="28955" y="86868"/>
                </a:lnTo>
                <a:lnTo>
                  <a:pt x="28955" y="173736"/>
                </a:lnTo>
                <a:lnTo>
                  <a:pt x="57912" y="173736"/>
                </a:lnTo>
                <a:lnTo>
                  <a:pt x="57912" y="86868"/>
                </a:lnTo>
                <a:close/>
              </a:path>
              <a:path w="86995" h="796289">
                <a:moveTo>
                  <a:pt x="43433" y="0"/>
                </a:moveTo>
                <a:lnTo>
                  <a:pt x="0" y="86868"/>
                </a:lnTo>
                <a:lnTo>
                  <a:pt x="86867" y="86868"/>
                </a:lnTo>
                <a:lnTo>
                  <a:pt x="43433" y="0"/>
                </a:lnTo>
                <a:close/>
              </a:path>
            </a:pathLst>
          </a:custGeom>
          <a:solidFill>
            <a:srgbClr val="258E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867402" y="1863089"/>
            <a:ext cx="1759585" cy="537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项目运作的成功点</a:t>
            </a:r>
            <a:endParaRPr sz="16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sz="1400" b="0" spc="40" dirty="0">
                <a:solidFill>
                  <a:srgbClr val="585858"/>
                </a:solidFill>
                <a:latin typeface="Nirmala UI Semilight" panose="020B0402040204020203"/>
                <a:cs typeface="Nirmala UI Semilight" panose="020B0402040204020203"/>
              </a:rPr>
              <a:t>-</a:t>
            </a:r>
            <a:r>
              <a:rPr sz="1400" b="0" spc="-35" dirty="0">
                <a:solidFill>
                  <a:srgbClr val="585858"/>
                </a:solidFill>
                <a:latin typeface="Nirmala UI Semilight" panose="020B0402040204020203"/>
                <a:cs typeface="Nirmala UI Semilight" panose="020B0402040204020203"/>
              </a:rPr>
              <a:t> </a:t>
            </a:r>
            <a:r>
              <a:rPr sz="1400" dirty="0">
                <a:solidFill>
                  <a:srgbClr val="585858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让业务部门为你说话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 panose="020B0604020202020204"/>
                <a:cs typeface="Arial" panose="020B0604020202020204"/>
              </a:rPr>
              <a:t>3.3</a:t>
            </a:r>
            <a:r>
              <a:rPr spc="-60" dirty="0">
                <a:latin typeface="Arial" panose="020B0604020202020204"/>
                <a:cs typeface="Arial" panose="020B0604020202020204"/>
              </a:rPr>
              <a:t> </a:t>
            </a:r>
            <a:r>
              <a:rPr spc="-10" dirty="0"/>
              <a:t>图表制作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899160" y="1395983"/>
            <a:ext cx="6696456" cy="239115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3920" y="507238"/>
            <a:ext cx="94996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1025" algn="l"/>
              </a:tabLst>
            </a:pPr>
            <a:r>
              <a:rPr sz="2800" b="1" spc="-5" dirty="0">
                <a:solidFill>
                  <a:srgbClr val="A3854E"/>
                </a:solidFill>
                <a:latin typeface="微软雅黑" panose="020B0503020204020204" charset="-122"/>
                <a:cs typeface="微软雅黑" panose="020B0503020204020204" charset="-122"/>
              </a:rPr>
              <a:t>目	录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1866" y="1449578"/>
            <a:ext cx="13608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85858"/>
                </a:solidFill>
              </a:rPr>
              <a:t>一．</a:t>
            </a:r>
            <a:r>
              <a:rPr sz="2000" spc="-185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切关注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721866" y="2120392"/>
            <a:ext cx="1360805" cy="988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二．</a:t>
            </a:r>
            <a:r>
              <a:rPr sz="2000" b="1" spc="-18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理思路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三．</a:t>
            </a:r>
            <a:r>
              <a:rPr sz="2000" b="1" spc="-204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写内容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6488" y="3361944"/>
            <a:ext cx="7359650" cy="57785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99695" rIns="0" bIns="0" rtlCol="0">
            <a:spAutoFit/>
          </a:bodyPr>
          <a:lstStyle/>
          <a:p>
            <a:pPr marL="877570">
              <a:lnSpc>
                <a:spcPct val="100000"/>
              </a:lnSpc>
              <a:spcBef>
                <a:spcPts val="78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四．</a:t>
            </a:r>
            <a:r>
              <a:rPr sz="2000" b="1" spc="-18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修方案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1866" y="4132681"/>
            <a:ext cx="136080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五．</a:t>
            </a:r>
            <a:r>
              <a:rPr sz="2000" b="1" spc="-18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核细节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 panose="020B0604020202020204"/>
                <a:cs typeface="Arial" panose="020B0604020202020204"/>
              </a:rPr>
              <a:t>4.1</a:t>
            </a:r>
            <a:r>
              <a:rPr spc="-7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拟初稿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395983" y="1680972"/>
            <a:ext cx="2017776" cy="179984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583944" y="1824608"/>
            <a:ext cx="1599565" cy="1376680"/>
          </a:xfrm>
          <a:custGeom>
            <a:avLst/>
            <a:gdLst/>
            <a:ahLst/>
            <a:cxnLst/>
            <a:rect l="l" t="t" r="r" b="b"/>
            <a:pathLst>
              <a:path w="1599564" h="1376680">
                <a:moveTo>
                  <a:pt x="1398524" y="0"/>
                </a:moveTo>
                <a:lnTo>
                  <a:pt x="533421" y="117969"/>
                </a:lnTo>
                <a:lnTo>
                  <a:pt x="280513" y="146305"/>
                </a:lnTo>
                <a:lnTo>
                  <a:pt x="0" y="172592"/>
                </a:lnTo>
                <a:lnTo>
                  <a:pt x="14435" y="214012"/>
                </a:lnTo>
                <a:lnTo>
                  <a:pt x="27385" y="255976"/>
                </a:lnTo>
                <a:lnTo>
                  <a:pt x="38994" y="298488"/>
                </a:lnTo>
                <a:lnTo>
                  <a:pt x="49402" y="341548"/>
                </a:lnTo>
                <a:lnTo>
                  <a:pt x="58751" y="385159"/>
                </a:lnTo>
                <a:lnTo>
                  <a:pt x="67183" y="429324"/>
                </a:lnTo>
                <a:lnTo>
                  <a:pt x="74841" y="474043"/>
                </a:lnTo>
                <a:lnTo>
                  <a:pt x="81867" y="519321"/>
                </a:lnTo>
                <a:lnTo>
                  <a:pt x="88401" y="565158"/>
                </a:lnTo>
                <a:lnTo>
                  <a:pt x="94587" y="611557"/>
                </a:lnTo>
                <a:lnTo>
                  <a:pt x="100674" y="659385"/>
                </a:lnTo>
                <a:lnTo>
                  <a:pt x="112472" y="754147"/>
                </a:lnTo>
                <a:lnTo>
                  <a:pt x="118682" y="802815"/>
                </a:lnTo>
                <a:lnTo>
                  <a:pt x="125254" y="852056"/>
                </a:lnTo>
                <a:lnTo>
                  <a:pt x="132329" y="901871"/>
                </a:lnTo>
                <a:lnTo>
                  <a:pt x="140048" y="952263"/>
                </a:lnTo>
                <a:lnTo>
                  <a:pt x="148555" y="1003234"/>
                </a:lnTo>
                <a:lnTo>
                  <a:pt x="157991" y="1054787"/>
                </a:lnTo>
                <a:lnTo>
                  <a:pt x="168497" y="1106922"/>
                </a:lnTo>
                <a:lnTo>
                  <a:pt x="180216" y="1159643"/>
                </a:lnTo>
                <a:lnTo>
                  <a:pt x="193290" y="1212952"/>
                </a:lnTo>
                <a:lnTo>
                  <a:pt x="207861" y="1266851"/>
                </a:lnTo>
                <a:lnTo>
                  <a:pt x="224071" y="1321341"/>
                </a:lnTo>
                <a:lnTo>
                  <a:pt x="242062" y="1376426"/>
                </a:lnTo>
                <a:lnTo>
                  <a:pt x="298052" y="1371560"/>
                </a:lnTo>
                <a:lnTo>
                  <a:pt x="354745" y="1365074"/>
                </a:lnTo>
                <a:lnTo>
                  <a:pt x="411976" y="1357066"/>
                </a:lnTo>
                <a:lnTo>
                  <a:pt x="469581" y="1347632"/>
                </a:lnTo>
                <a:lnTo>
                  <a:pt x="527396" y="1336873"/>
                </a:lnTo>
                <a:lnTo>
                  <a:pt x="585255" y="1324886"/>
                </a:lnTo>
                <a:lnTo>
                  <a:pt x="642995" y="1311770"/>
                </a:lnTo>
                <a:lnTo>
                  <a:pt x="700450" y="1297624"/>
                </a:lnTo>
                <a:lnTo>
                  <a:pt x="757456" y="1282544"/>
                </a:lnTo>
                <a:lnTo>
                  <a:pt x="813848" y="1266631"/>
                </a:lnTo>
                <a:lnTo>
                  <a:pt x="869462" y="1249982"/>
                </a:lnTo>
                <a:lnTo>
                  <a:pt x="924134" y="1232695"/>
                </a:lnTo>
                <a:lnTo>
                  <a:pt x="977698" y="1214869"/>
                </a:lnTo>
                <a:lnTo>
                  <a:pt x="1029991" y="1196603"/>
                </a:lnTo>
                <a:lnTo>
                  <a:pt x="1080847" y="1177995"/>
                </a:lnTo>
                <a:lnTo>
                  <a:pt x="1130102" y="1159142"/>
                </a:lnTo>
                <a:lnTo>
                  <a:pt x="1177591" y="1140144"/>
                </a:lnTo>
                <a:lnTo>
                  <a:pt x="1223151" y="1121099"/>
                </a:lnTo>
                <a:lnTo>
                  <a:pt x="1266615" y="1102105"/>
                </a:lnTo>
                <a:lnTo>
                  <a:pt x="1307820" y="1083261"/>
                </a:lnTo>
                <a:lnTo>
                  <a:pt x="1346602" y="1064665"/>
                </a:lnTo>
                <a:lnTo>
                  <a:pt x="1382795" y="1046415"/>
                </a:lnTo>
                <a:lnTo>
                  <a:pt x="1446757" y="1011347"/>
                </a:lnTo>
                <a:lnTo>
                  <a:pt x="1498391" y="978845"/>
                </a:lnTo>
                <a:lnTo>
                  <a:pt x="1544548" y="943392"/>
                </a:lnTo>
                <a:lnTo>
                  <a:pt x="1579753" y="895115"/>
                </a:lnTo>
                <a:lnTo>
                  <a:pt x="1596649" y="837629"/>
                </a:lnTo>
                <a:lnTo>
                  <a:pt x="1599138" y="805707"/>
                </a:lnTo>
                <a:lnTo>
                  <a:pt x="1598137" y="771812"/>
                </a:lnTo>
                <a:lnTo>
                  <a:pt x="1587117" y="698542"/>
                </a:lnTo>
                <a:lnTo>
                  <a:pt x="1577823" y="659385"/>
                </a:lnTo>
                <a:lnTo>
                  <a:pt x="1566490" y="618695"/>
                </a:lnTo>
                <a:lnTo>
                  <a:pt x="1553479" y="576580"/>
                </a:lnTo>
                <a:lnTo>
                  <a:pt x="1539155" y="533149"/>
                </a:lnTo>
                <a:lnTo>
                  <a:pt x="1523878" y="488514"/>
                </a:lnTo>
                <a:lnTo>
                  <a:pt x="1508013" y="442783"/>
                </a:lnTo>
                <a:lnTo>
                  <a:pt x="1491920" y="396065"/>
                </a:lnTo>
                <a:lnTo>
                  <a:pt x="1475964" y="348472"/>
                </a:lnTo>
                <a:lnTo>
                  <a:pt x="1460505" y="300112"/>
                </a:lnTo>
                <a:lnTo>
                  <a:pt x="1445908" y="251096"/>
                </a:lnTo>
                <a:lnTo>
                  <a:pt x="1432534" y="201532"/>
                </a:lnTo>
                <a:lnTo>
                  <a:pt x="1420746" y="151531"/>
                </a:lnTo>
                <a:lnTo>
                  <a:pt x="1410907" y="101202"/>
                </a:lnTo>
                <a:lnTo>
                  <a:pt x="1403378" y="50655"/>
                </a:lnTo>
                <a:lnTo>
                  <a:pt x="1398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536953" y="1757807"/>
            <a:ext cx="1656080" cy="1447800"/>
          </a:xfrm>
          <a:custGeom>
            <a:avLst/>
            <a:gdLst/>
            <a:ahLst/>
            <a:cxnLst/>
            <a:rect l="l" t="t" r="r" b="b"/>
            <a:pathLst>
              <a:path w="1656080" h="1447800">
                <a:moveTo>
                  <a:pt x="1473835" y="0"/>
                </a:moveTo>
                <a:lnTo>
                  <a:pt x="1423242" y="7032"/>
                </a:lnTo>
                <a:lnTo>
                  <a:pt x="537309" y="141265"/>
                </a:lnTo>
                <a:lnTo>
                  <a:pt x="330504" y="168035"/>
                </a:lnTo>
                <a:lnTo>
                  <a:pt x="168803" y="186077"/>
                </a:lnTo>
                <a:lnTo>
                  <a:pt x="0" y="201929"/>
                </a:lnTo>
                <a:lnTo>
                  <a:pt x="14652" y="243557"/>
                </a:lnTo>
                <a:lnTo>
                  <a:pt x="28201" y="286092"/>
                </a:lnTo>
                <a:lnTo>
                  <a:pt x="40756" y="329506"/>
                </a:lnTo>
                <a:lnTo>
                  <a:pt x="52425" y="373769"/>
                </a:lnTo>
                <a:lnTo>
                  <a:pt x="63318" y="418852"/>
                </a:lnTo>
                <a:lnTo>
                  <a:pt x="73544" y="464732"/>
                </a:lnTo>
                <a:lnTo>
                  <a:pt x="83208" y="511359"/>
                </a:lnTo>
                <a:lnTo>
                  <a:pt x="92424" y="558724"/>
                </a:lnTo>
                <a:lnTo>
                  <a:pt x="101298" y="606791"/>
                </a:lnTo>
                <a:lnTo>
                  <a:pt x="109939" y="655531"/>
                </a:lnTo>
                <a:lnTo>
                  <a:pt x="118456" y="704914"/>
                </a:lnTo>
                <a:lnTo>
                  <a:pt x="135555" y="805490"/>
                </a:lnTo>
                <a:lnTo>
                  <a:pt x="144353" y="856625"/>
                </a:lnTo>
                <a:lnTo>
                  <a:pt x="153463" y="908285"/>
                </a:lnTo>
                <a:lnTo>
                  <a:pt x="162993" y="960441"/>
                </a:lnTo>
                <a:lnTo>
                  <a:pt x="173052" y="1013063"/>
                </a:lnTo>
                <a:lnTo>
                  <a:pt x="183749" y="1066122"/>
                </a:lnTo>
                <a:lnTo>
                  <a:pt x="195192" y="1119589"/>
                </a:lnTo>
                <a:lnTo>
                  <a:pt x="207491" y="1173433"/>
                </a:lnTo>
                <a:lnTo>
                  <a:pt x="220754" y="1227625"/>
                </a:lnTo>
                <a:lnTo>
                  <a:pt x="235090" y="1282137"/>
                </a:lnTo>
                <a:lnTo>
                  <a:pt x="250607" y="1336938"/>
                </a:lnTo>
                <a:lnTo>
                  <a:pt x="267415" y="1392000"/>
                </a:lnTo>
                <a:lnTo>
                  <a:pt x="285622" y="1447291"/>
                </a:lnTo>
                <a:lnTo>
                  <a:pt x="339991" y="1442565"/>
                </a:lnTo>
                <a:lnTo>
                  <a:pt x="395770" y="1436207"/>
                </a:lnTo>
                <a:lnTo>
                  <a:pt x="452722" y="1428313"/>
                </a:lnTo>
                <a:lnTo>
                  <a:pt x="510611" y="1418980"/>
                </a:lnTo>
                <a:lnTo>
                  <a:pt x="569200" y="1408302"/>
                </a:lnTo>
                <a:lnTo>
                  <a:pt x="628252" y="1396378"/>
                </a:lnTo>
                <a:lnTo>
                  <a:pt x="687532" y="1383301"/>
                </a:lnTo>
                <a:lnTo>
                  <a:pt x="746802" y="1369170"/>
                </a:lnTo>
                <a:lnTo>
                  <a:pt x="805826" y="1354079"/>
                </a:lnTo>
                <a:lnTo>
                  <a:pt x="864368" y="1338125"/>
                </a:lnTo>
                <a:lnTo>
                  <a:pt x="922190" y="1321405"/>
                </a:lnTo>
                <a:lnTo>
                  <a:pt x="979057" y="1304013"/>
                </a:lnTo>
                <a:lnTo>
                  <a:pt x="1034731" y="1286047"/>
                </a:lnTo>
                <a:lnTo>
                  <a:pt x="1088977" y="1267602"/>
                </a:lnTo>
                <a:lnTo>
                  <a:pt x="1141557" y="1248775"/>
                </a:lnTo>
                <a:lnTo>
                  <a:pt x="1192235" y="1229662"/>
                </a:lnTo>
                <a:lnTo>
                  <a:pt x="1240775" y="1210358"/>
                </a:lnTo>
                <a:lnTo>
                  <a:pt x="1286939" y="1190960"/>
                </a:lnTo>
                <a:lnTo>
                  <a:pt x="1330492" y="1171564"/>
                </a:lnTo>
                <a:lnTo>
                  <a:pt x="1371197" y="1152266"/>
                </a:lnTo>
                <a:lnTo>
                  <a:pt x="1408816" y="1133163"/>
                </a:lnTo>
                <a:lnTo>
                  <a:pt x="1443115" y="1114350"/>
                </a:lnTo>
                <a:lnTo>
                  <a:pt x="1500801" y="1077979"/>
                </a:lnTo>
                <a:lnTo>
                  <a:pt x="1542364" y="1043923"/>
                </a:lnTo>
                <a:lnTo>
                  <a:pt x="1565910" y="1012951"/>
                </a:lnTo>
                <a:lnTo>
                  <a:pt x="1591715" y="1003880"/>
                </a:lnTo>
                <a:lnTo>
                  <a:pt x="1629102" y="972459"/>
                </a:lnTo>
                <a:lnTo>
                  <a:pt x="1649603" y="924978"/>
                </a:lnTo>
                <a:lnTo>
                  <a:pt x="1655706" y="863405"/>
                </a:lnTo>
                <a:lnTo>
                  <a:pt x="1654138" y="827949"/>
                </a:lnTo>
                <a:lnTo>
                  <a:pt x="1649905" y="789709"/>
                </a:lnTo>
                <a:lnTo>
                  <a:pt x="1643319" y="748930"/>
                </a:lnTo>
                <a:lnTo>
                  <a:pt x="1634690" y="705858"/>
                </a:lnTo>
                <a:lnTo>
                  <a:pt x="1624330" y="660741"/>
                </a:lnTo>
                <a:lnTo>
                  <a:pt x="1612551" y="613823"/>
                </a:lnTo>
                <a:lnTo>
                  <a:pt x="1599664" y="565352"/>
                </a:lnTo>
                <a:lnTo>
                  <a:pt x="1585981" y="515573"/>
                </a:lnTo>
                <a:lnTo>
                  <a:pt x="1571810" y="464725"/>
                </a:lnTo>
                <a:lnTo>
                  <a:pt x="1557469" y="413075"/>
                </a:lnTo>
                <a:lnTo>
                  <a:pt x="1543264" y="360849"/>
                </a:lnTo>
                <a:lnTo>
                  <a:pt x="1529508" y="308300"/>
                </a:lnTo>
                <a:lnTo>
                  <a:pt x="1516512" y="255674"/>
                </a:lnTo>
                <a:lnTo>
                  <a:pt x="1504587" y="203217"/>
                </a:lnTo>
                <a:lnTo>
                  <a:pt x="1494046" y="151174"/>
                </a:lnTo>
                <a:lnTo>
                  <a:pt x="1485199" y="99793"/>
                </a:lnTo>
                <a:lnTo>
                  <a:pt x="1478358" y="49320"/>
                </a:lnTo>
                <a:lnTo>
                  <a:pt x="1473835" y="0"/>
                </a:lnTo>
                <a:close/>
              </a:path>
            </a:pathLst>
          </a:custGeom>
          <a:solidFill>
            <a:srgbClr val="D4F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889632" y="2291714"/>
            <a:ext cx="1011555" cy="376555"/>
          </a:xfrm>
          <a:custGeom>
            <a:avLst/>
            <a:gdLst/>
            <a:ahLst/>
            <a:cxnLst/>
            <a:rect l="l" t="t" r="r" b="b"/>
            <a:pathLst>
              <a:path w="1011555" h="376555">
                <a:moveTo>
                  <a:pt x="79502" y="309118"/>
                </a:moveTo>
                <a:lnTo>
                  <a:pt x="62356" y="311658"/>
                </a:lnTo>
                <a:lnTo>
                  <a:pt x="69087" y="354838"/>
                </a:lnTo>
                <a:lnTo>
                  <a:pt x="25400" y="361188"/>
                </a:lnTo>
                <a:lnTo>
                  <a:pt x="27812" y="376428"/>
                </a:lnTo>
                <a:lnTo>
                  <a:pt x="188966" y="352298"/>
                </a:lnTo>
                <a:lnTo>
                  <a:pt x="86106" y="352298"/>
                </a:lnTo>
                <a:lnTo>
                  <a:pt x="79502" y="309118"/>
                </a:lnTo>
                <a:close/>
              </a:path>
              <a:path w="1011555" h="376555">
                <a:moveTo>
                  <a:pt x="146288" y="288798"/>
                </a:moveTo>
                <a:lnTo>
                  <a:pt x="128650" y="288798"/>
                </a:lnTo>
                <a:lnTo>
                  <a:pt x="137160" y="344678"/>
                </a:lnTo>
                <a:lnTo>
                  <a:pt x="86106" y="352298"/>
                </a:lnTo>
                <a:lnTo>
                  <a:pt x="188966" y="352298"/>
                </a:lnTo>
                <a:lnTo>
                  <a:pt x="265303" y="340868"/>
                </a:lnTo>
                <a:lnTo>
                  <a:pt x="154305" y="340868"/>
                </a:lnTo>
                <a:lnTo>
                  <a:pt x="151256" y="321818"/>
                </a:lnTo>
                <a:lnTo>
                  <a:pt x="231394" y="309118"/>
                </a:lnTo>
                <a:lnTo>
                  <a:pt x="230991" y="306578"/>
                </a:lnTo>
                <a:lnTo>
                  <a:pt x="148844" y="306578"/>
                </a:lnTo>
                <a:lnTo>
                  <a:pt x="146288" y="288798"/>
                </a:lnTo>
                <a:close/>
              </a:path>
              <a:path w="1011555" h="376555">
                <a:moveTo>
                  <a:pt x="262763" y="324358"/>
                </a:moveTo>
                <a:lnTo>
                  <a:pt x="154305" y="340868"/>
                </a:lnTo>
                <a:lnTo>
                  <a:pt x="265303" y="340868"/>
                </a:lnTo>
                <a:lnTo>
                  <a:pt x="262763" y="324358"/>
                </a:lnTo>
                <a:close/>
              </a:path>
              <a:path w="1011555" h="376555">
                <a:moveTo>
                  <a:pt x="439556" y="262128"/>
                </a:moveTo>
                <a:lnTo>
                  <a:pt x="421259" y="262128"/>
                </a:lnTo>
                <a:lnTo>
                  <a:pt x="426593" y="297688"/>
                </a:lnTo>
                <a:lnTo>
                  <a:pt x="351536" y="309118"/>
                </a:lnTo>
                <a:lnTo>
                  <a:pt x="354075" y="325628"/>
                </a:lnTo>
                <a:lnTo>
                  <a:pt x="518414" y="300228"/>
                </a:lnTo>
                <a:lnTo>
                  <a:pt x="517632" y="295148"/>
                </a:lnTo>
                <a:lnTo>
                  <a:pt x="444627" y="295148"/>
                </a:lnTo>
                <a:lnTo>
                  <a:pt x="439556" y="262128"/>
                </a:lnTo>
                <a:close/>
              </a:path>
              <a:path w="1011555" h="376555">
                <a:moveTo>
                  <a:pt x="314717" y="222758"/>
                </a:moveTo>
                <a:lnTo>
                  <a:pt x="296799" y="222758"/>
                </a:lnTo>
                <a:lnTo>
                  <a:pt x="307721" y="293878"/>
                </a:lnTo>
                <a:lnTo>
                  <a:pt x="300696" y="296418"/>
                </a:lnTo>
                <a:lnTo>
                  <a:pt x="292766" y="298958"/>
                </a:lnTo>
                <a:lnTo>
                  <a:pt x="283932" y="302768"/>
                </a:lnTo>
                <a:lnTo>
                  <a:pt x="274193" y="306578"/>
                </a:lnTo>
                <a:lnTo>
                  <a:pt x="280543" y="323088"/>
                </a:lnTo>
                <a:lnTo>
                  <a:pt x="339103" y="300228"/>
                </a:lnTo>
                <a:lnTo>
                  <a:pt x="359156" y="292608"/>
                </a:lnTo>
                <a:lnTo>
                  <a:pt x="357886" y="287528"/>
                </a:lnTo>
                <a:lnTo>
                  <a:pt x="324739" y="287528"/>
                </a:lnTo>
                <a:lnTo>
                  <a:pt x="314717" y="222758"/>
                </a:lnTo>
                <a:close/>
              </a:path>
              <a:path w="1011555" h="376555">
                <a:moveTo>
                  <a:pt x="228981" y="293878"/>
                </a:moveTo>
                <a:lnTo>
                  <a:pt x="148844" y="306578"/>
                </a:lnTo>
                <a:lnTo>
                  <a:pt x="230991" y="306578"/>
                </a:lnTo>
                <a:lnTo>
                  <a:pt x="228981" y="293878"/>
                </a:lnTo>
                <a:close/>
              </a:path>
              <a:path w="1011555" h="376555">
                <a:moveTo>
                  <a:pt x="241173" y="255778"/>
                </a:moveTo>
                <a:lnTo>
                  <a:pt x="24384" y="288798"/>
                </a:lnTo>
                <a:lnTo>
                  <a:pt x="26797" y="305308"/>
                </a:lnTo>
                <a:lnTo>
                  <a:pt x="128650" y="288798"/>
                </a:lnTo>
                <a:lnTo>
                  <a:pt x="146288" y="288798"/>
                </a:lnTo>
                <a:lnTo>
                  <a:pt x="145923" y="286258"/>
                </a:lnTo>
                <a:lnTo>
                  <a:pt x="243586" y="271018"/>
                </a:lnTo>
                <a:lnTo>
                  <a:pt x="241173" y="255778"/>
                </a:lnTo>
                <a:close/>
              </a:path>
              <a:path w="1011555" h="376555">
                <a:moveTo>
                  <a:pt x="574157" y="157988"/>
                </a:moveTo>
                <a:lnTo>
                  <a:pt x="555879" y="157988"/>
                </a:lnTo>
                <a:lnTo>
                  <a:pt x="577850" y="300228"/>
                </a:lnTo>
                <a:lnTo>
                  <a:pt x="595757" y="297688"/>
                </a:lnTo>
                <a:lnTo>
                  <a:pt x="575564" y="166878"/>
                </a:lnTo>
                <a:lnTo>
                  <a:pt x="602692" y="166878"/>
                </a:lnTo>
                <a:lnTo>
                  <a:pt x="600725" y="165608"/>
                </a:lnTo>
                <a:lnTo>
                  <a:pt x="593191" y="160528"/>
                </a:lnTo>
                <a:lnTo>
                  <a:pt x="574548" y="160528"/>
                </a:lnTo>
                <a:lnTo>
                  <a:pt x="574157" y="157988"/>
                </a:lnTo>
                <a:close/>
              </a:path>
              <a:path w="1011555" h="376555">
                <a:moveTo>
                  <a:pt x="515874" y="283718"/>
                </a:moveTo>
                <a:lnTo>
                  <a:pt x="444627" y="295148"/>
                </a:lnTo>
                <a:lnTo>
                  <a:pt x="517632" y="295148"/>
                </a:lnTo>
                <a:lnTo>
                  <a:pt x="515874" y="283718"/>
                </a:lnTo>
                <a:close/>
              </a:path>
              <a:path w="1011555" h="376555">
                <a:moveTo>
                  <a:pt x="355727" y="274828"/>
                </a:moveTo>
                <a:lnTo>
                  <a:pt x="346277" y="278638"/>
                </a:lnTo>
                <a:lnTo>
                  <a:pt x="337947" y="282448"/>
                </a:lnTo>
                <a:lnTo>
                  <a:pt x="330759" y="284988"/>
                </a:lnTo>
                <a:lnTo>
                  <a:pt x="324739" y="287528"/>
                </a:lnTo>
                <a:lnTo>
                  <a:pt x="357886" y="287528"/>
                </a:lnTo>
                <a:lnTo>
                  <a:pt x="356743" y="282448"/>
                </a:lnTo>
                <a:lnTo>
                  <a:pt x="355727" y="274828"/>
                </a:lnTo>
                <a:close/>
              </a:path>
              <a:path w="1011555" h="376555">
                <a:moveTo>
                  <a:pt x="82264" y="232918"/>
                </a:moveTo>
                <a:lnTo>
                  <a:pt x="63500" y="232918"/>
                </a:lnTo>
                <a:lnTo>
                  <a:pt x="53143" y="243078"/>
                </a:lnTo>
                <a:lnTo>
                  <a:pt x="40751" y="253238"/>
                </a:lnTo>
                <a:lnTo>
                  <a:pt x="26334" y="263398"/>
                </a:lnTo>
                <a:lnTo>
                  <a:pt x="9906" y="273558"/>
                </a:lnTo>
                <a:lnTo>
                  <a:pt x="13969" y="278638"/>
                </a:lnTo>
                <a:lnTo>
                  <a:pt x="17272" y="282448"/>
                </a:lnTo>
                <a:lnTo>
                  <a:pt x="20193" y="286258"/>
                </a:lnTo>
                <a:lnTo>
                  <a:pt x="35692" y="276098"/>
                </a:lnTo>
                <a:lnTo>
                  <a:pt x="48656" y="265938"/>
                </a:lnTo>
                <a:lnTo>
                  <a:pt x="59072" y="254508"/>
                </a:lnTo>
                <a:lnTo>
                  <a:pt x="66929" y="241808"/>
                </a:lnTo>
                <a:lnTo>
                  <a:pt x="118062" y="241808"/>
                </a:lnTo>
                <a:lnTo>
                  <a:pt x="114292" y="240538"/>
                </a:lnTo>
                <a:lnTo>
                  <a:pt x="83312" y="240538"/>
                </a:lnTo>
                <a:lnTo>
                  <a:pt x="82264" y="232918"/>
                </a:lnTo>
                <a:close/>
              </a:path>
              <a:path w="1011555" h="376555">
                <a:moveTo>
                  <a:pt x="712606" y="109728"/>
                </a:moveTo>
                <a:lnTo>
                  <a:pt x="696087" y="109728"/>
                </a:lnTo>
                <a:lnTo>
                  <a:pt x="694768" y="114359"/>
                </a:lnTo>
                <a:lnTo>
                  <a:pt x="713613" y="236728"/>
                </a:lnTo>
                <a:lnTo>
                  <a:pt x="713994" y="245618"/>
                </a:lnTo>
                <a:lnTo>
                  <a:pt x="711136" y="251968"/>
                </a:lnTo>
                <a:lnTo>
                  <a:pt x="705040" y="255778"/>
                </a:lnTo>
                <a:lnTo>
                  <a:pt x="695706" y="258318"/>
                </a:lnTo>
                <a:lnTo>
                  <a:pt x="685776" y="259588"/>
                </a:lnTo>
                <a:lnTo>
                  <a:pt x="676941" y="260858"/>
                </a:lnTo>
                <a:lnTo>
                  <a:pt x="669202" y="262128"/>
                </a:lnTo>
                <a:lnTo>
                  <a:pt x="662559" y="262128"/>
                </a:lnTo>
                <a:lnTo>
                  <a:pt x="665099" y="268478"/>
                </a:lnTo>
                <a:lnTo>
                  <a:pt x="667258" y="274828"/>
                </a:lnTo>
                <a:lnTo>
                  <a:pt x="669163" y="281178"/>
                </a:lnTo>
                <a:lnTo>
                  <a:pt x="678434" y="279908"/>
                </a:lnTo>
                <a:lnTo>
                  <a:pt x="685419" y="278638"/>
                </a:lnTo>
                <a:lnTo>
                  <a:pt x="690118" y="277368"/>
                </a:lnTo>
                <a:lnTo>
                  <a:pt x="695198" y="277368"/>
                </a:lnTo>
                <a:lnTo>
                  <a:pt x="699389" y="276098"/>
                </a:lnTo>
                <a:lnTo>
                  <a:pt x="702691" y="276098"/>
                </a:lnTo>
                <a:lnTo>
                  <a:pt x="718313" y="271018"/>
                </a:lnTo>
                <a:lnTo>
                  <a:pt x="728424" y="263398"/>
                </a:lnTo>
                <a:lnTo>
                  <a:pt x="733034" y="250698"/>
                </a:lnTo>
                <a:lnTo>
                  <a:pt x="732155" y="236728"/>
                </a:lnTo>
                <a:lnTo>
                  <a:pt x="712606" y="109728"/>
                </a:lnTo>
                <a:close/>
              </a:path>
              <a:path w="1011555" h="376555">
                <a:moveTo>
                  <a:pt x="118062" y="241808"/>
                </a:moveTo>
                <a:lnTo>
                  <a:pt x="66929" y="241808"/>
                </a:lnTo>
                <a:lnTo>
                  <a:pt x="72136" y="276098"/>
                </a:lnTo>
                <a:lnTo>
                  <a:pt x="88518" y="273558"/>
                </a:lnTo>
                <a:lnTo>
                  <a:pt x="84455" y="246888"/>
                </a:lnTo>
                <a:lnTo>
                  <a:pt x="131116" y="246888"/>
                </a:lnTo>
                <a:lnTo>
                  <a:pt x="131572" y="245618"/>
                </a:lnTo>
                <a:lnTo>
                  <a:pt x="121832" y="243078"/>
                </a:lnTo>
                <a:lnTo>
                  <a:pt x="118062" y="241808"/>
                </a:lnTo>
                <a:close/>
              </a:path>
              <a:path w="1011555" h="376555">
                <a:moveTo>
                  <a:pt x="432585" y="217678"/>
                </a:moveTo>
                <a:lnTo>
                  <a:pt x="414274" y="217678"/>
                </a:lnTo>
                <a:lnTo>
                  <a:pt x="418719" y="246888"/>
                </a:lnTo>
                <a:lnTo>
                  <a:pt x="357505" y="255778"/>
                </a:lnTo>
                <a:lnTo>
                  <a:pt x="360044" y="272288"/>
                </a:lnTo>
                <a:lnTo>
                  <a:pt x="421259" y="262128"/>
                </a:lnTo>
                <a:lnTo>
                  <a:pt x="439556" y="262128"/>
                </a:lnTo>
                <a:lnTo>
                  <a:pt x="439166" y="259588"/>
                </a:lnTo>
                <a:lnTo>
                  <a:pt x="500380" y="250698"/>
                </a:lnTo>
                <a:lnTo>
                  <a:pt x="499207" y="243078"/>
                </a:lnTo>
                <a:lnTo>
                  <a:pt x="436625" y="243078"/>
                </a:lnTo>
                <a:lnTo>
                  <a:pt x="432585" y="217678"/>
                </a:lnTo>
                <a:close/>
              </a:path>
              <a:path w="1011555" h="376555">
                <a:moveTo>
                  <a:pt x="163981" y="183388"/>
                </a:moveTo>
                <a:lnTo>
                  <a:pt x="146558" y="183388"/>
                </a:lnTo>
                <a:lnTo>
                  <a:pt x="152796" y="196088"/>
                </a:lnTo>
                <a:lnTo>
                  <a:pt x="159702" y="206248"/>
                </a:lnTo>
                <a:lnTo>
                  <a:pt x="167274" y="215138"/>
                </a:lnTo>
                <a:lnTo>
                  <a:pt x="175514" y="221488"/>
                </a:lnTo>
                <a:lnTo>
                  <a:pt x="167511" y="229108"/>
                </a:lnTo>
                <a:lnTo>
                  <a:pt x="131953" y="251968"/>
                </a:lnTo>
                <a:lnTo>
                  <a:pt x="135255" y="255778"/>
                </a:lnTo>
                <a:lnTo>
                  <a:pt x="138937" y="259588"/>
                </a:lnTo>
                <a:lnTo>
                  <a:pt x="142875" y="264668"/>
                </a:lnTo>
                <a:lnTo>
                  <a:pt x="158188" y="255778"/>
                </a:lnTo>
                <a:lnTo>
                  <a:pt x="170989" y="246888"/>
                </a:lnTo>
                <a:lnTo>
                  <a:pt x="181290" y="239268"/>
                </a:lnTo>
                <a:lnTo>
                  <a:pt x="189103" y="230378"/>
                </a:lnTo>
                <a:lnTo>
                  <a:pt x="247904" y="230378"/>
                </a:lnTo>
                <a:lnTo>
                  <a:pt x="232475" y="227838"/>
                </a:lnTo>
                <a:lnTo>
                  <a:pt x="219154" y="225298"/>
                </a:lnTo>
                <a:lnTo>
                  <a:pt x="207952" y="221488"/>
                </a:lnTo>
                <a:lnTo>
                  <a:pt x="198881" y="217678"/>
                </a:lnTo>
                <a:lnTo>
                  <a:pt x="203516" y="210058"/>
                </a:lnTo>
                <a:lnTo>
                  <a:pt x="185674" y="210058"/>
                </a:lnTo>
                <a:lnTo>
                  <a:pt x="177674" y="202438"/>
                </a:lnTo>
                <a:lnTo>
                  <a:pt x="169878" y="192278"/>
                </a:lnTo>
                <a:lnTo>
                  <a:pt x="163981" y="183388"/>
                </a:lnTo>
                <a:close/>
              </a:path>
              <a:path w="1011555" h="376555">
                <a:moveTo>
                  <a:pt x="131116" y="246888"/>
                </a:moveTo>
                <a:lnTo>
                  <a:pt x="84455" y="246888"/>
                </a:lnTo>
                <a:lnTo>
                  <a:pt x="92624" y="250698"/>
                </a:lnTo>
                <a:lnTo>
                  <a:pt x="102282" y="253238"/>
                </a:lnTo>
                <a:lnTo>
                  <a:pt x="113440" y="257048"/>
                </a:lnTo>
                <a:lnTo>
                  <a:pt x="126111" y="260858"/>
                </a:lnTo>
                <a:lnTo>
                  <a:pt x="131116" y="246888"/>
                </a:lnTo>
                <a:close/>
              </a:path>
              <a:path w="1011555" h="376555">
                <a:moveTo>
                  <a:pt x="694250" y="110998"/>
                </a:moveTo>
                <a:lnTo>
                  <a:pt x="680085" y="110998"/>
                </a:lnTo>
                <a:lnTo>
                  <a:pt x="668605" y="147828"/>
                </a:lnTo>
                <a:lnTo>
                  <a:pt x="652065" y="182118"/>
                </a:lnTo>
                <a:lnTo>
                  <a:pt x="630453" y="213868"/>
                </a:lnTo>
                <a:lnTo>
                  <a:pt x="603758" y="244348"/>
                </a:lnTo>
                <a:lnTo>
                  <a:pt x="608965" y="249428"/>
                </a:lnTo>
                <a:lnTo>
                  <a:pt x="613918" y="251968"/>
                </a:lnTo>
                <a:lnTo>
                  <a:pt x="618490" y="255778"/>
                </a:lnTo>
                <a:lnTo>
                  <a:pt x="645705" y="224028"/>
                </a:lnTo>
                <a:lnTo>
                  <a:pt x="667718" y="188468"/>
                </a:lnTo>
                <a:lnTo>
                  <a:pt x="684516" y="150368"/>
                </a:lnTo>
                <a:lnTo>
                  <a:pt x="694768" y="114359"/>
                </a:lnTo>
                <a:lnTo>
                  <a:pt x="694250" y="110998"/>
                </a:lnTo>
                <a:close/>
              </a:path>
              <a:path w="1011555" h="376555">
                <a:moveTo>
                  <a:pt x="247904" y="230378"/>
                </a:moveTo>
                <a:lnTo>
                  <a:pt x="189103" y="230378"/>
                </a:lnTo>
                <a:lnTo>
                  <a:pt x="198987" y="235458"/>
                </a:lnTo>
                <a:lnTo>
                  <a:pt x="211121" y="240538"/>
                </a:lnTo>
                <a:lnTo>
                  <a:pt x="225518" y="244348"/>
                </a:lnTo>
                <a:lnTo>
                  <a:pt x="242189" y="248158"/>
                </a:lnTo>
                <a:lnTo>
                  <a:pt x="243459" y="243078"/>
                </a:lnTo>
                <a:lnTo>
                  <a:pt x="245364" y="237998"/>
                </a:lnTo>
                <a:lnTo>
                  <a:pt x="247904" y="230378"/>
                </a:lnTo>
                <a:close/>
              </a:path>
              <a:path w="1011555" h="376555">
                <a:moveTo>
                  <a:pt x="497840" y="234188"/>
                </a:moveTo>
                <a:lnTo>
                  <a:pt x="436625" y="243078"/>
                </a:lnTo>
                <a:lnTo>
                  <a:pt x="499207" y="243078"/>
                </a:lnTo>
                <a:lnTo>
                  <a:pt x="497840" y="234188"/>
                </a:lnTo>
                <a:close/>
              </a:path>
              <a:path w="1011555" h="376555">
                <a:moveTo>
                  <a:pt x="570054" y="131318"/>
                </a:moveTo>
                <a:lnTo>
                  <a:pt x="550926" y="131318"/>
                </a:lnTo>
                <a:lnTo>
                  <a:pt x="546000" y="156718"/>
                </a:lnTo>
                <a:lnTo>
                  <a:pt x="539432" y="180848"/>
                </a:lnTo>
                <a:lnTo>
                  <a:pt x="531244" y="203708"/>
                </a:lnTo>
                <a:lnTo>
                  <a:pt x="521462" y="224028"/>
                </a:lnTo>
                <a:lnTo>
                  <a:pt x="524764" y="230378"/>
                </a:lnTo>
                <a:lnTo>
                  <a:pt x="528574" y="235458"/>
                </a:lnTo>
                <a:lnTo>
                  <a:pt x="532892" y="241808"/>
                </a:lnTo>
                <a:lnTo>
                  <a:pt x="541841" y="221488"/>
                </a:lnTo>
                <a:lnTo>
                  <a:pt x="548671" y="201168"/>
                </a:lnTo>
                <a:lnTo>
                  <a:pt x="553358" y="180848"/>
                </a:lnTo>
                <a:lnTo>
                  <a:pt x="555879" y="157988"/>
                </a:lnTo>
                <a:lnTo>
                  <a:pt x="574157" y="157988"/>
                </a:lnTo>
                <a:lnTo>
                  <a:pt x="570054" y="131318"/>
                </a:lnTo>
                <a:close/>
              </a:path>
              <a:path w="1011555" h="376555">
                <a:moveTo>
                  <a:pt x="83185" y="232918"/>
                </a:moveTo>
                <a:lnTo>
                  <a:pt x="83312" y="240538"/>
                </a:lnTo>
                <a:lnTo>
                  <a:pt x="114292" y="240538"/>
                </a:lnTo>
                <a:lnTo>
                  <a:pt x="110521" y="239268"/>
                </a:lnTo>
                <a:lnTo>
                  <a:pt x="97639" y="236728"/>
                </a:lnTo>
                <a:lnTo>
                  <a:pt x="83185" y="232918"/>
                </a:lnTo>
                <a:close/>
              </a:path>
              <a:path w="1011555" h="376555">
                <a:moveTo>
                  <a:pt x="72796" y="171958"/>
                </a:moveTo>
                <a:lnTo>
                  <a:pt x="56134" y="171958"/>
                </a:lnTo>
                <a:lnTo>
                  <a:pt x="58039" y="184658"/>
                </a:lnTo>
                <a:lnTo>
                  <a:pt x="13589" y="191008"/>
                </a:lnTo>
                <a:lnTo>
                  <a:pt x="21081" y="239268"/>
                </a:lnTo>
                <a:lnTo>
                  <a:pt x="63500" y="232918"/>
                </a:lnTo>
                <a:lnTo>
                  <a:pt x="82264" y="232918"/>
                </a:lnTo>
                <a:lnTo>
                  <a:pt x="81915" y="230378"/>
                </a:lnTo>
                <a:lnTo>
                  <a:pt x="126237" y="224028"/>
                </a:lnTo>
                <a:lnTo>
                  <a:pt x="126044" y="222758"/>
                </a:lnTo>
                <a:lnTo>
                  <a:pt x="35179" y="222758"/>
                </a:lnTo>
                <a:lnTo>
                  <a:pt x="32258" y="203708"/>
                </a:lnTo>
                <a:lnTo>
                  <a:pt x="60325" y="198628"/>
                </a:lnTo>
                <a:lnTo>
                  <a:pt x="77073" y="198628"/>
                </a:lnTo>
                <a:lnTo>
                  <a:pt x="76708" y="196088"/>
                </a:lnTo>
                <a:lnTo>
                  <a:pt x="104775" y="192278"/>
                </a:lnTo>
                <a:lnTo>
                  <a:pt x="121391" y="192278"/>
                </a:lnTo>
                <a:lnTo>
                  <a:pt x="119841" y="182118"/>
                </a:lnTo>
                <a:lnTo>
                  <a:pt x="74422" y="182118"/>
                </a:lnTo>
                <a:lnTo>
                  <a:pt x="72796" y="171958"/>
                </a:lnTo>
                <a:close/>
              </a:path>
              <a:path w="1011555" h="376555">
                <a:moveTo>
                  <a:pt x="302272" y="142748"/>
                </a:moveTo>
                <a:lnTo>
                  <a:pt x="284353" y="142748"/>
                </a:lnTo>
                <a:lnTo>
                  <a:pt x="294259" y="207518"/>
                </a:lnTo>
                <a:lnTo>
                  <a:pt x="263652" y="211328"/>
                </a:lnTo>
                <a:lnTo>
                  <a:pt x="266192" y="227838"/>
                </a:lnTo>
                <a:lnTo>
                  <a:pt x="296799" y="222758"/>
                </a:lnTo>
                <a:lnTo>
                  <a:pt x="314717" y="222758"/>
                </a:lnTo>
                <a:lnTo>
                  <a:pt x="314325" y="220218"/>
                </a:lnTo>
                <a:lnTo>
                  <a:pt x="344678" y="216408"/>
                </a:lnTo>
                <a:lnTo>
                  <a:pt x="343007" y="204978"/>
                </a:lnTo>
                <a:lnTo>
                  <a:pt x="311912" y="204978"/>
                </a:lnTo>
                <a:lnTo>
                  <a:pt x="302272" y="142748"/>
                </a:lnTo>
                <a:close/>
              </a:path>
              <a:path w="1011555" h="376555">
                <a:moveTo>
                  <a:pt x="470027" y="88138"/>
                </a:moveTo>
                <a:lnTo>
                  <a:pt x="340106" y="108458"/>
                </a:lnTo>
                <a:lnTo>
                  <a:pt x="358267" y="226568"/>
                </a:lnTo>
                <a:lnTo>
                  <a:pt x="414274" y="217678"/>
                </a:lnTo>
                <a:lnTo>
                  <a:pt x="432585" y="217678"/>
                </a:lnTo>
                <a:lnTo>
                  <a:pt x="432181" y="215138"/>
                </a:lnTo>
                <a:lnTo>
                  <a:pt x="480187" y="207518"/>
                </a:lnTo>
                <a:lnTo>
                  <a:pt x="373506" y="207518"/>
                </a:lnTo>
                <a:lnTo>
                  <a:pt x="368173" y="171958"/>
                </a:lnTo>
                <a:lnTo>
                  <a:pt x="406400" y="166878"/>
                </a:lnTo>
                <a:lnTo>
                  <a:pt x="424711" y="166878"/>
                </a:lnTo>
                <a:lnTo>
                  <a:pt x="424306" y="164338"/>
                </a:lnTo>
                <a:lnTo>
                  <a:pt x="462661" y="157988"/>
                </a:lnTo>
                <a:lnTo>
                  <a:pt x="480767" y="157988"/>
                </a:lnTo>
                <a:lnTo>
                  <a:pt x="480572" y="156718"/>
                </a:lnTo>
                <a:lnTo>
                  <a:pt x="365633" y="156718"/>
                </a:lnTo>
                <a:lnTo>
                  <a:pt x="360299" y="121158"/>
                </a:lnTo>
                <a:lnTo>
                  <a:pt x="398653" y="116078"/>
                </a:lnTo>
                <a:lnTo>
                  <a:pt x="416955" y="116078"/>
                </a:lnTo>
                <a:lnTo>
                  <a:pt x="416560" y="113538"/>
                </a:lnTo>
                <a:lnTo>
                  <a:pt x="454787" y="107188"/>
                </a:lnTo>
                <a:lnTo>
                  <a:pt x="472956" y="107188"/>
                </a:lnTo>
                <a:lnTo>
                  <a:pt x="470027" y="88138"/>
                </a:lnTo>
                <a:close/>
              </a:path>
              <a:path w="1011555" h="376555">
                <a:moveTo>
                  <a:pt x="77073" y="198628"/>
                </a:moveTo>
                <a:lnTo>
                  <a:pt x="60325" y="198628"/>
                </a:lnTo>
                <a:lnTo>
                  <a:pt x="63246" y="218948"/>
                </a:lnTo>
                <a:lnTo>
                  <a:pt x="35179" y="222758"/>
                </a:lnTo>
                <a:lnTo>
                  <a:pt x="126044" y="222758"/>
                </a:lnTo>
                <a:lnTo>
                  <a:pt x="125074" y="216408"/>
                </a:lnTo>
                <a:lnTo>
                  <a:pt x="79629" y="216408"/>
                </a:lnTo>
                <a:lnTo>
                  <a:pt x="77073" y="198628"/>
                </a:lnTo>
                <a:close/>
              </a:path>
              <a:path w="1011555" h="376555">
                <a:moveTo>
                  <a:pt x="121391" y="192278"/>
                </a:moveTo>
                <a:lnTo>
                  <a:pt x="104775" y="192278"/>
                </a:lnTo>
                <a:lnTo>
                  <a:pt x="107696" y="211328"/>
                </a:lnTo>
                <a:lnTo>
                  <a:pt x="79629" y="216408"/>
                </a:lnTo>
                <a:lnTo>
                  <a:pt x="125074" y="216408"/>
                </a:lnTo>
                <a:lnTo>
                  <a:pt x="123125" y="203634"/>
                </a:lnTo>
                <a:lnTo>
                  <a:pt x="121031" y="202438"/>
                </a:lnTo>
                <a:lnTo>
                  <a:pt x="122495" y="199509"/>
                </a:lnTo>
                <a:lnTo>
                  <a:pt x="121391" y="192278"/>
                </a:lnTo>
                <a:close/>
              </a:path>
              <a:path w="1011555" h="376555">
                <a:moveTo>
                  <a:pt x="219019" y="160528"/>
                </a:moveTo>
                <a:lnTo>
                  <a:pt x="202437" y="160528"/>
                </a:lnTo>
                <a:lnTo>
                  <a:pt x="199657" y="174498"/>
                </a:lnTo>
                <a:lnTo>
                  <a:pt x="195913" y="188468"/>
                </a:lnTo>
                <a:lnTo>
                  <a:pt x="191240" y="199898"/>
                </a:lnTo>
                <a:lnTo>
                  <a:pt x="185674" y="210058"/>
                </a:lnTo>
                <a:lnTo>
                  <a:pt x="203516" y="210058"/>
                </a:lnTo>
                <a:lnTo>
                  <a:pt x="205833" y="206248"/>
                </a:lnTo>
                <a:lnTo>
                  <a:pt x="211629" y="192278"/>
                </a:lnTo>
                <a:lnTo>
                  <a:pt x="216259" y="175768"/>
                </a:lnTo>
                <a:lnTo>
                  <a:pt x="219019" y="160528"/>
                </a:lnTo>
                <a:close/>
              </a:path>
              <a:path w="1011555" h="376555">
                <a:moveTo>
                  <a:pt x="147955" y="123698"/>
                </a:moveTo>
                <a:lnTo>
                  <a:pt x="143998" y="144018"/>
                </a:lnTo>
                <a:lnTo>
                  <a:pt x="138207" y="163068"/>
                </a:lnTo>
                <a:lnTo>
                  <a:pt x="130559" y="183388"/>
                </a:lnTo>
                <a:lnTo>
                  <a:pt x="122495" y="199509"/>
                </a:lnTo>
                <a:lnTo>
                  <a:pt x="123125" y="203634"/>
                </a:lnTo>
                <a:lnTo>
                  <a:pt x="125475" y="204978"/>
                </a:lnTo>
                <a:lnTo>
                  <a:pt x="130429" y="206248"/>
                </a:lnTo>
                <a:lnTo>
                  <a:pt x="135762" y="208788"/>
                </a:lnTo>
                <a:lnTo>
                  <a:pt x="140003" y="201168"/>
                </a:lnTo>
                <a:lnTo>
                  <a:pt x="143208" y="193548"/>
                </a:lnTo>
                <a:lnTo>
                  <a:pt x="145389" y="188468"/>
                </a:lnTo>
                <a:lnTo>
                  <a:pt x="146558" y="183388"/>
                </a:lnTo>
                <a:lnTo>
                  <a:pt x="163981" y="183388"/>
                </a:lnTo>
                <a:lnTo>
                  <a:pt x="162296" y="180848"/>
                </a:lnTo>
                <a:lnTo>
                  <a:pt x="154940" y="166878"/>
                </a:lnTo>
                <a:lnTo>
                  <a:pt x="155448" y="166878"/>
                </a:lnTo>
                <a:lnTo>
                  <a:pt x="202437" y="160528"/>
                </a:lnTo>
                <a:lnTo>
                  <a:pt x="219019" y="160528"/>
                </a:lnTo>
                <a:lnTo>
                  <a:pt x="219710" y="156718"/>
                </a:lnTo>
                <a:lnTo>
                  <a:pt x="233172" y="155448"/>
                </a:lnTo>
                <a:lnTo>
                  <a:pt x="232568" y="151638"/>
                </a:lnTo>
                <a:lnTo>
                  <a:pt x="158242" y="151638"/>
                </a:lnTo>
                <a:lnTo>
                  <a:pt x="160341" y="145288"/>
                </a:lnTo>
                <a:lnTo>
                  <a:pt x="162083" y="138938"/>
                </a:lnTo>
                <a:lnTo>
                  <a:pt x="163492" y="132588"/>
                </a:lnTo>
                <a:lnTo>
                  <a:pt x="164592" y="124968"/>
                </a:lnTo>
                <a:lnTo>
                  <a:pt x="147955" y="123698"/>
                </a:lnTo>
                <a:close/>
              </a:path>
              <a:path w="1011555" h="376555">
                <a:moveTo>
                  <a:pt x="424711" y="166878"/>
                </a:moveTo>
                <a:lnTo>
                  <a:pt x="406400" y="166878"/>
                </a:lnTo>
                <a:lnTo>
                  <a:pt x="411734" y="201168"/>
                </a:lnTo>
                <a:lnTo>
                  <a:pt x="373506" y="207518"/>
                </a:lnTo>
                <a:lnTo>
                  <a:pt x="480187" y="207518"/>
                </a:lnTo>
                <a:lnTo>
                  <a:pt x="488188" y="206248"/>
                </a:lnTo>
                <a:lnTo>
                  <a:pt x="487016" y="198628"/>
                </a:lnTo>
                <a:lnTo>
                  <a:pt x="429768" y="198628"/>
                </a:lnTo>
                <a:lnTo>
                  <a:pt x="424711" y="166878"/>
                </a:lnTo>
                <a:close/>
              </a:path>
              <a:path w="1011555" h="376555">
                <a:moveTo>
                  <a:pt x="342265" y="199898"/>
                </a:moveTo>
                <a:lnTo>
                  <a:pt x="311912" y="204978"/>
                </a:lnTo>
                <a:lnTo>
                  <a:pt x="343007" y="204978"/>
                </a:lnTo>
                <a:lnTo>
                  <a:pt x="342265" y="199898"/>
                </a:lnTo>
                <a:close/>
              </a:path>
              <a:path w="1011555" h="376555">
                <a:moveTo>
                  <a:pt x="122495" y="199509"/>
                </a:moveTo>
                <a:lnTo>
                  <a:pt x="121031" y="202438"/>
                </a:lnTo>
                <a:lnTo>
                  <a:pt x="123125" y="203634"/>
                </a:lnTo>
                <a:lnTo>
                  <a:pt x="122495" y="199509"/>
                </a:lnTo>
                <a:close/>
              </a:path>
              <a:path w="1011555" h="376555">
                <a:moveTo>
                  <a:pt x="480767" y="157988"/>
                </a:moveTo>
                <a:lnTo>
                  <a:pt x="462661" y="157988"/>
                </a:lnTo>
                <a:lnTo>
                  <a:pt x="467994" y="192278"/>
                </a:lnTo>
                <a:lnTo>
                  <a:pt x="429768" y="198628"/>
                </a:lnTo>
                <a:lnTo>
                  <a:pt x="487016" y="198628"/>
                </a:lnTo>
                <a:lnTo>
                  <a:pt x="480767" y="157988"/>
                </a:lnTo>
                <a:close/>
              </a:path>
              <a:path w="1011555" h="376555">
                <a:moveTo>
                  <a:pt x="602692" y="166878"/>
                </a:moveTo>
                <a:lnTo>
                  <a:pt x="575564" y="166878"/>
                </a:lnTo>
                <a:lnTo>
                  <a:pt x="586444" y="175768"/>
                </a:lnTo>
                <a:lnTo>
                  <a:pt x="596407" y="183388"/>
                </a:lnTo>
                <a:lnTo>
                  <a:pt x="605442" y="189738"/>
                </a:lnTo>
                <a:lnTo>
                  <a:pt x="613537" y="194818"/>
                </a:lnTo>
                <a:lnTo>
                  <a:pt x="624840" y="180848"/>
                </a:lnTo>
                <a:lnTo>
                  <a:pt x="612526" y="173228"/>
                </a:lnTo>
                <a:lnTo>
                  <a:pt x="602692" y="166878"/>
                </a:lnTo>
                <a:close/>
              </a:path>
              <a:path w="1011555" h="376555">
                <a:moveTo>
                  <a:pt x="118872" y="175768"/>
                </a:moveTo>
                <a:lnTo>
                  <a:pt x="74422" y="182118"/>
                </a:lnTo>
                <a:lnTo>
                  <a:pt x="119841" y="182118"/>
                </a:lnTo>
                <a:lnTo>
                  <a:pt x="118872" y="175768"/>
                </a:lnTo>
                <a:close/>
              </a:path>
              <a:path w="1011555" h="376555">
                <a:moveTo>
                  <a:pt x="67437" y="136398"/>
                </a:moveTo>
                <a:lnTo>
                  <a:pt x="51054" y="138938"/>
                </a:lnTo>
                <a:lnTo>
                  <a:pt x="53848" y="156718"/>
                </a:lnTo>
                <a:lnTo>
                  <a:pt x="0" y="165608"/>
                </a:lnTo>
                <a:lnTo>
                  <a:pt x="2286" y="179578"/>
                </a:lnTo>
                <a:lnTo>
                  <a:pt x="56134" y="171958"/>
                </a:lnTo>
                <a:lnTo>
                  <a:pt x="72796" y="171958"/>
                </a:lnTo>
                <a:lnTo>
                  <a:pt x="72390" y="169418"/>
                </a:lnTo>
                <a:lnTo>
                  <a:pt x="124206" y="161798"/>
                </a:lnTo>
                <a:lnTo>
                  <a:pt x="123062" y="154178"/>
                </a:lnTo>
                <a:lnTo>
                  <a:pt x="70104" y="154178"/>
                </a:lnTo>
                <a:lnTo>
                  <a:pt x="67437" y="136398"/>
                </a:lnTo>
                <a:close/>
              </a:path>
              <a:path w="1011555" h="376555">
                <a:moveTo>
                  <a:pt x="578612" y="152908"/>
                </a:moveTo>
                <a:lnTo>
                  <a:pt x="574548" y="160528"/>
                </a:lnTo>
                <a:lnTo>
                  <a:pt x="593191" y="160528"/>
                </a:lnTo>
                <a:lnTo>
                  <a:pt x="589424" y="157988"/>
                </a:lnTo>
                <a:lnTo>
                  <a:pt x="578612" y="152908"/>
                </a:lnTo>
                <a:close/>
              </a:path>
              <a:path w="1011555" h="376555">
                <a:moveTo>
                  <a:pt x="416955" y="116078"/>
                </a:moveTo>
                <a:lnTo>
                  <a:pt x="398653" y="116078"/>
                </a:lnTo>
                <a:lnTo>
                  <a:pt x="403987" y="150368"/>
                </a:lnTo>
                <a:lnTo>
                  <a:pt x="365633" y="156718"/>
                </a:lnTo>
                <a:lnTo>
                  <a:pt x="480572" y="156718"/>
                </a:lnTo>
                <a:lnTo>
                  <a:pt x="479205" y="147828"/>
                </a:lnTo>
                <a:lnTo>
                  <a:pt x="421894" y="147828"/>
                </a:lnTo>
                <a:lnTo>
                  <a:pt x="416955" y="116078"/>
                </a:lnTo>
                <a:close/>
              </a:path>
              <a:path w="1011555" h="376555">
                <a:moveTo>
                  <a:pt x="121919" y="146558"/>
                </a:moveTo>
                <a:lnTo>
                  <a:pt x="70104" y="154178"/>
                </a:lnTo>
                <a:lnTo>
                  <a:pt x="123062" y="154178"/>
                </a:lnTo>
                <a:lnTo>
                  <a:pt x="121919" y="146558"/>
                </a:lnTo>
                <a:close/>
              </a:path>
              <a:path w="1011555" h="376555">
                <a:moveTo>
                  <a:pt x="230759" y="140208"/>
                </a:moveTo>
                <a:lnTo>
                  <a:pt x="158242" y="151638"/>
                </a:lnTo>
                <a:lnTo>
                  <a:pt x="232568" y="151638"/>
                </a:lnTo>
                <a:lnTo>
                  <a:pt x="230759" y="140208"/>
                </a:lnTo>
                <a:close/>
              </a:path>
              <a:path w="1011555" h="376555">
                <a:moveTo>
                  <a:pt x="331597" y="118618"/>
                </a:moveTo>
                <a:lnTo>
                  <a:pt x="248919" y="131318"/>
                </a:lnTo>
                <a:lnTo>
                  <a:pt x="251460" y="147828"/>
                </a:lnTo>
                <a:lnTo>
                  <a:pt x="284353" y="142748"/>
                </a:lnTo>
                <a:lnTo>
                  <a:pt x="302272" y="142748"/>
                </a:lnTo>
                <a:lnTo>
                  <a:pt x="301879" y="140208"/>
                </a:lnTo>
                <a:lnTo>
                  <a:pt x="334137" y="135128"/>
                </a:lnTo>
                <a:lnTo>
                  <a:pt x="331597" y="118618"/>
                </a:lnTo>
                <a:close/>
              </a:path>
              <a:path w="1011555" h="376555">
                <a:moveTo>
                  <a:pt x="472956" y="107188"/>
                </a:moveTo>
                <a:lnTo>
                  <a:pt x="454787" y="107188"/>
                </a:lnTo>
                <a:lnTo>
                  <a:pt x="460248" y="141478"/>
                </a:lnTo>
                <a:lnTo>
                  <a:pt x="421894" y="147828"/>
                </a:lnTo>
                <a:lnTo>
                  <a:pt x="479205" y="147828"/>
                </a:lnTo>
                <a:lnTo>
                  <a:pt x="472956" y="107188"/>
                </a:lnTo>
                <a:close/>
              </a:path>
              <a:path w="1011555" h="376555">
                <a:moveTo>
                  <a:pt x="559308" y="61468"/>
                </a:moveTo>
                <a:lnTo>
                  <a:pt x="541528" y="64008"/>
                </a:lnTo>
                <a:lnTo>
                  <a:pt x="549021" y="113538"/>
                </a:lnTo>
                <a:lnTo>
                  <a:pt x="509524" y="119888"/>
                </a:lnTo>
                <a:lnTo>
                  <a:pt x="512191" y="136398"/>
                </a:lnTo>
                <a:lnTo>
                  <a:pt x="550926" y="131318"/>
                </a:lnTo>
                <a:lnTo>
                  <a:pt x="570054" y="131318"/>
                </a:lnTo>
                <a:lnTo>
                  <a:pt x="569468" y="127508"/>
                </a:lnTo>
                <a:lnTo>
                  <a:pt x="606044" y="122428"/>
                </a:lnTo>
                <a:lnTo>
                  <a:pt x="604329" y="110998"/>
                </a:lnTo>
                <a:lnTo>
                  <a:pt x="566801" y="110998"/>
                </a:lnTo>
                <a:lnTo>
                  <a:pt x="559308" y="61468"/>
                </a:lnTo>
                <a:close/>
              </a:path>
              <a:path w="1011555" h="376555">
                <a:moveTo>
                  <a:pt x="701802" y="39878"/>
                </a:moveTo>
                <a:lnTo>
                  <a:pt x="683641" y="42418"/>
                </a:lnTo>
                <a:lnTo>
                  <a:pt x="691388" y="91948"/>
                </a:lnTo>
                <a:lnTo>
                  <a:pt x="613029" y="104648"/>
                </a:lnTo>
                <a:lnTo>
                  <a:pt x="615696" y="121158"/>
                </a:lnTo>
                <a:lnTo>
                  <a:pt x="680085" y="110998"/>
                </a:lnTo>
                <a:lnTo>
                  <a:pt x="694250" y="110998"/>
                </a:lnTo>
                <a:lnTo>
                  <a:pt x="694055" y="109728"/>
                </a:lnTo>
                <a:lnTo>
                  <a:pt x="712606" y="109728"/>
                </a:lnTo>
                <a:lnTo>
                  <a:pt x="712216" y="107188"/>
                </a:lnTo>
                <a:lnTo>
                  <a:pt x="746506" y="100838"/>
                </a:lnTo>
                <a:lnTo>
                  <a:pt x="744659" y="89408"/>
                </a:lnTo>
                <a:lnTo>
                  <a:pt x="709549" y="89408"/>
                </a:lnTo>
                <a:lnTo>
                  <a:pt x="701802" y="39878"/>
                </a:lnTo>
                <a:close/>
              </a:path>
              <a:path w="1011555" h="376555">
                <a:moveTo>
                  <a:pt x="696087" y="109728"/>
                </a:moveTo>
                <a:lnTo>
                  <a:pt x="694055" y="109728"/>
                </a:lnTo>
                <a:lnTo>
                  <a:pt x="694768" y="114359"/>
                </a:lnTo>
                <a:lnTo>
                  <a:pt x="696087" y="109728"/>
                </a:lnTo>
                <a:close/>
              </a:path>
              <a:path w="1011555" h="376555">
                <a:moveTo>
                  <a:pt x="603377" y="104648"/>
                </a:moveTo>
                <a:lnTo>
                  <a:pt x="566801" y="110998"/>
                </a:lnTo>
                <a:lnTo>
                  <a:pt x="604329" y="110998"/>
                </a:lnTo>
                <a:lnTo>
                  <a:pt x="603377" y="104648"/>
                </a:lnTo>
                <a:close/>
              </a:path>
              <a:path w="1011555" h="376555">
                <a:moveTo>
                  <a:pt x="743839" y="84328"/>
                </a:moveTo>
                <a:lnTo>
                  <a:pt x="709549" y="89408"/>
                </a:lnTo>
                <a:lnTo>
                  <a:pt x="744659" y="89408"/>
                </a:lnTo>
                <a:lnTo>
                  <a:pt x="743839" y="84328"/>
                </a:lnTo>
                <a:close/>
              </a:path>
              <a:path w="1011555" h="376555">
                <a:moveTo>
                  <a:pt x="844171" y="153797"/>
                </a:moveTo>
                <a:lnTo>
                  <a:pt x="811657" y="153797"/>
                </a:lnTo>
                <a:lnTo>
                  <a:pt x="828167" y="261366"/>
                </a:lnTo>
                <a:lnTo>
                  <a:pt x="845819" y="258572"/>
                </a:lnTo>
                <a:lnTo>
                  <a:pt x="830707" y="160528"/>
                </a:lnTo>
                <a:lnTo>
                  <a:pt x="852650" y="160528"/>
                </a:lnTo>
                <a:lnTo>
                  <a:pt x="844171" y="153797"/>
                </a:lnTo>
                <a:close/>
              </a:path>
              <a:path w="1011555" h="376555">
                <a:moveTo>
                  <a:pt x="975047" y="162052"/>
                </a:moveTo>
                <a:lnTo>
                  <a:pt x="956818" y="162052"/>
                </a:lnTo>
                <a:lnTo>
                  <a:pt x="968756" y="239395"/>
                </a:lnTo>
                <a:lnTo>
                  <a:pt x="986536" y="236728"/>
                </a:lnTo>
                <a:lnTo>
                  <a:pt x="975047" y="162052"/>
                </a:lnTo>
                <a:close/>
              </a:path>
              <a:path w="1011555" h="376555">
                <a:moveTo>
                  <a:pt x="826603" y="133858"/>
                </a:moveTo>
                <a:lnTo>
                  <a:pt x="806958" y="133858"/>
                </a:lnTo>
                <a:lnTo>
                  <a:pt x="801411" y="155475"/>
                </a:lnTo>
                <a:lnTo>
                  <a:pt x="794496" y="176307"/>
                </a:lnTo>
                <a:lnTo>
                  <a:pt x="786223" y="196330"/>
                </a:lnTo>
                <a:lnTo>
                  <a:pt x="776605" y="215519"/>
                </a:lnTo>
                <a:lnTo>
                  <a:pt x="780034" y="219964"/>
                </a:lnTo>
                <a:lnTo>
                  <a:pt x="783717" y="224917"/>
                </a:lnTo>
                <a:lnTo>
                  <a:pt x="787908" y="230124"/>
                </a:lnTo>
                <a:lnTo>
                  <a:pt x="797244" y="211572"/>
                </a:lnTo>
                <a:lnTo>
                  <a:pt x="804306" y="192674"/>
                </a:lnTo>
                <a:lnTo>
                  <a:pt x="809107" y="173420"/>
                </a:lnTo>
                <a:lnTo>
                  <a:pt x="811657" y="153797"/>
                </a:lnTo>
                <a:lnTo>
                  <a:pt x="844171" y="153797"/>
                </a:lnTo>
                <a:lnTo>
                  <a:pt x="843651" y="153384"/>
                </a:lnTo>
                <a:lnTo>
                  <a:pt x="842152" y="152273"/>
                </a:lnTo>
                <a:lnTo>
                  <a:pt x="829437" y="152273"/>
                </a:lnTo>
                <a:lnTo>
                  <a:pt x="826603" y="133858"/>
                </a:lnTo>
                <a:close/>
              </a:path>
              <a:path w="1011555" h="376555">
                <a:moveTo>
                  <a:pt x="852650" y="160528"/>
                </a:moveTo>
                <a:lnTo>
                  <a:pt x="830707" y="160528"/>
                </a:lnTo>
                <a:lnTo>
                  <a:pt x="837021" y="167364"/>
                </a:lnTo>
                <a:lnTo>
                  <a:pt x="844550" y="174926"/>
                </a:lnTo>
                <a:lnTo>
                  <a:pt x="853316" y="183227"/>
                </a:lnTo>
                <a:lnTo>
                  <a:pt x="863346" y="192278"/>
                </a:lnTo>
                <a:lnTo>
                  <a:pt x="875030" y="179959"/>
                </a:lnTo>
                <a:lnTo>
                  <a:pt x="864554" y="170529"/>
                </a:lnTo>
                <a:lnTo>
                  <a:pt x="854090" y="161670"/>
                </a:lnTo>
                <a:lnTo>
                  <a:pt x="852650" y="160528"/>
                </a:lnTo>
                <a:close/>
              </a:path>
              <a:path w="1011555" h="376555">
                <a:moveTo>
                  <a:pt x="950087" y="0"/>
                </a:moveTo>
                <a:lnTo>
                  <a:pt x="932180" y="2793"/>
                </a:lnTo>
                <a:lnTo>
                  <a:pt x="954151" y="144780"/>
                </a:lnTo>
                <a:lnTo>
                  <a:pt x="877569" y="165481"/>
                </a:lnTo>
                <a:lnTo>
                  <a:pt x="882523" y="182245"/>
                </a:lnTo>
                <a:lnTo>
                  <a:pt x="956818" y="162052"/>
                </a:lnTo>
                <a:lnTo>
                  <a:pt x="975047" y="162052"/>
                </a:lnTo>
                <a:lnTo>
                  <a:pt x="974344" y="157480"/>
                </a:lnTo>
                <a:lnTo>
                  <a:pt x="1011174" y="147193"/>
                </a:lnTo>
                <a:lnTo>
                  <a:pt x="1009620" y="140462"/>
                </a:lnTo>
                <a:lnTo>
                  <a:pt x="971677" y="140462"/>
                </a:lnTo>
                <a:lnTo>
                  <a:pt x="950087" y="0"/>
                </a:lnTo>
                <a:close/>
              </a:path>
              <a:path w="1011555" h="376555">
                <a:moveTo>
                  <a:pt x="833247" y="145669"/>
                </a:moveTo>
                <a:lnTo>
                  <a:pt x="829437" y="152273"/>
                </a:lnTo>
                <a:lnTo>
                  <a:pt x="842152" y="152273"/>
                </a:lnTo>
                <a:lnTo>
                  <a:pt x="833247" y="145669"/>
                </a:lnTo>
                <a:close/>
              </a:path>
              <a:path w="1011555" h="376555">
                <a:moveTo>
                  <a:pt x="1007364" y="130683"/>
                </a:moveTo>
                <a:lnTo>
                  <a:pt x="971677" y="140462"/>
                </a:lnTo>
                <a:lnTo>
                  <a:pt x="1009620" y="140462"/>
                </a:lnTo>
                <a:lnTo>
                  <a:pt x="1007364" y="130683"/>
                </a:lnTo>
                <a:close/>
              </a:path>
              <a:path w="1011555" h="376555">
                <a:moveTo>
                  <a:pt x="809244" y="21717"/>
                </a:moveTo>
                <a:lnTo>
                  <a:pt x="791718" y="24384"/>
                </a:lnTo>
                <a:lnTo>
                  <a:pt x="805942" y="116840"/>
                </a:lnTo>
                <a:lnTo>
                  <a:pt x="765302" y="123062"/>
                </a:lnTo>
                <a:lnTo>
                  <a:pt x="767842" y="139827"/>
                </a:lnTo>
                <a:lnTo>
                  <a:pt x="806958" y="133858"/>
                </a:lnTo>
                <a:lnTo>
                  <a:pt x="826603" y="133858"/>
                </a:lnTo>
                <a:lnTo>
                  <a:pt x="826135" y="130810"/>
                </a:lnTo>
                <a:lnTo>
                  <a:pt x="864869" y="124841"/>
                </a:lnTo>
                <a:lnTo>
                  <a:pt x="863241" y="114173"/>
                </a:lnTo>
                <a:lnTo>
                  <a:pt x="823468" y="114173"/>
                </a:lnTo>
                <a:lnTo>
                  <a:pt x="809244" y="21717"/>
                </a:lnTo>
                <a:close/>
              </a:path>
              <a:path w="1011555" h="376555">
                <a:moveTo>
                  <a:pt x="884174" y="96647"/>
                </a:moveTo>
                <a:lnTo>
                  <a:pt x="876300" y="110490"/>
                </a:lnTo>
                <a:lnTo>
                  <a:pt x="887160" y="116157"/>
                </a:lnTo>
                <a:lnTo>
                  <a:pt x="922147" y="134874"/>
                </a:lnTo>
                <a:lnTo>
                  <a:pt x="930783" y="120777"/>
                </a:lnTo>
                <a:lnTo>
                  <a:pt x="919857" y="114488"/>
                </a:lnTo>
                <a:lnTo>
                  <a:pt x="908431" y="108378"/>
                </a:lnTo>
                <a:lnTo>
                  <a:pt x="896528" y="102435"/>
                </a:lnTo>
                <a:lnTo>
                  <a:pt x="884174" y="96647"/>
                </a:lnTo>
                <a:close/>
              </a:path>
              <a:path w="1011555" h="376555">
                <a:moveTo>
                  <a:pt x="862330" y="108204"/>
                </a:moveTo>
                <a:lnTo>
                  <a:pt x="823468" y="114173"/>
                </a:lnTo>
                <a:lnTo>
                  <a:pt x="863241" y="114173"/>
                </a:lnTo>
                <a:lnTo>
                  <a:pt x="862330" y="108204"/>
                </a:lnTo>
                <a:close/>
              </a:path>
              <a:path w="1011555" h="376555">
                <a:moveTo>
                  <a:pt x="770001" y="53086"/>
                </a:moveTo>
                <a:lnTo>
                  <a:pt x="756031" y="60452"/>
                </a:lnTo>
                <a:lnTo>
                  <a:pt x="762588" y="71897"/>
                </a:lnTo>
                <a:lnTo>
                  <a:pt x="782066" y="106299"/>
                </a:lnTo>
                <a:lnTo>
                  <a:pt x="796798" y="98679"/>
                </a:lnTo>
                <a:lnTo>
                  <a:pt x="790628" y="87268"/>
                </a:lnTo>
                <a:lnTo>
                  <a:pt x="784113" y="75882"/>
                </a:lnTo>
                <a:lnTo>
                  <a:pt x="777241" y="64496"/>
                </a:lnTo>
                <a:lnTo>
                  <a:pt x="770001" y="53086"/>
                </a:lnTo>
                <a:close/>
              </a:path>
              <a:path w="1011555" h="376555">
                <a:moveTo>
                  <a:pt x="838073" y="43307"/>
                </a:moveTo>
                <a:lnTo>
                  <a:pt x="835322" y="55580"/>
                </a:lnTo>
                <a:lnTo>
                  <a:pt x="832437" y="67976"/>
                </a:lnTo>
                <a:lnTo>
                  <a:pt x="829232" y="81240"/>
                </a:lnTo>
                <a:lnTo>
                  <a:pt x="825754" y="95123"/>
                </a:lnTo>
                <a:lnTo>
                  <a:pt x="841248" y="98171"/>
                </a:lnTo>
                <a:lnTo>
                  <a:pt x="844964" y="84980"/>
                </a:lnTo>
                <a:lnTo>
                  <a:pt x="848344" y="71758"/>
                </a:lnTo>
                <a:lnTo>
                  <a:pt x="851302" y="58933"/>
                </a:lnTo>
                <a:lnTo>
                  <a:pt x="853948" y="46101"/>
                </a:lnTo>
                <a:lnTo>
                  <a:pt x="838073" y="43307"/>
                </a:lnTo>
                <a:close/>
              </a:path>
              <a:path w="1011555" h="376555">
                <a:moveTo>
                  <a:pt x="882650" y="36703"/>
                </a:moveTo>
                <a:lnTo>
                  <a:pt x="874014" y="49911"/>
                </a:lnTo>
                <a:lnTo>
                  <a:pt x="883826" y="55502"/>
                </a:lnTo>
                <a:lnTo>
                  <a:pt x="894603" y="61785"/>
                </a:lnTo>
                <a:lnTo>
                  <a:pt x="919099" y="76327"/>
                </a:lnTo>
                <a:lnTo>
                  <a:pt x="927989" y="62103"/>
                </a:lnTo>
                <a:lnTo>
                  <a:pt x="917493" y="55580"/>
                </a:lnTo>
                <a:lnTo>
                  <a:pt x="906414" y="49164"/>
                </a:lnTo>
                <a:lnTo>
                  <a:pt x="894788" y="42868"/>
                </a:lnTo>
                <a:lnTo>
                  <a:pt x="882650" y="36703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551938" y="2680589"/>
            <a:ext cx="638429" cy="396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83741" y="1769998"/>
            <a:ext cx="508000" cy="537845"/>
          </a:xfrm>
          <a:custGeom>
            <a:avLst/>
            <a:gdLst/>
            <a:ahLst/>
            <a:cxnLst/>
            <a:rect l="l" t="t" r="r" b="b"/>
            <a:pathLst>
              <a:path w="508000" h="537844">
                <a:moveTo>
                  <a:pt x="203452" y="398273"/>
                </a:moveTo>
                <a:lnTo>
                  <a:pt x="40147" y="398273"/>
                </a:lnTo>
                <a:lnTo>
                  <a:pt x="50165" y="400050"/>
                </a:lnTo>
                <a:lnTo>
                  <a:pt x="50766" y="408106"/>
                </a:lnTo>
                <a:lnTo>
                  <a:pt x="45926" y="420115"/>
                </a:lnTo>
                <a:lnTo>
                  <a:pt x="40538" y="432696"/>
                </a:lnTo>
                <a:lnTo>
                  <a:pt x="39496" y="442468"/>
                </a:lnTo>
                <a:lnTo>
                  <a:pt x="42497" y="450050"/>
                </a:lnTo>
                <a:lnTo>
                  <a:pt x="45593" y="458263"/>
                </a:lnTo>
                <a:lnTo>
                  <a:pt x="48212" y="467024"/>
                </a:lnTo>
                <a:lnTo>
                  <a:pt x="49784" y="476250"/>
                </a:lnTo>
                <a:lnTo>
                  <a:pt x="48521" y="487725"/>
                </a:lnTo>
                <a:lnTo>
                  <a:pt x="45307" y="500808"/>
                </a:lnTo>
                <a:lnTo>
                  <a:pt x="43568" y="512058"/>
                </a:lnTo>
                <a:lnTo>
                  <a:pt x="46736" y="518032"/>
                </a:lnTo>
                <a:lnTo>
                  <a:pt x="48075" y="526629"/>
                </a:lnTo>
                <a:lnTo>
                  <a:pt x="47926" y="537463"/>
                </a:lnTo>
                <a:lnTo>
                  <a:pt x="60326" y="534677"/>
                </a:lnTo>
                <a:lnTo>
                  <a:pt x="99314" y="502412"/>
                </a:lnTo>
                <a:lnTo>
                  <a:pt x="203452" y="398273"/>
                </a:lnTo>
                <a:close/>
              </a:path>
              <a:path w="508000" h="537844">
                <a:moveTo>
                  <a:pt x="403097" y="0"/>
                </a:moveTo>
                <a:lnTo>
                  <a:pt x="0" y="402970"/>
                </a:lnTo>
                <a:lnTo>
                  <a:pt x="10017" y="404818"/>
                </a:lnTo>
                <a:lnTo>
                  <a:pt x="40147" y="398273"/>
                </a:lnTo>
                <a:lnTo>
                  <a:pt x="203452" y="398273"/>
                </a:lnTo>
                <a:lnTo>
                  <a:pt x="502411" y="99313"/>
                </a:lnTo>
                <a:lnTo>
                  <a:pt x="508000" y="82803"/>
                </a:lnTo>
                <a:lnTo>
                  <a:pt x="502667" y="80678"/>
                </a:lnTo>
                <a:lnTo>
                  <a:pt x="480764" y="73570"/>
                </a:lnTo>
                <a:lnTo>
                  <a:pt x="478367" y="72596"/>
                </a:lnTo>
                <a:lnTo>
                  <a:pt x="462645" y="72596"/>
                </a:lnTo>
                <a:lnTo>
                  <a:pt x="455197" y="72463"/>
                </a:lnTo>
                <a:lnTo>
                  <a:pt x="449834" y="69341"/>
                </a:lnTo>
                <a:lnTo>
                  <a:pt x="448748" y="61150"/>
                </a:lnTo>
                <a:lnTo>
                  <a:pt x="450294" y="49339"/>
                </a:lnTo>
                <a:lnTo>
                  <a:pt x="450816" y="37623"/>
                </a:lnTo>
                <a:lnTo>
                  <a:pt x="446659" y="29717"/>
                </a:lnTo>
                <a:lnTo>
                  <a:pt x="445298" y="29289"/>
                </a:lnTo>
                <a:lnTo>
                  <a:pt x="418423" y="29289"/>
                </a:lnTo>
                <a:lnTo>
                  <a:pt x="410845" y="26924"/>
                </a:lnTo>
                <a:lnTo>
                  <a:pt x="403097" y="0"/>
                </a:lnTo>
                <a:close/>
              </a:path>
              <a:path w="508000" h="537844">
                <a:moveTo>
                  <a:pt x="475360" y="71374"/>
                </a:moveTo>
                <a:lnTo>
                  <a:pt x="470068" y="71610"/>
                </a:lnTo>
                <a:lnTo>
                  <a:pt x="462645" y="72596"/>
                </a:lnTo>
                <a:lnTo>
                  <a:pt x="478367" y="72596"/>
                </a:lnTo>
                <a:lnTo>
                  <a:pt x="475360" y="71374"/>
                </a:lnTo>
                <a:close/>
              </a:path>
              <a:path w="508000" h="537844">
                <a:moveTo>
                  <a:pt x="439152" y="27352"/>
                </a:moveTo>
                <a:lnTo>
                  <a:pt x="418423" y="29289"/>
                </a:lnTo>
                <a:lnTo>
                  <a:pt x="445298" y="29289"/>
                </a:lnTo>
                <a:lnTo>
                  <a:pt x="439152" y="27352"/>
                </a:lnTo>
                <a:close/>
              </a:path>
            </a:pathLst>
          </a:custGeom>
          <a:solidFill>
            <a:srgbClr val="D4D4D4">
              <a:alpha val="4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583433" y="1656234"/>
            <a:ext cx="567055" cy="432434"/>
          </a:xfrm>
          <a:custGeom>
            <a:avLst/>
            <a:gdLst/>
            <a:ahLst/>
            <a:cxnLst/>
            <a:rect l="l" t="t" r="r" b="b"/>
            <a:pathLst>
              <a:path w="567055" h="432435">
                <a:moveTo>
                  <a:pt x="22034" y="0"/>
                </a:moveTo>
                <a:lnTo>
                  <a:pt x="13843" y="4861"/>
                </a:lnTo>
                <a:lnTo>
                  <a:pt x="21558" y="19534"/>
                </a:lnTo>
                <a:lnTo>
                  <a:pt x="26035" y="31468"/>
                </a:lnTo>
                <a:lnTo>
                  <a:pt x="42799" y="67282"/>
                </a:lnTo>
                <a:lnTo>
                  <a:pt x="46228" y="70965"/>
                </a:lnTo>
                <a:lnTo>
                  <a:pt x="43180" y="79474"/>
                </a:lnTo>
                <a:lnTo>
                  <a:pt x="44690" y="87935"/>
                </a:lnTo>
                <a:lnTo>
                  <a:pt x="50212" y="98778"/>
                </a:lnTo>
                <a:lnTo>
                  <a:pt x="54663" y="109335"/>
                </a:lnTo>
                <a:lnTo>
                  <a:pt x="52959" y="116939"/>
                </a:lnTo>
                <a:lnTo>
                  <a:pt x="42721" y="120042"/>
                </a:lnTo>
                <a:lnTo>
                  <a:pt x="28305" y="120526"/>
                </a:lnTo>
                <a:lnTo>
                  <a:pt x="14722" y="120582"/>
                </a:lnTo>
                <a:lnTo>
                  <a:pt x="6985" y="122400"/>
                </a:lnTo>
                <a:lnTo>
                  <a:pt x="4699" y="126591"/>
                </a:lnTo>
                <a:lnTo>
                  <a:pt x="2413" y="130909"/>
                </a:lnTo>
                <a:lnTo>
                  <a:pt x="0" y="135100"/>
                </a:lnTo>
                <a:lnTo>
                  <a:pt x="498475" y="411706"/>
                </a:lnTo>
                <a:lnTo>
                  <a:pt x="538958" y="431829"/>
                </a:lnTo>
                <a:lnTo>
                  <a:pt x="541353" y="428200"/>
                </a:lnTo>
                <a:lnTo>
                  <a:pt x="528532" y="414831"/>
                </a:lnTo>
                <a:lnTo>
                  <a:pt x="523367" y="405737"/>
                </a:lnTo>
                <a:lnTo>
                  <a:pt x="530653" y="403985"/>
                </a:lnTo>
                <a:lnTo>
                  <a:pt x="538702" y="402387"/>
                </a:lnTo>
                <a:lnTo>
                  <a:pt x="545369" y="399289"/>
                </a:lnTo>
                <a:lnTo>
                  <a:pt x="548513" y="393037"/>
                </a:lnTo>
                <a:lnTo>
                  <a:pt x="549175" y="384298"/>
                </a:lnTo>
                <a:lnTo>
                  <a:pt x="543337" y="372653"/>
                </a:lnTo>
                <a:lnTo>
                  <a:pt x="535832" y="360818"/>
                </a:lnTo>
                <a:lnTo>
                  <a:pt x="531495" y="351508"/>
                </a:lnTo>
                <a:lnTo>
                  <a:pt x="535422" y="344759"/>
                </a:lnTo>
                <a:lnTo>
                  <a:pt x="537479" y="341713"/>
                </a:lnTo>
                <a:lnTo>
                  <a:pt x="538513" y="339596"/>
                </a:lnTo>
                <a:lnTo>
                  <a:pt x="539369" y="335633"/>
                </a:lnTo>
                <a:lnTo>
                  <a:pt x="546760" y="327435"/>
                </a:lnTo>
                <a:lnTo>
                  <a:pt x="554783" y="324727"/>
                </a:lnTo>
                <a:lnTo>
                  <a:pt x="561925" y="323756"/>
                </a:lnTo>
                <a:lnTo>
                  <a:pt x="566674" y="320774"/>
                </a:lnTo>
                <a:lnTo>
                  <a:pt x="563753" y="294104"/>
                </a:lnTo>
                <a:lnTo>
                  <a:pt x="65278" y="17498"/>
                </a:lnTo>
                <a:lnTo>
                  <a:pt x="22034" y="0"/>
                </a:lnTo>
                <a:close/>
              </a:path>
            </a:pathLst>
          </a:custGeom>
          <a:solidFill>
            <a:srgbClr val="D4D4D4">
              <a:alpha val="4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3144011" y="1034796"/>
            <a:ext cx="2019300" cy="1798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32226" y="1177671"/>
            <a:ext cx="1599565" cy="1376680"/>
          </a:xfrm>
          <a:custGeom>
            <a:avLst/>
            <a:gdLst/>
            <a:ahLst/>
            <a:cxnLst/>
            <a:rect l="l" t="t" r="r" b="b"/>
            <a:pathLst>
              <a:path w="1599564" h="1376680">
                <a:moveTo>
                  <a:pt x="1398524" y="0"/>
                </a:moveTo>
                <a:lnTo>
                  <a:pt x="533390" y="118025"/>
                </a:lnTo>
                <a:lnTo>
                  <a:pt x="280503" y="146351"/>
                </a:lnTo>
                <a:lnTo>
                  <a:pt x="0" y="172592"/>
                </a:lnTo>
                <a:lnTo>
                  <a:pt x="14434" y="214013"/>
                </a:lnTo>
                <a:lnTo>
                  <a:pt x="27383" y="255979"/>
                </a:lnTo>
                <a:lnTo>
                  <a:pt x="38989" y="298493"/>
                </a:lnTo>
                <a:lnTo>
                  <a:pt x="49393" y="341556"/>
                </a:lnTo>
                <a:lnTo>
                  <a:pt x="58739" y="385172"/>
                </a:lnTo>
                <a:lnTo>
                  <a:pt x="67167" y="429342"/>
                </a:lnTo>
                <a:lnTo>
                  <a:pt x="74820" y="474068"/>
                </a:lnTo>
                <a:lnTo>
                  <a:pt x="81840" y="519352"/>
                </a:lnTo>
                <a:lnTo>
                  <a:pt x="88370" y="565196"/>
                </a:lnTo>
                <a:lnTo>
                  <a:pt x="94550" y="611602"/>
                </a:lnTo>
                <a:lnTo>
                  <a:pt x="100636" y="659465"/>
                </a:lnTo>
                <a:lnTo>
                  <a:pt x="112422" y="754214"/>
                </a:lnTo>
                <a:lnTo>
                  <a:pt x="118630" y="802890"/>
                </a:lnTo>
                <a:lnTo>
                  <a:pt x="125199" y="852138"/>
                </a:lnTo>
                <a:lnTo>
                  <a:pt x="132272" y="901960"/>
                </a:lnTo>
                <a:lnTo>
                  <a:pt x="139992" y="952359"/>
                </a:lnTo>
                <a:lnTo>
                  <a:pt x="148500" y="1003337"/>
                </a:lnTo>
                <a:lnTo>
                  <a:pt x="157938" y="1054895"/>
                </a:lnTo>
                <a:lnTo>
                  <a:pt x="168448" y="1107036"/>
                </a:lnTo>
                <a:lnTo>
                  <a:pt x="180173" y="1159762"/>
                </a:lnTo>
                <a:lnTo>
                  <a:pt x="193255" y="1213074"/>
                </a:lnTo>
                <a:lnTo>
                  <a:pt x="207836" y="1266975"/>
                </a:lnTo>
                <a:lnTo>
                  <a:pt x="224057" y="1321467"/>
                </a:lnTo>
                <a:lnTo>
                  <a:pt x="242062" y="1376552"/>
                </a:lnTo>
                <a:lnTo>
                  <a:pt x="298038" y="1371674"/>
                </a:lnTo>
                <a:lnTo>
                  <a:pt x="354718" y="1365177"/>
                </a:lnTo>
                <a:lnTo>
                  <a:pt x="411938" y="1357159"/>
                </a:lnTo>
                <a:lnTo>
                  <a:pt x="469533" y="1347718"/>
                </a:lnTo>
                <a:lnTo>
                  <a:pt x="527338" y="1336953"/>
                </a:lnTo>
                <a:lnTo>
                  <a:pt x="585189" y="1324962"/>
                </a:lnTo>
                <a:lnTo>
                  <a:pt x="642922" y="1311843"/>
                </a:lnTo>
                <a:lnTo>
                  <a:pt x="700370" y="1297695"/>
                </a:lnTo>
                <a:lnTo>
                  <a:pt x="757371" y="1282615"/>
                </a:lnTo>
                <a:lnTo>
                  <a:pt x="813759" y="1266702"/>
                </a:lnTo>
                <a:lnTo>
                  <a:pt x="869370" y="1250054"/>
                </a:lnTo>
                <a:lnTo>
                  <a:pt x="924040" y="1232770"/>
                </a:lnTo>
                <a:lnTo>
                  <a:pt x="977603" y="1214947"/>
                </a:lnTo>
                <a:lnTo>
                  <a:pt x="1029896" y="1196684"/>
                </a:lnTo>
                <a:lnTo>
                  <a:pt x="1080753" y="1178080"/>
                </a:lnTo>
                <a:lnTo>
                  <a:pt x="1130010" y="1159232"/>
                </a:lnTo>
                <a:lnTo>
                  <a:pt x="1177502" y="1140238"/>
                </a:lnTo>
                <a:lnTo>
                  <a:pt x="1223066" y="1121198"/>
                </a:lnTo>
                <a:lnTo>
                  <a:pt x="1266536" y="1102209"/>
                </a:lnTo>
                <a:lnTo>
                  <a:pt x="1307747" y="1083369"/>
                </a:lnTo>
                <a:lnTo>
                  <a:pt x="1346536" y="1064777"/>
                </a:lnTo>
                <a:lnTo>
                  <a:pt x="1382737" y="1046531"/>
                </a:lnTo>
                <a:lnTo>
                  <a:pt x="1446720" y="1011470"/>
                </a:lnTo>
                <a:lnTo>
                  <a:pt x="1498378" y="978972"/>
                </a:lnTo>
                <a:lnTo>
                  <a:pt x="1544548" y="943518"/>
                </a:lnTo>
                <a:lnTo>
                  <a:pt x="1579753" y="895236"/>
                </a:lnTo>
                <a:lnTo>
                  <a:pt x="1596649" y="837742"/>
                </a:lnTo>
                <a:lnTo>
                  <a:pt x="1599138" y="805814"/>
                </a:lnTo>
                <a:lnTo>
                  <a:pt x="1598137" y="771913"/>
                </a:lnTo>
                <a:lnTo>
                  <a:pt x="1587117" y="698628"/>
                </a:lnTo>
                <a:lnTo>
                  <a:pt x="1577823" y="659465"/>
                </a:lnTo>
                <a:lnTo>
                  <a:pt x="1566490" y="618766"/>
                </a:lnTo>
                <a:lnTo>
                  <a:pt x="1553479" y="576643"/>
                </a:lnTo>
                <a:lnTo>
                  <a:pt x="1539155" y="533205"/>
                </a:lnTo>
                <a:lnTo>
                  <a:pt x="1523878" y="488561"/>
                </a:lnTo>
                <a:lnTo>
                  <a:pt x="1508013" y="442823"/>
                </a:lnTo>
                <a:lnTo>
                  <a:pt x="1491920" y="396098"/>
                </a:lnTo>
                <a:lnTo>
                  <a:pt x="1475964" y="348498"/>
                </a:lnTo>
                <a:lnTo>
                  <a:pt x="1460505" y="300132"/>
                </a:lnTo>
                <a:lnTo>
                  <a:pt x="1445908" y="251110"/>
                </a:lnTo>
                <a:lnTo>
                  <a:pt x="1432534" y="201541"/>
                </a:lnTo>
                <a:lnTo>
                  <a:pt x="1420746" y="151536"/>
                </a:lnTo>
                <a:lnTo>
                  <a:pt x="1410907" y="101204"/>
                </a:lnTo>
                <a:lnTo>
                  <a:pt x="1403378" y="50656"/>
                </a:lnTo>
                <a:lnTo>
                  <a:pt x="1398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285363" y="1110869"/>
            <a:ext cx="1656080" cy="1446530"/>
          </a:xfrm>
          <a:custGeom>
            <a:avLst/>
            <a:gdLst/>
            <a:ahLst/>
            <a:cxnLst/>
            <a:rect l="l" t="t" r="r" b="b"/>
            <a:pathLst>
              <a:path w="1656079" h="1446530">
                <a:moveTo>
                  <a:pt x="1473835" y="0"/>
                </a:moveTo>
                <a:lnTo>
                  <a:pt x="1423230" y="7032"/>
                </a:lnTo>
                <a:lnTo>
                  <a:pt x="537223" y="141265"/>
                </a:lnTo>
                <a:lnTo>
                  <a:pt x="330441" y="168035"/>
                </a:lnTo>
                <a:lnTo>
                  <a:pt x="168768" y="186077"/>
                </a:lnTo>
                <a:lnTo>
                  <a:pt x="0" y="201929"/>
                </a:lnTo>
                <a:lnTo>
                  <a:pt x="14636" y="243525"/>
                </a:lnTo>
                <a:lnTo>
                  <a:pt x="28170" y="286026"/>
                </a:lnTo>
                <a:lnTo>
                  <a:pt x="40710" y="329404"/>
                </a:lnTo>
                <a:lnTo>
                  <a:pt x="52365" y="373629"/>
                </a:lnTo>
                <a:lnTo>
                  <a:pt x="63242" y="418673"/>
                </a:lnTo>
                <a:lnTo>
                  <a:pt x="73453" y="464505"/>
                </a:lnTo>
                <a:lnTo>
                  <a:pt x="83104" y="511097"/>
                </a:lnTo>
                <a:lnTo>
                  <a:pt x="92306" y="558419"/>
                </a:lnTo>
                <a:lnTo>
                  <a:pt x="101166" y="606442"/>
                </a:lnTo>
                <a:lnTo>
                  <a:pt x="109795" y="655137"/>
                </a:lnTo>
                <a:lnTo>
                  <a:pt x="118425" y="705210"/>
                </a:lnTo>
                <a:lnTo>
                  <a:pt x="135374" y="804959"/>
                </a:lnTo>
                <a:lnTo>
                  <a:pt x="144162" y="856049"/>
                </a:lnTo>
                <a:lnTo>
                  <a:pt x="153262" y="907663"/>
                </a:lnTo>
                <a:lnTo>
                  <a:pt x="162783" y="959774"/>
                </a:lnTo>
                <a:lnTo>
                  <a:pt x="172833" y="1012352"/>
                </a:lnTo>
                <a:lnTo>
                  <a:pt x="183522" y="1065368"/>
                </a:lnTo>
                <a:lnTo>
                  <a:pt x="194959" y="1118792"/>
                </a:lnTo>
                <a:lnTo>
                  <a:pt x="207251" y="1172596"/>
                </a:lnTo>
                <a:lnTo>
                  <a:pt x="220509" y="1226749"/>
                </a:lnTo>
                <a:lnTo>
                  <a:pt x="234841" y="1281223"/>
                </a:lnTo>
                <a:lnTo>
                  <a:pt x="250355" y="1335988"/>
                </a:lnTo>
                <a:lnTo>
                  <a:pt x="267162" y="1391015"/>
                </a:lnTo>
                <a:lnTo>
                  <a:pt x="285369" y="1446275"/>
                </a:lnTo>
                <a:lnTo>
                  <a:pt x="339737" y="1441537"/>
                </a:lnTo>
                <a:lnTo>
                  <a:pt x="395516" y="1435168"/>
                </a:lnTo>
                <a:lnTo>
                  <a:pt x="452468" y="1427265"/>
                </a:lnTo>
                <a:lnTo>
                  <a:pt x="510357" y="1417924"/>
                </a:lnTo>
                <a:lnTo>
                  <a:pt x="568946" y="1407241"/>
                </a:lnTo>
                <a:lnTo>
                  <a:pt x="627998" y="1395312"/>
                </a:lnTo>
                <a:lnTo>
                  <a:pt x="687278" y="1382234"/>
                </a:lnTo>
                <a:lnTo>
                  <a:pt x="746548" y="1368101"/>
                </a:lnTo>
                <a:lnTo>
                  <a:pt x="805572" y="1353011"/>
                </a:lnTo>
                <a:lnTo>
                  <a:pt x="864114" y="1337059"/>
                </a:lnTo>
                <a:lnTo>
                  <a:pt x="921936" y="1320341"/>
                </a:lnTo>
                <a:lnTo>
                  <a:pt x="978803" y="1302954"/>
                </a:lnTo>
                <a:lnTo>
                  <a:pt x="1034477" y="1284993"/>
                </a:lnTo>
                <a:lnTo>
                  <a:pt x="1088723" y="1266555"/>
                </a:lnTo>
                <a:lnTo>
                  <a:pt x="1141303" y="1247735"/>
                </a:lnTo>
                <a:lnTo>
                  <a:pt x="1191981" y="1228629"/>
                </a:lnTo>
                <a:lnTo>
                  <a:pt x="1240521" y="1209335"/>
                </a:lnTo>
                <a:lnTo>
                  <a:pt x="1286685" y="1189947"/>
                </a:lnTo>
                <a:lnTo>
                  <a:pt x="1330238" y="1170561"/>
                </a:lnTo>
                <a:lnTo>
                  <a:pt x="1370943" y="1151274"/>
                </a:lnTo>
                <a:lnTo>
                  <a:pt x="1408562" y="1132183"/>
                </a:lnTo>
                <a:lnTo>
                  <a:pt x="1442861" y="1113382"/>
                </a:lnTo>
                <a:lnTo>
                  <a:pt x="1500547" y="1077037"/>
                </a:lnTo>
                <a:lnTo>
                  <a:pt x="1542110" y="1043007"/>
                </a:lnTo>
                <a:lnTo>
                  <a:pt x="1565656" y="1012062"/>
                </a:lnTo>
                <a:lnTo>
                  <a:pt x="1591461" y="1002993"/>
                </a:lnTo>
                <a:lnTo>
                  <a:pt x="1628853" y="971591"/>
                </a:lnTo>
                <a:lnTo>
                  <a:pt x="1649363" y="924145"/>
                </a:lnTo>
                <a:lnTo>
                  <a:pt x="1655480" y="862621"/>
                </a:lnTo>
                <a:lnTo>
                  <a:pt x="1653919" y="827195"/>
                </a:lnTo>
                <a:lnTo>
                  <a:pt x="1649695" y="788987"/>
                </a:lnTo>
                <a:lnTo>
                  <a:pt x="1643117" y="748244"/>
                </a:lnTo>
                <a:lnTo>
                  <a:pt x="1634499" y="705210"/>
                </a:lnTo>
                <a:lnTo>
                  <a:pt x="1624150" y="660133"/>
                </a:lnTo>
                <a:lnTo>
                  <a:pt x="1612382" y="613257"/>
                </a:lnTo>
                <a:lnTo>
                  <a:pt x="1599507" y="564829"/>
                </a:lnTo>
                <a:lnTo>
                  <a:pt x="1585836" y="515095"/>
                </a:lnTo>
                <a:lnTo>
                  <a:pt x="1571680" y="464301"/>
                </a:lnTo>
                <a:lnTo>
                  <a:pt x="1557351" y="412691"/>
                </a:lnTo>
                <a:lnTo>
                  <a:pt x="1543160" y="360513"/>
                </a:lnTo>
                <a:lnTo>
                  <a:pt x="1529418" y="308013"/>
                </a:lnTo>
                <a:lnTo>
                  <a:pt x="1516436" y="255435"/>
                </a:lnTo>
                <a:lnTo>
                  <a:pt x="1504527" y="203026"/>
                </a:lnTo>
                <a:lnTo>
                  <a:pt x="1494001" y="151033"/>
                </a:lnTo>
                <a:lnTo>
                  <a:pt x="1485169" y="99700"/>
                </a:lnTo>
                <a:lnTo>
                  <a:pt x="1478343" y="49273"/>
                </a:lnTo>
                <a:lnTo>
                  <a:pt x="1473835" y="0"/>
                </a:lnTo>
                <a:close/>
              </a:path>
            </a:pathLst>
          </a:custGeom>
          <a:solidFill>
            <a:srgbClr val="D4F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635502" y="1653539"/>
            <a:ext cx="1009015" cy="368300"/>
          </a:xfrm>
          <a:custGeom>
            <a:avLst/>
            <a:gdLst/>
            <a:ahLst/>
            <a:cxnLst/>
            <a:rect l="l" t="t" r="r" b="b"/>
            <a:pathLst>
              <a:path w="1009014" h="368300">
                <a:moveTo>
                  <a:pt x="87026" y="263271"/>
                </a:moveTo>
                <a:lnTo>
                  <a:pt x="52450" y="263271"/>
                </a:lnTo>
                <a:lnTo>
                  <a:pt x="68580" y="368173"/>
                </a:lnTo>
                <a:lnTo>
                  <a:pt x="85598" y="365506"/>
                </a:lnTo>
                <a:lnTo>
                  <a:pt x="70358" y="266065"/>
                </a:lnTo>
                <a:lnTo>
                  <a:pt x="90058" y="266065"/>
                </a:lnTo>
                <a:lnTo>
                  <a:pt x="87026" y="263271"/>
                </a:lnTo>
                <a:close/>
              </a:path>
              <a:path w="1009014" h="368300">
                <a:moveTo>
                  <a:pt x="233934" y="218694"/>
                </a:moveTo>
                <a:lnTo>
                  <a:pt x="112013" y="237362"/>
                </a:lnTo>
                <a:lnTo>
                  <a:pt x="130810" y="359537"/>
                </a:lnTo>
                <a:lnTo>
                  <a:pt x="148209" y="356870"/>
                </a:lnTo>
                <a:lnTo>
                  <a:pt x="141350" y="313182"/>
                </a:lnTo>
                <a:lnTo>
                  <a:pt x="228600" y="299720"/>
                </a:lnTo>
                <a:lnTo>
                  <a:pt x="246459" y="299720"/>
                </a:lnTo>
                <a:lnTo>
                  <a:pt x="246184" y="297942"/>
                </a:lnTo>
                <a:lnTo>
                  <a:pt x="139064" y="297942"/>
                </a:lnTo>
                <a:lnTo>
                  <a:pt x="136525" y="281559"/>
                </a:lnTo>
                <a:lnTo>
                  <a:pt x="223774" y="268097"/>
                </a:lnTo>
                <a:lnTo>
                  <a:pt x="241570" y="268097"/>
                </a:lnTo>
                <a:lnTo>
                  <a:pt x="241296" y="266319"/>
                </a:lnTo>
                <a:lnTo>
                  <a:pt x="134238" y="266319"/>
                </a:lnTo>
                <a:lnTo>
                  <a:pt x="131699" y="250317"/>
                </a:lnTo>
                <a:lnTo>
                  <a:pt x="218948" y="236855"/>
                </a:lnTo>
                <a:lnTo>
                  <a:pt x="236741" y="236855"/>
                </a:lnTo>
                <a:lnTo>
                  <a:pt x="233934" y="218694"/>
                </a:lnTo>
                <a:close/>
              </a:path>
              <a:path w="1009014" h="368300">
                <a:moveTo>
                  <a:pt x="246459" y="299720"/>
                </a:moveTo>
                <a:lnTo>
                  <a:pt x="228600" y="299720"/>
                </a:lnTo>
                <a:lnTo>
                  <a:pt x="230505" y="311531"/>
                </a:lnTo>
                <a:lnTo>
                  <a:pt x="231267" y="316484"/>
                </a:lnTo>
                <a:lnTo>
                  <a:pt x="230886" y="320040"/>
                </a:lnTo>
                <a:lnTo>
                  <a:pt x="229108" y="322072"/>
                </a:lnTo>
                <a:lnTo>
                  <a:pt x="227711" y="323977"/>
                </a:lnTo>
                <a:lnTo>
                  <a:pt x="224282" y="325374"/>
                </a:lnTo>
                <a:lnTo>
                  <a:pt x="218821" y="326263"/>
                </a:lnTo>
                <a:lnTo>
                  <a:pt x="206628" y="328041"/>
                </a:lnTo>
                <a:lnTo>
                  <a:pt x="203200" y="328422"/>
                </a:lnTo>
                <a:lnTo>
                  <a:pt x="199262" y="328930"/>
                </a:lnTo>
                <a:lnTo>
                  <a:pt x="193801" y="329565"/>
                </a:lnTo>
                <a:lnTo>
                  <a:pt x="186562" y="330200"/>
                </a:lnTo>
                <a:lnTo>
                  <a:pt x="188595" y="335788"/>
                </a:lnTo>
                <a:lnTo>
                  <a:pt x="192786" y="347853"/>
                </a:lnTo>
                <a:lnTo>
                  <a:pt x="208565" y="345281"/>
                </a:lnTo>
                <a:lnTo>
                  <a:pt x="224155" y="342519"/>
                </a:lnTo>
                <a:lnTo>
                  <a:pt x="236515" y="338873"/>
                </a:lnTo>
                <a:lnTo>
                  <a:pt x="244649" y="332501"/>
                </a:lnTo>
                <a:lnTo>
                  <a:pt x="248568" y="323391"/>
                </a:lnTo>
                <a:lnTo>
                  <a:pt x="248285" y="311531"/>
                </a:lnTo>
                <a:lnTo>
                  <a:pt x="246459" y="299720"/>
                </a:lnTo>
                <a:close/>
              </a:path>
              <a:path w="1009014" h="368300">
                <a:moveTo>
                  <a:pt x="65944" y="237744"/>
                </a:moveTo>
                <a:lnTo>
                  <a:pt x="48006" y="237744"/>
                </a:lnTo>
                <a:lnTo>
                  <a:pt x="43981" y="260840"/>
                </a:lnTo>
                <a:lnTo>
                  <a:pt x="38195" y="282686"/>
                </a:lnTo>
                <a:lnTo>
                  <a:pt x="30646" y="303270"/>
                </a:lnTo>
                <a:lnTo>
                  <a:pt x="21336" y="322580"/>
                </a:lnTo>
                <a:lnTo>
                  <a:pt x="24496" y="326263"/>
                </a:lnTo>
                <a:lnTo>
                  <a:pt x="28194" y="330454"/>
                </a:lnTo>
                <a:lnTo>
                  <a:pt x="32765" y="335534"/>
                </a:lnTo>
                <a:lnTo>
                  <a:pt x="41146" y="318313"/>
                </a:lnTo>
                <a:lnTo>
                  <a:pt x="47228" y="300545"/>
                </a:lnTo>
                <a:lnTo>
                  <a:pt x="51000" y="282205"/>
                </a:lnTo>
                <a:lnTo>
                  <a:pt x="52450" y="263271"/>
                </a:lnTo>
                <a:lnTo>
                  <a:pt x="87026" y="263271"/>
                </a:lnTo>
                <a:lnTo>
                  <a:pt x="84911" y="261322"/>
                </a:lnTo>
                <a:lnTo>
                  <a:pt x="83071" y="259715"/>
                </a:lnTo>
                <a:lnTo>
                  <a:pt x="69342" y="259715"/>
                </a:lnTo>
                <a:lnTo>
                  <a:pt x="65944" y="237744"/>
                </a:lnTo>
                <a:close/>
              </a:path>
              <a:path w="1009014" h="368300">
                <a:moveTo>
                  <a:pt x="90058" y="266065"/>
                </a:moveTo>
                <a:lnTo>
                  <a:pt x="70358" y="266065"/>
                </a:lnTo>
                <a:lnTo>
                  <a:pt x="75949" y="273305"/>
                </a:lnTo>
                <a:lnTo>
                  <a:pt x="82613" y="281130"/>
                </a:lnTo>
                <a:lnTo>
                  <a:pt x="90324" y="289550"/>
                </a:lnTo>
                <a:lnTo>
                  <a:pt x="99060" y="298577"/>
                </a:lnTo>
                <a:lnTo>
                  <a:pt x="111378" y="287147"/>
                </a:lnTo>
                <a:lnTo>
                  <a:pt x="103112" y="278570"/>
                </a:lnTo>
                <a:lnTo>
                  <a:pt x="94297" y="269970"/>
                </a:lnTo>
                <a:lnTo>
                  <a:pt x="90058" y="266065"/>
                </a:lnTo>
                <a:close/>
              </a:path>
              <a:path w="1009014" h="368300">
                <a:moveTo>
                  <a:pt x="241570" y="268097"/>
                </a:moveTo>
                <a:lnTo>
                  <a:pt x="223774" y="268097"/>
                </a:lnTo>
                <a:lnTo>
                  <a:pt x="226313" y="284480"/>
                </a:lnTo>
                <a:lnTo>
                  <a:pt x="139064" y="297942"/>
                </a:lnTo>
                <a:lnTo>
                  <a:pt x="246184" y="297942"/>
                </a:lnTo>
                <a:lnTo>
                  <a:pt x="241570" y="268097"/>
                </a:lnTo>
                <a:close/>
              </a:path>
              <a:path w="1009014" h="368300">
                <a:moveTo>
                  <a:pt x="236741" y="236855"/>
                </a:moveTo>
                <a:lnTo>
                  <a:pt x="218948" y="236855"/>
                </a:lnTo>
                <a:lnTo>
                  <a:pt x="221361" y="252857"/>
                </a:lnTo>
                <a:lnTo>
                  <a:pt x="134238" y="266319"/>
                </a:lnTo>
                <a:lnTo>
                  <a:pt x="241296" y="266319"/>
                </a:lnTo>
                <a:lnTo>
                  <a:pt x="236741" y="236855"/>
                </a:lnTo>
                <a:close/>
              </a:path>
              <a:path w="1009014" h="368300">
                <a:moveTo>
                  <a:pt x="74930" y="252603"/>
                </a:moveTo>
                <a:lnTo>
                  <a:pt x="69342" y="259715"/>
                </a:lnTo>
                <a:lnTo>
                  <a:pt x="83071" y="259715"/>
                </a:lnTo>
                <a:lnTo>
                  <a:pt x="74930" y="252603"/>
                </a:lnTo>
                <a:close/>
              </a:path>
              <a:path w="1009014" h="368300">
                <a:moveTo>
                  <a:pt x="49657" y="131699"/>
                </a:moveTo>
                <a:lnTo>
                  <a:pt x="32512" y="134365"/>
                </a:lnTo>
                <a:lnTo>
                  <a:pt x="45974" y="221742"/>
                </a:lnTo>
                <a:lnTo>
                  <a:pt x="9525" y="227330"/>
                </a:lnTo>
                <a:lnTo>
                  <a:pt x="11937" y="243332"/>
                </a:lnTo>
                <a:lnTo>
                  <a:pt x="48006" y="237744"/>
                </a:lnTo>
                <a:lnTo>
                  <a:pt x="65944" y="237744"/>
                </a:lnTo>
                <a:lnTo>
                  <a:pt x="65532" y="235076"/>
                </a:lnTo>
                <a:lnTo>
                  <a:pt x="98044" y="229997"/>
                </a:lnTo>
                <a:lnTo>
                  <a:pt x="96383" y="219075"/>
                </a:lnTo>
                <a:lnTo>
                  <a:pt x="63119" y="219075"/>
                </a:lnTo>
                <a:lnTo>
                  <a:pt x="49657" y="131699"/>
                </a:lnTo>
                <a:close/>
              </a:path>
              <a:path w="1009014" h="368300">
                <a:moveTo>
                  <a:pt x="175163" y="184658"/>
                </a:moveTo>
                <a:lnTo>
                  <a:pt x="157352" y="184658"/>
                </a:lnTo>
                <a:lnTo>
                  <a:pt x="159765" y="200279"/>
                </a:lnTo>
                <a:lnTo>
                  <a:pt x="98171" y="209804"/>
                </a:lnTo>
                <a:lnTo>
                  <a:pt x="100584" y="225551"/>
                </a:lnTo>
                <a:lnTo>
                  <a:pt x="247650" y="202819"/>
                </a:lnTo>
                <a:lnTo>
                  <a:pt x="246852" y="197612"/>
                </a:lnTo>
                <a:lnTo>
                  <a:pt x="177164" y="197612"/>
                </a:lnTo>
                <a:lnTo>
                  <a:pt x="175163" y="184658"/>
                </a:lnTo>
                <a:close/>
              </a:path>
              <a:path w="1009014" h="368300">
                <a:moveTo>
                  <a:pt x="95631" y="214122"/>
                </a:moveTo>
                <a:lnTo>
                  <a:pt x="63119" y="219075"/>
                </a:lnTo>
                <a:lnTo>
                  <a:pt x="96383" y="219075"/>
                </a:lnTo>
                <a:lnTo>
                  <a:pt x="95631" y="214122"/>
                </a:lnTo>
                <a:close/>
              </a:path>
              <a:path w="1009014" h="368300">
                <a:moveTo>
                  <a:pt x="13462" y="160527"/>
                </a:moveTo>
                <a:lnTo>
                  <a:pt x="0" y="167386"/>
                </a:lnTo>
                <a:lnTo>
                  <a:pt x="14332" y="192706"/>
                </a:lnTo>
                <a:lnTo>
                  <a:pt x="19359" y="201640"/>
                </a:lnTo>
                <a:lnTo>
                  <a:pt x="25908" y="213360"/>
                </a:lnTo>
                <a:lnTo>
                  <a:pt x="40386" y="205994"/>
                </a:lnTo>
                <a:lnTo>
                  <a:pt x="33643" y="193800"/>
                </a:lnTo>
                <a:lnTo>
                  <a:pt x="26818" y="181990"/>
                </a:lnTo>
                <a:lnTo>
                  <a:pt x="20204" y="171078"/>
                </a:lnTo>
                <a:lnTo>
                  <a:pt x="13462" y="160527"/>
                </a:lnTo>
                <a:close/>
              </a:path>
              <a:path w="1009014" h="368300">
                <a:moveTo>
                  <a:pt x="75311" y="150749"/>
                </a:moveTo>
                <a:lnTo>
                  <a:pt x="72550" y="163629"/>
                </a:lnTo>
                <a:lnTo>
                  <a:pt x="69611" y="176545"/>
                </a:lnTo>
                <a:lnTo>
                  <a:pt x="66506" y="189485"/>
                </a:lnTo>
                <a:lnTo>
                  <a:pt x="63246" y="202437"/>
                </a:lnTo>
                <a:lnTo>
                  <a:pt x="78486" y="205232"/>
                </a:lnTo>
                <a:lnTo>
                  <a:pt x="81998" y="192659"/>
                </a:lnTo>
                <a:lnTo>
                  <a:pt x="85248" y="179895"/>
                </a:lnTo>
                <a:lnTo>
                  <a:pt x="88335" y="166497"/>
                </a:lnTo>
                <a:lnTo>
                  <a:pt x="91059" y="153415"/>
                </a:lnTo>
                <a:lnTo>
                  <a:pt x="75311" y="150749"/>
                </a:lnTo>
                <a:close/>
              </a:path>
              <a:path w="1009014" h="368300">
                <a:moveTo>
                  <a:pt x="245237" y="187071"/>
                </a:moveTo>
                <a:lnTo>
                  <a:pt x="177164" y="197612"/>
                </a:lnTo>
                <a:lnTo>
                  <a:pt x="246852" y="197612"/>
                </a:lnTo>
                <a:lnTo>
                  <a:pt x="245237" y="187071"/>
                </a:lnTo>
                <a:close/>
              </a:path>
              <a:path w="1009014" h="368300">
                <a:moveTo>
                  <a:pt x="170348" y="153924"/>
                </a:moveTo>
                <a:lnTo>
                  <a:pt x="152653" y="153924"/>
                </a:lnTo>
                <a:lnTo>
                  <a:pt x="155067" y="169163"/>
                </a:lnTo>
                <a:lnTo>
                  <a:pt x="103250" y="177164"/>
                </a:lnTo>
                <a:lnTo>
                  <a:pt x="105663" y="192659"/>
                </a:lnTo>
                <a:lnTo>
                  <a:pt x="157352" y="184658"/>
                </a:lnTo>
                <a:lnTo>
                  <a:pt x="175163" y="184658"/>
                </a:lnTo>
                <a:lnTo>
                  <a:pt x="174751" y="181990"/>
                </a:lnTo>
                <a:lnTo>
                  <a:pt x="233299" y="172974"/>
                </a:lnTo>
                <a:lnTo>
                  <a:pt x="232290" y="166497"/>
                </a:lnTo>
                <a:lnTo>
                  <a:pt x="172338" y="166497"/>
                </a:lnTo>
                <a:lnTo>
                  <a:pt x="170348" y="153924"/>
                </a:lnTo>
                <a:close/>
              </a:path>
              <a:path w="1009014" h="368300">
                <a:moveTo>
                  <a:pt x="230886" y="157480"/>
                </a:moveTo>
                <a:lnTo>
                  <a:pt x="172338" y="166497"/>
                </a:lnTo>
                <a:lnTo>
                  <a:pt x="232290" y="166497"/>
                </a:lnTo>
                <a:lnTo>
                  <a:pt x="230886" y="157480"/>
                </a:lnTo>
                <a:close/>
              </a:path>
              <a:path w="1009014" h="368300">
                <a:moveTo>
                  <a:pt x="163957" y="112140"/>
                </a:moveTo>
                <a:lnTo>
                  <a:pt x="146685" y="114808"/>
                </a:lnTo>
                <a:lnTo>
                  <a:pt x="150240" y="138175"/>
                </a:lnTo>
                <a:lnTo>
                  <a:pt x="92328" y="147065"/>
                </a:lnTo>
                <a:lnTo>
                  <a:pt x="94742" y="162813"/>
                </a:lnTo>
                <a:lnTo>
                  <a:pt x="152653" y="153924"/>
                </a:lnTo>
                <a:lnTo>
                  <a:pt x="170348" y="153924"/>
                </a:lnTo>
                <a:lnTo>
                  <a:pt x="169925" y="151257"/>
                </a:lnTo>
                <a:lnTo>
                  <a:pt x="234823" y="141224"/>
                </a:lnTo>
                <a:lnTo>
                  <a:pt x="233947" y="135509"/>
                </a:lnTo>
                <a:lnTo>
                  <a:pt x="167512" y="135509"/>
                </a:lnTo>
                <a:lnTo>
                  <a:pt x="163957" y="112140"/>
                </a:lnTo>
                <a:close/>
              </a:path>
              <a:path w="1009014" h="368300">
                <a:moveTo>
                  <a:pt x="232410" y="125475"/>
                </a:moveTo>
                <a:lnTo>
                  <a:pt x="167512" y="135509"/>
                </a:lnTo>
                <a:lnTo>
                  <a:pt x="233947" y="135509"/>
                </a:lnTo>
                <a:lnTo>
                  <a:pt x="232410" y="125475"/>
                </a:lnTo>
                <a:close/>
              </a:path>
              <a:path w="1009014" h="368300">
                <a:moveTo>
                  <a:pt x="357514" y="167386"/>
                </a:moveTo>
                <a:lnTo>
                  <a:pt x="339089" y="167386"/>
                </a:lnTo>
                <a:lnTo>
                  <a:pt x="363220" y="324231"/>
                </a:lnTo>
                <a:lnTo>
                  <a:pt x="381253" y="321437"/>
                </a:lnTo>
                <a:lnTo>
                  <a:pt x="378460" y="302895"/>
                </a:lnTo>
                <a:lnTo>
                  <a:pt x="483837" y="286639"/>
                </a:lnTo>
                <a:lnTo>
                  <a:pt x="375920" y="286639"/>
                </a:lnTo>
                <a:lnTo>
                  <a:pt x="370332" y="250190"/>
                </a:lnTo>
                <a:lnTo>
                  <a:pt x="426974" y="241554"/>
                </a:lnTo>
                <a:lnTo>
                  <a:pt x="445563" y="241554"/>
                </a:lnTo>
                <a:lnTo>
                  <a:pt x="445135" y="238760"/>
                </a:lnTo>
                <a:lnTo>
                  <a:pt x="477159" y="233807"/>
                </a:lnTo>
                <a:lnTo>
                  <a:pt x="367792" y="233807"/>
                </a:lnTo>
                <a:lnTo>
                  <a:pt x="362203" y="197865"/>
                </a:lnTo>
                <a:lnTo>
                  <a:pt x="418846" y="189230"/>
                </a:lnTo>
                <a:lnTo>
                  <a:pt x="437442" y="189230"/>
                </a:lnTo>
                <a:lnTo>
                  <a:pt x="437007" y="186436"/>
                </a:lnTo>
                <a:lnTo>
                  <a:pt x="469031" y="181483"/>
                </a:lnTo>
                <a:lnTo>
                  <a:pt x="359663" y="181483"/>
                </a:lnTo>
                <a:lnTo>
                  <a:pt x="357514" y="167386"/>
                </a:lnTo>
                <a:close/>
              </a:path>
              <a:path w="1009014" h="368300">
                <a:moveTo>
                  <a:pt x="302768" y="215392"/>
                </a:moveTo>
                <a:lnTo>
                  <a:pt x="299366" y="239992"/>
                </a:lnTo>
                <a:lnTo>
                  <a:pt x="295275" y="265414"/>
                </a:lnTo>
                <a:lnTo>
                  <a:pt x="290516" y="291669"/>
                </a:lnTo>
                <a:lnTo>
                  <a:pt x="285114" y="318770"/>
                </a:lnTo>
                <a:lnTo>
                  <a:pt x="304673" y="323469"/>
                </a:lnTo>
                <a:lnTo>
                  <a:pt x="308530" y="298555"/>
                </a:lnTo>
                <a:lnTo>
                  <a:pt x="312674" y="272748"/>
                </a:lnTo>
                <a:lnTo>
                  <a:pt x="317103" y="246012"/>
                </a:lnTo>
                <a:lnTo>
                  <a:pt x="321818" y="218312"/>
                </a:lnTo>
                <a:lnTo>
                  <a:pt x="309752" y="216408"/>
                </a:lnTo>
                <a:lnTo>
                  <a:pt x="302768" y="215392"/>
                </a:lnTo>
                <a:close/>
              </a:path>
              <a:path w="1009014" h="368300">
                <a:moveTo>
                  <a:pt x="445563" y="241554"/>
                </a:moveTo>
                <a:lnTo>
                  <a:pt x="426974" y="241554"/>
                </a:lnTo>
                <a:lnTo>
                  <a:pt x="432562" y="278003"/>
                </a:lnTo>
                <a:lnTo>
                  <a:pt x="375920" y="286639"/>
                </a:lnTo>
                <a:lnTo>
                  <a:pt x="483837" y="286639"/>
                </a:lnTo>
                <a:lnTo>
                  <a:pt x="518413" y="281305"/>
                </a:lnTo>
                <a:lnTo>
                  <a:pt x="517453" y="275209"/>
                </a:lnTo>
                <a:lnTo>
                  <a:pt x="450723" y="275209"/>
                </a:lnTo>
                <a:lnTo>
                  <a:pt x="445563" y="241554"/>
                </a:lnTo>
                <a:close/>
              </a:path>
              <a:path w="1009014" h="368300">
                <a:moveTo>
                  <a:pt x="515874" y="265176"/>
                </a:moveTo>
                <a:lnTo>
                  <a:pt x="450723" y="275209"/>
                </a:lnTo>
                <a:lnTo>
                  <a:pt x="517453" y="275209"/>
                </a:lnTo>
                <a:lnTo>
                  <a:pt x="515874" y="265176"/>
                </a:lnTo>
                <a:close/>
              </a:path>
              <a:path w="1009014" h="368300">
                <a:moveTo>
                  <a:pt x="437442" y="189230"/>
                </a:moveTo>
                <a:lnTo>
                  <a:pt x="418846" y="189230"/>
                </a:lnTo>
                <a:lnTo>
                  <a:pt x="424434" y="225044"/>
                </a:lnTo>
                <a:lnTo>
                  <a:pt x="367792" y="233807"/>
                </a:lnTo>
                <a:lnTo>
                  <a:pt x="477159" y="233807"/>
                </a:lnTo>
                <a:lnTo>
                  <a:pt x="505078" y="229488"/>
                </a:lnTo>
                <a:lnTo>
                  <a:pt x="503965" y="222250"/>
                </a:lnTo>
                <a:lnTo>
                  <a:pt x="442595" y="222250"/>
                </a:lnTo>
                <a:lnTo>
                  <a:pt x="437442" y="189230"/>
                </a:lnTo>
                <a:close/>
              </a:path>
              <a:path w="1009014" h="368300">
                <a:moveTo>
                  <a:pt x="502538" y="212979"/>
                </a:moveTo>
                <a:lnTo>
                  <a:pt x="442595" y="222250"/>
                </a:lnTo>
                <a:lnTo>
                  <a:pt x="503965" y="222250"/>
                </a:lnTo>
                <a:lnTo>
                  <a:pt x="502538" y="212979"/>
                </a:lnTo>
                <a:close/>
              </a:path>
              <a:path w="1009014" h="368300">
                <a:moveTo>
                  <a:pt x="354075" y="83820"/>
                </a:moveTo>
                <a:lnTo>
                  <a:pt x="345743" y="112990"/>
                </a:lnTo>
                <a:lnTo>
                  <a:pt x="335422" y="140684"/>
                </a:lnTo>
                <a:lnTo>
                  <a:pt x="323125" y="166901"/>
                </a:lnTo>
                <a:lnTo>
                  <a:pt x="308863" y="191643"/>
                </a:lnTo>
                <a:lnTo>
                  <a:pt x="314198" y="195580"/>
                </a:lnTo>
                <a:lnTo>
                  <a:pt x="319024" y="198882"/>
                </a:lnTo>
                <a:lnTo>
                  <a:pt x="323469" y="201549"/>
                </a:lnTo>
                <a:lnTo>
                  <a:pt x="328803" y="192424"/>
                </a:lnTo>
                <a:lnTo>
                  <a:pt x="333184" y="183705"/>
                </a:lnTo>
                <a:lnTo>
                  <a:pt x="336613" y="175367"/>
                </a:lnTo>
                <a:lnTo>
                  <a:pt x="339089" y="167386"/>
                </a:lnTo>
                <a:lnTo>
                  <a:pt x="357514" y="167386"/>
                </a:lnTo>
                <a:lnTo>
                  <a:pt x="354202" y="145669"/>
                </a:lnTo>
                <a:lnTo>
                  <a:pt x="410845" y="137033"/>
                </a:lnTo>
                <a:lnTo>
                  <a:pt x="429433" y="137033"/>
                </a:lnTo>
                <a:lnTo>
                  <a:pt x="429006" y="134238"/>
                </a:lnTo>
                <a:lnTo>
                  <a:pt x="467568" y="128270"/>
                </a:lnTo>
                <a:lnTo>
                  <a:pt x="357250" y="128270"/>
                </a:lnTo>
                <a:lnTo>
                  <a:pt x="360896" y="119957"/>
                </a:lnTo>
                <a:lnTo>
                  <a:pt x="364415" y="110236"/>
                </a:lnTo>
                <a:lnTo>
                  <a:pt x="367805" y="99141"/>
                </a:lnTo>
                <a:lnTo>
                  <a:pt x="371094" y="86613"/>
                </a:lnTo>
                <a:lnTo>
                  <a:pt x="354075" y="83820"/>
                </a:lnTo>
                <a:close/>
              </a:path>
              <a:path w="1009014" h="368300">
                <a:moveTo>
                  <a:pt x="429433" y="137033"/>
                </a:moveTo>
                <a:lnTo>
                  <a:pt x="410845" y="137033"/>
                </a:lnTo>
                <a:lnTo>
                  <a:pt x="416306" y="172720"/>
                </a:lnTo>
                <a:lnTo>
                  <a:pt x="359663" y="181483"/>
                </a:lnTo>
                <a:lnTo>
                  <a:pt x="469031" y="181483"/>
                </a:lnTo>
                <a:lnTo>
                  <a:pt x="496950" y="177164"/>
                </a:lnTo>
                <a:lnTo>
                  <a:pt x="495837" y="169925"/>
                </a:lnTo>
                <a:lnTo>
                  <a:pt x="434467" y="169925"/>
                </a:lnTo>
                <a:lnTo>
                  <a:pt x="429433" y="137033"/>
                </a:lnTo>
                <a:close/>
              </a:path>
              <a:path w="1009014" h="368300">
                <a:moveTo>
                  <a:pt x="271399" y="110617"/>
                </a:moveTo>
                <a:lnTo>
                  <a:pt x="258063" y="120396"/>
                </a:lnTo>
                <a:lnTo>
                  <a:pt x="268541" y="133877"/>
                </a:lnTo>
                <a:lnTo>
                  <a:pt x="278447" y="146907"/>
                </a:lnTo>
                <a:lnTo>
                  <a:pt x="287782" y="159508"/>
                </a:lnTo>
                <a:lnTo>
                  <a:pt x="296545" y="171704"/>
                </a:lnTo>
                <a:lnTo>
                  <a:pt x="311531" y="161417"/>
                </a:lnTo>
                <a:lnTo>
                  <a:pt x="302599" y="149246"/>
                </a:lnTo>
                <a:lnTo>
                  <a:pt x="292941" y="136731"/>
                </a:lnTo>
                <a:lnTo>
                  <a:pt x="282545" y="123858"/>
                </a:lnTo>
                <a:lnTo>
                  <a:pt x="271399" y="110617"/>
                </a:lnTo>
                <a:close/>
              </a:path>
              <a:path w="1009014" h="368300">
                <a:moveTo>
                  <a:pt x="494411" y="160655"/>
                </a:moveTo>
                <a:lnTo>
                  <a:pt x="434467" y="169925"/>
                </a:lnTo>
                <a:lnTo>
                  <a:pt x="495837" y="169925"/>
                </a:lnTo>
                <a:lnTo>
                  <a:pt x="494411" y="160655"/>
                </a:lnTo>
                <a:close/>
              </a:path>
              <a:path w="1009014" h="368300">
                <a:moveTo>
                  <a:pt x="418400" y="118826"/>
                </a:moveTo>
                <a:lnTo>
                  <a:pt x="357250" y="128270"/>
                </a:lnTo>
                <a:lnTo>
                  <a:pt x="467568" y="128270"/>
                </a:lnTo>
                <a:lnTo>
                  <a:pt x="491363" y="124587"/>
                </a:lnTo>
                <a:lnTo>
                  <a:pt x="490839" y="121158"/>
                </a:lnTo>
                <a:lnTo>
                  <a:pt x="420243" y="121158"/>
                </a:lnTo>
                <a:lnTo>
                  <a:pt x="418400" y="118826"/>
                </a:lnTo>
                <a:close/>
              </a:path>
              <a:path w="1009014" h="368300">
                <a:moveTo>
                  <a:pt x="424508" y="117882"/>
                </a:moveTo>
                <a:lnTo>
                  <a:pt x="418400" y="118826"/>
                </a:lnTo>
                <a:lnTo>
                  <a:pt x="420243" y="121158"/>
                </a:lnTo>
                <a:lnTo>
                  <a:pt x="424508" y="117882"/>
                </a:lnTo>
                <a:close/>
              </a:path>
              <a:path w="1009014" h="368300">
                <a:moveTo>
                  <a:pt x="488823" y="107950"/>
                </a:moveTo>
                <a:lnTo>
                  <a:pt x="424508" y="117882"/>
                </a:lnTo>
                <a:lnTo>
                  <a:pt x="420243" y="121158"/>
                </a:lnTo>
                <a:lnTo>
                  <a:pt x="490839" y="121158"/>
                </a:lnTo>
                <a:lnTo>
                  <a:pt x="488823" y="107950"/>
                </a:lnTo>
                <a:close/>
              </a:path>
              <a:path w="1009014" h="368300">
                <a:moveTo>
                  <a:pt x="405384" y="76454"/>
                </a:moveTo>
                <a:lnTo>
                  <a:pt x="392175" y="86740"/>
                </a:lnTo>
                <a:lnTo>
                  <a:pt x="400347" y="96476"/>
                </a:lnTo>
                <a:lnTo>
                  <a:pt x="407733" y="105473"/>
                </a:lnTo>
                <a:lnTo>
                  <a:pt x="414357" y="113708"/>
                </a:lnTo>
                <a:lnTo>
                  <a:pt x="418400" y="118826"/>
                </a:lnTo>
                <a:lnTo>
                  <a:pt x="424508" y="117882"/>
                </a:lnTo>
                <a:lnTo>
                  <a:pt x="434467" y="110236"/>
                </a:lnTo>
                <a:lnTo>
                  <a:pt x="427922" y="102117"/>
                </a:lnTo>
                <a:lnTo>
                  <a:pt x="420878" y="93773"/>
                </a:lnTo>
                <a:lnTo>
                  <a:pt x="413357" y="85215"/>
                </a:lnTo>
                <a:lnTo>
                  <a:pt x="405384" y="76454"/>
                </a:lnTo>
                <a:close/>
              </a:path>
              <a:path w="1009014" h="368300">
                <a:moveTo>
                  <a:pt x="726313" y="40259"/>
                </a:moveTo>
                <a:lnTo>
                  <a:pt x="530478" y="70358"/>
                </a:lnTo>
                <a:lnTo>
                  <a:pt x="543940" y="158496"/>
                </a:lnTo>
                <a:lnTo>
                  <a:pt x="547298" y="181806"/>
                </a:lnTo>
                <a:lnTo>
                  <a:pt x="549370" y="201818"/>
                </a:lnTo>
                <a:lnTo>
                  <a:pt x="550156" y="218521"/>
                </a:lnTo>
                <a:lnTo>
                  <a:pt x="549656" y="231901"/>
                </a:lnTo>
                <a:lnTo>
                  <a:pt x="548108" y="244522"/>
                </a:lnTo>
                <a:lnTo>
                  <a:pt x="544988" y="258000"/>
                </a:lnTo>
                <a:lnTo>
                  <a:pt x="540297" y="272335"/>
                </a:lnTo>
                <a:lnTo>
                  <a:pt x="534035" y="287528"/>
                </a:lnTo>
                <a:lnTo>
                  <a:pt x="540003" y="290576"/>
                </a:lnTo>
                <a:lnTo>
                  <a:pt x="545592" y="293243"/>
                </a:lnTo>
                <a:lnTo>
                  <a:pt x="551052" y="295783"/>
                </a:lnTo>
                <a:lnTo>
                  <a:pt x="560149" y="274306"/>
                </a:lnTo>
                <a:lnTo>
                  <a:pt x="566102" y="252936"/>
                </a:lnTo>
                <a:lnTo>
                  <a:pt x="568883" y="231901"/>
                </a:lnTo>
                <a:lnTo>
                  <a:pt x="568865" y="228726"/>
                </a:lnTo>
                <a:lnTo>
                  <a:pt x="568578" y="210565"/>
                </a:lnTo>
                <a:lnTo>
                  <a:pt x="639699" y="199517"/>
                </a:lnTo>
                <a:lnTo>
                  <a:pt x="658415" y="199517"/>
                </a:lnTo>
                <a:lnTo>
                  <a:pt x="657987" y="196723"/>
                </a:lnTo>
                <a:lnTo>
                  <a:pt x="677816" y="193675"/>
                </a:lnTo>
                <a:lnTo>
                  <a:pt x="567182" y="193675"/>
                </a:lnTo>
                <a:lnTo>
                  <a:pt x="565942" y="182880"/>
                </a:lnTo>
                <a:lnTo>
                  <a:pt x="564816" y="173847"/>
                </a:lnTo>
                <a:lnTo>
                  <a:pt x="563592" y="164760"/>
                </a:lnTo>
                <a:lnTo>
                  <a:pt x="561086" y="147574"/>
                </a:lnTo>
                <a:lnTo>
                  <a:pt x="630047" y="136906"/>
                </a:lnTo>
                <a:lnTo>
                  <a:pt x="648767" y="136906"/>
                </a:lnTo>
                <a:lnTo>
                  <a:pt x="648335" y="134112"/>
                </a:lnTo>
                <a:lnTo>
                  <a:pt x="669816" y="130810"/>
                </a:lnTo>
                <a:lnTo>
                  <a:pt x="558419" y="130810"/>
                </a:lnTo>
                <a:lnTo>
                  <a:pt x="551434" y="84962"/>
                </a:lnTo>
                <a:lnTo>
                  <a:pt x="620395" y="74295"/>
                </a:lnTo>
                <a:lnTo>
                  <a:pt x="639116" y="74295"/>
                </a:lnTo>
                <a:lnTo>
                  <a:pt x="638683" y="71500"/>
                </a:lnTo>
                <a:lnTo>
                  <a:pt x="710564" y="60325"/>
                </a:lnTo>
                <a:lnTo>
                  <a:pt x="729409" y="60325"/>
                </a:lnTo>
                <a:lnTo>
                  <a:pt x="726313" y="40259"/>
                </a:lnTo>
                <a:close/>
              </a:path>
              <a:path w="1009014" h="368300">
                <a:moveTo>
                  <a:pt x="658415" y="199517"/>
                </a:moveTo>
                <a:lnTo>
                  <a:pt x="639699" y="199517"/>
                </a:lnTo>
                <a:lnTo>
                  <a:pt x="651510" y="276479"/>
                </a:lnTo>
                <a:lnTo>
                  <a:pt x="669798" y="273685"/>
                </a:lnTo>
                <a:lnTo>
                  <a:pt x="658415" y="199517"/>
                </a:lnTo>
                <a:close/>
              </a:path>
              <a:path w="1009014" h="368300">
                <a:moveTo>
                  <a:pt x="748752" y="185674"/>
                </a:moveTo>
                <a:lnTo>
                  <a:pt x="729869" y="185674"/>
                </a:lnTo>
                <a:lnTo>
                  <a:pt x="736726" y="230124"/>
                </a:lnTo>
                <a:lnTo>
                  <a:pt x="736965" y="237081"/>
                </a:lnTo>
                <a:lnTo>
                  <a:pt x="690880" y="251841"/>
                </a:lnTo>
                <a:lnTo>
                  <a:pt x="693038" y="258445"/>
                </a:lnTo>
                <a:lnTo>
                  <a:pt x="694944" y="264668"/>
                </a:lnTo>
                <a:lnTo>
                  <a:pt x="696468" y="270510"/>
                </a:lnTo>
                <a:lnTo>
                  <a:pt x="701801" y="269748"/>
                </a:lnTo>
                <a:lnTo>
                  <a:pt x="705358" y="269113"/>
                </a:lnTo>
                <a:lnTo>
                  <a:pt x="707263" y="268859"/>
                </a:lnTo>
                <a:lnTo>
                  <a:pt x="709802" y="268478"/>
                </a:lnTo>
                <a:lnTo>
                  <a:pt x="751316" y="253396"/>
                </a:lnTo>
                <a:lnTo>
                  <a:pt x="755850" y="242657"/>
                </a:lnTo>
                <a:lnTo>
                  <a:pt x="755396" y="228726"/>
                </a:lnTo>
                <a:lnTo>
                  <a:pt x="748752" y="185674"/>
                </a:lnTo>
                <a:close/>
              </a:path>
              <a:path w="1009014" h="368300">
                <a:moveTo>
                  <a:pt x="648767" y="136906"/>
                </a:moveTo>
                <a:lnTo>
                  <a:pt x="630047" y="136906"/>
                </a:lnTo>
                <a:lnTo>
                  <a:pt x="637159" y="182880"/>
                </a:lnTo>
                <a:lnTo>
                  <a:pt x="567182" y="193675"/>
                </a:lnTo>
                <a:lnTo>
                  <a:pt x="677816" y="193675"/>
                </a:lnTo>
                <a:lnTo>
                  <a:pt x="729869" y="185674"/>
                </a:lnTo>
                <a:lnTo>
                  <a:pt x="748752" y="185674"/>
                </a:lnTo>
                <a:lnTo>
                  <a:pt x="747890" y="180086"/>
                </a:lnTo>
                <a:lnTo>
                  <a:pt x="655447" y="180086"/>
                </a:lnTo>
                <a:lnTo>
                  <a:pt x="648767" y="136906"/>
                </a:lnTo>
                <a:close/>
              </a:path>
              <a:path w="1009014" h="368300">
                <a:moveTo>
                  <a:pt x="739090" y="123062"/>
                </a:moveTo>
                <a:lnTo>
                  <a:pt x="720217" y="123062"/>
                </a:lnTo>
                <a:lnTo>
                  <a:pt x="727328" y="168910"/>
                </a:lnTo>
                <a:lnTo>
                  <a:pt x="655447" y="180086"/>
                </a:lnTo>
                <a:lnTo>
                  <a:pt x="747890" y="180086"/>
                </a:lnTo>
                <a:lnTo>
                  <a:pt x="739090" y="123062"/>
                </a:lnTo>
                <a:close/>
              </a:path>
              <a:path w="1009014" h="368300">
                <a:moveTo>
                  <a:pt x="639116" y="74295"/>
                </a:moveTo>
                <a:lnTo>
                  <a:pt x="620395" y="74295"/>
                </a:lnTo>
                <a:lnTo>
                  <a:pt x="627507" y="120142"/>
                </a:lnTo>
                <a:lnTo>
                  <a:pt x="558419" y="130810"/>
                </a:lnTo>
                <a:lnTo>
                  <a:pt x="669816" y="130810"/>
                </a:lnTo>
                <a:lnTo>
                  <a:pt x="720217" y="123062"/>
                </a:lnTo>
                <a:lnTo>
                  <a:pt x="739090" y="123062"/>
                </a:lnTo>
                <a:lnTo>
                  <a:pt x="738208" y="117348"/>
                </a:lnTo>
                <a:lnTo>
                  <a:pt x="645795" y="117348"/>
                </a:lnTo>
                <a:lnTo>
                  <a:pt x="639116" y="74295"/>
                </a:lnTo>
                <a:close/>
              </a:path>
              <a:path w="1009014" h="368300">
                <a:moveTo>
                  <a:pt x="729409" y="60325"/>
                </a:moveTo>
                <a:lnTo>
                  <a:pt x="710564" y="60325"/>
                </a:lnTo>
                <a:lnTo>
                  <a:pt x="717676" y="106299"/>
                </a:lnTo>
                <a:lnTo>
                  <a:pt x="645795" y="117348"/>
                </a:lnTo>
                <a:lnTo>
                  <a:pt x="738208" y="117348"/>
                </a:lnTo>
                <a:lnTo>
                  <a:pt x="729409" y="60325"/>
                </a:lnTo>
                <a:close/>
              </a:path>
              <a:path w="1009014" h="368300">
                <a:moveTo>
                  <a:pt x="812780" y="117983"/>
                </a:moveTo>
                <a:lnTo>
                  <a:pt x="794258" y="117983"/>
                </a:lnTo>
                <a:lnTo>
                  <a:pt x="809625" y="218059"/>
                </a:lnTo>
                <a:lnTo>
                  <a:pt x="810895" y="224282"/>
                </a:lnTo>
                <a:lnTo>
                  <a:pt x="809244" y="230377"/>
                </a:lnTo>
                <a:lnTo>
                  <a:pt x="804799" y="236347"/>
                </a:lnTo>
                <a:lnTo>
                  <a:pt x="817626" y="248793"/>
                </a:lnTo>
                <a:lnTo>
                  <a:pt x="828167" y="238251"/>
                </a:lnTo>
                <a:lnTo>
                  <a:pt x="835975" y="230759"/>
                </a:lnTo>
                <a:lnTo>
                  <a:pt x="843978" y="223472"/>
                </a:lnTo>
                <a:lnTo>
                  <a:pt x="851249" y="217170"/>
                </a:lnTo>
                <a:lnTo>
                  <a:pt x="828039" y="217170"/>
                </a:lnTo>
                <a:lnTo>
                  <a:pt x="812780" y="117983"/>
                </a:lnTo>
                <a:close/>
              </a:path>
              <a:path w="1009014" h="368300">
                <a:moveTo>
                  <a:pt x="981754" y="20065"/>
                </a:moveTo>
                <a:lnTo>
                  <a:pt x="963040" y="20065"/>
                </a:lnTo>
                <a:lnTo>
                  <a:pt x="989330" y="191135"/>
                </a:lnTo>
                <a:lnTo>
                  <a:pt x="989853" y="198326"/>
                </a:lnTo>
                <a:lnTo>
                  <a:pt x="948580" y="212578"/>
                </a:lnTo>
                <a:lnTo>
                  <a:pt x="939673" y="213360"/>
                </a:lnTo>
                <a:lnTo>
                  <a:pt x="942467" y="221487"/>
                </a:lnTo>
                <a:lnTo>
                  <a:pt x="944499" y="227711"/>
                </a:lnTo>
                <a:lnTo>
                  <a:pt x="945514" y="231775"/>
                </a:lnTo>
                <a:lnTo>
                  <a:pt x="957326" y="229997"/>
                </a:lnTo>
                <a:lnTo>
                  <a:pt x="960247" y="229488"/>
                </a:lnTo>
                <a:lnTo>
                  <a:pt x="963676" y="228981"/>
                </a:lnTo>
                <a:lnTo>
                  <a:pt x="966724" y="228473"/>
                </a:lnTo>
                <a:lnTo>
                  <a:pt x="969518" y="228092"/>
                </a:lnTo>
                <a:lnTo>
                  <a:pt x="975106" y="227075"/>
                </a:lnTo>
                <a:lnTo>
                  <a:pt x="983742" y="225679"/>
                </a:lnTo>
                <a:lnTo>
                  <a:pt x="996769" y="222081"/>
                </a:lnTo>
                <a:lnTo>
                  <a:pt x="1005189" y="215280"/>
                </a:lnTo>
                <a:lnTo>
                  <a:pt x="1009013" y="205265"/>
                </a:lnTo>
                <a:lnTo>
                  <a:pt x="1008252" y="192024"/>
                </a:lnTo>
                <a:lnTo>
                  <a:pt x="981754" y="20065"/>
                </a:lnTo>
                <a:close/>
              </a:path>
              <a:path w="1009014" h="368300">
                <a:moveTo>
                  <a:pt x="856742" y="190754"/>
                </a:moveTo>
                <a:lnTo>
                  <a:pt x="847596" y="198060"/>
                </a:lnTo>
                <a:lnTo>
                  <a:pt x="839771" y="204914"/>
                </a:lnTo>
                <a:lnTo>
                  <a:pt x="833256" y="211292"/>
                </a:lnTo>
                <a:lnTo>
                  <a:pt x="828039" y="217170"/>
                </a:lnTo>
                <a:lnTo>
                  <a:pt x="851249" y="217170"/>
                </a:lnTo>
                <a:lnTo>
                  <a:pt x="852455" y="216124"/>
                </a:lnTo>
                <a:lnTo>
                  <a:pt x="861313" y="208787"/>
                </a:lnTo>
                <a:lnTo>
                  <a:pt x="859409" y="202311"/>
                </a:lnTo>
                <a:lnTo>
                  <a:pt x="857885" y="196342"/>
                </a:lnTo>
                <a:lnTo>
                  <a:pt x="856742" y="190754"/>
                </a:lnTo>
                <a:close/>
              </a:path>
              <a:path w="1009014" h="368300">
                <a:moveTo>
                  <a:pt x="942848" y="102235"/>
                </a:moveTo>
                <a:lnTo>
                  <a:pt x="853567" y="116077"/>
                </a:lnTo>
                <a:lnTo>
                  <a:pt x="865251" y="192532"/>
                </a:lnTo>
                <a:lnTo>
                  <a:pt x="954659" y="178815"/>
                </a:lnTo>
                <a:lnTo>
                  <a:pt x="953777" y="173100"/>
                </a:lnTo>
                <a:lnTo>
                  <a:pt x="880490" y="173100"/>
                </a:lnTo>
                <a:lnTo>
                  <a:pt x="873887" y="130048"/>
                </a:lnTo>
                <a:lnTo>
                  <a:pt x="927608" y="121793"/>
                </a:lnTo>
                <a:lnTo>
                  <a:pt x="945864" y="121793"/>
                </a:lnTo>
                <a:lnTo>
                  <a:pt x="942848" y="102235"/>
                </a:lnTo>
                <a:close/>
              </a:path>
              <a:path w="1009014" h="368300">
                <a:moveTo>
                  <a:pt x="945864" y="121793"/>
                </a:moveTo>
                <a:lnTo>
                  <a:pt x="927608" y="121793"/>
                </a:lnTo>
                <a:lnTo>
                  <a:pt x="934212" y="164846"/>
                </a:lnTo>
                <a:lnTo>
                  <a:pt x="880490" y="173100"/>
                </a:lnTo>
                <a:lnTo>
                  <a:pt x="953777" y="173100"/>
                </a:lnTo>
                <a:lnTo>
                  <a:pt x="945864" y="121793"/>
                </a:lnTo>
                <a:close/>
              </a:path>
              <a:path w="1009014" h="368300">
                <a:moveTo>
                  <a:pt x="809751" y="98298"/>
                </a:moveTo>
                <a:lnTo>
                  <a:pt x="764413" y="105283"/>
                </a:lnTo>
                <a:lnTo>
                  <a:pt x="767080" y="122174"/>
                </a:lnTo>
                <a:lnTo>
                  <a:pt x="794258" y="117983"/>
                </a:lnTo>
                <a:lnTo>
                  <a:pt x="812780" y="117983"/>
                </a:lnTo>
                <a:lnTo>
                  <a:pt x="809751" y="98298"/>
                </a:lnTo>
                <a:close/>
              </a:path>
              <a:path w="1009014" h="368300">
                <a:moveTo>
                  <a:pt x="954532" y="53212"/>
                </a:moveTo>
                <a:lnTo>
                  <a:pt x="831088" y="72262"/>
                </a:lnTo>
                <a:lnTo>
                  <a:pt x="833755" y="89408"/>
                </a:lnTo>
                <a:lnTo>
                  <a:pt x="957199" y="70485"/>
                </a:lnTo>
                <a:lnTo>
                  <a:pt x="954532" y="53212"/>
                </a:lnTo>
                <a:close/>
              </a:path>
              <a:path w="1009014" h="368300">
                <a:moveTo>
                  <a:pt x="776351" y="23368"/>
                </a:moveTo>
                <a:lnTo>
                  <a:pt x="764794" y="35687"/>
                </a:lnTo>
                <a:lnTo>
                  <a:pt x="775368" y="44116"/>
                </a:lnTo>
                <a:lnTo>
                  <a:pt x="786336" y="53022"/>
                </a:lnTo>
                <a:lnTo>
                  <a:pt x="797708" y="62404"/>
                </a:lnTo>
                <a:lnTo>
                  <a:pt x="809498" y="72262"/>
                </a:lnTo>
                <a:lnTo>
                  <a:pt x="821563" y="58674"/>
                </a:lnTo>
                <a:lnTo>
                  <a:pt x="809801" y="48889"/>
                </a:lnTo>
                <a:lnTo>
                  <a:pt x="798337" y="39735"/>
                </a:lnTo>
                <a:lnTo>
                  <a:pt x="787183" y="31224"/>
                </a:lnTo>
                <a:lnTo>
                  <a:pt x="776351" y="23368"/>
                </a:lnTo>
                <a:close/>
              </a:path>
              <a:path w="1009014" h="368300">
                <a:moveTo>
                  <a:pt x="978662" y="0"/>
                </a:moveTo>
                <a:lnTo>
                  <a:pt x="830961" y="22733"/>
                </a:lnTo>
                <a:lnTo>
                  <a:pt x="833627" y="40005"/>
                </a:lnTo>
                <a:lnTo>
                  <a:pt x="963040" y="20065"/>
                </a:lnTo>
                <a:lnTo>
                  <a:pt x="981754" y="20065"/>
                </a:lnTo>
                <a:lnTo>
                  <a:pt x="978662" y="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300092" y="2033651"/>
            <a:ext cx="638556" cy="396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231133" y="1122933"/>
            <a:ext cx="507365" cy="537210"/>
          </a:xfrm>
          <a:custGeom>
            <a:avLst/>
            <a:gdLst/>
            <a:ahLst/>
            <a:cxnLst/>
            <a:rect l="l" t="t" r="r" b="b"/>
            <a:pathLst>
              <a:path w="507364" h="537210">
                <a:moveTo>
                  <a:pt x="201799" y="398148"/>
                </a:moveTo>
                <a:lnTo>
                  <a:pt x="39969" y="398148"/>
                </a:lnTo>
                <a:lnTo>
                  <a:pt x="49911" y="399923"/>
                </a:lnTo>
                <a:lnTo>
                  <a:pt x="50438" y="407904"/>
                </a:lnTo>
                <a:lnTo>
                  <a:pt x="45561" y="419862"/>
                </a:lnTo>
                <a:lnTo>
                  <a:pt x="40159" y="432391"/>
                </a:lnTo>
                <a:lnTo>
                  <a:pt x="39116" y="442087"/>
                </a:lnTo>
                <a:lnTo>
                  <a:pt x="42096" y="449667"/>
                </a:lnTo>
                <a:lnTo>
                  <a:pt x="45148" y="457866"/>
                </a:lnTo>
                <a:lnTo>
                  <a:pt x="47724" y="466590"/>
                </a:lnTo>
                <a:lnTo>
                  <a:pt x="49276" y="475741"/>
                </a:lnTo>
                <a:lnTo>
                  <a:pt x="47992" y="487142"/>
                </a:lnTo>
                <a:lnTo>
                  <a:pt x="44719" y="500173"/>
                </a:lnTo>
                <a:lnTo>
                  <a:pt x="42900" y="511371"/>
                </a:lnTo>
                <a:lnTo>
                  <a:pt x="45974" y="517270"/>
                </a:lnTo>
                <a:lnTo>
                  <a:pt x="47257" y="525865"/>
                </a:lnTo>
                <a:lnTo>
                  <a:pt x="47101" y="536686"/>
                </a:lnTo>
                <a:lnTo>
                  <a:pt x="59493" y="533862"/>
                </a:lnTo>
                <a:lnTo>
                  <a:pt x="98425" y="501523"/>
                </a:lnTo>
                <a:lnTo>
                  <a:pt x="201799" y="398148"/>
                </a:lnTo>
                <a:close/>
              </a:path>
              <a:path w="507364" h="537210">
                <a:moveTo>
                  <a:pt x="402970" y="0"/>
                </a:moveTo>
                <a:lnTo>
                  <a:pt x="0" y="402970"/>
                </a:lnTo>
                <a:lnTo>
                  <a:pt x="9941" y="404745"/>
                </a:lnTo>
                <a:lnTo>
                  <a:pt x="39969" y="398148"/>
                </a:lnTo>
                <a:lnTo>
                  <a:pt x="201799" y="398148"/>
                </a:lnTo>
                <a:lnTo>
                  <a:pt x="501523" y="98425"/>
                </a:lnTo>
                <a:lnTo>
                  <a:pt x="507238" y="82041"/>
                </a:lnTo>
                <a:lnTo>
                  <a:pt x="501854" y="79936"/>
                </a:lnTo>
                <a:lnTo>
                  <a:pt x="480038" y="72915"/>
                </a:lnTo>
                <a:lnTo>
                  <a:pt x="477980" y="72072"/>
                </a:lnTo>
                <a:lnTo>
                  <a:pt x="462026" y="72072"/>
                </a:lnTo>
                <a:lnTo>
                  <a:pt x="454616" y="71953"/>
                </a:lnTo>
                <a:lnTo>
                  <a:pt x="449326" y="68833"/>
                </a:lnTo>
                <a:lnTo>
                  <a:pt x="448262" y="60664"/>
                </a:lnTo>
                <a:lnTo>
                  <a:pt x="449865" y="48910"/>
                </a:lnTo>
                <a:lnTo>
                  <a:pt x="450469" y="37276"/>
                </a:lnTo>
                <a:lnTo>
                  <a:pt x="446405" y="29463"/>
                </a:lnTo>
                <a:lnTo>
                  <a:pt x="445376" y="29142"/>
                </a:lnTo>
                <a:lnTo>
                  <a:pt x="418222" y="29142"/>
                </a:lnTo>
                <a:lnTo>
                  <a:pt x="410718" y="26796"/>
                </a:lnTo>
                <a:lnTo>
                  <a:pt x="402970" y="0"/>
                </a:lnTo>
                <a:close/>
              </a:path>
              <a:path w="507364" h="537210">
                <a:moveTo>
                  <a:pt x="474726" y="70738"/>
                </a:moveTo>
                <a:lnTo>
                  <a:pt x="469435" y="71048"/>
                </a:lnTo>
                <a:lnTo>
                  <a:pt x="462026" y="72072"/>
                </a:lnTo>
                <a:lnTo>
                  <a:pt x="477980" y="72072"/>
                </a:lnTo>
                <a:lnTo>
                  <a:pt x="474726" y="70738"/>
                </a:lnTo>
                <a:close/>
              </a:path>
              <a:path w="507364" h="537210">
                <a:moveTo>
                  <a:pt x="438900" y="27118"/>
                </a:moveTo>
                <a:lnTo>
                  <a:pt x="418222" y="29142"/>
                </a:lnTo>
                <a:lnTo>
                  <a:pt x="445376" y="29142"/>
                </a:lnTo>
                <a:lnTo>
                  <a:pt x="438900" y="27118"/>
                </a:lnTo>
                <a:close/>
              </a:path>
            </a:pathLst>
          </a:custGeom>
          <a:solidFill>
            <a:srgbClr val="D4D4D4">
              <a:alpha val="4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31715" y="1008207"/>
            <a:ext cx="567055" cy="431800"/>
          </a:xfrm>
          <a:custGeom>
            <a:avLst/>
            <a:gdLst/>
            <a:ahLst/>
            <a:cxnLst/>
            <a:rect l="l" t="t" r="r" b="b"/>
            <a:pathLst>
              <a:path w="567054" h="431800">
                <a:moveTo>
                  <a:pt x="21978" y="0"/>
                </a:moveTo>
                <a:lnTo>
                  <a:pt x="13779" y="4855"/>
                </a:lnTo>
                <a:lnTo>
                  <a:pt x="21486" y="19498"/>
                </a:lnTo>
                <a:lnTo>
                  <a:pt x="25908" y="31414"/>
                </a:lnTo>
                <a:lnTo>
                  <a:pt x="42799" y="67228"/>
                </a:lnTo>
                <a:lnTo>
                  <a:pt x="46100" y="70911"/>
                </a:lnTo>
                <a:lnTo>
                  <a:pt x="43180" y="79420"/>
                </a:lnTo>
                <a:lnTo>
                  <a:pt x="44616" y="87882"/>
                </a:lnTo>
                <a:lnTo>
                  <a:pt x="50101" y="98724"/>
                </a:lnTo>
                <a:lnTo>
                  <a:pt x="54538" y="109281"/>
                </a:lnTo>
                <a:lnTo>
                  <a:pt x="52832" y="116885"/>
                </a:lnTo>
                <a:lnTo>
                  <a:pt x="42614" y="120042"/>
                </a:lnTo>
                <a:lnTo>
                  <a:pt x="28241" y="120521"/>
                </a:lnTo>
                <a:lnTo>
                  <a:pt x="14702" y="120546"/>
                </a:lnTo>
                <a:lnTo>
                  <a:pt x="6985" y="122346"/>
                </a:lnTo>
                <a:lnTo>
                  <a:pt x="4699" y="126537"/>
                </a:lnTo>
                <a:lnTo>
                  <a:pt x="2286" y="130855"/>
                </a:lnTo>
                <a:lnTo>
                  <a:pt x="0" y="135046"/>
                </a:lnTo>
                <a:lnTo>
                  <a:pt x="498348" y="411652"/>
                </a:lnTo>
                <a:lnTo>
                  <a:pt x="538902" y="431776"/>
                </a:lnTo>
                <a:lnTo>
                  <a:pt x="541321" y="428146"/>
                </a:lnTo>
                <a:lnTo>
                  <a:pt x="528476" y="414778"/>
                </a:lnTo>
                <a:lnTo>
                  <a:pt x="523239" y="405683"/>
                </a:lnTo>
                <a:lnTo>
                  <a:pt x="530600" y="403931"/>
                </a:lnTo>
                <a:lnTo>
                  <a:pt x="538686" y="402334"/>
                </a:lnTo>
                <a:lnTo>
                  <a:pt x="545367" y="399236"/>
                </a:lnTo>
                <a:lnTo>
                  <a:pt x="548513" y="392983"/>
                </a:lnTo>
                <a:lnTo>
                  <a:pt x="549175" y="384244"/>
                </a:lnTo>
                <a:lnTo>
                  <a:pt x="543337" y="372600"/>
                </a:lnTo>
                <a:lnTo>
                  <a:pt x="535832" y="360765"/>
                </a:lnTo>
                <a:lnTo>
                  <a:pt x="531495" y="351454"/>
                </a:lnTo>
                <a:lnTo>
                  <a:pt x="535422" y="344705"/>
                </a:lnTo>
                <a:lnTo>
                  <a:pt x="537479" y="341659"/>
                </a:lnTo>
                <a:lnTo>
                  <a:pt x="538513" y="339542"/>
                </a:lnTo>
                <a:lnTo>
                  <a:pt x="539369" y="335579"/>
                </a:lnTo>
                <a:lnTo>
                  <a:pt x="546740" y="327382"/>
                </a:lnTo>
                <a:lnTo>
                  <a:pt x="554720" y="324673"/>
                </a:lnTo>
                <a:lnTo>
                  <a:pt x="561818" y="323703"/>
                </a:lnTo>
                <a:lnTo>
                  <a:pt x="566547" y="320720"/>
                </a:lnTo>
                <a:lnTo>
                  <a:pt x="563626" y="294050"/>
                </a:lnTo>
                <a:lnTo>
                  <a:pt x="65278" y="17444"/>
                </a:lnTo>
                <a:lnTo>
                  <a:pt x="21978" y="0"/>
                </a:lnTo>
                <a:close/>
              </a:path>
            </a:pathLst>
          </a:custGeom>
          <a:solidFill>
            <a:srgbClr val="D4D4D4">
              <a:alpha val="4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023103" y="2223516"/>
            <a:ext cx="2019300" cy="17998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212079" y="2367152"/>
            <a:ext cx="1599565" cy="1376680"/>
          </a:xfrm>
          <a:custGeom>
            <a:avLst/>
            <a:gdLst/>
            <a:ahLst/>
            <a:cxnLst/>
            <a:rect l="l" t="t" r="r" b="b"/>
            <a:pathLst>
              <a:path w="1599565" h="1376679">
                <a:moveTo>
                  <a:pt x="1398524" y="0"/>
                </a:moveTo>
                <a:lnTo>
                  <a:pt x="533390" y="117969"/>
                </a:lnTo>
                <a:lnTo>
                  <a:pt x="280503" y="146305"/>
                </a:lnTo>
                <a:lnTo>
                  <a:pt x="0" y="172593"/>
                </a:lnTo>
                <a:lnTo>
                  <a:pt x="14435" y="214012"/>
                </a:lnTo>
                <a:lnTo>
                  <a:pt x="27385" y="255977"/>
                </a:lnTo>
                <a:lnTo>
                  <a:pt x="38994" y="298488"/>
                </a:lnTo>
                <a:lnTo>
                  <a:pt x="49402" y="341548"/>
                </a:lnTo>
                <a:lnTo>
                  <a:pt x="58751" y="385160"/>
                </a:lnTo>
                <a:lnTo>
                  <a:pt x="67183" y="429325"/>
                </a:lnTo>
                <a:lnTo>
                  <a:pt x="74841" y="474046"/>
                </a:lnTo>
                <a:lnTo>
                  <a:pt x="81867" y="519325"/>
                </a:lnTo>
                <a:lnTo>
                  <a:pt x="88401" y="565164"/>
                </a:lnTo>
                <a:lnTo>
                  <a:pt x="94587" y="611565"/>
                </a:lnTo>
                <a:lnTo>
                  <a:pt x="100672" y="659385"/>
                </a:lnTo>
                <a:lnTo>
                  <a:pt x="112472" y="754165"/>
                </a:lnTo>
                <a:lnTo>
                  <a:pt x="118682" y="802837"/>
                </a:lnTo>
                <a:lnTo>
                  <a:pt x="125254" y="852083"/>
                </a:lnTo>
                <a:lnTo>
                  <a:pt x="132329" y="901904"/>
                </a:lnTo>
                <a:lnTo>
                  <a:pt x="140048" y="952303"/>
                </a:lnTo>
                <a:lnTo>
                  <a:pt x="148555" y="1003282"/>
                </a:lnTo>
                <a:lnTo>
                  <a:pt x="157991" y="1054842"/>
                </a:lnTo>
                <a:lnTo>
                  <a:pt x="168497" y="1106987"/>
                </a:lnTo>
                <a:lnTo>
                  <a:pt x="180216" y="1159719"/>
                </a:lnTo>
                <a:lnTo>
                  <a:pt x="193290" y="1213039"/>
                </a:lnTo>
                <a:lnTo>
                  <a:pt x="207861" y="1266950"/>
                </a:lnTo>
                <a:lnTo>
                  <a:pt x="224071" y="1321453"/>
                </a:lnTo>
                <a:lnTo>
                  <a:pt x="242062" y="1376553"/>
                </a:lnTo>
                <a:lnTo>
                  <a:pt x="298038" y="1371674"/>
                </a:lnTo>
                <a:lnTo>
                  <a:pt x="354718" y="1365177"/>
                </a:lnTo>
                <a:lnTo>
                  <a:pt x="411938" y="1357159"/>
                </a:lnTo>
                <a:lnTo>
                  <a:pt x="469533" y="1347718"/>
                </a:lnTo>
                <a:lnTo>
                  <a:pt x="527338" y="1336953"/>
                </a:lnTo>
                <a:lnTo>
                  <a:pt x="585189" y="1324961"/>
                </a:lnTo>
                <a:lnTo>
                  <a:pt x="642922" y="1311841"/>
                </a:lnTo>
                <a:lnTo>
                  <a:pt x="700370" y="1297691"/>
                </a:lnTo>
                <a:lnTo>
                  <a:pt x="757371" y="1282610"/>
                </a:lnTo>
                <a:lnTo>
                  <a:pt x="813759" y="1266695"/>
                </a:lnTo>
                <a:lnTo>
                  <a:pt x="869370" y="1250045"/>
                </a:lnTo>
                <a:lnTo>
                  <a:pt x="924040" y="1232759"/>
                </a:lnTo>
                <a:lnTo>
                  <a:pt x="977603" y="1214933"/>
                </a:lnTo>
                <a:lnTo>
                  <a:pt x="1029896" y="1196667"/>
                </a:lnTo>
                <a:lnTo>
                  <a:pt x="1080753" y="1178058"/>
                </a:lnTo>
                <a:lnTo>
                  <a:pt x="1130010" y="1159205"/>
                </a:lnTo>
                <a:lnTo>
                  <a:pt x="1177502" y="1140207"/>
                </a:lnTo>
                <a:lnTo>
                  <a:pt x="1223066" y="1121160"/>
                </a:lnTo>
                <a:lnTo>
                  <a:pt x="1266536" y="1102164"/>
                </a:lnTo>
                <a:lnTo>
                  <a:pt x="1307747" y="1083317"/>
                </a:lnTo>
                <a:lnTo>
                  <a:pt x="1346536" y="1064717"/>
                </a:lnTo>
                <a:lnTo>
                  <a:pt x="1382737" y="1046462"/>
                </a:lnTo>
                <a:lnTo>
                  <a:pt x="1446720" y="1011381"/>
                </a:lnTo>
                <a:lnTo>
                  <a:pt x="1498378" y="978858"/>
                </a:lnTo>
                <a:lnTo>
                  <a:pt x="1544548" y="943392"/>
                </a:lnTo>
                <a:lnTo>
                  <a:pt x="1579753" y="895115"/>
                </a:lnTo>
                <a:lnTo>
                  <a:pt x="1596649" y="837629"/>
                </a:lnTo>
                <a:lnTo>
                  <a:pt x="1599138" y="805707"/>
                </a:lnTo>
                <a:lnTo>
                  <a:pt x="1598137" y="771812"/>
                </a:lnTo>
                <a:lnTo>
                  <a:pt x="1587117" y="698542"/>
                </a:lnTo>
                <a:lnTo>
                  <a:pt x="1577823" y="659385"/>
                </a:lnTo>
                <a:lnTo>
                  <a:pt x="1566490" y="618695"/>
                </a:lnTo>
                <a:lnTo>
                  <a:pt x="1553479" y="576579"/>
                </a:lnTo>
                <a:lnTo>
                  <a:pt x="1539155" y="533149"/>
                </a:lnTo>
                <a:lnTo>
                  <a:pt x="1523878" y="488514"/>
                </a:lnTo>
                <a:lnTo>
                  <a:pt x="1508013" y="442783"/>
                </a:lnTo>
                <a:lnTo>
                  <a:pt x="1491920" y="396065"/>
                </a:lnTo>
                <a:lnTo>
                  <a:pt x="1475964" y="348472"/>
                </a:lnTo>
                <a:lnTo>
                  <a:pt x="1460505" y="300112"/>
                </a:lnTo>
                <a:lnTo>
                  <a:pt x="1445908" y="251096"/>
                </a:lnTo>
                <a:lnTo>
                  <a:pt x="1432534" y="201532"/>
                </a:lnTo>
                <a:lnTo>
                  <a:pt x="1420746" y="151531"/>
                </a:lnTo>
                <a:lnTo>
                  <a:pt x="1410907" y="101202"/>
                </a:lnTo>
                <a:lnTo>
                  <a:pt x="1403378" y="50655"/>
                </a:lnTo>
                <a:lnTo>
                  <a:pt x="13985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63820" y="2299080"/>
            <a:ext cx="1657350" cy="1447800"/>
          </a:xfrm>
          <a:custGeom>
            <a:avLst/>
            <a:gdLst/>
            <a:ahLst/>
            <a:cxnLst/>
            <a:rect l="l" t="t" r="r" b="b"/>
            <a:pathLst>
              <a:path w="1657350" h="1447800">
                <a:moveTo>
                  <a:pt x="1475104" y="0"/>
                </a:moveTo>
                <a:lnTo>
                  <a:pt x="1424460" y="7033"/>
                </a:lnTo>
                <a:lnTo>
                  <a:pt x="537709" y="141357"/>
                </a:lnTo>
                <a:lnTo>
                  <a:pt x="330741" y="168148"/>
                </a:lnTo>
                <a:lnTo>
                  <a:pt x="168922" y="186201"/>
                </a:lnTo>
                <a:lnTo>
                  <a:pt x="0" y="202056"/>
                </a:lnTo>
                <a:lnTo>
                  <a:pt x="14651" y="243684"/>
                </a:lnTo>
                <a:lnTo>
                  <a:pt x="28199" y="286219"/>
                </a:lnTo>
                <a:lnTo>
                  <a:pt x="40751" y="329633"/>
                </a:lnTo>
                <a:lnTo>
                  <a:pt x="52417" y="373896"/>
                </a:lnTo>
                <a:lnTo>
                  <a:pt x="63305" y="418980"/>
                </a:lnTo>
                <a:lnTo>
                  <a:pt x="73526" y="464853"/>
                </a:lnTo>
                <a:lnTo>
                  <a:pt x="83187" y="511488"/>
                </a:lnTo>
                <a:lnTo>
                  <a:pt x="92397" y="558855"/>
                </a:lnTo>
                <a:lnTo>
                  <a:pt x="101266" y="606924"/>
                </a:lnTo>
                <a:lnTo>
                  <a:pt x="109902" y="655666"/>
                </a:lnTo>
                <a:lnTo>
                  <a:pt x="118415" y="705051"/>
                </a:lnTo>
                <a:lnTo>
                  <a:pt x="135505" y="805635"/>
                </a:lnTo>
                <a:lnTo>
                  <a:pt x="144301" y="856774"/>
                </a:lnTo>
                <a:lnTo>
                  <a:pt x="153408" y="908440"/>
                </a:lnTo>
                <a:lnTo>
                  <a:pt x="162937" y="960601"/>
                </a:lnTo>
                <a:lnTo>
                  <a:pt x="172996" y="1013230"/>
                </a:lnTo>
                <a:lnTo>
                  <a:pt x="183694" y="1066297"/>
                </a:lnTo>
                <a:lnTo>
                  <a:pt x="195140" y="1119771"/>
                </a:lnTo>
                <a:lnTo>
                  <a:pt x="207442" y="1173625"/>
                </a:lnTo>
                <a:lnTo>
                  <a:pt x="220711" y="1227828"/>
                </a:lnTo>
                <a:lnTo>
                  <a:pt x="235054" y="1282351"/>
                </a:lnTo>
                <a:lnTo>
                  <a:pt x="250581" y="1337164"/>
                </a:lnTo>
                <a:lnTo>
                  <a:pt x="267401" y="1392239"/>
                </a:lnTo>
                <a:lnTo>
                  <a:pt x="285622" y="1447546"/>
                </a:lnTo>
                <a:lnTo>
                  <a:pt x="340033" y="1442806"/>
                </a:lnTo>
                <a:lnTo>
                  <a:pt x="395857" y="1436434"/>
                </a:lnTo>
                <a:lnTo>
                  <a:pt x="452856" y="1428527"/>
                </a:lnTo>
                <a:lnTo>
                  <a:pt x="510794" y="1419180"/>
                </a:lnTo>
                <a:lnTo>
                  <a:pt x="569434" y="1408489"/>
                </a:lnTo>
                <a:lnTo>
                  <a:pt x="628538" y="1396551"/>
                </a:lnTo>
                <a:lnTo>
                  <a:pt x="687871" y="1383462"/>
                </a:lnTo>
                <a:lnTo>
                  <a:pt x="747195" y="1369318"/>
                </a:lnTo>
                <a:lnTo>
                  <a:pt x="806274" y="1354215"/>
                </a:lnTo>
                <a:lnTo>
                  <a:pt x="864870" y="1338249"/>
                </a:lnTo>
                <a:lnTo>
                  <a:pt x="922746" y="1321517"/>
                </a:lnTo>
                <a:lnTo>
                  <a:pt x="979667" y="1304114"/>
                </a:lnTo>
                <a:lnTo>
                  <a:pt x="1035394" y="1286137"/>
                </a:lnTo>
                <a:lnTo>
                  <a:pt x="1089691" y="1267682"/>
                </a:lnTo>
                <a:lnTo>
                  <a:pt x="1142322" y="1248845"/>
                </a:lnTo>
                <a:lnTo>
                  <a:pt x="1193048" y="1229722"/>
                </a:lnTo>
                <a:lnTo>
                  <a:pt x="1241634" y="1210409"/>
                </a:lnTo>
                <a:lnTo>
                  <a:pt x="1287843" y="1191003"/>
                </a:lnTo>
                <a:lnTo>
                  <a:pt x="1331437" y="1171599"/>
                </a:lnTo>
                <a:lnTo>
                  <a:pt x="1372180" y="1152295"/>
                </a:lnTo>
                <a:lnTo>
                  <a:pt x="1409834" y="1133185"/>
                </a:lnTo>
                <a:lnTo>
                  <a:pt x="1444164" y="1114366"/>
                </a:lnTo>
                <a:lnTo>
                  <a:pt x="1501901" y="1077987"/>
                </a:lnTo>
                <a:lnTo>
                  <a:pt x="1543496" y="1043925"/>
                </a:lnTo>
                <a:lnTo>
                  <a:pt x="1567052" y="1012951"/>
                </a:lnTo>
                <a:lnTo>
                  <a:pt x="1592872" y="1003880"/>
                </a:lnTo>
                <a:lnTo>
                  <a:pt x="1630281" y="972459"/>
                </a:lnTo>
                <a:lnTo>
                  <a:pt x="1650795" y="924978"/>
                </a:lnTo>
                <a:lnTo>
                  <a:pt x="1656908" y="863405"/>
                </a:lnTo>
                <a:lnTo>
                  <a:pt x="1655342" y="827949"/>
                </a:lnTo>
                <a:lnTo>
                  <a:pt x="1651110" y="789709"/>
                </a:lnTo>
                <a:lnTo>
                  <a:pt x="1644525" y="748930"/>
                </a:lnTo>
                <a:lnTo>
                  <a:pt x="1635896" y="705858"/>
                </a:lnTo>
                <a:lnTo>
                  <a:pt x="1625537" y="660741"/>
                </a:lnTo>
                <a:lnTo>
                  <a:pt x="1613758" y="613823"/>
                </a:lnTo>
                <a:lnTo>
                  <a:pt x="1600871" y="565352"/>
                </a:lnTo>
                <a:lnTo>
                  <a:pt x="1587188" y="515573"/>
                </a:lnTo>
                <a:lnTo>
                  <a:pt x="1573020" y="464732"/>
                </a:lnTo>
                <a:lnTo>
                  <a:pt x="1558678" y="413075"/>
                </a:lnTo>
                <a:lnTo>
                  <a:pt x="1544476" y="360849"/>
                </a:lnTo>
                <a:lnTo>
                  <a:pt x="1530723" y="308300"/>
                </a:lnTo>
                <a:lnTo>
                  <a:pt x="1517732" y="255674"/>
                </a:lnTo>
                <a:lnTo>
                  <a:pt x="1505814" y="203217"/>
                </a:lnTo>
                <a:lnTo>
                  <a:pt x="1495280" y="151174"/>
                </a:lnTo>
                <a:lnTo>
                  <a:pt x="1486443" y="99793"/>
                </a:lnTo>
                <a:lnTo>
                  <a:pt x="1479614" y="49320"/>
                </a:lnTo>
                <a:lnTo>
                  <a:pt x="1475104" y="0"/>
                </a:lnTo>
                <a:close/>
              </a:path>
            </a:pathLst>
          </a:custGeom>
          <a:solidFill>
            <a:srgbClr val="D4F4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517515" y="2847848"/>
            <a:ext cx="993140" cy="366395"/>
          </a:xfrm>
          <a:custGeom>
            <a:avLst/>
            <a:gdLst/>
            <a:ahLst/>
            <a:cxnLst/>
            <a:rect l="l" t="t" r="r" b="b"/>
            <a:pathLst>
              <a:path w="993140" h="366394">
                <a:moveTo>
                  <a:pt x="67621" y="185038"/>
                </a:moveTo>
                <a:lnTo>
                  <a:pt x="48260" y="185038"/>
                </a:lnTo>
                <a:lnTo>
                  <a:pt x="61259" y="215782"/>
                </a:lnTo>
                <a:lnTo>
                  <a:pt x="77962" y="243062"/>
                </a:lnTo>
                <a:lnTo>
                  <a:pt x="98355" y="266888"/>
                </a:lnTo>
                <a:lnTo>
                  <a:pt x="122427" y="287274"/>
                </a:lnTo>
                <a:lnTo>
                  <a:pt x="105308" y="302654"/>
                </a:lnTo>
                <a:lnTo>
                  <a:pt x="83677" y="318309"/>
                </a:lnTo>
                <a:lnTo>
                  <a:pt x="57544" y="334226"/>
                </a:lnTo>
                <a:lnTo>
                  <a:pt x="26924" y="350393"/>
                </a:lnTo>
                <a:lnTo>
                  <a:pt x="31876" y="356869"/>
                </a:lnTo>
                <a:lnTo>
                  <a:pt x="35940" y="362076"/>
                </a:lnTo>
                <a:lnTo>
                  <a:pt x="39243" y="366013"/>
                </a:lnTo>
                <a:lnTo>
                  <a:pt x="71606" y="347866"/>
                </a:lnTo>
                <a:lnTo>
                  <a:pt x="98790" y="330374"/>
                </a:lnTo>
                <a:lnTo>
                  <a:pt x="120806" y="313525"/>
                </a:lnTo>
                <a:lnTo>
                  <a:pt x="137668" y="297306"/>
                </a:lnTo>
                <a:lnTo>
                  <a:pt x="186192" y="297306"/>
                </a:lnTo>
                <a:lnTo>
                  <a:pt x="169795" y="292221"/>
                </a:lnTo>
                <a:lnTo>
                  <a:pt x="149098" y="282956"/>
                </a:lnTo>
                <a:lnTo>
                  <a:pt x="155283" y="273684"/>
                </a:lnTo>
                <a:lnTo>
                  <a:pt x="134238" y="273684"/>
                </a:lnTo>
                <a:lnTo>
                  <a:pt x="111998" y="255111"/>
                </a:lnTo>
                <a:lnTo>
                  <a:pt x="93281" y="233679"/>
                </a:lnTo>
                <a:lnTo>
                  <a:pt x="78089" y="209391"/>
                </a:lnTo>
                <a:lnTo>
                  <a:pt x="67621" y="185038"/>
                </a:lnTo>
                <a:close/>
              </a:path>
              <a:path w="993140" h="366394">
                <a:moveTo>
                  <a:pt x="186192" y="297306"/>
                </a:moveTo>
                <a:lnTo>
                  <a:pt x="137668" y="297306"/>
                </a:lnTo>
                <a:lnTo>
                  <a:pt x="159164" y="307903"/>
                </a:lnTo>
                <a:lnTo>
                  <a:pt x="185531" y="317023"/>
                </a:lnTo>
                <a:lnTo>
                  <a:pt x="216731" y="324667"/>
                </a:lnTo>
                <a:lnTo>
                  <a:pt x="252730" y="330834"/>
                </a:lnTo>
                <a:lnTo>
                  <a:pt x="254888" y="324357"/>
                </a:lnTo>
                <a:lnTo>
                  <a:pt x="256921" y="317753"/>
                </a:lnTo>
                <a:lnTo>
                  <a:pt x="258699" y="311276"/>
                </a:lnTo>
                <a:lnTo>
                  <a:pt x="224571" y="306369"/>
                </a:lnTo>
                <a:lnTo>
                  <a:pt x="194945" y="300021"/>
                </a:lnTo>
                <a:lnTo>
                  <a:pt x="186192" y="297306"/>
                </a:lnTo>
                <a:close/>
              </a:path>
              <a:path w="993140" h="366394">
                <a:moveTo>
                  <a:pt x="328621" y="199770"/>
                </a:moveTo>
                <a:lnTo>
                  <a:pt x="295783" y="199770"/>
                </a:lnTo>
                <a:lnTo>
                  <a:pt x="315213" y="325754"/>
                </a:lnTo>
                <a:lnTo>
                  <a:pt x="332359" y="323088"/>
                </a:lnTo>
                <a:lnTo>
                  <a:pt x="314071" y="204596"/>
                </a:lnTo>
                <a:lnTo>
                  <a:pt x="334663" y="204596"/>
                </a:lnTo>
                <a:lnTo>
                  <a:pt x="333438" y="203565"/>
                </a:lnTo>
                <a:lnTo>
                  <a:pt x="328621" y="199770"/>
                </a:lnTo>
                <a:close/>
              </a:path>
              <a:path w="993140" h="366394">
                <a:moveTo>
                  <a:pt x="491489" y="179577"/>
                </a:moveTo>
                <a:lnTo>
                  <a:pt x="347599" y="201802"/>
                </a:lnTo>
                <a:lnTo>
                  <a:pt x="365506" y="318007"/>
                </a:lnTo>
                <a:lnTo>
                  <a:pt x="382777" y="315340"/>
                </a:lnTo>
                <a:lnTo>
                  <a:pt x="367411" y="215137"/>
                </a:lnTo>
                <a:lnTo>
                  <a:pt x="476631" y="198246"/>
                </a:lnTo>
                <a:lnTo>
                  <a:pt x="494364" y="198246"/>
                </a:lnTo>
                <a:lnTo>
                  <a:pt x="491489" y="179577"/>
                </a:lnTo>
                <a:close/>
              </a:path>
              <a:path w="993140" h="366394">
                <a:moveTo>
                  <a:pt x="494364" y="198246"/>
                </a:moveTo>
                <a:lnTo>
                  <a:pt x="476631" y="198246"/>
                </a:lnTo>
                <a:lnTo>
                  <a:pt x="487934" y="271144"/>
                </a:lnTo>
                <a:lnTo>
                  <a:pt x="489204" y="278002"/>
                </a:lnTo>
                <a:lnTo>
                  <a:pt x="486156" y="281685"/>
                </a:lnTo>
                <a:lnTo>
                  <a:pt x="478789" y="282575"/>
                </a:lnTo>
                <a:lnTo>
                  <a:pt x="472567" y="283463"/>
                </a:lnTo>
                <a:lnTo>
                  <a:pt x="464693" y="284479"/>
                </a:lnTo>
                <a:lnTo>
                  <a:pt x="455168" y="285495"/>
                </a:lnTo>
                <a:lnTo>
                  <a:pt x="457326" y="291083"/>
                </a:lnTo>
                <a:lnTo>
                  <a:pt x="459359" y="296671"/>
                </a:lnTo>
                <a:lnTo>
                  <a:pt x="461137" y="302006"/>
                </a:lnTo>
                <a:lnTo>
                  <a:pt x="465836" y="301244"/>
                </a:lnTo>
                <a:lnTo>
                  <a:pt x="469011" y="300863"/>
                </a:lnTo>
                <a:lnTo>
                  <a:pt x="470662" y="300608"/>
                </a:lnTo>
                <a:lnTo>
                  <a:pt x="472439" y="300227"/>
                </a:lnTo>
                <a:lnTo>
                  <a:pt x="474218" y="299974"/>
                </a:lnTo>
                <a:lnTo>
                  <a:pt x="505950" y="280568"/>
                </a:lnTo>
                <a:lnTo>
                  <a:pt x="505313" y="269366"/>
                </a:lnTo>
                <a:lnTo>
                  <a:pt x="494364" y="198246"/>
                </a:lnTo>
                <a:close/>
              </a:path>
              <a:path w="993140" h="366394">
                <a:moveTo>
                  <a:pt x="458850" y="216407"/>
                </a:moveTo>
                <a:lnTo>
                  <a:pt x="389636" y="227075"/>
                </a:lnTo>
                <a:lnTo>
                  <a:pt x="397763" y="280162"/>
                </a:lnTo>
                <a:lnTo>
                  <a:pt x="466979" y="269494"/>
                </a:lnTo>
                <a:lnTo>
                  <a:pt x="465851" y="262127"/>
                </a:lnTo>
                <a:lnTo>
                  <a:pt x="412369" y="262127"/>
                </a:lnTo>
                <a:lnTo>
                  <a:pt x="408939" y="240029"/>
                </a:lnTo>
                <a:lnTo>
                  <a:pt x="444246" y="234569"/>
                </a:lnTo>
                <a:lnTo>
                  <a:pt x="461631" y="234569"/>
                </a:lnTo>
                <a:lnTo>
                  <a:pt x="458850" y="216407"/>
                </a:lnTo>
                <a:close/>
              </a:path>
              <a:path w="993140" h="366394">
                <a:moveTo>
                  <a:pt x="309677" y="175768"/>
                </a:moveTo>
                <a:lnTo>
                  <a:pt x="291338" y="175768"/>
                </a:lnTo>
                <a:lnTo>
                  <a:pt x="287647" y="199342"/>
                </a:lnTo>
                <a:lnTo>
                  <a:pt x="282479" y="221869"/>
                </a:lnTo>
                <a:lnTo>
                  <a:pt x="275836" y="243347"/>
                </a:lnTo>
                <a:lnTo>
                  <a:pt x="267715" y="263778"/>
                </a:lnTo>
                <a:lnTo>
                  <a:pt x="271485" y="269494"/>
                </a:lnTo>
                <a:lnTo>
                  <a:pt x="274955" y="274574"/>
                </a:lnTo>
                <a:lnTo>
                  <a:pt x="278384" y="279145"/>
                </a:lnTo>
                <a:lnTo>
                  <a:pt x="286335" y="260528"/>
                </a:lnTo>
                <a:lnTo>
                  <a:pt x="291893" y="241077"/>
                </a:lnTo>
                <a:lnTo>
                  <a:pt x="295046" y="220817"/>
                </a:lnTo>
                <a:lnTo>
                  <a:pt x="295783" y="199770"/>
                </a:lnTo>
                <a:lnTo>
                  <a:pt x="328621" y="199770"/>
                </a:lnTo>
                <a:lnTo>
                  <a:pt x="325056" y="196963"/>
                </a:lnTo>
                <a:lnTo>
                  <a:pt x="323695" y="195960"/>
                </a:lnTo>
                <a:lnTo>
                  <a:pt x="312800" y="195960"/>
                </a:lnTo>
                <a:lnTo>
                  <a:pt x="309677" y="175768"/>
                </a:lnTo>
                <a:close/>
              </a:path>
              <a:path w="993140" h="366394">
                <a:moveTo>
                  <a:pt x="188683" y="166369"/>
                </a:moveTo>
                <a:lnTo>
                  <a:pt x="169925" y="166369"/>
                </a:lnTo>
                <a:lnTo>
                  <a:pt x="167493" y="196586"/>
                </a:lnTo>
                <a:lnTo>
                  <a:pt x="160750" y="224551"/>
                </a:lnTo>
                <a:lnTo>
                  <a:pt x="149673" y="250255"/>
                </a:lnTo>
                <a:lnTo>
                  <a:pt x="134238" y="273684"/>
                </a:lnTo>
                <a:lnTo>
                  <a:pt x="155283" y="273684"/>
                </a:lnTo>
                <a:lnTo>
                  <a:pt x="165669" y="258119"/>
                </a:lnTo>
                <a:lnTo>
                  <a:pt x="177847" y="229901"/>
                </a:lnTo>
                <a:lnTo>
                  <a:pt x="185625" y="198246"/>
                </a:lnTo>
                <a:lnTo>
                  <a:pt x="188683" y="166369"/>
                </a:lnTo>
                <a:close/>
              </a:path>
              <a:path w="993140" h="366394">
                <a:moveTo>
                  <a:pt x="461631" y="234569"/>
                </a:moveTo>
                <a:lnTo>
                  <a:pt x="444246" y="234569"/>
                </a:lnTo>
                <a:lnTo>
                  <a:pt x="447675" y="256666"/>
                </a:lnTo>
                <a:lnTo>
                  <a:pt x="412369" y="262127"/>
                </a:lnTo>
                <a:lnTo>
                  <a:pt x="465851" y="262127"/>
                </a:lnTo>
                <a:lnTo>
                  <a:pt x="461631" y="234569"/>
                </a:lnTo>
                <a:close/>
              </a:path>
              <a:path w="993140" h="366394">
                <a:moveTo>
                  <a:pt x="334663" y="204596"/>
                </a:moveTo>
                <a:lnTo>
                  <a:pt x="314071" y="204596"/>
                </a:lnTo>
                <a:lnTo>
                  <a:pt x="318498" y="209839"/>
                </a:lnTo>
                <a:lnTo>
                  <a:pt x="323961" y="215487"/>
                </a:lnTo>
                <a:lnTo>
                  <a:pt x="330448" y="221563"/>
                </a:lnTo>
                <a:lnTo>
                  <a:pt x="337947" y="228091"/>
                </a:lnTo>
                <a:lnTo>
                  <a:pt x="348488" y="216662"/>
                </a:lnTo>
                <a:lnTo>
                  <a:pt x="341249" y="210143"/>
                </a:lnTo>
                <a:lnTo>
                  <a:pt x="334663" y="204596"/>
                </a:lnTo>
                <a:close/>
              </a:path>
              <a:path w="993140" h="366394">
                <a:moveTo>
                  <a:pt x="316102" y="190372"/>
                </a:moveTo>
                <a:lnTo>
                  <a:pt x="312800" y="195960"/>
                </a:lnTo>
                <a:lnTo>
                  <a:pt x="323695" y="195960"/>
                </a:lnTo>
                <a:lnTo>
                  <a:pt x="316102" y="190372"/>
                </a:lnTo>
                <a:close/>
              </a:path>
              <a:path w="993140" h="366394">
                <a:moveTo>
                  <a:pt x="117429" y="156314"/>
                </a:moveTo>
                <a:lnTo>
                  <a:pt x="0" y="174370"/>
                </a:lnTo>
                <a:lnTo>
                  <a:pt x="2794" y="192024"/>
                </a:lnTo>
                <a:lnTo>
                  <a:pt x="48260" y="185038"/>
                </a:lnTo>
                <a:lnTo>
                  <a:pt x="67621" y="185038"/>
                </a:lnTo>
                <a:lnTo>
                  <a:pt x="66421" y="182244"/>
                </a:lnTo>
                <a:lnTo>
                  <a:pt x="169925" y="166369"/>
                </a:lnTo>
                <a:lnTo>
                  <a:pt x="188683" y="166369"/>
                </a:lnTo>
                <a:lnTo>
                  <a:pt x="188975" y="163321"/>
                </a:lnTo>
                <a:lnTo>
                  <a:pt x="208124" y="160400"/>
                </a:lnTo>
                <a:lnTo>
                  <a:pt x="120523" y="160400"/>
                </a:lnTo>
                <a:lnTo>
                  <a:pt x="117429" y="156314"/>
                </a:lnTo>
                <a:close/>
              </a:path>
              <a:path w="993140" h="366394">
                <a:moveTo>
                  <a:pt x="465836" y="117601"/>
                </a:moveTo>
                <a:lnTo>
                  <a:pt x="353949" y="134746"/>
                </a:lnTo>
                <a:lnTo>
                  <a:pt x="361696" y="185165"/>
                </a:lnTo>
                <a:lnTo>
                  <a:pt x="473583" y="167894"/>
                </a:lnTo>
                <a:lnTo>
                  <a:pt x="473406" y="166750"/>
                </a:lnTo>
                <a:lnTo>
                  <a:pt x="376300" y="166750"/>
                </a:lnTo>
                <a:lnTo>
                  <a:pt x="373380" y="147954"/>
                </a:lnTo>
                <a:lnTo>
                  <a:pt x="451104" y="135889"/>
                </a:lnTo>
                <a:lnTo>
                  <a:pt x="468653" y="135889"/>
                </a:lnTo>
                <a:lnTo>
                  <a:pt x="465836" y="117601"/>
                </a:lnTo>
                <a:close/>
              </a:path>
              <a:path w="993140" h="366394">
                <a:moveTo>
                  <a:pt x="301574" y="122808"/>
                </a:moveTo>
                <a:lnTo>
                  <a:pt x="283972" y="122808"/>
                </a:lnTo>
                <a:lnTo>
                  <a:pt x="289560" y="159765"/>
                </a:lnTo>
                <a:lnTo>
                  <a:pt x="256794" y="164845"/>
                </a:lnTo>
                <a:lnTo>
                  <a:pt x="259334" y="180720"/>
                </a:lnTo>
                <a:lnTo>
                  <a:pt x="291338" y="175768"/>
                </a:lnTo>
                <a:lnTo>
                  <a:pt x="309677" y="175768"/>
                </a:lnTo>
                <a:lnTo>
                  <a:pt x="309245" y="172974"/>
                </a:lnTo>
                <a:lnTo>
                  <a:pt x="339725" y="168275"/>
                </a:lnTo>
                <a:lnTo>
                  <a:pt x="338026" y="157099"/>
                </a:lnTo>
                <a:lnTo>
                  <a:pt x="306832" y="157099"/>
                </a:lnTo>
                <a:lnTo>
                  <a:pt x="301574" y="122808"/>
                </a:lnTo>
                <a:close/>
              </a:path>
              <a:path w="993140" h="366394">
                <a:moveTo>
                  <a:pt x="468653" y="135889"/>
                </a:moveTo>
                <a:lnTo>
                  <a:pt x="451104" y="135889"/>
                </a:lnTo>
                <a:lnTo>
                  <a:pt x="454025" y="154812"/>
                </a:lnTo>
                <a:lnTo>
                  <a:pt x="376300" y="166750"/>
                </a:lnTo>
                <a:lnTo>
                  <a:pt x="473406" y="166750"/>
                </a:lnTo>
                <a:lnTo>
                  <a:pt x="468653" y="135889"/>
                </a:lnTo>
                <a:close/>
              </a:path>
              <a:path w="993140" h="366394">
                <a:moveTo>
                  <a:pt x="128593" y="154598"/>
                </a:moveTo>
                <a:lnTo>
                  <a:pt x="117429" y="156314"/>
                </a:lnTo>
                <a:lnTo>
                  <a:pt x="120523" y="160400"/>
                </a:lnTo>
                <a:lnTo>
                  <a:pt x="128593" y="154598"/>
                </a:lnTo>
                <a:close/>
              </a:path>
              <a:path w="993140" h="366394">
                <a:moveTo>
                  <a:pt x="231267" y="138810"/>
                </a:moveTo>
                <a:lnTo>
                  <a:pt x="128593" y="154598"/>
                </a:lnTo>
                <a:lnTo>
                  <a:pt x="120523" y="160400"/>
                </a:lnTo>
                <a:lnTo>
                  <a:pt x="208124" y="160400"/>
                </a:lnTo>
                <a:lnTo>
                  <a:pt x="233934" y="156463"/>
                </a:lnTo>
                <a:lnTo>
                  <a:pt x="231267" y="138810"/>
                </a:lnTo>
                <a:close/>
              </a:path>
              <a:path w="993140" h="366394">
                <a:moveTo>
                  <a:pt x="337312" y="152400"/>
                </a:moveTo>
                <a:lnTo>
                  <a:pt x="306832" y="157099"/>
                </a:lnTo>
                <a:lnTo>
                  <a:pt x="338026" y="157099"/>
                </a:lnTo>
                <a:lnTo>
                  <a:pt x="337312" y="152400"/>
                </a:lnTo>
                <a:close/>
              </a:path>
              <a:path w="993140" h="366394">
                <a:moveTo>
                  <a:pt x="107314" y="114934"/>
                </a:moveTo>
                <a:lnTo>
                  <a:pt x="92583" y="125094"/>
                </a:lnTo>
                <a:lnTo>
                  <a:pt x="99752" y="133736"/>
                </a:lnTo>
                <a:lnTo>
                  <a:pt x="106791" y="142509"/>
                </a:lnTo>
                <a:lnTo>
                  <a:pt x="113710" y="151401"/>
                </a:lnTo>
                <a:lnTo>
                  <a:pt x="117429" y="156314"/>
                </a:lnTo>
                <a:lnTo>
                  <a:pt x="128593" y="154598"/>
                </a:lnTo>
                <a:lnTo>
                  <a:pt x="135889" y="149351"/>
                </a:lnTo>
                <a:lnTo>
                  <a:pt x="128031" y="139277"/>
                </a:lnTo>
                <a:lnTo>
                  <a:pt x="120650" y="130190"/>
                </a:lnTo>
                <a:lnTo>
                  <a:pt x="113744" y="122080"/>
                </a:lnTo>
                <a:lnTo>
                  <a:pt x="107314" y="114934"/>
                </a:lnTo>
                <a:close/>
              </a:path>
              <a:path w="993140" h="366394">
                <a:moveTo>
                  <a:pt x="323214" y="96519"/>
                </a:moveTo>
                <a:lnTo>
                  <a:pt x="306665" y="100899"/>
                </a:lnTo>
                <a:lnTo>
                  <a:pt x="289020" y="105267"/>
                </a:lnTo>
                <a:lnTo>
                  <a:pt x="270279" y="109610"/>
                </a:lnTo>
                <a:lnTo>
                  <a:pt x="250444" y="113918"/>
                </a:lnTo>
                <a:lnTo>
                  <a:pt x="252222" y="119125"/>
                </a:lnTo>
                <a:lnTo>
                  <a:pt x="253873" y="124206"/>
                </a:lnTo>
                <a:lnTo>
                  <a:pt x="255397" y="129285"/>
                </a:lnTo>
                <a:lnTo>
                  <a:pt x="258063" y="128777"/>
                </a:lnTo>
                <a:lnTo>
                  <a:pt x="260350" y="128269"/>
                </a:lnTo>
                <a:lnTo>
                  <a:pt x="262509" y="127762"/>
                </a:lnTo>
                <a:lnTo>
                  <a:pt x="273431" y="125349"/>
                </a:lnTo>
                <a:lnTo>
                  <a:pt x="280543" y="123697"/>
                </a:lnTo>
                <a:lnTo>
                  <a:pt x="283972" y="122808"/>
                </a:lnTo>
                <a:lnTo>
                  <a:pt x="301574" y="122808"/>
                </a:lnTo>
                <a:lnTo>
                  <a:pt x="300989" y="118999"/>
                </a:lnTo>
                <a:lnTo>
                  <a:pt x="304292" y="118109"/>
                </a:lnTo>
                <a:lnTo>
                  <a:pt x="310388" y="116585"/>
                </a:lnTo>
                <a:lnTo>
                  <a:pt x="319405" y="114426"/>
                </a:lnTo>
                <a:lnTo>
                  <a:pt x="322452" y="113537"/>
                </a:lnTo>
                <a:lnTo>
                  <a:pt x="325500" y="112775"/>
                </a:lnTo>
                <a:lnTo>
                  <a:pt x="328549" y="111887"/>
                </a:lnTo>
                <a:lnTo>
                  <a:pt x="323214" y="96519"/>
                </a:lnTo>
                <a:close/>
              </a:path>
              <a:path w="993140" h="366394">
                <a:moveTo>
                  <a:pt x="404749" y="69341"/>
                </a:moveTo>
                <a:lnTo>
                  <a:pt x="388112" y="75056"/>
                </a:lnTo>
                <a:lnTo>
                  <a:pt x="392175" y="85597"/>
                </a:lnTo>
                <a:lnTo>
                  <a:pt x="395350" y="93090"/>
                </a:lnTo>
                <a:lnTo>
                  <a:pt x="397383" y="97535"/>
                </a:lnTo>
                <a:lnTo>
                  <a:pt x="332613" y="107568"/>
                </a:lnTo>
                <a:lnTo>
                  <a:pt x="335025" y="123570"/>
                </a:lnTo>
                <a:lnTo>
                  <a:pt x="483615" y="100583"/>
                </a:lnTo>
                <a:lnTo>
                  <a:pt x="482754" y="94868"/>
                </a:lnTo>
                <a:lnTo>
                  <a:pt x="415036" y="94868"/>
                </a:lnTo>
                <a:lnTo>
                  <a:pt x="413638" y="90677"/>
                </a:lnTo>
                <a:lnTo>
                  <a:pt x="410972" y="84074"/>
                </a:lnTo>
                <a:lnTo>
                  <a:pt x="407162" y="75056"/>
                </a:lnTo>
                <a:lnTo>
                  <a:pt x="406526" y="73787"/>
                </a:lnTo>
                <a:lnTo>
                  <a:pt x="404749" y="69341"/>
                </a:lnTo>
                <a:close/>
              </a:path>
              <a:path w="993140" h="366394">
                <a:moveTo>
                  <a:pt x="481202" y="84581"/>
                </a:moveTo>
                <a:lnTo>
                  <a:pt x="415036" y="94868"/>
                </a:lnTo>
                <a:lnTo>
                  <a:pt x="482754" y="94868"/>
                </a:lnTo>
                <a:lnTo>
                  <a:pt x="481202" y="84581"/>
                </a:lnTo>
                <a:close/>
              </a:path>
              <a:path w="993140" h="366394">
                <a:moveTo>
                  <a:pt x="555847" y="139953"/>
                </a:moveTo>
                <a:lnTo>
                  <a:pt x="538099" y="139953"/>
                </a:lnTo>
                <a:lnTo>
                  <a:pt x="560959" y="288163"/>
                </a:lnTo>
                <a:lnTo>
                  <a:pt x="578231" y="285495"/>
                </a:lnTo>
                <a:lnTo>
                  <a:pt x="555847" y="139953"/>
                </a:lnTo>
                <a:close/>
              </a:path>
              <a:path w="993140" h="366394">
                <a:moveTo>
                  <a:pt x="741552" y="180085"/>
                </a:moveTo>
                <a:lnTo>
                  <a:pt x="714837" y="205067"/>
                </a:lnTo>
                <a:lnTo>
                  <a:pt x="684418" y="227441"/>
                </a:lnTo>
                <a:lnTo>
                  <a:pt x="650309" y="247219"/>
                </a:lnTo>
                <a:lnTo>
                  <a:pt x="612521" y="264413"/>
                </a:lnTo>
                <a:lnTo>
                  <a:pt x="615188" y="268604"/>
                </a:lnTo>
                <a:lnTo>
                  <a:pt x="661098" y="260945"/>
                </a:lnTo>
                <a:lnTo>
                  <a:pt x="696150" y="240252"/>
                </a:lnTo>
                <a:lnTo>
                  <a:pt x="727201" y="216939"/>
                </a:lnTo>
                <a:lnTo>
                  <a:pt x="754252" y="191007"/>
                </a:lnTo>
                <a:lnTo>
                  <a:pt x="741552" y="180085"/>
                </a:lnTo>
                <a:close/>
              </a:path>
              <a:path w="993140" h="366394">
                <a:moveTo>
                  <a:pt x="583946" y="81406"/>
                </a:moveTo>
                <a:lnTo>
                  <a:pt x="566547" y="84074"/>
                </a:lnTo>
                <a:lnTo>
                  <a:pt x="590169" y="236981"/>
                </a:lnTo>
                <a:lnTo>
                  <a:pt x="607440" y="234314"/>
                </a:lnTo>
                <a:lnTo>
                  <a:pt x="583946" y="81406"/>
                </a:lnTo>
                <a:close/>
              </a:path>
              <a:path w="993140" h="366394">
                <a:moveTo>
                  <a:pt x="716407" y="154431"/>
                </a:moveTo>
                <a:lnTo>
                  <a:pt x="696692" y="172910"/>
                </a:lnTo>
                <a:lnTo>
                  <a:pt x="674131" y="190436"/>
                </a:lnTo>
                <a:lnTo>
                  <a:pt x="648737" y="207009"/>
                </a:lnTo>
                <a:lnTo>
                  <a:pt x="620522" y="222631"/>
                </a:lnTo>
                <a:lnTo>
                  <a:pt x="624713" y="228219"/>
                </a:lnTo>
                <a:lnTo>
                  <a:pt x="628269" y="232790"/>
                </a:lnTo>
                <a:lnTo>
                  <a:pt x="631189" y="236346"/>
                </a:lnTo>
                <a:lnTo>
                  <a:pt x="659026" y="220773"/>
                </a:lnTo>
                <a:lnTo>
                  <a:pt x="684625" y="203771"/>
                </a:lnTo>
                <a:lnTo>
                  <a:pt x="707985" y="185340"/>
                </a:lnTo>
                <a:lnTo>
                  <a:pt x="729107" y="165481"/>
                </a:lnTo>
                <a:lnTo>
                  <a:pt x="716407" y="154431"/>
                </a:lnTo>
                <a:close/>
              </a:path>
              <a:path w="993140" h="366394">
                <a:moveTo>
                  <a:pt x="689483" y="133476"/>
                </a:moveTo>
                <a:lnTo>
                  <a:pt x="672794" y="147857"/>
                </a:lnTo>
                <a:lnTo>
                  <a:pt x="654748" y="161274"/>
                </a:lnTo>
                <a:lnTo>
                  <a:pt x="635369" y="173714"/>
                </a:lnTo>
                <a:lnTo>
                  <a:pt x="614680" y="185165"/>
                </a:lnTo>
                <a:lnTo>
                  <a:pt x="618363" y="190119"/>
                </a:lnTo>
                <a:lnTo>
                  <a:pt x="621919" y="194563"/>
                </a:lnTo>
                <a:lnTo>
                  <a:pt x="625094" y="198754"/>
                </a:lnTo>
                <a:lnTo>
                  <a:pt x="646170" y="186870"/>
                </a:lnTo>
                <a:lnTo>
                  <a:pt x="665972" y="173878"/>
                </a:lnTo>
                <a:lnTo>
                  <a:pt x="684512" y="159767"/>
                </a:lnTo>
                <a:lnTo>
                  <a:pt x="701801" y="144525"/>
                </a:lnTo>
                <a:lnTo>
                  <a:pt x="689483" y="133476"/>
                </a:lnTo>
                <a:close/>
              </a:path>
              <a:path w="993140" h="366394">
                <a:moveTo>
                  <a:pt x="541020" y="48894"/>
                </a:moveTo>
                <a:lnTo>
                  <a:pt x="537296" y="81406"/>
                </a:lnTo>
                <a:lnTo>
                  <a:pt x="531542" y="112712"/>
                </a:lnTo>
                <a:lnTo>
                  <a:pt x="523749" y="143049"/>
                </a:lnTo>
                <a:lnTo>
                  <a:pt x="513969" y="172338"/>
                </a:lnTo>
                <a:lnTo>
                  <a:pt x="523748" y="187832"/>
                </a:lnTo>
                <a:lnTo>
                  <a:pt x="528651" y="177262"/>
                </a:lnTo>
                <a:lnTo>
                  <a:pt x="532685" y="165750"/>
                </a:lnTo>
                <a:lnTo>
                  <a:pt x="535838" y="153310"/>
                </a:lnTo>
                <a:lnTo>
                  <a:pt x="538099" y="139953"/>
                </a:lnTo>
                <a:lnTo>
                  <a:pt x="555847" y="139953"/>
                </a:lnTo>
                <a:lnTo>
                  <a:pt x="550418" y="104647"/>
                </a:lnTo>
                <a:lnTo>
                  <a:pt x="552894" y="91193"/>
                </a:lnTo>
                <a:lnTo>
                  <a:pt x="554989" y="77501"/>
                </a:lnTo>
                <a:lnTo>
                  <a:pt x="556704" y="63571"/>
                </a:lnTo>
                <a:lnTo>
                  <a:pt x="558038" y="49402"/>
                </a:lnTo>
                <a:lnTo>
                  <a:pt x="541020" y="48894"/>
                </a:lnTo>
                <a:close/>
              </a:path>
              <a:path w="993140" h="366394">
                <a:moveTo>
                  <a:pt x="647326" y="87502"/>
                </a:moveTo>
                <a:lnTo>
                  <a:pt x="626237" y="87502"/>
                </a:lnTo>
                <a:lnTo>
                  <a:pt x="633993" y="96000"/>
                </a:lnTo>
                <a:lnTo>
                  <a:pt x="642381" y="103378"/>
                </a:lnTo>
                <a:lnTo>
                  <a:pt x="651365" y="109612"/>
                </a:lnTo>
                <a:lnTo>
                  <a:pt x="660908" y="114681"/>
                </a:lnTo>
                <a:lnTo>
                  <a:pt x="648146" y="123731"/>
                </a:lnTo>
                <a:lnTo>
                  <a:pt x="633491" y="132794"/>
                </a:lnTo>
                <a:lnTo>
                  <a:pt x="616956" y="141880"/>
                </a:lnTo>
                <a:lnTo>
                  <a:pt x="598551" y="151002"/>
                </a:lnTo>
                <a:lnTo>
                  <a:pt x="603250" y="156844"/>
                </a:lnTo>
                <a:lnTo>
                  <a:pt x="606806" y="161416"/>
                </a:lnTo>
                <a:lnTo>
                  <a:pt x="609092" y="164591"/>
                </a:lnTo>
                <a:lnTo>
                  <a:pt x="629810" y="153898"/>
                </a:lnTo>
                <a:lnTo>
                  <a:pt x="647779" y="143335"/>
                </a:lnTo>
                <a:lnTo>
                  <a:pt x="663009" y="132891"/>
                </a:lnTo>
                <a:lnTo>
                  <a:pt x="675513" y="122554"/>
                </a:lnTo>
                <a:lnTo>
                  <a:pt x="750428" y="122554"/>
                </a:lnTo>
                <a:lnTo>
                  <a:pt x="750824" y="120776"/>
                </a:lnTo>
                <a:lnTo>
                  <a:pt x="731865" y="119256"/>
                </a:lnTo>
                <a:lnTo>
                  <a:pt x="714978" y="116998"/>
                </a:lnTo>
                <a:lnTo>
                  <a:pt x="700139" y="114026"/>
                </a:lnTo>
                <a:lnTo>
                  <a:pt x="687324" y="110362"/>
                </a:lnTo>
                <a:lnTo>
                  <a:pt x="693980" y="103378"/>
                </a:lnTo>
                <a:lnTo>
                  <a:pt x="672464" y="103377"/>
                </a:lnTo>
                <a:lnTo>
                  <a:pt x="662320" y="97807"/>
                </a:lnTo>
                <a:lnTo>
                  <a:pt x="652462" y="91392"/>
                </a:lnTo>
                <a:lnTo>
                  <a:pt x="647326" y="87502"/>
                </a:lnTo>
                <a:close/>
              </a:path>
              <a:path w="993140" h="366394">
                <a:moveTo>
                  <a:pt x="750428" y="122554"/>
                </a:moveTo>
                <a:lnTo>
                  <a:pt x="675513" y="122554"/>
                </a:lnTo>
                <a:lnTo>
                  <a:pt x="689304" y="127746"/>
                </a:lnTo>
                <a:lnTo>
                  <a:pt x="705738" y="132079"/>
                </a:lnTo>
                <a:lnTo>
                  <a:pt x="724840" y="135556"/>
                </a:lnTo>
                <a:lnTo>
                  <a:pt x="746633" y="138175"/>
                </a:lnTo>
                <a:lnTo>
                  <a:pt x="748217" y="132079"/>
                </a:lnTo>
                <a:lnTo>
                  <a:pt x="749554" y="126491"/>
                </a:lnTo>
                <a:lnTo>
                  <a:pt x="750428" y="122554"/>
                </a:lnTo>
                <a:close/>
              </a:path>
              <a:path w="993140" h="366394">
                <a:moveTo>
                  <a:pt x="628904" y="35687"/>
                </a:moveTo>
                <a:lnTo>
                  <a:pt x="622855" y="55425"/>
                </a:lnTo>
                <a:lnTo>
                  <a:pt x="615188" y="74628"/>
                </a:lnTo>
                <a:lnTo>
                  <a:pt x="605901" y="93283"/>
                </a:lnTo>
                <a:lnTo>
                  <a:pt x="594995" y="111378"/>
                </a:lnTo>
                <a:lnTo>
                  <a:pt x="599694" y="114553"/>
                </a:lnTo>
                <a:lnTo>
                  <a:pt x="604012" y="117347"/>
                </a:lnTo>
                <a:lnTo>
                  <a:pt x="607949" y="119760"/>
                </a:lnTo>
                <a:lnTo>
                  <a:pt x="613235" y="111952"/>
                </a:lnTo>
                <a:lnTo>
                  <a:pt x="618045" y="103965"/>
                </a:lnTo>
                <a:lnTo>
                  <a:pt x="622379" y="95811"/>
                </a:lnTo>
                <a:lnTo>
                  <a:pt x="626237" y="87502"/>
                </a:lnTo>
                <a:lnTo>
                  <a:pt x="647326" y="87502"/>
                </a:lnTo>
                <a:lnTo>
                  <a:pt x="642809" y="84074"/>
                </a:lnTo>
                <a:lnTo>
                  <a:pt x="633602" y="76072"/>
                </a:lnTo>
                <a:lnTo>
                  <a:pt x="702056" y="65531"/>
                </a:lnTo>
                <a:lnTo>
                  <a:pt x="718708" y="65531"/>
                </a:lnTo>
                <a:lnTo>
                  <a:pt x="720598" y="61721"/>
                </a:lnTo>
                <a:lnTo>
                  <a:pt x="720123" y="58674"/>
                </a:lnTo>
                <a:lnTo>
                  <a:pt x="637667" y="58674"/>
                </a:lnTo>
                <a:lnTo>
                  <a:pt x="639572" y="57150"/>
                </a:lnTo>
                <a:lnTo>
                  <a:pt x="641731" y="52196"/>
                </a:lnTo>
                <a:lnTo>
                  <a:pt x="644144" y="43941"/>
                </a:lnTo>
                <a:lnTo>
                  <a:pt x="644779" y="42290"/>
                </a:lnTo>
                <a:lnTo>
                  <a:pt x="645033" y="40258"/>
                </a:lnTo>
                <a:lnTo>
                  <a:pt x="645160" y="37972"/>
                </a:lnTo>
                <a:lnTo>
                  <a:pt x="628904" y="35687"/>
                </a:lnTo>
                <a:close/>
              </a:path>
              <a:path w="993140" h="366394">
                <a:moveTo>
                  <a:pt x="718708" y="65531"/>
                </a:moveTo>
                <a:lnTo>
                  <a:pt x="702056" y="65531"/>
                </a:lnTo>
                <a:lnTo>
                  <a:pt x="695717" y="75392"/>
                </a:lnTo>
                <a:lnTo>
                  <a:pt x="688689" y="84978"/>
                </a:lnTo>
                <a:lnTo>
                  <a:pt x="680946" y="94303"/>
                </a:lnTo>
                <a:lnTo>
                  <a:pt x="672464" y="103377"/>
                </a:lnTo>
                <a:lnTo>
                  <a:pt x="693980" y="103378"/>
                </a:lnTo>
                <a:lnTo>
                  <a:pt x="696898" y="100316"/>
                </a:lnTo>
                <a:lnTo>
                  <a:pt x="705627" y="88852"/>
                </a:lnTo>
                <a:lnTo>
                  <a:pt x="713523" y="75983"/>
                </a:lnTo>
                <a:lnTo>
                  <a:pt x="718708" y="65531"/>
                </a:lnTo>
                <a:close/>
              </a:path>
              <a:path w="993140" h="366394">
                <a:moveTo>
                  <a:pt x="718185" y="46227"/>
                </a:moveTo>
                <a:lnTo>
                  <a:pt x="637667" y="58674"/>
                </a:lnTo>
                <a:lnTo>
                  <a:pt x="720123" y="58674"/>
                </a:lnTo>
                <a:lnTo>
                  <a:pt x="718185" y="46227"/>
                </a:lnTo>
                <a:close/>
              </a:path>
              <a:path w="993140" h="366394">
                <a:moveTo>
                  <a:pt x="816695" y="112013"/>
                </a:moveTo>
                <a:lnTo>
                  <a:pt x="797813" y="112013"/>
                </a:lnTo>
                <a:lnTo>
                  <a:pt x="811276" y="199262"/>
                </a:lnTo>
                <a:lnTo>
                  <a:pt x="812926" y="207644"/>
                </a:lnTo>
                <a:lnTo>
                  <a:pt x="811022" y="215391"/>
                </a:lnTo>
                <a:lnTo>
                  <a:pt x="805688" y="222503"/>
                </a:lnTo>
                <a:lnTo>
                  <a:pt x="822071" y="234187"/>
                </a:lnTo>
                <a:lnTo>
                  <a:pt x="826110" y="228600"/>
                </a:lnTo>
                <a:lnTo>
                  <a:pt x="829690" y="224154"/>
                </a:lnTo>
                <a:lnTo>
                  <a:pt x="833120" y="220344"/>
                </a:lnTo>
                <a:lnTo>
                  <a:pt x="843907" y="208962"/>
                </a:lnTo>
                <a:lnTo>
                  <a:pt x="852261" y="200406"/>
                </a:lnTo>
                <a:lnTo>
                  <a:pt x="830326" y="200406"/>
                </a:lnTo>
                <a:lnTo>
                  <a:pt x="816695" y="112013"/>
                </a:lnTo>
                <a:close/>
              </a:path>
              <a:path w="993140" h="366394">
                <a:moveTo>
                  <a:pt x="944059" y="28447"/>
                </a:moveTo>
                <a:lnTo>
                  <a:pt x="924813" y="28447"/>
                </a:lnTo>
                <a:lnTo>
                  <a:pt x="949833" y="190245"/>
                </a:lnTo>
                <a:lnTo>
                  <a:pt x="949198" y="196722"/>
                </a:lnTo>
                <a:lnTo>
                  <a:pt x="946150" y="200406"/>
                </a:lnTo>
                <a:lnTo>
                  <a:pt x="943863" y="203834"/>
                </a:lnTo>
                <a:lnTo>
                  <a:pt x="937260" y="206247"/>
                </a:lnTo>
                <a:lnTo>
                  <a:pt x="891286" y="212216"/>
                </a:lnTo>
                <a:lnTo>
                  <a:pt x="894183" y="220344"/>
                </a:lnTo>
                <a:lnTo>
                  <a:pt x="895940" y="225425"/>
                </a:lnTo>
                <a:lnTo>
                  <a:pt x="897763" y="231012"/>
                </a:lnTo>
                <a:lnTo>
                  <a:pt x="904875" y="229869"/>
                </a:lnTo>
                <a:lnTo>
                  <a:pt x="909955" y="229107"/>
                </a:lnTo>
                <a:lnTo>
                  <a:pt x="912876" y="228600"/>
                </a:lnTo>
                <a:lnTo>
                  <a:pt x="916305" y="228091"/>
                </a:lnTo>
                <a:lnTo>
                  <a:pt x="919480" y="227583"/>
                </a:lnTo>
                <a:lnTo>
                  <a:pt x="922274" y="227202"/>
                </a:lnTo>
                <a:lnTo>
                  <a:pt x="927988" y="226187"/>
                </a:lnTo>
                <a:lnTo>
                  <a:pt x="963755" y="211407"/>
                </a:lnTo>
                <a:lnTo>
                  <a:pt x="968551" y="198820"/>
                </a:lnTo>
                <a:lnTo>
                  <a:pt x="967739" y="182244"/>
                </a:lnTo>
                <a:lnTo>
                  <a:pt x="944059" y="28447"/>
                </a:lnTo>
                <a:close/>
              </a:path>
              <a:path w="993140" h="366394">
                <a:moveTo>
                  <a:pt x="868299" y="159893"/>
                </a:moveTo>
                <a:lnTo>
                  <a:pt x="857775" y="170223"/>
                </a:lnTo>
                <a:lnTo>
                  <a:pt x="847931" y="180435"/>
                </a:lnTo>
                <a:lnTo>
                  <a:pt x="838777" y="190503"/>
                </a:lnTo>
                <a:lnTo>
                  <a:pt x="830326" y="200406"/>
                </a:lnTo>
                <a:lnTo>
                  <a:pt x="852261" y="200406"/>
                </a:lnTo>
                <a:lnTo>
                  <a:pt x="854741" y="197865"/>
                </a:lnTo>
                <a:lnTo>
                  <a:pt x="865624" y="187055"/>
                </a:lnTo>
                <a:lnTo>
                  <a:pt x="876554" y="176529"/>
                </a:lnTo>
                <a:lnTo>
                  <a:pt x="873887" y="171322"/>
                </a:lnTo>
                <a:lnTo>
                  <a:pt x="871220" y="165734"/>
                </a:lnTo>
                <a:lnTo>
                  <a:pt x="868299" y="159893"/>
                </a:lnTo>
                <a:close/>
              </a:path>
              <a:path w="993140" h="366394">
                <a:moveTo>
                  <a:pt x="813562" y="91693"/>
                </a:moveTo>
                <a:lnTo>
                  <a:pt x="761111" y="99821"/>
                </a:lnTo>
                <a:lnTo>
                  <a:pt x="763777" y="117220"/>
                </a:lnTo>
                <a:lnTo>
                  <a:pt x="797813" y="112013"/>
                </a:lnTo>
                <a:lnTo>
                  <a:pt x="816695" y="112013"/>
                </a:lnTo>
                <a:lnTo>
                  <a:pt x="813562" y="91693"/>
                </a:lnTo>
                <a:close/>
              </a:path>
              <a:path w="993140" h="366394">
                <a:moveTo>
                  <a:pt x="776732" y="17906"/>
                </a:moveTo>
                <a:lnTo>
                  <a:pt x="765683" y="31114"/>
                </a:lnTo>
                <a:lnTo>
                  <a:pt x="777299" y="39379"/>
                </a:lnTo>
                <a:lnTo>
                  <a:pt x="789082" y="47990"/>
                </a:lnTo>
                <a:lnTo>
                  <a:pt x="801008" y="56957"/>
                </a:lnTo>
                <a:lnTo>
                  <a:pt x="813054" y="66293"/>
                </a:lnTo>
                <a:lnTo>
                  <a:pt x="824992" y="51943"/>
                </a:lnTo>
                <a:lnTo>
                  <a:pt x="812700" y="42588"/>
                </a:lnTo>
                <a:lnTo>
                  <a:pt x="800576" y="33781"/>
                </a:lnTo>
                <a:lnTo>
                  <a:pt x="788563" y="25526"/>
                </a:lnTo>
                <a:lnTo>
                  <a:pt x="776732" y="17906"/>
                </a:lnTo>
                <a:close/>
              </a:path>
              <a:path w="993140" h="366394">
                <a:moveTo>
                  <a:pt x="989964" y="0"/>
                </a:moveTo>
                <a:lnTo>
                  <a:pt x="836549" y="23621"/>
                </a:lnTo>
                <a:lnTo>
                  <a:pt x="839215" y="41528"/>
                </a:lnTo>
                <a:lnTo>
                  <a:pt x="924813" y="28447"/>
                </a:lnTo>
                <a:lnTo>
                  <a:pt x="944059" y="28447"/>
                </a:lnTo>
                <a:lnTo>
                  <a:pt x="943610" y="25526"/>
                </a:lnTo>
                <a:lnTo>
                  <a:pt x="992759" y="17906"/>
                </a:lnTo>
                <a:lnTo>
                  <a:pt x="989964" y="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6178677" y="3222625"/>
            <a:ext cx="638555" cy="396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110988" y="2312289"/>
            <a:ext cx="507365" cy="537210"/>
          </a:xfrm>
          <a:custGeom>
            <a:avLst/>
            <a:gdLst/>
            <a:ahLst/>
            <a:cxnLst/>
            <a:rect l="l" t="t" r="r" b="b"/>
            <a:pathLst>
              <a:path w="507364" h="537210">
                <a:moveTo>
                  <a:pt x="201852" y="398222"/>
                </a:moveTo>
                <a:lnTo>
                  <a:pt x="39969" y="398222"/>
                </a:lnTo>
                <a:lnTo>
                  <a:pt x="49911" y="399923"/>
                </a:lnTo>
                <a:lnTo>
                  <a:pt x="50438" y="407977"/>
                </a:lnTo>
                <a:lnTo>
                  <a:pt x="45561" y="419973"/>
                </a:lnTo>
                <a:lnTo>
                  <a:pt x="40159" y="432516"/>
                </a:lnTo>
                <a:lnTo>
                  <a:pt x="39115" y="442213"/>
                </a:lnTo>
                <a:lnTo>
                  <a:pt x="42096" y="449722"/>
                </a:lnTo>
                <a:lnTo>
                  <a:pt x="45148" y="457898"/>
                </a:lnTo>
                <a:lnTo>
                  <a:pt x="47724" y="466645"/>
                </a:lnTo>
                <a:lnTo>
                  <a:pt x="49275" y="475869"/>
                </a:lnTo>
                <a:lnTo>
                  <a:pt x="47992" y="487251"/>
                </a:lnTo>
                <a:lnTo>
                  <a:pt x="44719" y="500253"/>
                </a:lnTo>
                <a:lnTo>
                  <a:pt x="42900" y="511444"/>
                </a:lnTo>
                <a:lnTo>
                  <a:pt x="45974" y="517398"/>
                </a:lnTo>
                <a:lnTo>
                  <a:pt x="47311" y="525974"/>
                </a:lnTo>
                <a:lnTo>
                  <a:pt x="47148" y="536765"/>
                </a:lnTo>
                <a:lnTo>
                  <a:pt x="59511" y="533935"/>
                </a:lnTo>
                <a:lnTo>
                  <a:pt x="98425" y="501650"/>
                </a:lnTo>
                <a:lnTo>
                  <a:pt x="201852" y="398222"/>
                </a:lnTo>
                <a:close/>
              </a:path>
              <a:path w="507364" h="537210">
                <a:moveTo>
                  <a:pt x="402971" y="0"/>
                </a:moveTo>
                <a:lnTo>
                  <a:pt x="0" y="403098"/>
                </a:lnTo>
                <a:lnTo>
                  <a:pt x="9941" y="404870"/>
                </a:lnTo>
                <a:lnTo>
                  <a:pt x="39969" y="398222"/>
                </a:lnTo>
                <a:lnTo>
                  <a:pt x="201852" y="398222"/>
                </a:lnTo>
                <a:lnTo>
                  <a:pt x="501523" y="98552"/>
                </a:lnTo>
                <a:lnTo>
                  <a:pt x="507238" y="82168"/>
                </a:lnTo>
                <a:lnTo>
                  <a:pt x="501872" y="80010"/>
                </a:lnTo>
                <a:lnTo>
                  <a:pt x="480091" y="73025"/>
                </a:lnTo>
                <a:lnTo>
                  <a:pt x="477803" y="72104"/>
                </a:lnTo>
                <a:lnTo>
                  <a:pt x="462025" y="72104"/>
                </a:lnTo>
                <a:lnTo>
                  <a:pt x="454616" y="72009"/>
                </a:lnTo>
                <a:lnTo>
                  <a:pt x="449325" y="68961"/>
                </a:lnTo>
                <a:lnTo>
                  <a:pt x="448262" y="60789"/>
                </a:lnTo>
                <a:lnTo>
                  <a:pt x="449865" y="49021"/>
                </a:lnTo>
                <a:lnTo>
                  <a:pt x="450468" y="37349"/>
                </a:lnTo>
                <a:lnTo>
                  <a:pt x="446404" y="29463"/>
                </a:lnTo>
                <a:lnTo>
                  <a:pt x="445585" y="29213"/>
                </a:lnTo>
                <a:lnTo>
                  <a:pt x="418222" y="29213"/>
                </a:lnTo>
                <a:lnTo>
                  <a:pt x="410717" y="26924"/>
                </a:lnTo>
                <a:lnTo>
                  <a:pt x="402971" y="0"/>
                </a:lnTo>
                <a:close/>
              </a:path>
              <a:path w="507364" h="537210">
                <a:moveTo>
                  <a:pt x="474725" y="70866"/>
                </a:moveTo>
                <a:lnTo>
                  <a:pt x="469435" y="71104"/>
                </a:lnTo>
                <a:lnTo>
                  <a:pt x="462025" y="72104"/>
                </a:lnTo>
                <a:lnTo>
                  <a:pt x="477803" y="72104"/>
                </a:lnTo>
                <a:lnTo>
                  <a:pt x="474725" y="70866"/>
                </a:lnTo>
                <a:close/>
              </a:path>
              <a:path w="507364" h="537210">
                <a:moveTo>
                  <a:pt x="438900" y="27174"/>
                </a:moveTo>
                <a:lnTo>
                  <a:pt x="418222" y="29213"/>
                </a:lnTo>
                <a:lnTo>
                  <a:pt x="445585" y="29213"/>
                </a:lnTo>
                <a:lnTo>
                  <a:pt x="438900" y="27174"/>
                </a:lnTo>
                <a:close/>
              </a:path>
            </a:pathLst>
          </a:custGeom>
          <a:solidFill>
            <a:srgbClr val="D4D4D4">
              <a:alpha val="4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210300" y="2197635"/>
            <a:ext cx="567055" cy="432434"/>
          </a:xfrm>
          <a:custGeom>
            <a:avLst/>
            <a:gdLst/>
            <a:ahLst/>
            <a:cxnLst/>
            <a:rect l="l" t="t" r="r" b="b"/>
            <a:pathLst>
              <a:path w="567054" h="432435">
                <a:moveTo>
                  <a:pt x="21961" y="0"/>
                </a:moveTo>
                <a:lnTo>
                  <a:pt x="13731" y="4861"/>
                </a:lnTo>
                <a:lnTo>
                  <a:pt x="21433" y="19534"/>
                </a:lnTo>
                <a:lnTo>
                  <a:pt x="25908" y="31468"/>
                </a:lnTo>
                <a:lnTo>
                  <a:pt x="25352" y="37417"/>
                </a:lnTo>
                <a:lnTo>
                  <a:pt x="28130" y="44676"/>
                </a:lnTo>
                <a:lnTo>
                  <a:pt x="32623" y="52220"/>
                </a:lnTo>
                <a:lnTo>
                  <a:pt x="37211" y="59027"/>
                </a:lnTo>
                <a:lnTo>
                  <a:pt x="42672" y="67282"/>
                </a:lnTo>
                <a:lnTo>
                  <a:pt x="46100" y="70965"/>
                </a:lnTo>
                <a:lnTo>
                  <a:pt x="43179" y="79474"/>
                </a:lnTo>
                <a:lnTo>
                  <a:pt x="44616" y="87933"/>
                </a:lnTo>
                <a:lnTo>
                  <a:pt x="50101" y="98762"/>
                </a:lnTo>
                <a:lnTo>
                  <a:pt x="54538" y="109281"/>
                </a:lnTo>
                <a:lnTo>
                  <a:pt x="52832" y="116812"/>
                </a:lnTo>
                <a:lnTo>
                  <a:pt x="42612" y="119989"/>
                </a:lnTo>
                <a:lnTo>
                  <a:pt x="28225" y="120511"/>
                </a:lnTo>
                <a:lnTo>
                  <a:pt x="14648" y="120580"/>
                </a:lnTo>
                <a:lnTo>
                  <a:pt x="6858" y="122400"/>
                </a:lnTo>
                <a:lnTo>
                  <a:pt x="4572" y="126591"/>
                </a:lnTo>
                <a:lnTo>
                  <a:pt x="2286" y="130909"/>
                </a:lnTo>
                <a:lnTo>
                  <a:pt x="0" y="135100"/>
                </a:lnTo>
                <a:lnTo>
                  <a:pt x="498348" y="411706"/>
                </a:lnTo>
                <a:lnTo>
                  <a:pt x="538831" y="431827"/>
                </a:lnTo>
                <a:lnTo>
                  <a:pt x="541226" y="428184"/>
                </a:lnTo>
                <a:lnTo>
                  <a:pt x="528405" y="414778"/>
                </a:lnTo>
                <a:lnTo>
                  <a:pt x="523240" y="405610"/>
                </a:lnTo>
                <a:lnTo>
                  <a:pt x="530598" y="403929"/>
                </a:lnTo>
                <a:lnTo>
                  <a:pt x="538670" y="402355"/>
                </a:lnTo>
                <a:lnTo>
                  <a:pt x="545314" y="399234"/>
                </a:lnTo>
                <a:lnTo>
                  <a:pt x="548385" y="392910"/>
                </a:lnTo>
                <a:lnTo>
                  <a:pt x="549048" y="384190"/>
                </a:lnTo>
                <a:lnTo>
                  <a:pt x="543210" y="372590"/>
                </a:lnTo>
                <a:lnTo>
                  <a:pt x="535705" y="360799"/>
                </a:lnTo>
                <a:lnTo>
                  <a:pt x="531368" y="351508"/>
                </a:lnTo>
                <a:lnTo>
                  <a:pt x="535295" y="344739"/>
                </a:lnTo>
                <a:lnTo>
                  <a:pt x="537352" y="341649"/>
                </a:lnTo>
                <a:lnTo>
                  <a:pt x="538386" y="339488"/>
                </a:lnTo>
                <a:lnTo>
                  <a:pt x="539242" y="335506"/>
                </a:lnTo>
                <a:lnTo>
                  <a:pt x="546687" y="327364"/>
                </a:lnTo>
                <a:lnTo>
                  <a:pt x="554704" y="324663"/>
                </a:lnTo>
                <a:lnTo>
                  <a:pt x="561816" y="323701"/>
                </a:lnTo>
                <a:lnTo>
                  <a:pt x="566547" y="320774"/>
                </a:lnTo>
                <a:lnTo>
                  <a:pt x="563626" y="294104"/>
                </a:lnTo>
                <a:lnTo>
                  <a:pt x="65277" y="17498"/>
                </a:lnTo>
                <a:lnTo>
                  <a:pt x="21961" y="0"/>
                </a:lnTo>
                <a:close/>
              </a:path>
            </a:pathLst>
          </a:custGeom>
          <a:solidFill>
            <a:srgbClr val="D4D4D4">
              <a:alpha val="4980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514094" y="3286759"/>
            <a:ext cx="1875789" cy="1229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45" dirty="0">
                <a:latin typeface="Segoe UI Symbol" panose="020B0502040204020203"/>
                <a:cs typeface="Segoe UI Symbol" panose="020B0502040204020203"/>
              </a:rPr>
              <a:t>-</a:t>
            </a:r>
            <a:r>
              <a:rPr sz="1600" spc="-45" dirty="0">
                <a:latin typeface="Segoe UI Symbol" panose="020B0502040204020203"/>
                <a:cs typeface="Segoe UI Symbol" panose="020B0502040204020203"/>
              </a:rPr>
              <a:t> </a:t>
            </a:r>
            <a:r>
              <a:rPr sz="1600" spc="-10" dirty="0">
                <a:latin typeface="宋体" panose="02010600030101010101" pitchFamily="2" charset="-122"/>
                <a:cs typeface="宋体" panose="02010600030101010101" pitchFamily="2" charset="-122"/>
              </a:rPr>
              <a:t>日常工作文档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600" spc="45" dirty="0">
                <a:latin typeface="Segoe UI Symbol" panose="020B0502040204020203"/>
                <a:cs typeface="Segoe UI Symbol" panose="020B0502040204020203"/>
              </a:rPr>
              <a:t>-</a:t>
            </a:r>
            <a:r>
              <a:rPr sz="1600" spc="-30" dirty="0">
                <a:latin typeface="Segoe UI Symbol" panose="020B0502040204020203"/>
                <a:cs typeface="Segoe UI Symbol" panose="020B0502040204020203"/>
              </a:rPr>
              <a:t> 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周</a:t>
            </a:r>
            <a:r>
              <a:rPr sz="1600" spc="-5" dirty="0">
                <a:latin typeface="Segoe UI Symbol" panose="020B0502040204020203"/>
                <a:cs typeface="Segoe UI Symbol" panose="020B0502040204020203"/>
              </a:rPr>
              <a:t>/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月</a:t>
            </a:r>
            <a:r>
              <a:rPr sz="1600" spc="-5" dirty="0">
                <a:latin typeface="Segoe UI Symbol" panose="020B0502040204020203"/>
                <a:cs typeface="Segoe UI Symbol" panose="020B0502040204020203"/>
              </a:rPr>
              <a:t>/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季度总结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600" spc="45" dirty="0">
                <a:latin typeface="Segoe UI Symbol" panose="020B0502040204020203"/>
                <a:cs typeface="Segoe UI Symbol" panose="020B0502040204020203"/>
              </a:rPr>
              <a:t>-</a:t>
            </a:r>
            <a:r>
              <a:rPr sz="1600" spc="-55" dirty="0">
                <a:latin typeface="Segoe UI Symbol" panose="020B0502040204020203"/>
                <a:cs typeface="Segoe UI Symbol" panose="020B0502040204020203"/>
              </a:rPr>
              <a:t> 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重大会议会议纪要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600" spc="45" dirty="0">
                <a:latin typeface="Segoe UI Symbol" panose="020B0502040204020203"/>
                <a:cs typeface="Segoe UI Symbol" panose="020B0502040204020203"/>
              </a:rPr>
              <a:t>-</a:t>
            </a:r>
            <a:r>
              <a:rPr sz="1600" spc="-40" dirty="0">
                <a:latin typeface="Segoe UI Symbol" panose="020B0502040204020203"/>
                <a:cs typeface="Segoe UI Symbol" panose="020B0502040204020203"/>
              </a:rPr>
              <a:t> 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项目亮点</a:t>
            </a:r>
            <a:r>
              <a:rPr sz="1600" spc="-5" dirty="0">
                <a:latin typeface="Segoe UI Symbol" panose="020B0502040204020203"/>
                <a:cs typeface="Segoe UI Symbol" panose="020B0502040204020203"/>
              </a:rPr>
              <a:t>/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学员反馈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600" spc="45" dirty="0">
                <a:latin typeface="Segoe UI Symbol" panose="020B0502040204020203"/>
                <a:cs typeface="Segoe UI Symbol" panose="020B0502040204020203"/>
              </a:rPr>
              <a:t>-</a:t>
            </a:r>
            <a:r>
              <a:rPr sz="1600" spc="-40" dirty="0">
                <a:latin typeface="Segoe UI Symbol" panose="020B0502040204020203"/>
                <a:cs typeface="Segoe UI Symbol" panose="020B0502040204020203"/>
              </a:rPr>
              <a:t> 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课程</a:t>
            </a:r>
            <a:r>
              <a:rPr sz="1600" spc="-5" dirty="0">
                <a:latin typeface="Segoe UI Symbol" panose="020B0502040204020203"/>
                <a:cs typeface="Segoe UI Symbol" panose="020B0502040204020203"/>
              </a:rPr>
              <a:t>/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讲师体系成果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057013" y="1093978"/>
            <a:ext cx="2200275" cy="986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45" dirty="0">
                <a:latin typeface="Segoe UI Symbol" panose="020B0502040204020203"/>
                <a:cs typeface="Segoe UI Symbol" panose="020B0502040204020203"/>
              </a:rPr>
              <a:t>-</a:t>
            </a:r>
            <a:r>
              <a:rPr sz="1600" spc="-55" dirty="0">
                <a:latin typeface="Segoe UI Symbol" panose="020B0502040204020203"/>
                <a:cs typeface="Segoe UI Symbol" panose="020B0502040204020203"/>
              </a:rPr>
              <a:t> 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提取重点，量化工作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600" spc="45" dirty="0">
                <a:latin typeface="Segoe UI Symbol" panose="020B0502040204020203"/>
                <a:cs typeface="Segoe UI Symbol" panose="020B0502040204020203"/>
              </a:rPr>
              <a:t>-</a:t>
            </a:r>
            <a:r>
              <a:rPr sz="1600" spc="-55" dirty="0">
                <a:latin typeface="Segoe UI Symbol" panose="020B0502040204020203"/>
                <a:cs typeface="Segoe UI Symbol" panose="020B0502040204020203"/>
              </a:rPr>
              <a:t> 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功劳归于团队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600" spc="45" dirty="0">
                <a:latin typeface="Segoe UI Symbol" panose="020B0502040204020203"/>
                <a:cs typeface="Segoe UI Symbol" panose="020B0502040204020203"/>
              </a:rPr>
              <a:t>-</a:t>
            </a:r>
            <a:r>
              <a:rPr sz="1600" spc="-50" dirty="0">
                <a:latin typeface="Segoe UI Symbol" panose="020B0502040204020203"/>
                <a:cs typeface="Segoe UI Symbol" panose="020B0502040204020203"/>
              </a:rPr>
              <a:t> 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成绩感谢业务部门配合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</a:pPr>
            <a:r>
              <a:rPr sz="1600" spc="45" dirty="0">
                <a:latin typeface="Segoe UI Symbol" panose="020B0502040204020203"/>
                <a:cs typeface="Segoe UI Symbol" panose="020B0502040204020203"/>
              </a:rPr>
              <a:t>-</a:t>
            </a:r>
            <a:r>
              <a:rPr sz="1600" spc="-55" dirty="0">
                <a:latin typeface="Segoe UI Symbol" panose="020B0502040204020203"/>
                <a:cs typeface="Segoe UI Symbol" panose="020B0502040204020203"/>
              </a:rPr>
              <a:t> 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主动反思与改善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867402" y="3933850"/>
            <a:ext cx="22345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45" dirty="0">
                <a:latin typeface="Segoe UI Symbol" panose="020B0502040204020203"/>
                <a:cs typeface="Segoe UI Symbol" panose="020B0502040204020203"/>
              </a:rPr>
              <a:t>-</a:t>
            </a:r>
            <a:r>
              <a:rPr sz="1600" spc="-45" dirty="0">
                <a:latin typeface="Segoe UI Symbol" panose="020B0502040204020203"/>
                <a:cs typeface="Segoe UI Symbol" panose="020B0502040204020203"/>
              </a:rPr>
              <a:t> </a:t>
            </a:r>
            <a:r>
              <a:rPr sz="1600" spc="20" dirty="0">
                <a:latin typeface="宋体" panose="02010600030101010101" pitchFamily="2" charset="-122"/>
                <a:cs typeface="宋体" panose="02010600030101010101" pitchFamily="2" charset="-122"/>
              </a:rPr>
              <a:t>初稿—主管审阅—修订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 panose="020B0604020202020204"/>
                <a:cs typeface="Arial" panose="020B0604020202020204"/>
              </a:rPr>
              <a:t>4.2</a:t>
            </a:r>
            <a:r>
              <a:rPr spc="-1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炼方案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403603" y="1664207"/>
            <a:ext cx="1493520" cy="1353820"/>
          </a:xfrm>
          <a:custGeom>
            <a:avLst/>
            <a:gdLst/>
            <a:ahLst/>
            <a:cxnLst/>
            <a:rect l="l" t="t" r="r" b="b"/>
            <a:pathLst>
              <a:path w="1493520" h="1353820">
                <a:moveTo>
                  <a:pt x="1493520" y="0"/>
                </a:moveTo>
                <a:lnTo>
                  <a:pt x="338328" y="0"/>
                </a:lnTo>
                <a:lnTo>
                  <a:pt x="0" y="1353311"/>
                </a:lnTo>
                <a:lnTo>
                  <a:pt x="1155192" y="1353311"/>
                </a:lnTo>
                <a:lnTo>
                  <a:pt x="14935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78304" y="1942211"/>
            <a:ext cx="946150" cy="723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1800" spc="10" dirty="0">
                <a:solidFill>
                  <a:srgbClr val="283917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不作表面  问题陈述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633472" y="2138172"/>
            <a:ext cx="1495425" cy="1353820"/>
          </a:xfrm>
          <a:custGeom>
            <a:avLst/>
            <a:gdLst/>
            <a:ahLst/>
            <a:cxnLst/>
            <a:rect l="l" t="t" r="r" b="b"/>
            <a:pathLst>
              <a:path w="1495425" h="1353820">
                <a:moveTo>
                  <a:pt x="1495043" y="0"/>
                </a:moveTo>
                <a:lnTo>
                  <a:pt x="338327" y="0"/>
                </a:lnTo>
                <a:lnTo>
                  <a:pt x="0" y="1353311"/>
                </a:lnTo>
                <a:lnTo>
                  <a:pt x="1156715" y="1353311"/>
                </a:lnTo>
                <a:lnTo>
                  <a:pt x="1495043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023107" y="2676779"/>
            <a:ext cx="71628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solidFill>
                  <a:srgbClr val="283917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视觉化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28515" y="1664207"/>
            <a:ext cx="1493520" cy="1353820"/>
          </a:xfrm>
          <a:custGeom>
            <a:avLst/>
            <a:gdLst/>
            <a:ahLst/>
            <a:cxnLst/>
            <a:rect l="l" t="t" r="r" b="b"/>
            <a:pathLst>
              <a:path w="1493520" h="1353820">
                <a:moveTo>
                  <a:pt x="1493520" y="0"/>
                </a:moveTo>
                <a:lnTo>
                  <a:pt x="338328" y="0"/>
                </a:lnTo>
                <a:lnTo>
                  <a:pt x="0" y="1353311"/>
                </a:lnTo>
                <a:lnTo>
                  <a:pt x="1155192" y="1353311"/>
                </a:lnTo>
                <a:lnTo>
                  <a:pt x="149352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403852" y="2202814"/>
            <a:ext cx="94615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solidFill>
                  <a:srgbClr val="283917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直指收益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59908" y="2138172"/>
            <a:ext cx="1493520" cy="1353820"/>
          </a:xfrm>
          <a:custGeom>
            <a:avLst/>
            <a:gdLst/>
            <a:ahLst/>
            <a:cxnLst/>
            <a:rect l="l" t="t" r="r" b="b"/>
            <a:pathLst>
              <a:path w="1493520" h="1353820">
                <a:moveTo>
                  <a:pt x="1493519" y="0"/>
                </a:moveTo>
                <a:lnTo>
                  <a:pt x="338327" y="0"/>
                </a:lnTo>
                <a:lnTo>
                  <a:pt x="0" y="1353311"/>
                </a:lnTo>
                <a:lnTo>
                  <a:pt x="1155191" y="1353311"/>
                </a:lnTo>
                <a:lnTo>
                  <a:pt x="149351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5634609" y="2676779"/>
            <a:ext cx="94615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solidFill>
                  <a:srgbClr val="283917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不要复杂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78636" y="3093720"/>
            <a:ext cx="1228725" cy="398145"/>
          </a:xfrm>
          <a:custGeom>
            <a:avLst/>
            <a:gdLst/>
            <a:ahLst/>
            <a:cxnLst/>
            <a:rect l="l" t="t" r="r" b="b"/>
            <a:pathLst>
              <a:path w="1228725" h="398145">
                <a:moveTo>
                  <a:pt x="1228344" y="0"/>
                </a:moveTo>
                <a:lnTo>
                  <a:pt x="109600" y="0"/>
                </a:lnTo>
                <a:lnTo>
                  <a:pt x="0" y="397763"/>
                </a:lnTo>
                <a:lnTo>
                  <a:pt x="1118743" y="397763"/>
                </a:lnTo>
                <a:lnTo>
                  <a:pt x="122834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25139" y="1664207"/>
            <a:ext cx="1231900" cy="398145"/>
          </a:xfrm>
          <a:custGeom>
            <a:avLst/>
            <a:gdLst/>
            <a:ahLst/>
            <a:cxnLst/>
            <a:rect l="l" t="t" r="r" b="b"/>
            <a:pathLst>
              <a:path w="1231900" h="398144">
                <a:moveTo>
                  <a:pt x="1231392" y="0"/>
                </a:moveTo>
                <a:lnTo>
                  <a:pt x="109855" y="0"/>
                </a:lnTo>
                <a:lnTo>
                  <a:pt x="0" y="397763"/>
                </a:lnTo>
                <a:lnTo>
                  <a:pt x="1121537" y="397763"/>
                </a:lnTo>
                <a:lnTo>
                  <a:pt x="1231392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002023" y="3093720"/>
            <a:ext cx="1229995" cy="398145"/>
          </a:xfrm>
          <a:custGeom>
            <a:avLst/>
            <a:gdLst/>
            <a:ahLst/>
            <a:cxnLst/>
            <a:rect l="l" t="t" r="r" b="b"/>
            <a:pathLst>
              <a:path w="1229995" h="398145">
                <a:moveTo>
                  <a:pt x="1229867" y="0"/>
                </a:moveTo>
                <a:lnTo>
                  <a:pt x="109727" y="0"/>
                </a:lnTo>
                <a:lnTo>
                  <a:pt x="0" y="397763"/>
                </a:lnTo>
                <a:lnTo>
                  <a:pt x="1120139" y="397763"/>
                </a:lnTo>
                <a:lnTo>
                  <a:pt x="1229867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750052" y="1664207"/>
            <a:ext cx="1229995" cy="398145"/>
          </a:xfrm>
          <a:custGeom>
            <a:avLst/>
            <a:gdLst/>
            <a:ahLst/>
            <a:cxnLst/>
            <a:rect l="l" t="t" r="r" b="b"/>
            <a:pathLst>
              <a:path w="1229995" h="398144">
                <a:moveTo>
                  <a:pt x="1229868" y="0"/>
                </a:moveTo>
                <a:lnTo>
                  <a:pt x="109727" y="0"/>
                </a:lnTo>
                <a:lnTo>
                  <a:pt x="0" y="397763"/>
                </a:lnTo>
                <a:lnTo>
                  <a:pt x="1120140" y="397763"/>
                </a:lnTo>
                <a:lnTo>
                  <a:pt x="1229868" y="0"/>
                </a:lnTo>
                <a:close/>
              </a:path>
            </a:pathLst>
          </a:custGeom>
          <a:solidFill>
            <a:srgbClr val="2B57A6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3920" y="507238"/>
            <a:ext cx="94996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1025" algn="l"/>
              </a:tabLst>
            </a:pPr>
            <a:r>
              <a:rPr sz="2800" b="1" spc="-5" dirty="0">
                <a:solidFill>
                  <a:srgbClr val="A3854E"/>
                </a:solidFill>
                <a:latin typeface="微软雅黑" panose="020B0503020204020204" charset="-122"/>
                <a:cs typeface="微软雅黑" panose="020B0503020204020204" charset="-122"/>
              </a:rPr>
              <a:t>目	录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1866" y="1449578"/>
            <a:ext cx="13608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85858"/>
                </a:solidFill>
              </a:rPr>
              <a:t>一．</a:t>
            </a:r>
            <a:r>
              <a:rPr sz="2000" spc="-185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切关注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721866" y="2120392"/>
            <a:ext cx="1360805" cy="1658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二．</a:t>
            </a:r>
            <a:r>
              <a:rPr sz="2000" b="1" spc="-18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理思路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三．</a:t>
            </a:r>
            <a:r>
              <a:rPr sz="2000" b="1" spc="-204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写内容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四．</a:t>
            </a:r>
            <a:r>
              <a:rPr sz="2000" b="1" spc="-18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修方案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75232" y="4009644"/>
            <a:ext cx="6741159" cy="57785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22555" rIns="0" bIns="0" rtlCol="0">
            <a:spAutoFit/>
          </a:bodyPr>
          <a:lstStyle/>
          <a:p>
            <a:pPr marL="259080">
              <a:lnSpc>
                <a:spcPct val="100000"/>
              </a:lnSpc>
              <a:spcBef>
                <a:spcPts val="96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五．</a:t>
            </a:r>
            <a:r>
              <a:rPr sz="2000" b="1" spc="-18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核细节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 panose="020B0604020202020204"/>
                <a:cs typeface="Arial" panose="020B0604020202020204"/>
              </a:rPr>
              <a:t>5.1</a:t>
            </a:r>
            <a:r>
              <a:rPr spc="-8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让报告说话</a:t>
            </a:r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6464300" y="2973197"/>
            <a:ext cx="1662430" cy="50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学员反馈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spc="5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图片</a:t>
            </a:r>
            <a:r>
              <a:rPr sz="1400" b="0" spc="5" dirty="0">
                <a:solidFill>
                  <a:srgbClr val="404040"/>
                </a:solidFill>
                <a:latin typeface="Nirmala UI Semilight" panose="020B0402040204020203"/>
                <a:cs typeface="Nirmala UI Semilight" panose="020B0402040204020203"/>
              </a:rPr>
              <a:t>/</a:t>
            </a:r>
            <a:r>
              <a:rPr sz="1400" spc="5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感言</a:t>
            </a:r>
            <a:r>
              <a:rPr sz="1400" b="0" spc="5" dirty="0">
                <a:solidFill>
                  <a:srgbClr val="404040"/>
                </a:solidFill>
                <a:latin typeface="Nirmala UI Semilight" panose="020B0402040204020203"/>
                <a:cs typeface="Nirmala UI Semilight" panose="020B0402040204020203"/>
              </a:rPr>
              <a:t>/</a:t>
            </a:r>
            <a:r>
              <a:rPr sz="1400" spc="5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插图</a:t>
            </a:r>
            <a:r>
              <a:rPr sz="1400" b="0" spc="5" dirty="0">
                <a:solidFill>
                  <a:srgbClr val="404040"/>
                </a:solidFill>
                <a:latin typeface="Nirmala UI Semilight" panose="020B0402040204020203"/>
                <a:cs typeface="Nirmala UI Semilight" panose="020B0402040204020203"/>
              </a:rPr>
              <a:t>/</a:t>
            </a:r>
            <a:r>
              <a:rPr sz="1400" spc="5" dirty="0">
                <a:solidFill>
                  <a:srgbClr val="404040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合影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53103" y="1355552"/>
            <a:ext cx="871219" cy="541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3000"/>
              </a:lnSpc>
            </a:pPr>
            <a:r>
              <a:rPr sz="1300" b="1" spc="2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极简化设计  提炼式陈述</a:t>
            </a:r>
            <a:endParaRPr sz="13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7548" y="2695615"/>
            <a:ext cx="1452245" cy="1208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7370" marR="5080" algn="r">
              <a:lnSpc>
                <a:spcPct val="140000"/>
              </a:lnSpc>
            </a:pP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员工满意度  提升情况  投入</a:t>
            </a:r>
            <a:r>
              <a:rPr sz="14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与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产出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R="5080" algn="r">
              <a:lnSpc>
                <a:spcPct val="100000"/>
              </a:lnSpc>
              <a:spcBef>
                <a:spcPts val="670"/>
              </a:spcBef>
            </a:pP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需继</a:t>
            </a:r>
            <a:r>
              <a:rPr sz="1400" b="1" spc="-5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续</a:t>
            </a:r>
            <a:r>
              <a:rPr sz="1400" b="1" dirty="0">
                <a:solidFill>
                  <a:srgbClr val="404040"/>
                </a:solidFill>
                <a:latin typeface="微软雅黑" panose="020B0503020204020204" charset="-122"/>
                <a:cs typeface="微软雅黑" panose="020B0503020204020204" charset="-122"/>
              </a:rPr>
              <a:t>投入的培训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01951" y="2612135"/>
            <a:ext cx="1673860" cy="1260475"/>
          </a:xfrm>
          <a:custGeom>
            <a:avLst/>
            <a:gdLst/>
            <a:ahLst/>
            <a:cxnLst/>
            <a:rect l="l" t="t" r="r" b="b"/>
            <a:pathLst>
              <a:path w="1673860" h="1260475">
                <a:moveTo>
                  <a:pt x="1673352" y="0"/>
                </a:moveTo>
                <a:lnTo>
                  <a:pt x="225679" y="0"/>
                </a:lnTo>
                <a:lnTo>
                  <a:pt x="225679" y="512444"/>
                </a:lnTo>
                <a:lnTo>
                  <a:pt x="0" y="630174"/>
                </a:lnTo>
                <a:lnTo>
                  <a:pt x="225679" y="747902"/>
                </a:lnTo>
                <a:lnTo>
                  <a:pt x="225679" y="1260348"/>
                </a:lnTo>
                <a:lnTo>
                  <a:pt x="1673352" y="1260348"/>
                </a:lnTo>
                <a:lnTo>
                  <a:pt x="1673352" y="0"/>
                </a:lnTo>
                <a:close/>
              </a:path>
            </a:pathLst>
          </a:custGeom>
          <a:solidFill>
            <a:srgbClr val="39C5A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901951" y="2612135"/>
            <a:ext cx="1673860" cy="1260475"/>
          </a:xfrm>
          <a:custGeom>
            <a:avLst/>
            <a:gdLst/>
            <a:ahLst/>
            <a:cxnLst/>
            <a:rect l="l" t="t" r="r" b="b"/>
            <a:pathLst>
              <a:path w="1673860" h="1260475">
                <a:moveTo>
                  <a:pt x="225679" y="0"/>
                </a:moveTo>
                <a:lnTo>
                  <a:pt x="1673352" y="0"/>
                </a:lnTo>
                <a:lnTo>
                  <a:pt x="1673352" y="1260348"/>
                </a:lnTo>
                <a:lnTo>
                  <a:pt x="225679" y="1260348"/>
                </a:lnTo>
                <a:lnTo>
                  <a:pt x="225679" y="747902"/>
                </a:lnTo>
                <a:lnTo>
                  <a:pt x="0" y="630174"/>
                </a:lnTo>
                <a:lnTo>
                  <a:pt x="225679" y="512444"/>
                </a:lnTo>
                <a:lnTo>
                  <a:pt x="225679" y="0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42744" y="2814827"/>
            <a:ext cx="853440" cy="569976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654807" y="2814827"/>
            <a:ext cx="850392" cy="56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269235" y="3211067"/>
            <a:ext cx="853439" cy="5699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781300" y="3211067"/>
            <a:ext cx="595884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2290698" y="2798572"/>
            <a:ext cx="1047115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065" marR="5080" indent="-127000">
              <a:lnSpc>
                <a:spcPct val="130000"/>
              </a:lnSpc>
            </a:pPr>
            <a:r>
              <a:rPr sz="2000" spc="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围绕</a:t>
            </a: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领导  </a:t>
            </a:r>
            <a:r>
              <a:rPr sz="2000" spc="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关注点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85388" y="2001011"/>
            <a:ext cx="1400810" cy="1504315"/>
          </a:xfrm>
          <a:custGeom>
            <a:avLst/>
            <a:gdLst/>
            <a:ahLst/>
            <a:cxnLst/>
            <a:rect l="l" t="t" r="r" b="b"/>
            <a:pathLst>
              <a:path w="1400810" h="1504314">
                <a:moveTo>
                  <a:pt x="1400556" y="202819"/>
                </a:moveTo>
                <a:lnTo>
                  <a:pt x="0" y="202819"/>
                </a:lnTo>
                <a:lnTo>
                  <a:pt x="0" y="1504188"/>
                </a:lnTo>
                <a:lnTo>
                  <a:pt x="1400556" y="1504188"/>
                </a:lnTo>
                <a:lnTo>
                  <a:pt x="1400556" y="202819"/>
                </a:lnTo>
                <a:close/>
              </a:path>
              <a:path w="1400810" h="1504314">
                <a:moveTo>
                  <a:pt x="700277" y="0"/>
                </a:moveTo>
                <a:lnTo>
                  <a:pt x="569467" y="202819"/>
                </a:lnTo>
                <a:lnTo>
                  <a:pt x="831088" y="202819"/>
                </a:lnTo>
                <a:lnTo>
                  <a:pt x="700277" y="0"/>
                </a:lnTo>
                <a:close/>
              </a:path>
            </a:pathLst>
          </a:custGeom>
          <a:solidFill>
            <a:srgbClr val="258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485388" y="2001011"/>
            <a:ext cx="1400810" cy="1504315"/>
          </a:xfrm>
          <a:custGeom>
            <a:avLst/>
            <a:gdLst/>
            <a:ahLst/>
            <a:cxnLst/>
            <a:rect l="l" t="t" r="r" b="b"/>
            <a:pathLst>
              <a:path w="1400810" h="1504314">
                <a:moveTo>
                  <a:pt x="0" y="1504188"/>
                </a:moveTo>
                <a:lnTo>
                  <a:pt x="0" y="202819"/>
                </a:lnTo>
                <a:lnTo>
                  <a:pt x="569467" y="202819"/>
                </a:lnTo>
                <a:lnTo>
                  <a:pt x="700277" y="0"/>
                </a:lnTo>
                <a:lnTo>
                  <a:pt x="831088" y="202819"/>
                </a:lnTo>
                <a:lnTo>
                  <a:pt x="1400556" y="202819"/>
                </a:lnTo>
                <a:lnTo>
                  <a:pt x="1400556" y="1504188"/>
                </a:lnTo>
                <a:lnTo>
                  <a:pt x="0" y="1504188"/>
                </a:lnTo>
                <a:close/>
              </a:path>
            </a:pathLst>
          </a:custGeom>
          <a:ln w="57911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529584" y="2659379"/>
            <a:ext cx="826008" cy="5699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014215" y="2659379"/>
            <a:ext cx="848867" cy="569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677158" y="2733675"/>
            <a:ext cx="1016000" cy="3149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0" spc="40" dirty="0">
                <a:solidFill>
                  <a:srgbClr val="FFFFFF"/>
                </a:solidFill>
                <a:latin typeface="Nirmala UI Semilight" panose="020B0402040204020203"/>
                <a:cs typeface="Nirmala UI Semilight" panose="020B0402040204020203"/>
              </a:rPr>
              <a:t>K</a:t>
            </a:r>
            <a:r>
              <a:rPr sz="2000" b="0" dirty="0">
                <a:solidFill>
                  <a:srgbClr val="FFFFFF"/>
                </a:solidFill>
                <a:latin typeface="Nirmala UI Semilight" panose="020B0402040204020203"/>
                <a:cs typeface="Nirmala UI Semilight" panose="020B0402040204020203"/>
              </a:rPr>
              <a:t>I</a:t>
            </a:r>
            <a:r>
              <a:rPr sz="2000" b="0" spc="45" dirty="0">
                <a:solidFill>
                  <a:srgbClr val="FFFFFF"/>
                </a:solidFill>
                <a:latin typeface="Nirmala UI Semilight" panose="020B0402040204020203"/>
                <a:cs typeface="Nirmala UI Semilight" panose="020B0402040204020203"/>
              </a:rPr>
              <a:t>S</a:t>
            </a:r>
            <a:r>
              <a:rPr sz="2000" b="0" spc="50" dirty="0">
                <a:solidFill>
                  <a:srgbClr val="FFFFFF"/>
                </a:solidFill>
                <a:latin typeface="Nirmala UI Semilight" panose="020B0402040204020203"/>
                <a:cs typeface="Nirmala UI Semilight" panose="020B0402040204020203"/>
              </a:rPr>
              <a:t>S</a:t>
            </a:r>
            <a:r>
              <a:rPr sz="2000" spc="-1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原则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80788" y="2612135"/>
            <a:ext cx="1673860" cy="1260475"/>
          </a:xfrm>
          <a:custGeom>
            <a:avLst/>
            <a:gdLst/>
            <a:ahLst/>
            <a:cxnLst/>
            <a:rect l="l" t="t" r="r" b="b"/>
            <a:pathLst>
              <a:path w="1673860" h="1260475">
                <a:moveTo>
                  <a:pt x="1447673" y="0"/>
                </a:moveTo>
                <a:lnTo>
                  <a:pt x="0" y="0"/>
                </a:lnTo>
                <a:lnTo>
                  <a:pt x="0" y="1260348"/>
                </a:lnTo>
                <a:lnTo>
                  <a:pt x="1447673" y="1260348"/>
                </a:lnTo>
                <a:lnTo>
                  <a:pt x="1447673" y="747902"/>
                </a:lnTo>
                <a:lnTo>
                  <a:pt x="1673352" y="630174"/>
                </a:lnTo>
                <a:lnTo>
                  <a:pt x="1447673" y="512444"/>
                </a:lnTo>
                <a:lnTo>
                  <a:pt x="1447673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780788" y="2612135"/>
            <a:ext cx="1673860" cy="1260475"/>
          </a:xfrm>
          <a:custGeom>
            <a:avLst/>
            <a:gdLst/>
            <a:ahLst/>
            <a:cxnLst/>
            <a:rect l="l" t="t" r="r" b="b"/>
            <a:pathLst>
              <a:path w="1673860" h="1260475">
                <a:moveTo>
                  <a:pt x="0" y="0"/>
                </a:moveTo>
                <a:lnTo>
                  <a:pt x="1447673" y="0"/>
                </a:lnTo>
                <a:lnTo>
                  <a:pt x="1447673" y="512444"/>
                </a:lnTo>
                <a:lnTo>
                  <a:pt x="1673352" y="630174"/>
                </a:lnTo>
                <a:lnTo>
                  <a:pt x="1447673" y="747902"/>
                </a:lnTo>
                <a:lnTo>
                  <a:pt x="1447673" y="1260348"/>
                </a:lnTo>
                <a:lnTo>
                  <a:pt x="0" y="1260348"/>
                </a:lnTo>
                <a:lnTo>
                  <a:pt x="0" y="0"/>
                </a:lnTo>
                <a:close/>
              </a:path>
            </a:pathLst>
          </a:custGeom>
          <a:ln w="57912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856988" y="2814827"/>
            <a:ext cx="853439" cy="5699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369052" y="2814827"/>
            <a:ext cx="850391" cy="5699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856988" y="3211067"/>
            <a:ext cx="853439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369052" y="3211067"/>
            <a:ext cx="850391" cy="5699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5004942" y="2798572"/>
            <a:ext cx="1046480" cy="802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30000"/>
              </a:lnSpc>
            </a:pPr>
            <a:r>
              <a:rPr sz="2000" spc="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制作</a:t>
            </a: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配套  </a:t>
            </a:r>
            <a:r>
              <a:rPr sz="2000" spc="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宣传</a:t>
            </a:r>
            <a:r>
              <a:rPr sz="20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材料</a:t>
            </a:r>
            <a:endParaRPr sz="20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 panose="020B0604020202020204"/>
                <a:cs typeface="Arial" panose="020B0604020202020204"/>
              </a:rPr>
              <a:t>5.2</a:t>
            </a:r>
            <a:r>
              <a:rPr spc="-70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成绩与改善点并存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901951" y="1068832"/>
            <a:ext cx="5158740" cy="357320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422772" y="2556891"/>
            <a:ext cx="2412365" cy="183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15" dirty="0">
                <a:solidFill>
                  <a:srgbClr val="258768"/>
                </a:solidFill>
                <a:latin typeface="Arial" panose="020B0604020202020204"/>
                <a:cs typeface="Arial" panose="020B0604020202020204"/>
              </a:rPr>
              <a:t>02</a:t>
            </a:r>
            <a:endParaRPr sz="2300">
              <a:latin typeface="Arial" panose="020B0604020202020204"/>
              <a:cs typeface="Arial" panose="020B0604020202020204"/>
            </a:endParaRPr>
          </a:p>
          <a:p>
            <a:pPr marL="12700" marR="5080">
              <a:lnSpc>
                <a:spcPct val="130000"/>
              </a:lnSpc>
              <a:spcBef>
                <a:spcPts val="640"/>
              </a:spcBef>
            </a:pPr>
            <a:r>
              <a:rPr sz="1400" b="0" spc="40" dirty="0">
                <a:latin typeface="Nirmala UI Semilight" panose="020B0402040204020203"/>
                <a:cs typeface="Nirmala UI Semilight" panose="020B0402040204020203"/>
              </a:rPr>
              <a:t>- </a:t>
            </a:r>
            <a:r>
              <a:rPr sz="1400" spc="5" dirty="0">
                <a:latin typeface="宋体" panose="02010600030101010101" pitchFamily="2" charset="-122"/>
                <a:cs typeface="宋体" panose="02010600030101010101" pitchFamily="2" charset="-122"/>
              </a:rPr>
              <a:t>个人评估  </a:t>
            </a:r>
            <a:r>
              <a:rPr sz="1400" spc="10" dirty="0">
                <a:latin typeface="宋体" panose="02010600030101010101" pitchFamily="2" charset="-122"/>
                <a:cs typeface="宋体" panose="02010600030101010101" pitchFamily="2" charset="-122"/>
              </a:rPr>
              <a:t>专业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知识</a:t>
            </a:r>
            <a:r>
              <a:rPr sz="1400" spc="-15" dirty="0">
                <a:latin typeface="宋体" panose="02010600030101010101" pitchFamily="2" charset="-122"/>
                <a:cs typeface="宋体" panose="02010600030101010101" pitchFamily="2" charset="-122"/>
              </a:rPr>
              <a:t>：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参加</a:t>
            </a:r>
            <a:r>
              <a:rPr sz="1400" spc="-15" dirty="0">
                <a:latin typeface="宋体" panose="02010600030101010101" pitchFamily="2" charset="-122"/>
                <a:cs typeface="宋体" panose="02010600030101010101" pitchFamily="2" charset="-122"/>
              </a:rPr>
              <a:t>培</a:t>
            </a:r>
            <a:r>
              <a:rPr sz="1400" spc="5" dirty="0">
                <a:latin typeface="宋体" panose="02010600030101010101" pitchFamily="2" charset="-122"/>
                <a:cs typeface="宋体" panose="02010600030101010101" pitchFamily="2" charset="-122"/>
              </a:rPr>
              <a:t>训</a:t>
            </a:r>
            <a:r>
              <a:rPr sz="1400" b="0" spc="20" dirty="0">
                <a:latin typeface="Nirmala UI Semilight" panose="020B0402040204020203"/>
                <a:cs typeface="Nirmala UI Semilight" panose="020B0402040204020203"/>
              </a:rPr>
              <a:t>/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能</a:t>
            </a:r>
            <a:r>
              <a:rPr sz="1400" spc="-15" dirty="0">
                <a:latin typeface="宋体" panose="02010600030101010101" pitchFamily="2" charset="-122"/>
                <a:cs typeface="宋体" panose="02010600030101010101" pitchFamily="2" charset="-122"/>
              </a:rPr>
              <a:t>力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提升  项目经验：项目工作总结  管理经验：管理工作感受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1400" b="0" spc="40" dirty="0">
                <a:latin typeface="Nirmala UI Semilight" panose="020B0402040204020203"/>
                <a:cs typeface="Nirmala UI Semilight" panose="020B0402040204020203"/>
              </a:rPr>
              <a:t>-</a:t>
            </a:r>
            <a:r>
              <a:rPr sz="1400" b="0" spc="-65" dirty="0">
                <a:latin typeface="Nirmala UI Semilight" panose="020B0402040204020203"/>
                <a:cs typeface="Nirmala UI Semilight" panose="020B0402040204020203"/>
              </a:rPr>
              <a:t> </a:t>
            </a:r>
            <a:r>
              <a:rPr sz="1400" spc="5" dirty="0">
                <a:latin typeface="宋体" panose="02010600030101010101" pitchFamily="2" charset="-122"/>
                <a:cs typeface="宋体" panose="02010600030101010101" pitchFamily="2" charset="-122"/>
              </a:rPr>
              <a:t>来年改善点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07285" y="1717420"/>
            <a:ext cx="1046480" cy="1062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300" b="1" spc="15" dirty="0">
                <a:solidFill>
                  <a:srgbClr val="006FC0"/>
                </a:solidFill>
                <a:latin typeface="Arial" panose="020B0604020202020204"/>
                <a:cs typeface="Arial" panose="020B0604020202020204"/>
              </a:rPr>
              <a:t>01</a:t>
            </a:r>
            <a:endParaRPr sz="23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中肯叙述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不夸大事实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49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95520" y="1800860"/>
            <a:ext cx="3759200" cy="777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00" b="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祝共</a:t>
            </a:r>
            <a:r>
              <a:rPr sz="4900" b="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同</a:t>
            </a:r>
            <a:r>
              <a:rPr sz="4900" b="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进</a:t>
            </a:r>
            <a:r>
              <a:rPr sz="4900" b="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步</a:t>
            </a:r>
            <a:r>
              <a:rPr sz="4900" b="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！</a:t>
            </a:r>
            <a:endParaRPr sz="49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3920" y="507238"/>
            <a:ext cx="94996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1025" algn="l"/>
              </a:tabLst>
            </a:pPr>
            <a:r>
              <a:rPr sz="2800" b="1" spc="-5" dirty="0">
                <a:solidFill>
                  <a:srgbClr val="A3854E"/>
                </a:solidFill>
                <a:latin typeface="微软雅黑" panose="020B0503020204020204" charset="-122"/>
                <a:cs typeface="微软雅黑" panose="020B0503020204020204" charset="-122"/>
              </a:rPr>
              <a:t>目	录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6488" y="1275588"/>
            <a:ext cx="7359650" cy="57912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73990" rIns="0" bIns="0" rtlCol="0">
            <a:spAutoFit/>
          </a:bodyPr>
          <a:lstStyle/>
          <a:p>
            <a:pPr marL="877570">
              <a:lnSpc>
                <a:spcPct val="100000"/>
              </a:lnSpc>
              <a:spcBef>
                <a:spcPts val="1370"/>
              </a:spcBef>
            </a:pPr>
            <a:r>
              <a:rPr sz="2000" dirty="0">
                <a:solidFill>
                  <a:srgbClr val="FFFFFF"/>
                </a:solidFill>
              </a:rPr>
              <a:t>一．</a:t>
            </a:r>
            <a:r>
              <a:rPr sz="2000" spc="-18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切关注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721866" y="2120392"/>
            <a:ext cx="1360805" cy="2329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二．</a:t>
            </a:r>
            <a:r>
              <a:rPr sz="2000" b="1" spc="-18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理思路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 algn="just">
              <a:lnSpc>
                <a:spcPts val="5280"/>
              </a:lnSpc>
              <a:spcBef>
                <a:spcPts val="655"/>
              </a:spcBef>
            </a:pPr>
            <a:r>
              <a:rPr sz="2000" b="1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三．</a:t>
            </a:r>
            <a:r>
              <a:rPr sz="2000" b="1" spc="-200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写内容  四．</a:t>
            </a:r>
            <a:r>
              <a:rPr sz="2000" b="1" spc="-18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修方案  五．</a:t>
            </a:r>
            <a:r>
              <a:rPr sz="2000" b="1" spc="-18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核细节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 panose="020B0604020202020204"/>
                <a:cs typeface="Arial" panose="020B0604020202020204"/>
              </a:rPr>
              <a:t>1.1</a:t>
            </a:r>
            <a:r>
              <a:rPr spc="-65" dirty="0">
                <a:latin typeface="Arial" panose="020B0604020202020204"/>
                <a:cs typeface="Arial" panose="020B0604020202020204"/>
              </a:rPr>
              <a:t> </a:t>
            </a:r>
            <a:r>
              <a:rPr spc="-10" dirty="0"/>
              <a:t>切关注</a:t>
            </a:r>
            <a:endParaRPr spc="-10" dirty="0"/>
          </a:p>
        </p:txBody>
      </p:sp>
      <p:sp>
        <p:nvSpPr>
          <p:cNvPr id="3" name="object 3"/>
          <p:cNvSpPr/>
          <p:nvPr/>
        </p:nvSpPr>
        <p:spPr>
          <a:xfrm>
            <a:off x="1152829" y="1411477"/>
            <a:ext cx="6214186" cy="258597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5096383" y="2316860"/>
            <a:ext cx="2022475" cy="136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600" spc="-5" dirty="0">
                <a:solidFill>
                  <a:srgbClr val="3C3C3C"/>
                </a:solidFill>
                <a:latin typeface="Wingdings" panose="05000000000000000000"/>
                <a:cs typeface="Wingdings" panose="05000000000000000000"/>
              </a:rPr>
              <a:t></a:t>
            </a:r>
            <a:r>
              <a:rPr sz="1600" spc="-5" dirty="0">
                <a:solidFill>
                  <a:srgbClr val="3C3C3C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5" dirty="0">
                <a:solidFill>
                  <a:srgbClr val="3C3C3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依事说理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299085" algn="l"/>
              </a:tabLst>
            </a:pPr>
            <a:r>
              <a:rPr sz="1600" spc="-5" dirty="0">
                <a:solidFill>
                  <a:srgbClr val="3C3C3C"/>
                </a:solidFill>
                <a:latin typeface="Wingdings" panose="05000000000000000000"/>
                <a:cs typeface="Wingdings" panose="05000000000000000000"/>
              </a:rPr>
              <a:t></a:t>
            </a:r>
            <a:r>
              <a:rPr sz="1600" spc="-5" dirty="0">
                <a:solidFill>
                  <a:srgbClr val="3C3C3C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0" dirty="0">
                <a:solidFill>
                  <a:srgbClr val="3C3C3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绩效</a:t>
            </a:r>
            <a:r>
              <a:rPr sz="1600" b="0" spc="40" dirty="0">
                <a:solidFill>
                  <a:srgbClr val="3C3C3C"/>
                </a:solidFill>
                <a:latin typeface="Nirmala UI Semilight" panose="020B0402040204020203"/>
                <a:cs typeface="Nirmala UI Semilight" panose="020B0402040204020203"/>
              </a:rPr>
              <a:t>/</a:t>
            </a:r>
            <a:r>
              <a:rPr sz="1600" spc="0" dirty="0">
                <a:solidFill>
                  <a:srgbClr val="3C3C3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业</a:t>
            </a:r>
            <a:r>
              <a:rPr sz="1600" spc="-5" dirty="0">
                <a:solidFill>
                  <a:srgbClr val="3C3C3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绩</a:t>
            </a:r>
            <a:r>
              <a:rPr sz="1600" spc="0" dirty="0">
                <a:solidFill>
                  <a:srgbClr val="3C3C3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有</a:t>
            </a:r>
            <a:r>
              <a:rPr sz="1600" spc="-5" dirty="0">
                <a:solidFill>
                  <a:srgbClr val="3C3C3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无提升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299085" algn="l"/>
              </a:tabLst>
            </a:pPr>
            <a:r>
              <a:rPr sz="1600" spc="-5" dirty="0">
                <a:solidFill>
                  <a:srgbClr val="3C3C3C"/>
                </a:solidFill>
                <a:latin typeface="Wingdings" panose="05000000000000000000"/>
                <a:cs typeface="Wingdings" panose="05000000000000000000"/>
              </a:rPr>
              <a:t></a:t>
            </a:r>
            <a:r>
              <a:rPr sz="1600" spc="-5" dirty="0">
                <a:solidFill>
                  <a:srgbClr val="3C3C3C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5" dirty="0">
                <a:solidFill>
                  <a:srgbClr val="3C3C3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行为有无改变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299085" algn="l"/>
              </a:tabLst>
            </a:pPr>
            <a:r>
              <a:rPr sz="1600" spc="-5" dirty="0">
                <a:solidFill>
                  <a:srgbClr val="3C3C3C"/>
                </a:solidFill>
                <a:latin typeface="Wingdings" panose="05000000000000000000"/>
                <a:cs typeface="Wingdings" panose="05000000000000000000"/>
              </a:rPr>
              <a:t></a:t>
            </a:r>
            <a:r>
              <a:rPr sz="1600" spc="-5" dirty="0">
                <a:solidFill>
                  <a:srgbClr val="3C3C3C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5" dirty="0">
                <a:solidFill>
                  <a:srgbClr val="3C3C3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重点数据支撑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1510" y="2316860"/>
            <a:ext cx="2051685" cy="136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600" spc="-5" dirty="0">
                <a:solidFill>
                  <a:srgbClr val="3C3C3C"/>
                </a:solidFill>
                <a:latin typeface="Wingdings" panose="05000000000000000000"/>
                <a:cs typeface="Wingdings" panose="05000000000000000000"/>
              </a:rPr>
              <a:t></a:t>
            </a:r>
            <a:r>
              <a:rPr sz="1600" spc="-5" dirty="0">
                <a:solidFill>
                  <a:srgbClr val="3C3C3C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dirty="0">
                <a:solidFill>
                  <a:srgbClr val="3C3C3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流水账，内容空泛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299085" algn="l"/>
              </a:tabLst>
            </a:pPr>
            <a:r>
              <a:rPr sz="1600" spc="-5" dirty="0">
                <a:solidFill>
                  <a:srgbClr val="3C3C3C"/>
                </a:solidFill>
                <a:latin typeface="Wingdings" panose="05000000000000000000"/>
                <a:cs typeface="Wingdings" panose="05000000000000000000"/>
              </a:rPr>
              <a:t></a:t>
            </a:r>
            <a:r>
              <a:rPr sz="1600" spc="-5" dirty="0">
                <a:solidFill>
                  <a:srgbClr val="3C3C3C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5" dirty="0">
                <a:solidFill>
                  <a:srgbClr val="3C3C3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没有重点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299085" algn="l"/>
              </a:tabLst>
            </a:pPr>
            <a:r>
              <a:rPr sz="1600" spc="-5" dirty="0">
                <a:solidFill>
                  <a:srgbClr val="3C3C3C"/>
                </a:solidFill>
                <a:latin typeface="Wingdings" panose="05000000000000000000"/>
                <a:cs typeface="Wingdings" panose="05000000000000000000"/>
              </a:rPr>
              <a:t></a:t>
            </a:r>
            <a:r>
              <a:rPr sz="1600" spc="-5" dirty="0">
                <a:solidFill>
                  <a:srgbClr val="3C3C3C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5" dirty="0">
                <a:solidFill>
                  <a:srgbClr val="3C3C3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回避问题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995"/>
              </a:spcBef>
              <a:tabLst>
                <a:tab pos="299085" algn="l"/>
              </a:tabLst>
            </a:pPr>
            <a:r>
              <a:rPr sz="1600" spc="-5" dirty="0">
                <a:solidFill>
                  <a:srgbClr val="3C3C3C"/>
                </a:solidFill>
                <a:latin typeface="Wingdings" panose="05000000000000000000"/>
                <a:cs typeface="Wingdings" panose="05000000000000000000"/>
              </a:rPr>
              <a:t></a:t>
            </a:r>
            <a:r>
              <a:rPr sz="1600" spc="-5" dirty="0">
                <a:solidFill>
                  <a:srgbClr val="3C3C3C"/>
                </a:solidFill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5" dirty="0">
                <a:solidFill>
                  <a:srgbClr val="3C3C3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形式主义</a:t>
            </a:r>
            <a:r>
              <a:rPr sz="1600" b="0" spc="5" dirty="0">
                <a:solidFill>
                  <a:srgbClr val="3C3C3C"/>
                </a:solidFill>
                <a:latin typeface="Nirmala UI Semilight" panose="020B0402040204020203"/>
                <a:cs typeface="Nirmala UI Semilight" panose="020B0402040204020203"/>
              </a:rPr>
              <a:t>,</a:t>
            </a:r>
            <a:r>
              <a:rPr sz="1600" b="0" spc="-65" dirty="0">
                <a:solidFill>
                  <a:srgbClr val="3C3C3C"/>
                </a:solidFill>
                <a:latin typeface="Nirmala UI Semilight" panose="020B0402040204020203"/>
                <a:cs typeface="Nirmala UI Semilight" panose="020B0402040204020203"/>
              </a:rPr>
              <a:t> </a:t>
            </a:r>
            <a:r>
              <a:rPr sz="1600" dirty="0">
                <a:solidFill>
                  <a:srgbClr val="3C3C3C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避重就轻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3920" y="507238"/>
            <a:ext cx="94996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1025" algn="l"/>
              </a:tabLst>
            </a:pPr>
            <a:r>
              <a:rPr sz="2800" b="1" spc="-5" dirty="0">
                <a:solidFill>
                  <a:srgbClr val="A3854E"/>
                </a:solidFill>
                <a:latin typeface="微软雅黑" panose="020B0503020204020204" charset="-122"/>
                <a:cs typeface="微软雅黑" panose="020B0503020204020204" charset="-122"/>
              </a:rPr>
              <a:t>目	录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1866" y="1449578"/>
            <a:ext cx="13608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85858"/>
                </a:solidFill>
              </a:rPr>
              <a:t>一．</a:t>
            </a:r>
            <a:r>
              <a:rPr sz="2000" spc="-185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切关注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856488" y="1996439"/>
            <a:ext cx="7359650" cy="57785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23825" rIns="0" bIns="0" rtlCol="0">
            <a:spAutoFit/>
          </a:bodyPr>
          <a:lstStyle/>
          <a:p>
            <a:pPr marL="877570">
              <a:lnSpc>
                <a:spcPct val="100000"/>
              </a:lnSpc>
              <a:spcBef>
                <a:spcPts val="975"/>
              </a:spcBef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二．</a:t>
            </a:r>
            <a:r>
              <a:rPr sz="2000" b="1" spc="-18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理思路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21866" y="2790951"/>
            <a:ext cx="1360805" cy="16592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三．</a:t>
            </a:r>
            <a:r>
              <a:rPr sz="2000" b="1" spc="-204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写内容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marL="12700" marR="5080">
              <a:lnSpc>
                <a:spcPct val="220000"/>
              </a:lnSpc>
            </a:pP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四．</a:t>
            </a:r>
            <a:r>
              <a:rPr sz="2000" b="1" spc="-18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修方案  五．</a:t>
            </a:r>
            <a:r>
              <a:rPr sz="2000" b="1" spc="-18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核细节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 panose="020B0604020202020204"/>
                <a:cs typeface="Arial" panose="020B0604020202020204"/>
              </a:rPr>
              <a:t>2.1</a:t>
            </a:r>
            <a:r>
              <a:rPr spc="-7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不忘初心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833116" y="2776727"/>
            <a:ext cx="599440" cy="824865"/>
          </a:xfrm>
          <a:custGeom>
            <a:avLst/>
            <a:gdLst/>
            <a:ahLst/>
            <a:cxnLst/>
            <a:rect l="l" t="t" r="r" b="b"/>
            <a:pathLst>
              <a:path w="599439" h="824864">
                <a:moveTo>
                  <a:pt x="598932" y="0"/>
                </a:moveTo>
                <a:lnTo>
                  <a:pt x="0" y="0"/>
                </a:lnTo>
                <a:lnTo>
                  <a:pt x="0" y="824484"/>
                </a:lnTo>
                <a:lnTo>
                  <a:pt x="299465" y="584454"/>
                </a:lnTo>
                <a:lnTo>
                  <a:pt x="598932" y="584454"/>
                </a:lnTo>
                <a:lnTo>
                  <a:pt x="598932" y="0"/>
                </a:lnTo>
                <a:close/>
              </a:path>
              <a:path w="599439" h="824864">
                <a:moveTo>
                  <a:pt x="598932" y="584454"/>
                </a:moveTo>
                <a:lnTo>
                  <a:pt x="299465" y="584454"/>
                </a:lnTo>
                <a:lnTo>
                  <a:pt x="598932" y="824484"/>
                </a:lnTo>
                <a:lnTo>
                  <a:pt x="598932" y="584454"/>
                </a:lnTo>
                <a:close/>
              </a:path>
            </a:pathLst>
          </a:custGeom>
          <a:solidFill>
            <a:srgbClr val="2449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049016" y="3059176"/>
            <a:ext cx="16700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</a:t>
            </a:r>
            <a:endParaRPr sz="16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16835" y="1260347"/>
            <a:ext cx="2033015" cy="184403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70557" y="1285513"/>
            <a:ext cx="1926589" cy="1727200"/>
          </a:xfrm>
          <a:custGeom>
            <a:avLst/>
            <a:gdLst/>
            <a:ahLst/>
            <a:cxnLst/>
            <a:rect l="l" t="t" r="r" b="b"/>
            <a:pathLst>
              <a:path w="1926589" h="1727200">
                <a:moveTo>
                  <a:pt x="1336420" y="1625600"/>
                </a:moveTo>
                <a:lnTo>
                  <a:pt x="719836" y="1625600"/>
                </a:lnTo>
                <a:lnTo>
                  <a:pt x="753491" y="1676400"/>
                </a:lnTo>
                <a:lnTo>
                  <a:pt x="769068" y="1701800"/>
                </a:lnTo>
                <a:lnTo>
                  <a:pt x="786098" y="1714500"/>
                </a:lnTo>
                <a:lnTo>
                  <a:pt x="804033" y="1727200"/>
                </a:lnTo>
                <a:lnTo>
                  <a:pt x="842787" y="1727200"/>
                </a:lnTo>
                <a:lnTo>
                  <a:pt x="851858" y="1714500"/>
                </a:lnTo>
                <a:lnTo>
                  <a:pt x="860679" y="1714500"/>
                </a:lnTo>
                <a:lnTo>
                  <a:pt x="879094" y="1689100"/>
                </a:lnTo>
                <a:lnTo>
                  <a:pt x="1017269" y="1689100"/>
                </a:lnTo>
                <a:lnTo>
                  <a:pt x="1042924" y="1663700"/>
                </a:lnTo>
                <a:lnTo>
                  <a:pt x="1317597" y="1663700"/>
                </a:lnTo>
                <a:lnTo>
                  <a:pt x="1324776" y="1651000"/>
                </a:lnTo>
                <a:lnTo>
                  <a:pt x="1336420" y="1625600"/>
                </a:lnTo>
                <a:close/>
              </a:path>
              <a:path w="1926589" h="1727200">
                <a:moveTo>
                  <a:pt x="1017269" y="1689100"/>
                </a:moveTo>
                <a:lnTo>
                  <a:pt x="879094" y="1689100"/>
                </a:lnTo>
                <a:lnTo>
                  <a:pt x="891286" y="1714500"/>
                </a:lnTo>
                <a:lnTo>
                  <a:pt x="898556" y="1714500"/>
                </a:lnTo>
                <a:lnTo>
                  <a:pt x="906399" y="1727200"/>
                </a:lnTo>
                <a:lnTo>
                  <a:pt x="963930" y="1727200"/>
                </a:lnTo>
                <a:lnTo>
                  <a:pt x="1003935" y="1701800"/>
                </a:lnTo>
                <a:lnTo>
                  <a:pt x="1017269" y="1689100"/>
                </a:lnTo>
                <a:close/>
              </a:path>
              <a:path w="1926589" h="1727200">
                <a:moveTo>
                  <a:pt x="1216787" y="1663700"/>
                </a:moveTo>
                <a:lnTo>
                  <a:pt x="1042924" y="1663700"/>
                </a:lnTo>
                <a:lnTo>
                  <a:pt x="1095247" y="1689100"/>
                </a:lnTo>
                <a:lnTo>
                  <a:pt x="1117764" y="1714500"/>
                </a:lnTo>
                <a:lnTo>
                  <a:pt x="1187380" y="1714500"/>
                </a:lnTo>
                <a:lnTo>
                  <a:pt x="1195117" y="1701800"/>
                </a:lnTo>
                <a:lnTo>
                  <a:pt x="1202068" y="1701800"/>
                </a:lnTo>
                <a:lnTo>
                  <a:pt x="1208151" y="1689100"/>
                </a:lnTo>
                <a:lnTo>
                  <a:pt x="1216787" y="1663700"/>
                </a:lnTo>
                <a:close/>
              </a:path>
              <a:path w="1926589" h="1727200">
                <a:moveTo>
                  <a:pt x="1317597" y="1663700"/>
                </a:moveTo>
                <a:lnTo>
                  <a:pt x="1216787" y="1663700"/>
                </a:lnTo>
                <a:lnTo>
                  <a:pt x="1236726" y="1676400"/>
                </a:lnTo>
                <a:lnTo>
                  <a:pt x="1246167" y="1689100"/>
                </a:lnTo>
                <a:lnTo>
                  <a:pt x="1275842" y="1689100"/>
                </a:lnTo>
                <a:lnTo>
                  <a:pt x="1293915" y="1676400"/>
                </a:lnTo>
                <a:lnTo>
                  <a:pt x="1310417" y="1676400"/>
                </a:lnTo>
                <a:lnTo>
                  <a:pt x="1317597" y="1663700"/>
                </a:lnTo>
                <a:close/>
              </a:path>
              <a:path w="1926589" h="1727200">
                <a:moveTo>
                  <a:pt x="666242" y="1651000"/>
                </a:moveTo>
                <a:lnTo>
                  <a:pt x="571325" y="1651000"/>
                </a:lnTo>
                <a:lnTo>
                  <a:pt x="578485" y="1663700"/>
                </a:lnTo>
                <a:lnTo>
                  <a:pt x="597251" y="1663700"/>
                </a:lnTo>
                <a:lnTo>
                  <a:pt x="617585" y="1676400"/>
                </a:lnTo>
                <a:lnTo>
                  <a:pt x="640752" y="1663700"/>
                </a:lnTo>
                <a:lnTo>
                  <a:pt x="666242" y="1651000"/>
                </a:lnTo>
                <a:close/>
              </a:path>
              <a:path w="1926589" h="1727200">
                <a:moveTo>
                  <a:pt x="1343279" y="1612900"/>
                </a:moveTo>
                <a:lnTo>
                  <a:pt x="553085" y="1612900"/>
                </a:lnTo>
                <a:lnTo>
                  <a:pt x="555751" y="1638300"/>
                </a:lnTo>
                <a:lnTo>
                  <a:pt x="559911" y="1638300"/>
                </a:lnTo>
                <a:lnTo>
                  <a:pt x="565118" y="1651000"/>
                </a:lnTo>
                <a:lnTo>
                  <a:pt x="684276" y="1651000"/>
                </a:lnTo>
                <a:lnTo>
                  <a:pt x="719836" y="1625600"/>
                </a:lnTo>
                <a:lnTo>
                  <a:pt x="1336420" y="1625600"/>
                </a:lnTo>
                <a:lnTo>
                  <a:pt x="1343279" y="1612900"/>
                </a:lnTo>
                <a:close/>
              </a:path>
              <a:path w="1926589" h="1727200">
                <a:moveTo>
                  <a:pt x="531494" y="114300"/>
                </a:moveTo>
                <a:lnTo>
                  <a:pt x="475077" y="114300"/>
                </a:lnTo>
                <a:lnTo>
                  <a:pt x="461057" y="127000"/>
                </a:lnTo>
                <a:lnTo>
                  <a:pt x="450347" y="152400"/>
                </a:lnTo>
                <a:lnTo>
                  <a:pt x="443484" y="177800"/>
                </a:lnTo>
                <a:lnTo>
                  <a:pt x="440309" y="190500"/>
                </a:lnTo>
                <a:lnTo>
                  <a:pt x="435482" y="228600"/>
                </a:lnTo>
                <a:lnTo>
                  <a:pt x="301303" y="228600"/>
                </a:lnTo>
                <a:lnTo>
                  <a:pt x="288163" y="241300"/>
                </a:lnTo>
                <a:lnTo>
                  <a:pt x="287400" y="241300"/>
                </a:lnTo>
                <a:lnTo>
                  <a:pt x="282291" y="254000"/>
                </a:lnTo>
                <a:lnTo>
                  <a:pt x="278622" y="266700"/>
                </a:lnTo>
                <a:lnTo>
                  <a:pt x="276453" y="266700"/>
                </a:lnTo>
                <a:lnTo>
                  <a:pt x="275844" y="279400"/>
                </a:lnTo>
                <a:lnTo>
                  <a:pt x="283718" y="304800"/>
                </a:lnTo>
                <a:lnTo>
                  <a:pt x="229209" y="304800"/>
                </a:lnTo>
                <a:lnTo>
                  <a:pt x="221742" y="317500"/>
                </a:lnTo>
                <a:lnTo>
                  <a:pt x="220472" y="317500"/>
                </a:lnTo>
                <a:lnTo>
                  <a:pt x="207974" y="330200"/>
                </a:lnTo>
                <a:lnTo>
                  <a:pt x="200310" y="342900"/>
                </a:lnTo>
                <a:lnTo>
                  <a:pt x="197933" y="368300"/>
                </a:lnTo>
                <a:lnTo>
                  <a:pt x="201294" y="393700"/>
                </a:lnTo>
                <a:lnTo>
                  <a:pt x="205486" y="406400"/>
                </a:lnTo>
                <a:lnTo>
                  <a:pt x="215773" y="444500"/>
                </a:lnTo>
                <a:lnTo>
                  <a:pt x="151003" y="457200"/>
                </a:lnTo>
                <a:lnTo>
                  <a:pt x="105854" y="482600"/>
                </a:lnTo>
                <a:lnTo>
                  <a:pt x="82603" y="520700"/>
                </a:lnTo>
                <a:lnTo>
                  <a:pt x="82407" y="520700"/>
                </a:lnTo>
                <a:lnTo>
                  <a:pt x="83901" y="533400"/>
                </a:lnTo>
                <a:lnTo>
                  <a:pt x="87122" y="546100"/>
                </a:lnTo>
                <a:lnTo>
                  <a:pt x="105029" y="571500"/>
                </a:lnTo>
                <a:lnTo>
                  <a:pt x="69546" y="571500"/>
                </a:lnTo>
                <a:lnTo>
                  <a:pt x="61801" y="584200"/>
                </a:lnTo>
                <a:lnTo>
                  <a:pt x="55413" y="584200"/>
                </a:lnTo>
                <a:lnTo>
                  <a:pt x="50037" y="596900"/>
                </a:lnTo>
                <a:lnTo>
                  <a:pt x="49784" y="596900"/>
                </a:lnTo>
                <a:lnTo>
                  <a:pt x="43154" y="609600"/>
                </a:lnTo>
                <a:lnTo>
                  <a:pt x="42846" y="635000"/>
                </a:lnTo>
                <a:lnTo>
                  <a:pt x="49087" y="647700"/>
                </a:lnTo>
                <a:lnTo>
                  <a:pt x="62103" y="673100"/>
                </a:lnTo>
                <a:lnTo>
                  <a:pt x="73279" y="685800"/>
                </a:lnTo>
                <a:lnTo>
                  <a:pt x="97281" y="711200"/>
                </a:lnTo>
                <a:lnTo>
                  <a:pt x="42799" y="749300"/>
                </a:lnTo>
                <a:lnTo>
                  <a:pt x="22306" y="762000"/>
                </a:lnTo>
                <a:lnTo>
                  <a:pt x="8397" y="787400"/>
                </a:lnTo>
                <a:lnTo>
                  <a:pt x="990" y="800100"/>
                </a:lnTo>
                <a:lnTo>
                  <a:pt x="0" y="812800"/>
                </a:lnTo>
                <a:lnTo>
                  <a:pt x="635" y="825500"/>
                </a:lnTo>
                <a:lnTo>
                  <a:pt x="2157" y="825500"/>
                </a:lnTo>
                <a:lnTo>
                  <a:pt x="5381" y="838200"/>
                </a:lnTo>
                <a:lnTo>
                  <a:pt x="10296" y="838200"/>
                </a:lnTo>
                <a:lnTo>
                  <a:pt x="16891" y="850900"/>
                </a:lnTo>
                <a:lnTo>
                  <a:pt x="42418" y="863600"/>
                </a:lnTo>
                <a:lnTo>
                  <a:pt x="19685" y="876300"/>
                </a:lnTo>
                <a:lnTo>
                  <a:pt x="13041" y="889000"/>
                </a:lnTo>
                <a:lnTo>
                  <a:pt x="7969" y="889000"/>
                </a:lnTo>
                <a:lnTo>
                  <a:pt x="4468" y="901700"/>
                </a:lnTo>
                <a:lnTo>
                  <a:pt x="2412" y="914400"/>
                </a:lnTo>
                <a:lnTo>
                  <a:pt x="2667" y="914400"/>
                </a:lnTo>
                <a:lnTo>
                  <a:pt x="2863" y="927100"/>
                </a:lnTo>
                <a:lnTo>
                  <a:pt x="9953" y="939800"/>
                </a:lnTo>
                <a:lnTo>
                  <a:pt x="23973" y="965200"/>
                </a:lnTo>
                <a:lnTo>
                  <a:pt x="44957" y="977900"/>
                </a:lnTo>
                <a:lnTo>
                  <a:pt x="61594" y="990600"/>
                </a:lnTo>
                <a:lnTo>
                  <a:pt x="96012" y="1003300"/>
                </a:lnTo>
                <a:lnTo>
                  <a:pt x="59181" y="1054100"/>
                </a:lnTo>
                <a:lnTo>
                  <a:pt x="46452" y="1079500"/>
                </a:lnTo>
                <a:lnTo>
                  <a:pt x="40116" y="1104900"/>
                </a:lnTo>
                <a:lnTo>
                  <a:pt x="39947" y="1117600"/>
                </a:lnTo>
                <a:lnTo>
                  <a:pt x="45719" y="1130300"/>
                </a:lnTo>
                <a:lnTo>
                  <a:pt x="46862" y="1130300"/>
                </a:lnTo>
                <a:lnTo>
                  <a:pt x="51692" y="1143000"/>
                </a:lnTo>
                <a:lnTo>
                  <a:pt x="57975" y="1155700"/>
                </a:lnTo>
                <a:lnTo>
                  <a:pt x="74803" y="1155700"/>
                </a:lnTo>
                <a:lnTo>
                  <a:pt x="104393" y="1168400"/>
                </a:lnTo>
                <a:lnTo>
                  <a:pt x="88392" y="1181100"/>
                </a:lnTo>
                <a:lnTo>
                  <a:pt x="85084" y="1193800"/>
                </a:lnTo>
                <a:lnTo>
                  <a:pt x="83359" y="1206500"/>
                </a:lnTo>
                <a:lnTo>
                  <a:pt x="83230" y="1206500"/>
                </a:lnTo>
                <a:lnTo>
                  <a:pt x="84709" y="1219200"/>
                </a:lnTo>
                <a:lnTo>
                  <a:pt x="85470" y="1219200"/>
                </a:lnTo>
                <a:lnTo>
                  <a:pt x="92493" y="1231900"/>
                </a:lnTo>
                <a:lnTo>
                  <a:pt x="106029" y="1244600"/>
                </a:lnTo>
                <a:lnTo>
                  <a:pt x="125922" y="1257300"/>
                </a:lnTo>
                <a:lnTo>
                  <a:pt x="152019" y="1270000"/>
                </a:lnTo>
                <a:lnTo>
                  <a:pt x="171831" y="1270000"/>
                </a:lnTo>
                <a:lnTo>
                  <a:pt x="212090" y="1282700"/>
                </a:lnTo>
                <a:lnTo>
                  <a:pt x="197993" y="1346200"/>
                </a:lnTo>
                <a:lnTo>
                  <a:pt x="194659" y="1358900"/>
                </a:lnTo>
                <a:lnTo>
                  <a:pt x="196754" y="1384300"/>
                </a:lnTo>
                <a:lnTo>
                  <a:pt x="203850" y="1397000"/>
                </a:lnTo>
                <a:lnTo>
                  <a:pt x="215519" y="1409700"/>
                </a:lnTo>
                <a:lnTo>
                  <a:pt x="217169" y="1409700"/>
                </a:lnTo>
                <a:lnTo>
                  <a:pt x="224569" y="1422400"/>
                </a:lnTo>
                <a:lnTo>
                  <a:pt x="282701" y="1422400"/>
                </a:lnTo>
                <a:lnTo>
                  <a:pt x="275463" y="1447800"/>
                </a:lnTo>
                <a:lnTo>
                  <a:pt x="275909" y="1460500"/>
                </a:lnTo>
                <a:lnTo>
                  <a:pt x="277796" y="1460500"/>
                </a:lnTo>
                <a:lnTo>
                  <a:pt x="281088" y="1473200"/>
                </a:lnTo>
                <a:lnTo>
                  <a:pt x="285750" y="1485900"/>
                </a:lnTo>
                <a:lnTo>
                  <a:pt x="287147" y="1485900"/>
                </a:lnTo>
                <a:lnTo>
                  <a:pt x="299942" y="1498600"/>
                </a:lnTo>
                <a:lnTo>
                  <a:pt x="429768" y="1498600"/>
                </a:lnTo>
                <a:lnTo>
                  <a:pt x="440309" y="1562100"/>
                </a:lnTo>
                <a:lnTo>
                  <a:pt x="457152" y="1600200"/>
                </a:lnTo>
                <a:lnTo>
                  <a:pt x="487172" y="1625600"/>
                </a:lnTo>
                <a:lnTo>
                  <a:pt x="527176" y="1625600"/>
                </a:lnTo>
                <a:lnTo>
                  <a:pt x="553085" y="1612900"/>
                </a:lnTo>
                <a:lnTo>
                  <a:pt x="1343279" y="1612900"/>
                </a:lnTo>
                <a:lnTo>
                  <a:pt x="1355597" y="1574800"/>
                </a:lnTo>
                <a:lnTo>
                  <a:pt x="1516348" y="1574800"/>
                </a:lnTo>
                <a:lnTo>
                  <a:pt x="1520269" y="1562100"/>
                </a:lnTo>
                <a:lnTo>
                  <a:pt x="1522857" y="1562100"/>
                </a:lnTo>
                <a:lnTo>
                  <a:pt x="1520444" y="1524000"/>
                </a:lnTo>
                <a:lnTo>
                  <a:pt x="1599346" y="1524000"/>
                </a:lnTo>
                <a:lnTo>
                  <a:pt x="1610360" y="1498600"/>
                </a:lnTo>
                <a:lnTo>
                  <a:pt x="1616991" y="1485900"/>
                </a:lnTo>
                <a:lnTo>
                  <a:pt x="1618742" y="1460500"/>
                </a:lnTo>
                <a:lnTo>
                  <a:pt x="1618233" y="1435100"/>
                </a:lnTo>
                <a:lnTo>
                  <a:pt x="1615440" y="1409700"/>
                </a:lnTo>
                <a:lnTo>
                  <a:pt x="1682115" y="1397000"/>
                </a:lnTo>
                <a:lnTo>
                  <a:pt x="1708842" y="1397000"/>
                </a:lnTo>
                <a:lnTo>
                  <a:pt x="1730390" y="1384300"/>
                </a:lnTo>
                <a:lnTo>
                  <a:pt x="1746533" y="1384300"/>
                </a:lnTo>
                <a:lnTo>
                  <a:pt x="1757045" y="1358900"/>
                </a:lnTo>
                <a:lnTo>
                  <a:pt x="1761142" y="1358900"/>
                </a:lnTo>
                <a:lnTo>
                  <a:pt x="1763125" y="1346200"/>
                </a:lnTo>
                <a:lnTo>
                  <a:pt x="1763464" y="1333500"/>
                </a:lnTo>
                <a:lnTo>
                  <a:pt x="1762125" y="1333500"/>
                </a:lnTo>
                <a:lnTo>
                  <a:pt x="1749044" y="1308100"/>
                </a:lnTo>
                <a:lnTo>
                  <a:pt x="1775841" y="1308100"/>
                </a:lnTo>
                <a:lnTo>
                  <a:pt x="1785689" y="1295400"/>
                </a:lnTo>
                <a:lnTo>
                  <a:pt x="1802004" y="1295400"/>
                </a:lnTo>
                <a:lnTo>
                  <a:pt x="1808353" y="1282700"/>
                </a:lnTo>
                <a:lnTo>
                  <a:pt x="1809242" y="1282700"/>
                </a:lnTo>
                <a:lnTo>
                  <a:pt x="1818995" y="1270000"/>
                </a:lnTo>
                <a:lnTo>
                  <a:pt x="1823069" y="1257300"/>
                </a:lnTo>
                <a:lnTo>
                  <a:pt x="1821118" y="1231900"/>
                </a:lnTo>
                <a:lnTo>
                  <a:pt x="1812797" y="1206500"/>
                </a:lnTo>
                <a:lnTo>
                  <a:pt x="1804923" y="1193800"/>
                </a:lnTo>
                <a:lnTo>
                  <a:pt x="1787525" y="1155700"/>
                </a:lnTo>
                <a:lnTo>
                  <a:pt x="1848104" y="1130300"/>
                </a:lnTo>
                <a:lnTo>
                  <a:pt x="1888632" y="1104900"/>
                </a:lnTo>
                <a:lnTo>
                  <a:pt x="1903730" y="1079500"/>
                </a:lnTo>
                <a:lnTo>
                  <a:pt x="1903664" y="1066800"/>
                </a:lnTo>
                <a:lnTo>
                  <a:pt x="1902126" y="1054100"/>
                </a:lnTo>
                <a:lnTo>
                  <a:pt x="1898850" y="1041400"/>
                </a:lnTo>
                <a:lnTo>
                  <a:pt x="1893823" y="1041400"/>
                </a:lnTo>
                <a:lnTo>
                  <a:pt x="1871726" y="1016000"/>
                </a:lnTo>
                <a:lnTo>
                  <a:pt x="1896745" y="1016000"/>
                </a:lnTo>
                <a:lnTo>
                  <a:pt x="1904714" y="1003300"/>
                </a:lnTo>
                <a:lnTo>
                  <a:pt x="1911254" y="1003300"/>
                </a:lnTo>
                <a:lnTo>
                  <a:pt x="1916318" y="990600"/>
                </a:lnTo>
                <a:lnTo>
                  <a:pt x="1919858" y="977900"/>
                </a:lnTo>
                <a:lnTo>
                  <a:pt x="1920113" y="977900"/>
                </a:lnTo>
                <a:lnTo>
                  <a:pt x="1923321" y="965200"/>
                </a:lnTo>
                <a:lnTo>
                  <a:pt x="1919874" y="952500"/>
                </a:lnTo>
                <a:lnTo>
                  <a:pt x="1909593" y="927100"/>
                </a:lnTo>
                <a:lnTo>
                  <a:pt x="1892300" y="914400"/>
                </a:lnTo>
                <a:lnTo>
                  <a:pt x="1878076" y="889000"/>
                </a:lnTo>
                <a:lnTo>
                  <a:pt x="1848358" y="863600"/>
                </a:lnTo>
                <a:lnTo>
                  <a:pt x="1894840" y="825500"/>
                </a:lnTo>
                <a:lnTo>
                  <a:pt x="1911772" y="812800"/>
                </a:lnTo>
                <a:lnTo>
                  <a:pt x="1922097" y="787400"/>
                </a:lnTo>
                <a:lnTo>
                  <a:pt x="1925968" y="774700"/>
                </a:lnTo>
                <a:lnTo>
                  <a:pt x="1923542" y="749300"/>
                </a:lnTo>
                <a:lnTo>
                  <a:pt x="1919317" y="749300"/>
                </a:lnTo>
                <a:lnTo>
                  <a:pt x="1914477" y="736600"/>
                </a:lnTo>
                <a:lnTo>
                  <a:pt x="1908042" y="736600"/>
                </a:lnTo>
                <a:lnTo>
                  <a:pt x="1900046" y="723900"/>
                </a:lnTo>
                <a:lnTo>
                  <a:pt x="1872107" y="711200"/>
                </a:lnTo>
                <a:lnTo>
                  <a:pt x="1891792" y="698500"/>
                </a:lnTo>
                <a:lnTo>
                  <a:pt x="1896814" y="685800"/>
                </a:lnTo>
                <a:lnTo>
                  <a:pt x="1900253" y="685800"/>
                </a:lnTo>
                <a:lnTo>
                  <a:pt x="1902096" y="673100"/>
                </a:lnTo>
                <a:lnTo>
                  <a:pt x="1902333" y="660400"/>
                </a:lnTo>
                <a:lnTo>
                  <a:pt x="1901952" y="660400"/>
                </a:lnTo>
                <a:lnTo>
                  <a:pt x="1898247" y="647700"/>
                </a:lnTo>
                <a:lnTo>
                  <a:pt x="1887743" y="635000"/>
                </a:lnTo>
                <a:lnTo>
                  <a:pt x="1870501" y="622300"/>
                </a:lnTo>
                <a:lnTo>
                  <a:pt x="1846580" y="609600"/>
                </a:lnTo>
                <a:lnTo>
                  <a:pt x="1828038" y="596900"/>
                </a:lnTo>
                <a:lnTo>
                  <a:pt x="1790065" y="584200"/>
                </a:lnTo>
                <a:lnTo>
                  <a:pt x="1815972" y="520700"/>
                </a:lnTo>
                <a:lnTo>
                  <a:pt x="1824101" y="508000"/>
                </a:lnTo>
                <a:lnTo>
                  <a:pt x="1826228" y="482600"/>
                </a:lnTo>
                <a:lnTo>
                  <a:pt x="1822688" y="469900"/>
                </a:lnTo>
                <a:lnTo>
                  <a:pt x="1813814" y="444500"/>
                </a:lnTo>
                <a:lnTo>
                  <a:pt x="1806231" y="444500"/>
                </a:lnTo>
                <a:lnTo>
                  <a:pt x="1798748" y="431800"/>
                </a:lnTo>
                <a:lnTo>
                  <a:pt x="1749806" y="431800"/>
                </a:lnTo>
                <a:lnTo>
                  <a:pt x="1761617" y="406400"/>
                </a:lnTo>
                <a:lnTo>
                  <a:pt x="1763101" y="393700"/>
                </a:lnTo>
                <a:lnTo>
                  <a:pt x="1761402" y="381000"/>
                </a:lnTo>
                <a:lnTo>
                  <a:pt x="1758315" y="368300"/>
                </a:lnTo>
                <a:lnTo>
                  <a:pt x="1757171" y="368300"/>
                </a:lnTo>
                <a:lnTo>
                  <a:pt x="1747101" y="355600"/>
                </a:lnTo>
                <a:lnTo>
                  <a:pt x="1730994" y="342900"/>
                </a:lnTo>
                <a:lnTo>
                  <a:pt x="1709148" y="342900"/>
                </a:lnTo>
                <a:lnTo>
                  <a:pt x="1681860" y="330200"/>
                </a:lnTo>
                <a:lnTo>
                  <a:pt x="1620266" y="330200"/>
                </a:lnTo>
                <a:lnTo>
                  <a:pt x="1622044" y="279400"/>
                </a:lnTo>
                <a:lnTo>
                  <a:pt x="1620410" y="254000"/>
                </a:lnTo>
                <a:lnTo>
                  <a:pt x="1614122" y="228600"/>
                </a:lnTo>
                <a:lnTo>
                  <a:pt x="1603666" y="215900"/>
                </a:lnTo>
                <a:lnTo>
                  <a:pt x="1589532" y="203200"/>
                </a:lnTo>
                <a:lnTo>
                  <a:pt x="1521587" y="203200"/>
                </a:lnTo>
                <a:lnTo>
                  <a:pt x="1523872" y="177800"/>
                </a:lnTo>
                <a:lnTo>
                  <a:pt x="1521575" y="165100"/>
                </a:lnTo>
                <a:lnTo>
                  <a:pt x="1517967" y="165100"/>
                </a:lnTo>
                <a:lnTo>
                  <a:pt x="1513121" y="152400"/>
                </a:lnTo>
                <a:lnTo>
                  <a:pt x="1361947" y="152400"/>
                </a:lnTo>
                <a:lnTo>
                  <a:pt x="1350771" y="127000"/>
                </a:lnTo>
                <a:lnTo>
                  <a:pt x="554482" y="127000"/>
                </a:lnTo>
                <a:lnTo>
                  <a:pt x="531494" y="114300"/>
                </a:lnTo>
                <a:close/>
              </a:path>
              <a:path w="1926589" h="1727200">
                <a:moveTo>
                  <a:pt x="1511141" y="1574800"/>
                </a:moveTo>
                <a:lnTo>
                  <a:pt x="1355597" y="1574800"/>
                </a:lnTo>
                <a:lnTo>
                  <a:pt x="1419352" y="1600200"/>
                </a:lnTo>
                <a:lnTo>
                  <a:pt x="1488235" y="1600200"/>
                </a:lnTo>
                <a:lnTo>
                  <a:pt x="1503553" y="1587500"/>
                </a:lnTo>
                <a:lnTo>
                  <a:pt x="1504695" y="1587500"/>
                </a:lnTo>
                <a:lnTo>
                  <a:pt x="1511141" y="1574800"/>
                </a:lnTo>
                <a:close/>
              </a:path>
              <a:path w="1926589" h="1727200">
                <a:moveTo>
                  <a:pt x="1584452" y="1524000"/>
                </a:moveTo>
                <a:lnTo>
                  <a:pt x="1520444" y="1524000"/>
                </a:lnTo>
                <a:lnTo>
                  <a:pt x="1545463" y="1536700"/>
                </a:lnTo>
                <a:lnTo>
                  <a:pt x="1584070" y="1536700"/>
                </a:lnTo>
                <a:lnTo>
                  <a:pt x="1584452" y="1524000"/>
                </a:lnTo>
                <a:close/>
              </a:path>
              <a:path w="1926589" h="1727200">
                <a:moveTo>
                  <a:pt x="389128" y="1498600"/>
                </a:moveTo>
                <a:lnTo>
                  <a:pt x="318071" y="1498600"/>
                </a:lnTo>
                <a:lnTo>
                  <a:pt x="341153" y="1511300"/>
                </a:lnTo>
                <a:lnTo>
                  <a:pt x="368807" y="1511300"/>
                </a:lnTo>
                <a:lnTo>
                  <a:pt x="389128" y="1498600"/>
                </a:lnTo>
                <a:close/>
              </a:path>
              <a:path w="1926589" h="1727200">
                <a:moveTo>
                  <a:pt x="282701" y="1422400"/>
                </a:moveTo>
                <a:lnTo>
                  <a:pt x="242512" y="1422400"/>
                </a:lnTo>
                <a:lnTo>
                  <a:pt x="252984" y="1435100"/>
                </a:lnTo>
                <a:lnTo>
                  <a:pt x="282701" y="1422400"/>
                </a:lnTo>
                <a:close/>
              </a:path>
              <a:path w="1926589" h="1727200">
                <a:moveTo>
                  <a:pt x="1570307" y="190500"/>
                </a:moveTo>
                <a:lnTo>
                  <a:pt x="1549908" y="190500"/>
                </a:lnTo>
                <a:lnTo>
                  <a:pt x="1521587" y="203200"/>
                </a:lnTo>
                <a:lnTo>
                  <a:pt x="1579429" y="203200"/>
                </a:lnTo>
                <a:lnTo>
                  <a:pt x="1570307" y="190500"/>
                </a:lnTo>
                <a:close/>
              </a:path>
              <a:path w="1926589" h="1727200">
                <a:moveTo>
                  <a:pt x="1490392" y="139700"/>
                </a:moveTo>
                <a:lnTo>
                  <a:pt x="1400683" y="139700"/>
                </a:lnTo>
                <a:lnTo>
                  <a:pt x="1361947" y="152400"/>
                </a:lnTo>
                <a:lnTo>
                  <a:pt x="1505584" y="152400"/>
                </a:lnTo>
                <a:lnTo>
                  <a:pt x="1490392" y="139700"/>
                </a:lnTo>
                <a:close/>
              </a:path>
              <a:path w="1926589" h="1727200">
                <a:moveTo>
                  <a:pt x="1447292" y="127000"/>
                </a:moveTo>
                <a:lnTo>
                  <a:pt x="1420241" y="139700"/>
                </a:lnTo>
                <a:lnTo>
                  <a:pt x="1470818" y="139700"/>
                </a:lnTo>
                <a:lnTo>
                  <a:pt x="1447292" y="127000"/>
                </a:lnTo>
                <a:close/>
              </a:path>
              <a:path w="1926589" h="1727200">
                <a:moveTo>
                  <a:pt x="642762" y="63500"/>
                </a:moveTo>
                <a:lnTo>
                  <a:pt x="581660" y="63500"/>
                </a:lnTo>
                <a:lnTo>
                  <a:pt x="574121" y="76200"/>
                </a:lnTo>
                <a:lnTo>
                  <a:pt x="567547" y="76200"/>
                </a:lnTo>
                <a:lnTo>
                  <a:pt x="561996" y="88900"/>
                </a:lnTo>
                <a:lnTo>
                  <a:pt x="557530" y="101600"/>
                </a:lnTo>
                <a:lnTo>
                  <a:pt x="554482" y="127000"/>
                </a:lnTo>
                <a:lnTo>
                  <a:pt x="1350771" y="127000"/>
                </a:lnTo>
                <a:lnTo>
                  <a:pt x="1339595" y="101600"/>
                </a:lnTo>
                <a:lnTo>
                  <a:pt x="726694" y="101600"/>
                </a:lnTo>
                <a:lnTo>
                  <a:pt x="667638" y="76200"/>
                </a:lnTo>
                <a:lnTo>
                  <a:pt x="642762" y="63500"/>
                </a:lnTo>
                <a:close/>
              </a:path>
              <a:path w="1926589" h="1727200">
                <a:moveTo>
                  <a:pt x="511698" y="101600"/>
                </a:moveTo>
                <a:lnTo>
                  <a:pt x="502366" y="114300"/>
                </a:lnTo>
                <a:lnTo>
                  <a:pt x="521436" y="114300"/>
                </a:lnTo>
                <a:lnTo>
                  <a:pt x="511698" y="101600"/>
                </a:lnTo>
                <a:close/>
              </a:path>
              <a:path w="1926589" h="1727200">
                <a:moveTo>
                  <a:pt x="855825" y="12700"/>
                </a:moveTo>
                <a:lnTo>
                  <a:pt x="789844" y="12700"/>
                </a:lnTo>
                <a:lnTo>
                  <a:pt x="772302" y="38100"/>
                </a:lnTo>
                <a:lnTo>
                  <a:pt x="756285" y="50800"/>
                </a:lnTo>
                <a:lnTo>
                  <a:pt x="745998" y="63500"/>
                </a:lnTo>
                <a:lnTo>
                  <a:pt x="726694" y="101600"/>
                </a:lnTo>
                <a:lnTo>
                  <a:pt x="1339595" y="101600"/>
                </a:lnTo>
                <a:lnTo>
                  <a:pt x="1328249" y="76200"/>
                </a:lnTo>
                <a:lnTo>
                  <a:pt x="1050163" y="76200"/>
                </a:lnTo>
                <a:lnTo>
                  <a:pt x="1017301" y="38100"/>
                </a:lnTo>
                <a:lnTo>
                  <a:pt x="880618" y="38100"/>
                </a:lnTo>
                <a:lnTo>
                  <a:pt x="864362" y="25400"/>
                </a:lnTo>
                <a:lnTo>
                  <a:pt x="855825" y="12700"/>
                </a:lnTo>
                <a:close/>
              </a:path>
              <a:path w="1926589" h="1727200">
                <a:moveTo>
                  <a:pt x="1162696" y="12700"/>
                </a:moveTo>
                <a:lnTo>
                  <a:pt x="1142333" y="12700"/>
                </a:lnTo>
                <a:lnTo>
                  <a:pt x="1120302" y="25400"/>
                </a:lnTo>
                <a:lnTo>
                  <a:pt x="1097153" y="38100"/>
                </a:lnTo>
                <a:lnTo>
                  <a:pt x="1081151" y="50800"/>
                </a:lnTo>
                <a:lnTo>
                  <a:pt x="1050163" y="76200"/>
                </a:lnTo>
                <a:lnTo>
                  <a:pt x="1328249" y="76200"/>
                </a:lnTo>
                <a:lnTo>
                  <a:pt x="1314354" y="63500"/>
                </a:lnTo>
                <a:lnTo>
                  <a:pt x="1218183" y="63500"/>
                </a:lnTo>
                <a:lnTo>
                  <a:pt x="1210691" y="50800"/>
                </a:lnTo>
                <a:lnTo>
                  <a:pt x="1204843" y="38100"/>
                </a:lnTo>
                <a:lnTo>
                  <a:pt x="1198197" y="25400"/>
                </a:lnTo>
                <a:lnTo>
                  <a:pt x="1180845" y="25400"/>
                </a:lnTo>
                <a:lnTo>
                  <a:pt x="1162696" y="12700"/>
                </a:lnTo>
                <a:close/>
              </a:path>
              <a:path w="1926589" h="1727200">
                <a:moveTo>
                  <a:pt x="1298412" y="50800"/>
                </a:moveTo>
                <a:lnTo>
                  <a:pt x="1240790" y="50800"/>
                </a:lnTo>
                <a:lnTo>
                  <a:pt x="1218183" y="63500"/>
                </a:lnTo>
                <a:lnTo>
                  <a:pt x="1314354" y="63500"/>
                </a:lnTo>
                <a:lnTo>
                  <a:pt x="1298412" y="50800"/>
                </a:lnTo>
                <a:close/>
              </a:path>
              <a:path w="1926589" h="1727200">
                <a:moveTo>
                  <a:pt x="1269668" y="38100"/>
                </a:moveTo>
                <a:lnTo>
                  <a:pt x="1260141" y="38100"/>
                </a:lnTo>
                <a:lnTo>
                  <a:pt x="1250495" y="50800"/>
                </a:lnTo>
                <a:lnTo>
                  <a:pt x="1279017" y="50800"/>
                </a:lnTo>
                <a:lnTo>
                  <a:pt x="1269668" y="38100"/>
                </a:lnTo>
                <a:close/>
              </a:path>
              <a:path w="1926589" h="1727200">
                <a:moveTo>
                  <a:pt x="967374" y="0"/>
                </a:moveTo>
                <a:lnTo>
                  <a:pt x="910161" y="0"/>
                </a:lnTo>
                <a:lnTo>
                  <a:pt x="902019" y="12700"/>
                </a:lnTo>
                <a:lnTo>
                  <a:pt x="894461" y="12700"/>
                </a:lnTo>
                <a:lnTo>
                  <a:pt x="880618" y="38100"/>
                </a:lnTo>
                <a:lnTo>
                  <a:pt x="1017301" y="38100"/>
                </a:lnTo>
                <a:lnTo>
                  <a:pt x="1006348" y="25400"/>
                </a:lnTo>
                <a:lnTo>
                  <a:pt x="967374" y="0"/>
                </a:lnTo>
                <a:close/>
              </a:path>
            </a:pathLst>
          </a:custGeom>
          <a:solidFill>
            <a:srgbClr val="24499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40101" y="1457705"/>
            <a:ext cx="1584960" cy="1374775"/>
          </a:xfrm>
          <a:custGeom>
            <a:avLst/>
            <a:gdLst/>
            <a:ahLst/>
            <a:cxnLst/>
            <a:rect l="l" t="t" r="r" b="b"/>
            <a:pathLst>
              <a:path w="1584960" h="1374775">
                <a:moveTo>
                  <a:pt x="0" y="687324"/>
                </a:moveTo>
                <a:lnTo>
                  <a:pt x="1685" y="642131"/>
                </a:lnTo>
                <a:lnTo>
                  <a:pt x="6673" y="597720"/>
                </a:lnTo>
                <a:lnTo>
                  <a:pt x="14858" y="554179"/>
                </a:lnTo>
                <a:lnTo>
                  <a:pt x="26137" y="511601"/>
                </a:lnTo>
                <a:lnTo>
                  <a:pt x="40404" y="470074"/>
                </a:lnTo>
                <a:lnTo>
                  <a:pt x="57555" y="429691"/>
                </a:lnTo>
                <a:lnTo>
                  <a:pt x="77486" y="390541"/>
                </a:lnTo>
                <a:lnTo>
                  <a:pt x="100092" y="352715"/>
                </a:lnTo>
                <a:lnTo>
                  <a:pt x="125268" y="316303"/>
                </a:lnTo>
                <a:lnTo>
                  <a:pt x="152912" y="281397"/>
                </a:lnTo>
                <a:lnTo>
                  <a:pt x="182916" y="248086"/>
                </a:lnTo>
                <a:lnTo>
                  <a:pt x="215179" y="216462"/>
                </a:lnTo>
                <a:lnTo>
                  <a:pt x="249594" y="186614"/>
                </a:lnTo>
                <a:lnTo>
                  <a:pt x="286058" y="158634"/>
                </a:lnTo>
                <a:lnTo>
                  <a:pt x="324465" y="132612"/>
                </a:lnTo>
                <a:lnTo>
                  <a:pt x="364712" y="108638"/>
                </a:lnTo>
                <a:lnTo>
                  <a:pt x="406695" y="86803"/>
                </a:lnTo>
                <a:lnTo>
                  <a:pt x="450307" y="67198"/>
                </a:lnTo>
                <a:lnTo>
                  <a:pt x="495446" y="49913"/>
                </a:lnTo>
                <a:lnTo>
                  <a:pt x="542007" y="35039"/>
                </a:lnTo>
                <a:lnTo>
                  <a:pt x="589885" y="22666"/>
                </a:lnTo>
                <a:lnTo>
                  <a:pt x="638976" y="12886"/>
                </a:lnTo>
                <a:lnTo>
                  <a:pt x="689175" y="5787"/>
                </a:lnTo>
                <a:lnTo>
                  <a:pt x="740377" y="1461"/>
                </a:lnTo>
                <a:lnTo>
                  <a:pt x="792480" y="0"/>
                </a:lnTo>
                <a:lnTo>
                  <a:pt x="844582" y="1461"/>
                </a:lnTo>
                <a:lnTo>
                  <a:pt x="895784" y="5787"/>
                </a:lnTo>
                <a:lnTo>
                  <a:pt x="945983" y="12886"/>
                </a:lnTo>
                <a:lnTo>
                  <a:pt x="995074" y="22666"/>
                </a:lnTo>
                <a:lnTo>
                  <a:pt x="1042952" y="35039"/>
                </a:lnTo>
                <a:lnTo>
                  <a:pt x="1089513" y="49913"/>
                </a:lnTo>
                <a:lnTo>
                  <a:pt x="1134652" y="67198"/>
                </a:lnTo>
                <a:lnTo>
                  <a:pt x="1178264" y="86803"/>
                </a:lnTo>
                <a:lnTo>
                  <a:pt x="1220247" y="108638"/>
                </a:lnTo>
                <a:lnTo>
                  <a:pt x="1260494" y="132612"/>
                </a:lnTo>
                <a:lnTo>
                  <a:pt x="1298901" y="158634"/>
                </a:lnTo>
                <a:lnTo>
                  <a:pt x="1335365" y="186614"/>
                </a:lnTo>
                <a:lnTo>
                  <a:pt x="1369780" y="216462"/>
                </a:lnTo>
                <a:lnTo>
                  <a:pt x="1402043" y="248086"/>
                </a:lnTo>
                <a:lnTo>
                  <a:pt x="1432047" y="281397"/>
                </a:lnTo>
                <a:lnTo>
                  <a:pt x="1459691" y="316303"/>
                </a:lnTo>
                <a:lnTo>
                  <a:pt x="1484867" y="352715"/>
                </a:lnTo>
                <a:lnTo>
                  <a:pt x="1507473" y="390541"/>
                </a:lnTo>
                <a:lnTo>
                  <a:pt x="1527404" y="429691"/>
                </a:lnTo>
                <a:lnTo>
                  <a:pt x="1544555" y="470074"/>
                </a:lnTo>
                <a:lnTo>
                  <a:pt x="1558822" y="511601"/>
                </a:lnTo>
                <a:lnTo>
                  <a:pt x="1570101" y="554179"/>
                </a:lnTo>
                <a:lnTo>
                  <a:pt x="1578286" y="597720"/>
                </a:lnTo>
                <a:lnTo>
                  <a:pt x="1583274" y="642131"/>
                </a:lnTo>
                <a:lnTo>
                  <a:pt x="1584960" y="687324"/>
                </a:lnTo>
                <a:lnTo>
                  <a:pt x="1583274" y="732516"/>
                </a:lnTo>
                <a:lnTo>
                  <a:pt x="1578286" y="776927"/>
                </a:lnTo>
                <a:lnTo>
                  <a:pt x="1570101" y="820468"/>
                </a:lnTo>
                <a:lnTo>
                  <a:pt x="1558822" y="863046"/>
                </a:lnTo>
                <a:lnTo>
                  <a:pt x="1544555" y="904573"/>
                </a:lnTo>
                <a:lnTo>
                  <a:pt x="1527404" y="944956"/>
                </a:lnTo>
                <a:lnTo>
                  <a:pt x="1507473" y="984106"/>
                </a:lnTo>
                <a:lnTo>
                  <a:pt x="1484867" y="1021932"/>
                </a:lnTo>
                <a:lnTo>
                  <a:pt x="1459691" y="1058344"/>
                </a:lnTo>
                <a:lnTo>
                  <a:pt x="1432047" y="1093250"/>
                </a:lnTo>
                <a:lnTo>
                  <a:pt x="1402043" y="1126561"/>
                </a:lnTo>
                <a:lnTo>
                  <a:pt x="1369780" y="1158185"/>
                </a:lnTo>
                <a:lnTo>
                  <a:pt x="1335365" y="1188033"/>
                </a:lnTo>
                <a:lnTo>
                  <a:pt x="1298901" y="1216013"/>
                </a:lnTo>
                <a:lnTo>
                  <a:pt x="1260494" y="1242035"/>
                </a:lnTo>
                <a:lnTo>
                  <a:pt x="1220247" y="1266009"/>
                </a:lnTo>
                <a:lnTo>
                  <a:pt x="1178264" y="1287844"/>
                </a:lnTo>
                <a:lnTo>
                  <a:pt x="1134652" y="1307449"/>
                </a:lnTo>
                <a:lnTo>
                  <a:pt x="1089513" y="1324734"/>
                </a:lnTo>
                <a:lnTo>
                  <a:pt x="1042952" y="1339608"/>
                </a:lnTo>
                <a:lnTo>
                  <a:pt x="995074" y="1351981"/>
                </a:lnTo>
                <a:lnTo>
                  <a:pt x="945983" y="1361761"/>
                </a:lnTo>
                <a:lnTo>
                  <a:pt x="895784" y="1368860"/>
                </a:lnTo>
                <a:lnTo>
                  <a:pt x="844582" y="1373186"/>
                </a:lnTo>
                <a:lnTo>
                  <a:pt x="792480" y="1374648"/>
                </a:lnTo>
                <a:lnTo>
                  <a:pt x="740377" y="1373186"/>
                </a:lnTo>
                <a:lnTo>
                  <a:pt x="689175" y="1368860"/>
                </a:lnTo>
                <a:lnTo>
                  <a:pt x="638976" y="1361761"/>
                </a:lnTo>
                <a:lnTo>
                  <a:pt x="589885" y="1351981"/>
                </a:lnTo>
                <a:lnTo>
                  <a:pt x="542007" y="1339608"/>
                </a:lnTo>
                <a:lnTo>
                  <a:pt x="495446" y="1324734"/>
                </a:lnTo>
                <a:lnTo>
                  <a:pt x="450307" y="1307449"/>
                </a:lnTo>
                <a:lnTo>
                  <a:pt x="406695" y="1287844"/>
                </a:lnTo>
                <a:lnTo>
                  <a:pt x="364712" y="1266009"/>
                </a:lnTo>
                <a:lnTo>
                  <a:pt x="324465" y="1242035"/>
                </a:lnTo>
                <a:lnTo>
                  <a:pt x="286058" y="1216013"/>
                </a:lnTo>
                <a:lnTo>
                  <a:pt x="249594" y="1188033"/>
                </a:lnTo>
                <a:lnTo>
                  <a:pt x="215179" y="1158185"/>
                </a:lnTo>
                <a:lnTo>
                  <a:pt x="182916" y="1126561"/>
                </a:lnTo>
                <a:lnTo>
                  <a:pt x="152912" y="1093250"/>
                </a:lnTo>
                <a:lnTo>
                  <a:pt x="125268" y="1058344"/>
                </a:lnTo>
                <a:lnTo>
                  <a:pt x="100092" y="1021932"/>
                </a:lnTo>
                <a:lnTo>
                  <a:pt x="77486" y="984106"/>
                </a:lnTo>
                <a:lnTo>
                  <a:pt x="57555" y="944956"/>
                </a:lnTo>
                <a:lnTo>
                  <a:pt x="40404" y="904573"/>
                </a:lnTo>
                <a:lnTo>
                  <a:pt x="26137" y="863046"/>
                </a:lnTo>
                <a:lnTo>
                  <a:pt x="14858" y="820468"/>
                </a:lnTo>
                <a:lnTo>
                  <a:pt x="6673" y="776927"/>
                </a:lnTo>
                <a:lnTo>
                  <a:pt x="1685" y="732516"/>
                </a:lnTo>
                <a:lnTo>
                  <a:pt x="0" y="687324"/>
                </a:lnTo>
                <a:close/>
              </a:path>
            </a:pathLst>
          </a:custGeom>
          <a:ln w="19812">
            <a:solidFill>
              <a:srgbClr val="FDFFFF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711952" y="2776727"/>
            <a:ext cx="599440" cy="824865"/>
          </a:xfrm>
          <a:custGeom>
            <a:avLst/>
            <a:gdLst/>
            <a:ahLst/>
            <a:cxnLst/>
            <a:rect l="l" t="t" r="r" b="b"/>
            <a:pathLst>
              <a:path w="599439" h="824864">
                <a:moveTo>
                  <a:pt x="598932" y="0"/>
                </a:moveTo>
                <a:lnTo>
                  <a:pt x="0" y="0"/>
                </a:lnTo>
                <a:lnTo>
                  <a:pt x="0" y="824484"/>
                </a:lnTo>
                <a:lnTo>
                  <a:pt x="299465" y="584454"/>
                </a:lnTo>
                <a:lnTo>
                  <a:pt x="598932" y="584454"/>
                </a:lnTo>
                <a:lnTo>
                  <a:pt x="598932" y="0"/>
                </a:lnTo>
                <a:close/>
              </a:path>
              <a:path w="599439" h="824864">
                <a:moveTo>
                  <a:pt x="598932" y="584454"/>
                </a:moveTo>
                <a:lnTo>
                  <a:pt x="299465" y="584454"/>
                </a:lnTo>
                <a:lnTo>
                  <a:pt x="598932" y="824484"/>
                </a:lnTo>
                <a:lnTo>
                  <a:pt x="598932" y="584454"/>
                </a:lnTo>
                <a:close/>
              </a:path>
            </a:pathLst>
          </a:custGeom>
          <a:solidFill>
            <a:srgbClr val="258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5928105" y="3059176"/>
            <a:ext cx="167005" cy="2628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50" spc="1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B</a:t>
            </a:r>
            <a:endParaRPr sz="1650">
              <a:latin typeface="Arial" panose="020B0604020202020204"/>
              <a:cs typeface="Arial" panose="020B0604020202020204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95671" y="1260347"/>
            <a:ext cx="2031492" cy="1844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049392" y="1285513"/>
            <a:ext cx="1924685" cy="1727200"/>
          </a:xfrm>
          <a:custGeom>
            <a:avLst/>
            <a:gdLst/>
            <a:ahLst/>
            <a:cxnLst/>
            <a:rect l="l" t="t" r="r" b="b"/>
            <a:pathLst>
              <a:path w="1924684" h="1727200">
                <a:moveTo>
                  <a:pt x="1335405" y="1625600"/>
                </a:moveTo>
                <a:lnTo>
                  <a:pt x="719201" y="1625600"/>
                </a:lnTo>
                <a:lnTo>
                  <a:pt x="752856" y="1676400"/>
                </a:lnTo>
                <a:lnTo>
                  <a:pt x="768433" y="1701800"/>
                </a:lnTo>
                <a:lnTo>
                  <a:pt x="785463" y="1714500"/>
                </a:lnTo>
                <a:lnTo>
                  <a:pt x="803398" y="1727200"/>
                </a:lnTo>
                <a:lnTo>
                  <a:pt x="842137" y="1727200"/>
                </a:lnTo>
                <a:lnTo>
                  <a:pt x="851169" y="1714500"/>
                </a:lnTo>
                <a:lnTo>
                  <a:pt x="859917" y="1714500"/>
                </a:lnTo>
                <a:lnTo>
                  <a:pt x="878459" y="1689100"/>
                </a:lnTo>
                <a:lnTo>
                  <a:pt x="1016508" y="1689100"/>
                </a:lnTo>
                <a:lnTo>
                  <a:pt x="1042162" y="1663700"/>
                </a:lnTo>
                <a:lnTo>
                  <a:pt x="1316581" y="1663700"/>
                </a:lnTo>
                <a:lnTo>
                  <a:pt x="1323760" y="1651000"/>
                </a:lnTo>
                <a:lnTo>
                  <a:pt x="1335405" y="1625600"/>
                </a:lnTo>
                <a:close/>
              </a:path>
              <a:path w="1924684" h="1727200">
                <a:moveTo>
                  <a:pt x="1016508" y="1689100"/>
                </a:moveTo>
                <a:lnTo>
                  <a:pt x="878459" y="1689100"/>
                </a:lnTo>
                <a:lnTo>
                  <a:pt x="890524" y="1714500"/>
                </a:lnTo>
                <a:lnTo>
                  <a:pt x="897850" y="1714500"/>
                </a:lnTo>
                <a:lnTo>
                  <a:pt x="905700" y="1727200"/>
                </a:lnTo>
                <a:lnTo>
                  <a:pt x="963168" y="1727200"/>
                </a:lnTo>
                <a:lnTo>
                  <a:pt x="1003173" y="1701800"/>
                </a:lnTo>
                <a:lnTo>
                  <a:pt x="1016508" y="1689100"/>
                </a:lnTo>
                <a:close/>
              </a:path>
              <a:path w="1924684" h="1727200">
                <a:moveTo>
                  <a:pt x="1215771" y="1663700"/>
                </a:moveTo>
                <a:lnTo>
                  <a:pt x="1042162" y="1663700"/>
                </a:lnTo>
                <a:lnTo>
                  <a:pt x="1094359" y="1689100"/>
                </a:lnTo>
                <a:lnTo>
                  <a:pt x="1116873" y="1714500"/>
                </a:lnTo>
                <a:lnTo>
                  <a:pt x="1186418" y="1714500"/>
                </a:lnTo>
                <a:lnTo>
                  <a:pt x="1194149" y="1701800"/>
                </a:lnTo>
                <a:lnTo>
                  <a:pt x="1201070" y="1701800"/>
                </a:lnTo>
                <a:lnTo>
                  <a:pt x="1207135" y="1689100"/>
                </a:lnTo>
                <a:lnTo>
                  <a:pt x="1215771" y="1663700"/>
                </a:lnTo>
                <a:close/>
              </a:path>
              <a:path w="1924684" h="1727200">
                <a:moveTo>
                  <a:pt x="1316581" y="1663700"/>
                </a:moveTo>
                <a:lnTo>
                  <a:pt x="1215771" y="1663700"/>
                </a:lnTo>
                <a:lnTo>
                  <a:pt x="1235710" y="1676400"/>
                </a:lnTo>
                <a:lnTo>
                  <a:pt x="1245151" y="1689100"/>
                </a:lnTo>
                <a:lnTo>
                  <a:pt x="1274826" y="1689100"/>
                </a:lnTo>
                <a:lnTo>
                  <a:pt x="1292899" y="1676400"/>
                </a:lnTo>
                <a:lnTo>
                  <a:pt x="1309401" y="1676400"/>
                </a:lnTo>
                <a:lnTo>
                  <a:pt x="1316581" y="1663700"/>
                </a:lnTo>
                <a:close/>
              </a:path>
              <a:path w="1924684" h="1727200">
                <a:moveTo>
                  <a:pt x="665734" y="1651000"/>
                </a:moveTo>
                <a:lnTo>
                  <a:pt x="570870" y="1651000"/>
                </a:lnTo>
                <a:lnTo>
                  <a:pt x="577977" y="1663700"/>
                </a:lnTo>
                <a:lnTo>
                  <a:pt x="596743" y="1663700"/>
                </a:lnTo>
                <a:lnTo>
                  <a:pt x="617077" y="1676400"/>
                </a:lnTo>
                <a:lnTo>
                  <a:pt x="640244" y="1663700"/>
                </a:lnTo>
                <a:lnTo>
                  <a:pt x="665734" y="1651000"/>
                </a:lnTo>
                <a:close/>
              </a:path>
              <a:path w="1924684" h="1727200">
                <a:moveTo>
                  <a:pt x="1342263" y="1612900"/>
                </a:moveTo>
                <a:lnTo>
                  <a:pt x="552704" y="1612900"/>
                </a:lnTo>
                <a:lnTo>
                  <a:pt x="555244" y="1638300"/>
                </a:lnTo>
                <a:lnTo>
                  <a:pt x="559421" y="1638300"/>
                </a:lnTo>
                <a:lnTo>
                  <a:pt x="564657" y="1651000"/>
                </a:lnTo>
                <a:lnTo>
                  <a:pt x="683768" y="1651000"/>
                </a:lnTo>
                <a:lnTo>
                  <a:pt x="719201" y="1625600"/>
                </a:lnTo>
                <a:lnTo>
                  <a:pt x="1335405" y="1625600"/>
                </a:lnTo>
                <a:lnTo>
                  <a:pt x="1342263" y="1612900"/>
                </a:lnTo>
                <a:close/>
              </a:path>
              <a:path w="1924684" h="1727200">
                <a:moveTo>
                  <a:pt x="531114" y="114300"/>
                </a:moveTo>
                <a:lnTo>
                  <a:pt x="474644" y="114300"/>
                </a:lnTo>
                <a:lnTo>
                  <a:pt x="460676" y="127000"/>
                </a:lnTo>
                <a:lnTo>
                  <a:pt x="450018" y="152400"/>
                </a:lnTo>
                <a:lnTo>
                  <a:pt x="443230" y="177800"/>
                </a:lnTo>
                <a:lnTo>
                  <a:pt x="439928" y="190500"/>
                </a:lnTo>
                <a:lnTo>
                  <a:pt x="435229" y="228600"/>
                </a:lnTo>
                <a:lnTo>
                  <a:pt x="301049" y="228600"/>
                </a:lnTo>
                <a:lnTo>
                  <a:pt x="287909" y="241300"/>
                </a:lnTo>
                <a:lnTo>
                  <a:pt x="287147" y="241300"/>
                </a:lnTo>
                <a:lnTo>
                  <a:pt x="282055" y="254000"/>
                </a:lnTo>
                <a:lnTo>
                  <a:pt x="278415" y="266700"/>
                </a:lnTo>
                <a:lnTo>
                  <a:pt x="276252" y="266700"/>
                </a:lnTo>
                <a:lnTo>
                  <a:pt x="275590" y="279400"/>
                </a:lnTo>
                <a:lnTo>
                  <a:pt x="283464" y="304800"/>
                </a:lnTo>
                <a:lnTo>
                  <a:pt x="229010" y="304800"/>
                </a:lnTo>
                <a:lnTo>
                  <a:pt x="221615" y="317500"/>
                </a:lnTo>
                <a:lnTo>
                  <a:pt x="220345" y="317500"/>
                </a:lnTo>
                <a:lnTo>
                  <a:pt x="207791" y="330200"/>
                </a:lnTo>
                <a:lnTo>
                  <a:pt x="200120" y="342900"/>
                </a:lnTo>
                <a:lnTo>
                  <a:pt x="197735" y="368300"/>
                </a:lnTo>
                <a:lnTo>
                  <a:pt x="201041" y="393700"/>
                </a:lnTo>
                <a:lnTo>
                  <a:pt x="205359" y="406400"/>
                </a:lnTo>
                <a:lnTo>
                  <a:pt x="215646" y="444500"/>
                </a:lnTo>
                <a:lnTo>
                  <a:pt x="150876" y="457200"/>
                </a:lnTo>
                <a:lnTo>
                  <a:pt x="105822" y="482600"/>
                </a:lnTo>
                <a:lnTo>
                  <a:pt x="84582" y="508000"/>
                </a:lnTo>
                <a:lnTo>
                  <a:pt x="82548" y="520700"/>
                </a:lnTo>
                <a:lnTo>
                  <a:pt x="82343" y="520700"/>
                </a:lnTo>
                <a:lnTo>
                  <a:pt x="83829" y="533400"/>
                </a:lnTo>
                <a:lnTo>
                  <a:pt x="86995" y="546100"/>
                </a:lnTo>
                <a:lnTo>
                  <a:pt x="104902" y="571500"/>
                </a:lnTo>
                <a:lnTo>
                  <a:pt x="69544" y="571500"/>
                </a:lnTo>
                <a:lnTo>
                  <a:pt x="61785" y="584200"/>
                </a:lnTo>
                <a:lnTo>
                  <a:pt x="55360" y="584200"/>
                </a:lnTo>
                <a:lnTo>
                  <a:pt x="50292" y="596900"/>
                </a:lnTo>
                <a:lnTo>
                  <a:pt x="49784" y="596900"/>
                </a:lnTo>
                <a:lnTo>
                  <a:pt x="43136" y="609600"/>
                </a:lnTo>
                <a:lnTo>
                  <a:pt x="42799" y="635000"/>
                </a:lnTo>
                <a:lnTo>
                  <a:pt x="49033" y="647700"/>
                </a:lnTo>
                <a:lnTo>
                  <a:pt x="62103" y="673100"/>
                </a:lnTo>
                <a:lnTo>
                  <a:pt x="73279" y="685800"/>
                </a:lnTo>
                <a:lnTo>
                  <a:pt x="97282" y="711200"/>
                </a:lnTo>
                <a:lnTo>
                  <a:pt x="42799" y="749300"/>
                </a:lnTo>
                <a:lnTo>
                  <a:pt x="22306" y="762000"/>
                </a:lnTo>
                <a:lnTo>
                  <a:pt x="8397" y="787400"/>
                </a:lnTo>
                <a:lnTo>
                  <a:pt x="990" y="800100"/>
                </a:lnTo>
                <a:lnTo>
                  <a:pt x="0" y="812800"/>
                </a:lnTo>
                <a:lnTo>
                  <a:pt x="127" y="812800"/>
                </a:lnTo>
                <a:lnTo>
                  <a:pt x="635" y="825500"/>
                </a:lnTo>
                <a:lnTo>
                  <a:pt x="2157" y="825500"/>
                </a:lnTo>
                <a:lnTo>
                  <a:pt x="5381" y="838200"/>
                </a:lnTo>
                <a:lnTo>
                  <a:pt x="10296" y="838200"/>
                </a:lnTo>
                <a:lnTo>
                  <a:pt x="16891" y="850900"/>
                </a:lnTo>
                <a:lnTo>
                  <a:pt x="42418" y="863600"/>
                </a:lnTo>
                <a:lnTo>
                  <a:pt x="19685" y="876300"/>
                </a:lnTo>
                <a:lnTo>
                  <a:pt x="13041" y="889000"/>
                </a:lnTo>
                <a:lnTo>
                  <a:pt x="7969" y="889000"/>
                </a:lnTo>
                <a:lnTo>
                  <a:pt x="4468" y="901700"/>
                </a:lnTo>
                <a:lnTo>
                  <a:pt x="2412" y="914400"/>
                </a:lnTo>
                <a:lnTo>
                  <a:pt x="2667" y="914400"/>
                </a:lnTo>
                <a:lnTo>
                  <a:pt x="2861" y="927100"/>
                </a:lnTo>
                <a:lnTo>
                  <a:pt x="9937" y="939800"/>
                </a:lnTo>
                <a:lnTo>
                  <a:pt x="23919" y="965200"/>
                </a:lnTo>
                <a:lnTo>
                  <a:pt x="44831" y="977900"/>
                </a:lnTo>
                <a:lnTo>
                  <a:pt x="61468" y="990600"/>
                </a:lnTo>
                <a:lnTo>
                  <a:pt x="95885" y="1003300"/>
                </a:lnTo>
                <a:lnTo>
                  <a:pt x="59182" y="1054100"/>
                </a:lnTo>
                <a:lnTo>
                  <a:pt x="46398" y="1079500"/>
                </a:lnTo>
                <a:lnTo>
                  <a:pt x="40068" y="1104900"/>
                </a:lnTo>
                <a:lnTo>
                  <a:pt x="39929" y="1117600"/>
                </a:lnTo>
                <a:lnTo>
                  <a:pt x="45720" y="1130300"/>
                </a:lnTo>
                <a:lnTo>
                  <a:pt x="46862" y="1130300"/>
                </a:lnTo>
                <a:lnTo>
                  <a:pt x="51639" y="1143000"/>
                </a:lnTo>
                <a:lnTo>
                  <a:pt x="57927" y="1155700"/>
                </a:lnTo>
                <a:lnTo>
                  <a:pt x="74803" y="1155700"/>
                </a:lnTo>
                <a:lnTo>
                  <a:pt x="104394" y="1168400"/>
                </a:lnTo>
                <a:lnTo>
                  <a:pt x="88392" y="1181100"/>
                </a:lnTo>
                <a:lnTo>
                  <a:pt x="85028" y="1193800"/>
                </a:lnTo>
                <a:lnTo>
                  <a:pt x="83296" y="1206500"/>
                </a:lnTo>
                <a:lnTo>
                  <a:pt x="83159" y="1206500"/>
                </a:lnTo>
                <a:lnTo>
                  <a:pt x="84582" y="1219200"/>
                </a:lnTo>
                <a:lnTo>
                  <a:pt x="85344" y="1219200"/>
                </a:lnTo>
                <a:lnTo>
                  <a:pt x="92366" y="1231900"/>
                </a:lnTo>
                <a:lnTo>
                  <a:pt x="105902" y="1244600"/>
                </a:lnTo>
                <a:lnTo>
                  <a:pt x="125795" y="1257300"/>
                </a:lnTo>
                <a:lnTo>
                  <a:pt x="151892" y="1270000"/>
                </a:lnTo>
                <a:lnTo>
                  <a:pt x="171704" y="1270000"/>
                </a:lnTo>
                <a:lnTo>
                  <a:pt x="211836" y="1282700"/>
                </a:lnTo>
                <a:lnTo>
                  <a:pt x="197739" y="1346200"/>
                </a:lnTo>
                <a:lnTo>
                  <a:pt x="194460" y="1358900"/>
                </a:lnTo>
                <a:lnTo>
                  <a:pt x="196564" y="1384300"/>
                </a:lnTo>
                <a:lnTo>
                  <a:pt x="203668" y="1397000"/>
                </a:lnTo>
                <a:lnTo>
                  <a:pt x="215392" y="1409700"/>
                </a:lnTo>
                <a:lnTo>
                  <a:pt x="217043" y="1409700"/>
                </a:lnTo>
                <a:lnTo>
                  <a:pt x="224440" y="1422400"/>
                </a:lnTo>
                <a:lnTo>
                  <a:pt x="282448" y="1422400"/>
                </a:lnTo>
                <a:lnTo>
                  <a:pt x="275336" y="1447800"/>
                </a:lnTo>
                <a:lnTo>
                  <a:pt x="275780" y="1460500"/>
                </a:lnTo>
                <a:lnTo>
                  <a:pt x="277653" y="1460500"/>
                </a:lnTo>
                <a:lnTo>
                  <a:pt x="280908" y="1473200"/>
                </a:lnTo>
                <a:lnTo>
                  <a:pt x="285496" y="1485900"/>
                </a:lnTo>
                <a:lnTo>
                  <a:pt x="286893" y="1485900"/>
                </a:lnTo>
                <a:lnTo>
                  <a:pt x="299741" y="1498600"/>
                </a:lnTo>
                <a:lnTo>
                  <a:pt x="429387" y="1498600"/>
                </a:lnTo>
                <a:lnTo>
                  <a:pt x="439928" y="1562100"/>
                </a:lnTo>
                <a:lnTo>
                  <a:pt x="456771" y="1600200"/>
                </a:lnTo>
                <a:lnTo>
                  <a:pt x="486791" y="1625600"/>
                </a:lnTo>
                <a:lnTo>
                  <a:pt x="526796" y="1625600"/>
                </a:lnTo>
                <a:lnTo>
                  <a:pt x="552704" y="1612900"/>
                </a:lnTo>
                <a:lnTo>
                  <a:pt x="1342263" y="1612900"/>
                </a:lnTo>
                <a:lnTo>
                  <a:pt x="1354455" y="1574800"/>
                </a:lnTo>
                <a:lnTo>
                  <a:pt x="1515078" y="1574800"/>
                </a:lnTo>
                <a:lnTo>
                  <a:pt x="1518999" y="1562100"/>
                </a:lnTo>
                <a:lnTo>
                  <a:pt x="1521587" y="1562100"/>
                </a:lnTo>
                <a:lnTo>
                  <a:pt x="1519174" y="1524000"/>
                </a:lnTo>
                <a:lnTo>
                  <a:pt x="1598076" y="1524000"/>
                </a:lnTo>
                <a:lnTo>
                  <a:pt x="1609090" y="1498600"/>
                </a:lnTo>
                <a:lnTo>
                  <a:pt x="1615721" y="1485900"/>
                </a:lnTo>
                <a:lnTo>
                  <a:pt x="1617472" y="1460500"/>
                </a:lnTo>
                <a:lnTo>
                  <a:pt x="1616964" y="1435100"/>
                </a:lnTo>
                <a:lnTo>
                  <a:pt x="1614170" y="1409700"/>
                </a:lnTo>
                <a:lnTo>
                  <a:pt x="1680845" y="1397000"/>
                </a:lnTo>
                <a:lnTo>
                  <a:pt x="1707499" y="1397000"/>
                </a:lnTo>
                <a:lnTo>
                  <a:pt x="1729009" y="1384300"/>
                </a:lnTo>
                <a:lnTo>
                  <a:pt x="1745138" y="1384300"/>
                </a:lnTo>
                <a:lnTo>
                  <a:pt x="1756029" y="1358900"/>
                </a:lnTo>
                <a:lnTo>
                  <a:pt x="1759745" y="1358900"/>
                </a:lnTo>
                <a:lnTo>
                  <a:pt x="1761728" y="1346200"/>
                </a:lnTo>
                <a:lnTo>
                  <a:pt x="1762067" y="1333500"/>
                </a:lnTo>
                <a:lnTo>
                  <a:pt x="1760728" y="1333500"/>
                </a:lnTo>
                <a:lnTo>
                  <a:pt x="1747647" y="1308100"/>
                </a:lnTo>
                <a:lnTo>
                  <a:pt x="1774443" y="1308100"/>
                </a:lnTo>
                <a:lnTo>
                  <a:pt x="1784272" y="1295400"/>
                </a:lnTo>
                <a:lnTo>
                  <a:pt x="1800500" y="1295400"/>
                </a:lnTo>
                <a:lnTo>
                  <a:pt x="1806829" y="1282700"/>
                </a:lnTo>
                <a:lnTo>
                  <a:pt x="1807845" y="1282700"/>
                </a:lnTo>
                <a:lnTo>
                  <a:pt x="1817526" y="1270000"/>
                </a:lnTo>
                <a:lnTo>
                  <a:pt x="1821576" y="1257300"/>
                </a:lnTo>
                <a:lnTo>
                  <a:pt x="1819650" y="1231900"/>
                </a:lnTo>
                <a:lnTo>
                  <a:pt x="1811401" y="1206500"/>
                </a:lnTo>
                <a:lnTo>
                  <a:pt x="1803400" y="1193800"/>
                </a:lnTo>
                <a:lnTo>
                  <a:pt x="1786128" y="1155700"/>
                </a:lnTo>
                <a:lnTo>
                  <a:pt x="1846707" y="1130300"/>
                </a:lnTo>
                <a:lnTo>
                  <a:pt x="1887124" y="1104900"/>
                </a:lnTo>
                <a:lnTo>
                  <a:pt x="1902206" y="1079500"/>
                </a:lnTo>
                <a:lnTo>
                  <a:pt x="1902140" y="1066800"/>
                </a:lnTo>
                <a:lnTo>
                  <a:pt x="1900602" y="1054100"/>
                </a:lnTo>
                <a:lnTo>
                  <a:pt x="1897326" y="1041400"/>
                </a:lnTo>
                <a:lnTo>
                  <a:pt x="1892300" y="1041400"/>
                </a:lnTo>
                <a:lnTo>
                  <a:pt x="1870329" y="1016000"/>
                </a:lnTo>
                <a:lnTo>
                  <a:pt x="1895221" y="1016000"/>
                </a:lnTo>
                <a:lnTo>
                  <a:pt x="1903190" y="1003300"/>
                </a:lnTo>
                <a:lnTo>
                  <a:pt x="1909730" y="1003300"/>
                </a:lnTo>
                <a:lnTo>
                  <a:pt x="1914794" y="990600"/>
                </a:lnTo>
                <a:lnTo>
                  <a:pt x="1918335" y="977900"/>
                </a:lnTo>
                <a:lnTo>
                  <a:pt x="1918589" y="977900"/>
                </a:lnTo>
                <a:lnTo>
                  <a:pt x="1921797" y="965200"/>
                </a:lnTo>
                <a:lnTo>
                  <a:pt x="1918350" y="952500"/>
                </a:lnTo>
                <a:lnTo>
                  <a:pt x="1908069" y="927100"/>
                </a:lnTo>
                <a:lnTo>
                  <a:pt x="1890776" y="914400"/>
                </a:lnTo>
                <a:lnTo>
                  <a:pt x="1876679" y="889000"/>
                </a:lnTo>
                <a:lnTo>
                  <a:pt x="1846961" y="863600"/>
                </a:lnTo>
                <a:lnTo>
                  <a:pt x="1893315" y="825500"/>
                </a:lnTo>
                <a:lnTo>
                  <a:pt x="1910248" y="812800"/>
                </a:lnTo>
                <a:lnTo>
                  <a:pt x="1920573" y="787400"/>
                </a:lnTo>
                <a:lnTo>
                  <a:pt x="1924444" y="774700"/>
                </a:lnTo>
                <a:lnTo>
                  <a:pt x="1922017" y="749300"/>
                </a:lnTo>
                <a:lnTo>
                  <a:pt x="1917811" y="749300"/>
                </a:lnTo>
                <a:lnTo>
                  <a:pt x="1913001" y="736600"/>
                </a:lnTo>
                <a:lnTo>
                  <a:pt x="1906571" y="736600"/>
                </a:lnTo>
                <a:lnTo>
                  <a:pt x="1898523" y="723900"/>
                </a:lnTo>
                <a:lnTo>
                  <a:pt x="1870583" y="711200"/>
                </a:lnTo>
                <a:lnTo>
                  <a:pt x="1890267" y="698500"/>
                </a:lnTo>
                <a:lnTo>
                  <a:pt x="1895344" y="685800"/>
                </a:lnTo>
                <a:lnTo>
                  <a:pt x="1898777" y="685800"/>
                </a:lnTo>
                <a:lnTo>
                  <a:pt x="1900590" y="673100"/>
                </a:lnTo>
                <a:lnTo>
                  <a:pt x="1900809" y="660400"/>
                </a:lnTo>
                <a:lnTo>
                  <a:pt x="1900428" y="660400"/>
                </a:lnTo>
                <a:lnTo>
                  <a:pt x="1896725" y="647700"/>
                </a:lnTo>
                <a:lnTo>
                  <a:pt x="1886235" y="635000"/>
                </a:lnTo>
                <a:lnTo>
                  <a:pt x="1869031" y="622300"/>
                </a:lnTo>
                <a:lnTo>
                  <a:pt x="1845183" y="609600"/>
                </a:lnTo>
                <a:lnTo>
                  <a:pt x="1826640" y="596900"/>
                </a:lnTo>
                <a:lnTo>
                  <a:pt x="1788667" y="584200"/>
                </a:lnTo>
                <a:lnTo>
                  <a:pt x="1814449" y="520700"/>
                </a:lnTo>
                <a:lnTo>
                  <a:pt x="1822650" y="508000"/>
                </a:lnTo>
                <a:lnTo>
                  <a:pt x="1824815" y="482600"/>
                </a:lnTo>
                <a:lnTo>
                  <a:pt x="1821289" y="469900"/>
                </a:lnTo>
                <a:lnTo>
                  <a:pt x="1812416" y="444500"/>
                </a:lnTo>
                <a:lnTo>
                  <a:pt x="1804763" y="444500"/>
                </a:lnTo>
                <a:lnTo>
                  <a:pt x="1797288" y="431800"/>
                </a:lnTo>
                <a:lnTo>
                  <a:pt x="1748409" y="431800"/>
                </a:lnTo>
                <a:lnTo>
                  <a:pt x="1760220" y="406400"/>
                </a:lnTo>
                <a:lnTo>
                  <a:pt x="1761704" y="393700"/>
                </a:lnTo>
                <a:lnTo>
                  <a:pt x="1760005" y="381000"/>
                </a:lnTo>
                <a:lnTo>
                  <a:pt x="1756917" y="368300"/>
                </a:lnTo>
                <a:lnTo>
                  <a:pt x="1755775" y="368300"/>
                </a:lnTo>
                <a:lnTo>
                  <a:pt x="1745722" y="355600"/>
                </a:lnTo>
                <a:lnTo>
                  <a:pt x="1729644" y="342900"/>
                </a:lnTo>
                <a:lnTo>
                  <a:pt x="1707804" y="342900"/>
                </a:lnTo>
                <a:lnTo>
                  <a:pt x="1680464" y="330200"/>
                </a:lnTo>
                <a:lnTo>
                  <a:pt x="1618996" y="330200"/>
                </a:lnTo>
                <a:lnTo>
                  <a:pt x="1620774" y="279400"/>
                </a:lnTo>
                <a:lnTo>
                  <a:pt x="1619140" y="254000"/>
                </a:lnTo>
                <a:lnTo>
                  <a:pt x="1612852" y="228600"/>
                </a:lnTo>
                <a:lnTo>
                  <a:pt x="1602396" y="215900"/>
                </a:lnTo>
                <a:lnTo>
                  <a:pt x="1588262" y="203200"/>
                </a:lnTo>
                <a:lnTo>
                  <a:pt x="1520443" y="203200"/>
                </a:lnTo>
                <a:lnTo>
                  <a:pt x="1522730" y="177800"/>
                </a:lnTo>
                <a:lnTo>
                  <a:pt x="1520378" y="165100"/>
                </a:lnTo>
                <a:lnTo>
                  <a:pt x="1516776" y="165100"/>
                </a:lnTo>
                <a:lnTo>
                  <a:pt x="1511960" y="152400"/>
                </a:lnTo>
                <a:lnTo>
                  <a:pt x="1360932" y="152400"/>
                </a:lnTo>
                <a:lnTo>
                  <a:pt x="1349692" y="127000"/>
                </a:lnTo>
                <a:lnTo>
                  <a:pt x="553974" y="127000"/>
                </a:lnTo>
                <a:lnTo>
                  <a:pt x="531114" y="114300"/>
                </a:lnTo>
                <a:close/>
              </a:path>
              <a:path w="1924684" h="1727200">
                <a:moveTo>
                  <a:pt x="1509871" y="1574800"/>
                </a:moveTo>
                <a:lnTo>
                  <a:pt x="1354455" y="1574800"/>
                </a:lnTo>
                <a:lnTo>
                  <a:pt x="1418209" y="1600200"/>
                </a:lnTo>
                <a:lnTo>
                  <a:pt x="1487039" y="1600200"/>
                </a:lnTo>
                <a:lnTo>
                  <a:pt x="1502283" y="1587500"/>
                </a:lnTo>
                <a:lnTo>
                  <a:pt x="1503426" y="1587500"/>
                </a:lnTo>
                <a:lnTo>
                  <a:pt x="1509871" y="1574800"/>
                </a:lnTo>
                <a:close/>
              </a:path>
              <a:path w="1924684" h="1727200">
                <a:moveTo>
                  <a:pt x="1583182" y="1524000"/>
                </a:moveTo>
                <a:lnTo>
                  <a:pt x="1519174" y="1524000"/>
                </a:lnTo>
                <a:lnTo>
                  <a:pt x="1544192" y="1536700"/>
                </a:lnTo>
                <a:lnTo>
                  <a:pt x="1582801" y="1536700"/>
                </a:lnTo>
                <a:lnTo>
                  <a:pt x="1583182" y="1524000"/>
                </a:lnTo>
                <a:close/>
              </a:path>
              <a:path w="1924684" h="1727200">
                <a:moveTo>
                  <a:pt x="388874" y="1498600"/>
                </a:moveTo>
                <a:lnTo>
                  <a:pt x="317865" y="1498600"/>
                </a:lnTo>
                <a:lnTo>
                  <a:pt x="340917" y="1511300"/>
                </a:lnTo>
                <a:lnTo>
                  <a:pt x="368554" y="1511300"/>
                </a:lnTo>
                <a:lnTo>
                  <a:pt x="388874" y="1498600"/>
                </a:lnTo>
                <a:close/>
              </a:path>
              <a:path w="1924684" h="1727200">
                <a:moveTo>
                  <a:pt x="282448" y="1422400"/>
                </a:moveTo>
                <a:lnTo>
                  <a:pt x="242331" y="1422400"/>
                </a:lnTo>
                <a:lnTo>
                  <a:pt x="252730" y="1435100"/>
                </a:lnTo>
                <a:lnTo>
                  <a:pt x="282448" y="1422400"/>
                </a:lnTo>
                <a:close/>
              </a:path>
              <a:path w="1924684" h="1727200">
                <a:moveTo>
                  <a:pt x="1569037" y="190500"/>
                </a:moveTo>
                <a:lnTo>
                  <a:pt x="1548638" y="190500"/>
                </a:lnTo>
                <a:lnTo>
                  <a:pt x="1520443" y="203200"/>
                </a:lnTo>
                <a:lnTo>
                  <a:pt x="1578159" y="203200"/>
                </a:lnTo>
                <a:lnTo>
                  <a:pt x="1569037" y="190500"/>
                </a:lnTo>
                <a:close/>
              </a:path>
              <a:path w="1924684" h="1727200">
                <a:moveTo>
                  <a:pt x="1489196" y="139700"/>
                </a:moveTo>
                <a:lnTo>
                  <a:pt x="1399667" y="139700"/>
                </a:lnTo>
                <a:lnTo>
                  <a:pt x="1360932" y="152400"/>
                </a:lnTo>
                <a:lnTo>
                  <a:pt x="1504314" y="152400"/>
                </a:lnTo>
                <a:lnTo>
                  <a:pt x="1489196" y="139700"/>
                </a:lnTo>
                <a:close/>
              </a:path>
              <a:path w="1924684" h="1727200">
                <a:moveTo>
                  <a:pt x="1446147" y="127000"/>
                </a:moveTo>
                <a:lnTo>
                  <a:pt x="1419098" y="139700"/>
                </a:lnTo>
                <a:lnTo>
                  <a:pt x="1469659" y="139700"/>
                </a:lnTo>
                <a:lnTo>
                  <a:pt x="1446147" y="127000"/>
                </a:lnTo>
                <a:close/>
              </a:path>
              <a:path w="1924684" h="1727200">
                <a:moveTo>
                  <a:pt x="642272" y="63500"/>
                </a:moveTo>
                <a:lnTo>
                  <a:pt x="581279" y="63500"/>
                </a:lnTo>
                <a:lnTo>
                  <a:pt x="573668" y="76200"/>
                </a:lnTo>
                <a:lnTo>
                  <a:pt x="567070" y="76200"/>
                </a:lnTo>
                <a:lnTo>
                  <a:pt x="561544" y="88900"/>
                </a:lnTo>
                <a:lnTo>
                  <a:pt x="557149" y="101600"/>
                </a:lnTo>
                <a:lnTo>
                  <a:pt x="553974" y="127000"/>
                </a:lnTo>
                <a:lnTo>
                  <a:pt x="1349692" y="127000"/>
                </a:lnTo>
                <a:lnTo>
                  <a:pt x="1338453" y="101600"/>
                </a:lnTo>
                <a:lnTo>
                  <a:pt x="726186" y="101600"/>
                </a:lnTo>
                <a:lnTo>
                  <a:pt x="667131" y="76200"/>
                </a:lnTo>
                <a:lnTo>
                  <a:pt x="642272" y="63500"/>
                </a:lnTo>
                <a:close/>
              </a:path>
              <a:path w="1924684" h="1727200">
                <a:moveTo>
                  <a:pt x="511317" y="101600"/>
                </a:moveTo>
                <a:lnTo>
                  <a:pt x="501985" y="114300"/>
                </a:lnTo>
                <a:lnTo>
                  <a:pt x="521055" y="114300"/>
                </a:lnTo>
                <a:lnTo>
                  <a:pt x="511317" y="101600"/>
                </a:lnTo>
                <a:close/>
              </a:path>
              <a:path w="1924684" h="1727200">
                <a:moveTo>
                  <a:pt x="855083" y="12700"/>
                </a:moveTo>
                <a:lnTo>
                  <a:pt x="789257" y="12700"/>
                </a:lnTo>
                <a:lnTo>
                  <a:pt x="771721" y="38100"/>
                </a:lnTo>
                <a:lnTo>
                  <a:pt x="755650" y="50800"/>
                </a:lnTo>
                <a:lnTo>
                  <a:pt x="745363" y="63500"/>
                </a:lnTo>
                <a:lnTo>
                  <a:pt x="726186" y="101600"/>
                </a:lnTo>
                <a:lnTo>
                  <a:pt x="1338453" y="101600"/>
                </a:lnTo>
                <a:lnTo>
                  <a:pt x="1327161" y="76200"/>
                </a:lnTo>
                <a:lnTo>
                  <a:pt x="1049274" y="76200"/>
                </a:lnTo>
                <a:lnTo>
                  <a:pt x="1016508" y="38100"/>
                </a:lnTo>
                <a:lnTo>
                  <a:pt x="879983" y="38100"/>
                </a:lnTo>
                <a:lnTo>
                  <a:pt x="863600" y="25400"/>
                </a:lnTo>
                <a:lnTo>
                  <a:pt x="855083" y="12700"/>
                </a:lnTo>
                <a:close/>
              </a:path>
              <a:path w="1924684" h="1727200">
                <a:moveTo>
                  <a:pt x="1161736" y="12700"/>
                </a:moveTo>
                <a:lnTo>
                  <a:pt x="1141349" y="12700"/>
                </a:lnTo>
                <a:lnTo>
                  <a:pt x="1119342" y="25400"/>
                </a:lnTo>
                <a:lnTo>
                  <a:pt x="1096264" y="38100"/>
                </a:lnTo>
                <a:lnTo>
                  <a:pt x="1080389" y="50800"/>
                </a:lnTo>
                <a:lnTo>
                  <a:pt x="1049274" y="76200"/>
                </a:lnTo>
                <a:lnTo>
                  <a:pt x="1327161" y="76200"/>
                </a:lnTo>
                <a:lnTo>
                  <a:pt x="1313275" y="63500"/>
                </a:lnTo>
                <a:lnTo>
                  <a:pt x="1217295" y="63500"/>
                </a:lnTo>
                <a:lnTo>
                  <a:pt x="1209802" y="50800"/>
                </a:lnTo>
                <a:lnTo>
                  <a:pt x="1203954" y="38100"/>
                </a:lnTo>
                <a:lnTo>
                  <a:pt x="1197308" y="25400"/>
                </a:lnTo>
                <a:lnTo>
                  <a:pt x="1179957" y="25400"/>
                </a:lnTo>
                <a:lnTo>
                  <a:pt x="1161736" y="12700"/>
                </a:lnTo>
                <a:close/>
              </a:path>
              <a:path w="1924684" h="1727200">
                <a:moveTo>
                  <a:pt x="1297340" y="50800"/>
                </a:moveTo>
                <a:lnTo>
                  <a:pt x="1239774" y="50800"/>
                </a:lnTo>
                <a:lnTo>
                  <a:pt x="1217295" y="63500"/>
                </a:lnTo>
                <a:lnTo>
                  <a:pt x="1313275" y="63500"/>
                </a:lnTo>
                <a:lnTo>
                  <a:pt x="1297340" y="50800"/>
                </a:lnTo>
                <a:close/>
              </a:path>
              <a:path w="1924684" h="1727200">
                <a:moveTo>
                  <a:pt x="1268652" y="38100"/>
                </a:moveTo>
                <a:lnTo>
                  <a:pt x="1259125" y="38100"/>
                </a:lnTo>
                <a:lnTo>
                  <a:pt x="1249479" y="50800"/>
                </a:lnTo>
                <a:lnTo>
                  <a:pt x="1278001" y="50800"/>
                </a:lnTo>
                <a:lnTo>
                  <a:pt x="1268652" y="38100"/>
                </a:lnTo>
                <a:close/>
              </a:path>
              <a:path w="1924684" h="1727200">
                <a:moveTo>
                  <a:pt x="966612" y="0"/>
                </a:moveTo>
                <a:lnTo>
                  <a:pt x="909399" y="0"/>
                </a:lnTo>
                <a:lnTo>
                  <a:pt x="901257" y="12700"/>
                </a:lnTo>
                <a:lnTo>
                  <a:pt x="893699" y="12700"/>
                </a:lnTo>
                <a:lnTo>
                  <a:pt x="879983" y="38100"/>
                </a:lnTo>
                <a:lnTo>
                  <a:pt x="1016508" y="38100"/>
                </a:lnTo>
                <a:lnTo>
                  <a:pt x="1005586" y="25400"/>
                </a:lnTo>
                <a:lnTo>
                  <a:pt x="966612" y="0"/>
                </a:lnTo>
                <a:close/>
              </a:path>
            </a:pathLst>
          </a:custGeom>
          <a:solidFill>
            <a:srgbClr val="258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249417" y="1457705"/>
            <a:ext cx="1525905" cy="1374775"/>
          </a:xfrm>
          <a:custGeom>
            <a:avLst/>
            <a:gdLst/>
            <a:ahLst/>
            <a:cxnLst/>
            <a:rect l="l" t="t" r="r" b="b"/>
            <a:pathLst>
              <a:path w="1525904" h="1374775">
                <a:moveTo>
                  <a:pt x="0" y="687324"/>
                </a:moveTo>
                <a:lnTo>
                  <a:pt x="1622" y="642131"/>
                </a:lnTo>
                <a:lnTo>
                  <a:pt x="6422" y="597720"/>
                </a:lnTo>
                <a:lnTo>
                  <a:pt x="14300" y="554179"/>
                </a:lnTo>
                <a:lnTo>
                  <a:pt x="25155" y="511601"/>
                </a:lnTo>
                <a:lnTo>
                  <a:pt x="38886" y="470074"/>
                </a:lnTo>
                <a:lnTo>
                  <a:pt x="55393" y="429691"/>
                </a:lnTo>
                <a:lnTo>
                  <a:pt x="74575" y="390541"/>
                </a:lnTo>
                <a:lnTo>
                  <a:pt x="96332" y="352715"/>
                </a:lnTo>
                <a:lnTo>
                  <a:pt x="120564" y="316303"/>
                </a:lnTo>
                <a:lnTo>
                  <a:pt x="147169" y="281397"/>
                </a:lnTo>
                <a:lnTo>
                  <a:pt x="176048" y="248086"/>
                </a:lnTo>
                <a:lnTo>
                  <a:pt x="207099" y="216462"/>
                </a:lnTo>
                <a:lnTo>
                  <a:pt x="240223" y="186614"/>
                </a:lnTo>
                <a:lnTo>
                  <a:pt x="275319" y="158634"/>
                </a:lnTo>
                <a:lnTo>
                  <a:pt x="312285" y="132612"/>
                </a:lnTo>
                <a:lnTo>
                  <a:pt x="351023" y="108638"/>
                </a:lnTo>
                <a:lnTo>
                  <a:pt x="391431" y="86803"/>
                </a:lnTo>
                <a:lnTo>
                  <a:pt x="433408" y="67198"/>
                </a:lnTo>
                <a:lnTo>
                  <a:pt x="476855" y="49913"/>
                </a:lnTo>
                <a:lnTo>
                  <a:pt x="521671" y="35039"/>
                </a:lnTo>
                <a:lnTo>
                  <a:pt x="567755" y="22666"/>
                </a:lnTo>
                <a:lnTo>
                  <a:pt x="615006" y="12886"/>
                </a:lnTo>
                <a:lnTo>
                  <a:pt x="663325" y="5787"/>
                </a:lnTo>
                <a:lnTo>
                  <a:pt x="712610" y="1461"/>
                </a:lnTo>
                <a:lnTo>
                  <a:pt x="762762" y="0"/>
                </a:lnTo>
                <a:lnTo>
                  <a:pt x="812913" y="1461"/>
                </a:lnTo>
                <a:lnTo>
                  <a:pt x="862198" y="5787"/>
                </a:lnTo>
                <a:lnTo>
                  <a:pt x="910517" y="12886"/>
                </a:lnTo>
                <a:lnTo>
                  <a:pt x="957768" y="22666"/>
                </a:lnTo>
                <a:lnTo>
                  <a:pt x="1003852" y="35039"/>
                </a:lnTo>
                <a:lnTo>
                  <a:pt x="1048668" y="49913"/>
                </a:lnTo>
                <a:lnTo>
                  <a:pt x="1092115" y="67198"/>
                </a:lnTo>
                <a:lnTo>
                  <a:pt x="1134092" y="86803"/>
                </a:lnTo>
                <a:lnTo>
                  <a:pt x="1174500" y="108638"/>
                </a:lnTo>
                <a:lnTo>
                  <a:pt x="1213238" y="132612"/>
                </a:lnTo>
                <a:lnTo>
                  <a:pt x="1250204" y="158634"/>
                </a:lnTo>
                <a:lnTo>
                  <a:pt x="1285300" y="186614"/>
                </a:lnTo>
                <a:lnTo>
                  <a:pt x="1318424" y="216462"/>
                </a:lnTo>
                <a:lnTo>
                  <a:pt x="1349475" y="248086"/>
                </a:lnTo>
                <a:lnTo>
                  <a:pt x="1378354" y="281397"/>
                </a:lnTo>
                <a:lnTo>
                  <a:pt x="1404959" y="316303"/>
                </a:lnTo>
                <a:lnTo>
                  <a:pt x="1429191" y="352715"/>
                </a:lnTo>
                <a:lnTo>
                  <a:pt x="1450948" y="390541"/>
                </a:lnTo>
                <a:lnTo>
                  <a:pt x="1470130" y="429691"/>
                </a:lnTo>
                <a:lnTo>
                  <a:pt x="1486637" y="470074"/>
                </a:lnTo>
                <a:lnTo>
                  <a:pt x="1500368" y="511601"/>
                </a:lnTo>
                <a:lnTo>
                  <a:pt x="1511223" y="554179"/>
                </a:lnTo>
                <a:lnTo>
                  <a:pt x="1519101" y="597720"/>
                </a:lnTo>
                <a:lnTo>
                  <a:pt x="1523901" y="642131"/>
                </a:lnTo>
                <a:lnTo>
                  <a:pt x="1525524" y="687324"/>
                </a:lnTo>
                <a:lnTo>
                  <a:pt x="1523901" y="732516"/>
                </a:lnTo>
                <a:lnTo>
                  <a:pt x="1519101" y="776927"/>
                </a:lnTo>
                <a:lnTo>
                  <a:pt x="1511223" y="820468"/>
                </a:lnTo>
                <a:lnTo>
                  <a:pt x="1500368" y="863046"/>
                </a:lnTo>
                <a:lnTo>
                  <a:pt x="1486637" y="904573"/>
                </a:lnTo>
                <a:lnTo>
                  <a:pt x="1470130" y="944956"/>
                </a:lnTo>
                <a:lnTo>
                  <a:pt x="1450948" y="984106"/>
                </a:lnTo>
                <a:lnTo>
                  <a:pt x="1429191" y="1021932"/>
                </a:lnTo>
                <a:lnTo>
                  <a:pt x="1404959" y="1058344"/>
                </a:lnTo>
                <a:lnTo>
                  <a:pt x="1378354" y="1093250"/>
                </a:lnTo>
                <a:lnTo>
                  <a:pt x="1349475" y="1126561"/>
                </a:lnTo>
                <a:lnTo>
                  <a:pt x="1318424" y="1158185"/>
                </a:lnTo>
                <a:lnTo>
                  <a:pt x="1285300" y="1188033"/>
                </a:lnTo>
                <a:lnTo>
                  <a:pt x="1250204" y="1216013"/>
                </a:lnTo>
                <a:lnTo>
                  <a:pt x="1213238" y="1242035"/>
                </a:lnTo>
                <a:lnTo>
                  <a:pt x="1174500" y="1266009"/>
                </a:lnTo>
                <a:lnTo>
                  <a:pt x="1134092" y="1287844"/>
                </a:lnTo>
                <a:lnTo>
                  <a:pt x="1092115" y="1307449"/>
                </a:lnTo>
                <a:lnTo>
                  <a:pt x="1048668" y="1324734"/>
                </a:lnTo>
                <a:lnTo>
                  <a:pt x="1003852" y="1339608"/>
                </a:lnTo>
                <a:lnTo>
                  <a:pt x="957768" y="1351981"/>
                </a:lnTo>
                <a:lnTo>
                  <a:pt x="910517" y="1361761"/>
                </a:lnTo>
                <a:lnTo>
                  <a:pt x="862198" y="1368860"/>
                </a:lnTo>
                <a:lnTo>
                  <a:pt x="812913" y="1373186"/>
                </a:lnTo>
                <a:lnTo>
                  <a:pt x="762762" y="1374648"/>
                </a:lnTo>
                <a:lnTo>
                  <a:pt x="712610" y="1373186"/>
                </a:lnTo>
                <a:lnTo>
                  <a:pt x="663325" y="1368860"/>
                </a:lnTo>
                <a:lnTo>
                  <a:pt x="615006" y="1361761"/>
                </a:lnTo>
                <a:lnTo>
                  <a:pt x="567755" y="1351981"/>
                </a:lnTo>
                <a:lnTo>
                  <a:pt x="521671" y="1339608"/>
                </a:lnTo>
                <a:lnTo>
                  <a:pt x="476855" y="1324734"/>
                </a:lnTo>
                <a:lnTo>
                  <a:pt x="433408" y="1307449"/>
                </a:lnTo>
                <a:lnTo>
                  <a:pt x="391431" y="1287844"/>
                </a:lnTo>
                <a:lnTo>
                  <a:pt x="351023" y="1266009"/>
                </a:lnTo>
                <a:lnTo>
                  <a:pt x="312285" y="1242035"/>
                </a:lnTo>
                <a:lnTo>
                  <a:pt x="275319" y="1216013"/>
                </a:lnTo>
                <a:lnTo>
                  <a:pt x="240223" y="1188033"/>
                </a:lnTo>
                <a:lnTo>
                  <a:pt x="207099" y="1158185"/>
                </a:lnTo>
                <a:lnTo>
                  <a:pt x="176048" y="1126561"/>
                </a:lnTo>
                <a:lnTo>
                  <a:pt x="147169" y="1093250"/>
                </a:lnTo>
                <a:lnTo>
                  <a:pt x="120564" y="1058344"/>
                </a:lnTo>
                <a:lnTo>
                  <a:pt x="96332" y="1021932"/>
                </a:lnTo>
                <a:lnTo>
                  <a:pt x="74575" y="984106"/>
                </a:lnTo>
                <a:lnTo>
                  <a:pt x="55393" y="944956"/>
                </a:lnTo>
                <a:lnTo>
                  <a:pt x="38886" y="904573"/>
                </a:lnTo>
                <a:lnTo>
                  <a:pt x="25155" y="863046"/>
                </a:lnTo>
                <a:lnTo>
                  <a:pt x="14300" y="820468"/>
                </a:lnTo>
                <a:lnTo>
                  <a:pt x="6422" y="776927"/>
                </a:lnTo>
                <a:lnTo>
                  <a:pt x="1622" y="732516"/>
                </a:lnTo>
                <a:lnTo>
                  <a:pt x="0" y="687324"/>
                </a:lnTo>
                <a:close/>
              </a:path>
            </a:pathLst>
          </a:custGeom>
          <a:ln w="19812">
            <a:solidFill>
              <a:srgbClr val="FDFFFF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625084" y="2060448"/>
            <a:ext cx="1014984" cy="6797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5566917" y="1638498"/>
            <a:ext cx="891540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385" marR="5080" indent="-20320">
              <a:lnSpc>
                <a:spcPct val="149000"/>
              </a:lnSpc>
            </a:pPr>
            <a:r>
              <a:rPr sz="1700" dirty="0">
                <a:solidFill>
                  <a:srgbClr val="FBFBFB"/>
                </a:solidFill>
                <a:latin typeface="微软雅黑" panose="020B0503020204020204" charset="-122"/>
                <a:cs typeface="微软雅黑" panose="020B0503020204020204" charset="-122"/>
              </a:rPr>
              <a:t>体现学员  的</a:t>
            </a:r>
            <a:r>
              <a:rPr sz="2400" b="1" dirty="0">
                <a:solidFill>
                  <a:srgbClr val="FBFBFB"/>
                </a:solidFill>
                <a:latin typeface="微软雅黑" panose="020B0503020204020204" charset="-122"/>
                <a:cs typeface="微软雅黑" panose="020B0503020204020204" charset="-122"/>
              </a:rPr>
              <a:t>成长</a:t>
            </a:r>
            <a:endParaRPr sz="24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519172" y="1821179"/>
            <a:ext cx="1359408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274823" y="1895094"/>
            <a:ext cx="1797050" cy="545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45" algn="ctr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为什么干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目标</a:t>
            </a:r>
            <a:r>
              <a:rPr sz="1500" spc="40" dirty="0">
                <a:solidFill>
                  <a:srgbClr val="FFFFFF"/>
                </a:solidFill>
                <a:latin typeface="Segoe UI Symbol" panose="020B0502040204020203"/>
                <a:cs typeface="Segoe UI Symbol" panose="020B0502040204020203"/>
              </a:rPr>
              <a:t>-</a:t>
            </a:r>
            <a:r>
              <a:rPr sz="1500" spc="4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项目</a:t>
            </a:r>
            <a:r>
              <a:rPr sz="1500" spc="40" dirty="0">
                <a:solidFill>
                  <a:srgbClr val="FFFFFF"/>
                </a:solidFill>
                <a:latin typeface="Segoe UI Symbol" panose="020B0502040204020203"/>
                <a:cs typeface="Segoe UI Symbol" panose="020B0502040204020203"/>
              </a:rPr>
              <a:t>-</a:t>
            </a:r>
            <a:r>
              <a:rPr sz="1500" spc="4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任务</a:t>
            </a:r>
            <a:r>
              <a:rPr sz="1500" spc="40" dirty="0">
                <a:solidFill>
                  <a:srgbClr val="FFFFFF"/>
                </a:solidFill>
                <a:latin typeface="Segoe UI Symbol" panose="020B0502040204020203"/>
                <a:cs typeface="Segoe UI Symbol" panose="020B0502040204020203"/>
              </a:rPr>
              <a:t>-</a:t>
            </a:r>
            <a:r>
              <a:rPr sz="1500" spc="4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活动</a:t>
            </a:r>
            <a:endParaRPr sz="15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04659" cy="51358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75232" y="1066800"/>
            <a:ext cx="2464308" cy="810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7316" y="1949195"/>
            <a:ext cx="548640" cy="2529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213610" y="1977389"/>
            <a:ext cx="416559" cy="120650"/>
          </a:xfrm>
          <a:custGeom>
            <a:avLst/>
            <a:gdLst/>
            <a:ahLst/>
            <a:cxnLst/>
            <a:rect l="l" t="t" r="r" b="b"/>
            <a:pathLst>
              <a:path w="416560" h="120650">
                <a:moveTo>
                  <a:pt x="208025" y="0"/>
                </a:moveTo>
                <a:lnTo>
                  <a:pt x="142256" y="3066"/>
                </a:lnTo>
                <a:lnTo>
                  <a:pt x="85148" y="11606"/>
                </a:lnTo>
                <a:lnTo>
                  <a:pt x="40123" y="24633"/>
                </a:lnTo>
                <a:lnTo>
                  <a:pt x="0" y="60198"/>
                </a:lnTo>
                <a:lnTo>
                  <a:pt x="10600" y="79235"/>
                </a:lnTo>
                <a:lnTo>
                  <a:pt x="40123" y="95762"/>
                </a:lnTo>
                <a:lnTo>
                  <a:pt x="85148" y="108789"/>
                </a:lnTo>
                <a:lnTo>
                  <a:pt x="142256" y="117329"/>
                </a:lnTo>
                <a:lnTo>
                  <a:pt x="208025" y="120396"/>
                </a:lnTo>
                <a:lnTo>
                  <a:pt x="273795" y="117329"/>
                </a:lnTo>
                <a:lnTo>
                  <a:pt x="330903" y="108789"/>
                </a:lnTo>
                <a:lnTo>
                  <a:pt x="375928" y="95762"/>
                </a:lnTo>
                <a:lnTo>
                  <a:pt x="405451" y="79235"/>
                </a:lnTo>
                <a:lnTo>
                  <a:pt x="416051" y="60198"/>
                </a:lnTo>
                <a:lnTo>
                  <a:pt x="405451" y="41160"/>
                </a:lnTo>
                <a:lnTo>
                  <a:pt x="375928" y="24633"/>
                </a:lnTo>
                <a:lnTo>
                  <a:pt x="330903" y="11606"/>
                </a:lnTo>
                <a:lnTo>
                  <a:pt x="273795" y="3066"/>
                </a:lnTo>
                <a:lnTo>
                  <a:pt x="20802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213610" y="1977389"/>
            <a:ext cx="416559" cy="120650"/>
          </a:xfrm>
          <a:custGeom>
            <a:avLst/>
            <a:gdLst/>
            <a:ahLst/>
            <a:cxnLst/>
            <a:rect l="l" t="t" r="r" b="b"/>
            <a:pathLst>
              <a:path w="416560" h="120650">
                <a:moveTo>
                  <a:pt x="0" y="60198"/>
                </a:moveTo>
                <a:lnTo>
                  <a:pt x="40123" y="24633"/>
                </a:lnTo>
                <a:lnTo>
                  <a:pt x="85148" y="11606"/>
                </a:lnTo>
                <a:lnTo>
                  <a:pt x="142256" y="3066"/>
                </a:lnTo>
                <a:lnTo>
                  <a:pt x="208025" y="0"/>
                </a:lnTo>
                <a:lnTo>
                  <a:pt x="273795" y="3066"/>
                </a:lnTo>
                <a:lnTo>
                  <a:pt x="330903" y="11606"/>
                </a:lnTo>
                <a:lnTo>
                  <a:pt x="375928" y="24633"/>
                </a:lnTo>
                <a:lnTo>
                  <a:pt x="405451" y="41160"/>
                </a:lnTo>
                <a:lnTo>
                  <a:pt x="416051" y="60198"/>
                </a:lnTo>
                <a:lnTo>
                  <a:pt x="405451" y="79235"/>
                </a:lnTo>
                <a:lnTo>
                  <a:pt x="375928" y="95762"/>
                </a:lnTo>
                <a:lnTo>
                  <a:pt x="330903" y="108789"/>
                </a:lnTo>
                <a:lnTo>
                  <a:pt x="273795" y="117329"/>
                </a:lnTo>
                <a:lnTo>
                  <a:pt x="208025" y="120396"/>
                </a:lnTo>
                <a:lnTo>
                  <a:pt x="142256" y="117329"/>
                </a:lnTo>
                <a:lnTo>
                  <a:pt x="85148" y="108789"/>
                </a:lnTo>
                <a:lnTo>
                  <a:pt x="40123" y="95762"/>
                </a:lnTo>
                <a:lnTo>
                  <a:pt x="10600" y="79235"/>
                </a:lnTo>
                <a:lnTo>
                  <a:pt x="0" y="60198"/>
                </a:lnTo>
                <a:close/>
              </a:path>
            </a:pathLst>
          </a:custGeom>
          <a:ln w="25908">
            <a:solidFill>
              <a:srgbClr val="9747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21051" y="1347216"/>
            <a:ext cx="210312" cy="7924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74392" y="1375410"/>
            <a:ext cx="103631" cy="6728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374392" y="1362455"/>
            <a:ext cx="103631" cy="259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04366" y="1099566"/>
            <a:ext cx="2075814" cy="422275"/>
          </a:xfrm>
          <a:custGeom>
            <a:avLst/>
            <a:gdLst/>
            <a:ahLst/>
            <a:cxnLst/>
            <a:rect l="l" t="t" r="r" b="b"/>
            <a:pathLst>
              <a:path w="2075814" h="422275">
                <a:moveTo>
                  <a:pt x="2005330" y="0"/>
                </a:moveTo>
                <a:lnTo>
                  <a:pt x="70358" y="0"/>
                </a:lnTo>
                <a:lnTo>
                  <a:pt x="42969" y="5528"/>
                </a:lnTo>
                <a:lnTo>
                  <a:pt x="20605" y="20605"/>
                </a:lnTo>
                <a:lnTo>
                  <a:pt x="5528" y="42969"/>
                </a:lnTo>
                <a:lnTo>
                  <a:pt x="0" y="70358"/>
                </a:lnTo>
                <a:lnTo>
                  <a:pt x="0" y="351789"/>
                </a:lnTo>
                <a:lnTo>
                  <a:pt x="5528" y="379178"/>
                </a:lnTo>
                <a:lnTo>
                  <a:pt x="20605" y="401542"/>
                </a:lnTo>
                <a:lnTo>
                  <a:pt x="42969" y="416619"/>
                </a:lnTo>
                <a:lnTo>
                  <a:pt x="70358" y="422148"/>
                </a:lnTo>
                <a:lnTo>
                  <a:pt x="2005330" y="422148"/>
                </a:lnTo>
                <a:lnTo>
                  <a:pt x="2032718" y="416619"/>
                </a:lnTo>
                <a:lnTo>
                  <a:pt x="2055082" y="401542"/>
                </a:lnTo>
                <a:lnTo>
                  <a:pt x="2070159" y="379178"/>
                </a:lnTo>
                <a:lnTo>
                  <a:pt x="2075688" y="351789"/>
                </a:lnTo>
                <a:lnTo>
                  <a:pt x="2075688" y="70358"/>
                </a:lnTo>
                <a:lnTo>
                  <a:pt x="2070159" y="42969"/>
                </a:lnTo>
                <a:lnTo>
                  <a:pt x="2055082" y="20605"/>
                </a:lnTo>
                <a:lnTo>
                  <a:pt x="2032718" y="5528"/>
                </a:lnTo>
                <a:lnTo>
                  <a:pt x="20053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04366" y="1099566"/>
            <a:ext cx="2075814" cy="422275"/>
          </a:xfrm>
          <a:custGeom>
            <a:avLst/>
            <a:gdLst/>
            <a:ahLst/>
            <a:cxnLst/>
            <a:rect l="l" t="t" r="r" b="b"/>
            <a:pathLst>
              <a:path w="2075814" h="422275">
                <a:moveTo>
                  <a:pt x="0" y="70358"/>
                </a:moveTo>
                <a:lnTo>
                  <a:pt x="5528" y="42969"/>
                </a:lnTo>
                <a:lnTo>
                  <a:pt x="20605" y="20605"/>
                </a:lnTo>
                <a:lnTo>
                  <a:pt x="42969" y="5528"/>
                </a:lnTo>
                <a:lnTo>
                  <a:pt x="70358" y="0"/>
                </a:lnTo>
                <a:lnTo>
                  <a:pt x="2005330" y="0"/>
                </a:lnTo>
                <a:lnTo>
                  <a:pt x="2032718" y="5528"/>
                </a:lnTo>
                <a:lnTo>
                  <a:pt x="2055082" y="20605"/>
                </a:lnTo>
                <a:lnTo>
                  <a:pt x="2070159" y="42969"/>
                </a:lnTo>
                <a:lnTo>
                  <a:pt x="2075688" y="70358"/>
                </a:lnTo>
                <a:lnTo>
                  <a:pt x="2075688" y="351789"/>
                </a:lnTo>
                <a:lnTo>
                  <a:pt x="2070159" y="379178"/>
                </a:lnTo>
                <a:lnTo>
                  <a:pt x="2055082" y="401542"/>
                </a:lnTo>
                <a:lnTo>
                  <a:pt x="2032718" y="416619"/>
                </a:lnTo>
                <a:lnTo>
                  <a:pt x="2005330" y="422148"/>
                </a:lnTo>
                <a:lnTo>
                  <a:pt x="70358" y="422148"/>
                </a:lnTo>
                <a:lnTo>
                  <a:pt x="42969" y="416619"/>
                </a:lnTo>
                <a:lnTo>
                  <a:pt x="20605" y="401542"/>
                </a:lnTo>
                <a:lnTo>
                  <a:pt x="5528" y="379178"/>
                </a:lnTo>
                <a:lnTo>
                  <a:pt x="0" y="351789"/>
                </a:lnTo>
                <a:lnTo>
                  <a:pt x="0" y="70358"/>
                </a:lnTo>
                <a:close/>
              </a:path>
            </a:pathLst>
          </a:custGeom>
          <a:ln w="25908">
            <a:solidFill>
              <a:srgbClr val="E36C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77055" y="2604516"/>
            <a:ext cx="2247900" cy="89001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75988" y="3653028"/>
            <a:ext cx="505967" cy="2758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542282" y="3681221"/>
            <a:ext cx="373380" cy="143510"/>
          </a:xfrm>
          <a:custGeom>
            <a:avLst/>
            <a:gdLst/>
            <a:ahLst/>
            <a:cxnLst/>
            <a:rect l="l" t="t" r="r" b="b"/>
            <a:pathLst>
              <a:path w="373379" h="143510">
                <a:moveTo>
                  <a:pt x="186689" y="0"/>
                </a:moveTo>
                <a:lnTo>
                  <a:pt x="127674" y="3657"/>
                </a:lnTo>
                <a:lnTo>
                  <a:pt x="76425" y="13837"/>
                </a:lnTo>
                <a:lnTo>
                  <a:pt x="36015" y="29352"/>
                </a:lnTo>
                <a:lnTo>
                  <a:pt x="0" y="71627"/>
                </a:lnTo>
                <a:lnTo>
                  <a:pt x="9515" y="94244"/>
                </a:lnTo>
                <a:lnTo>
                  <a:pt x="36015" y="113903"/>
                </a:lnTo>
                <a:lnTo>
                  <a:pt x="76425" y="129418"/>
                </a:lnTo>
                <a:lnTo>
                  <a:pt x="127674" y="139598"/>
                </a:lnTo>
                <a:lnTo>
                  <a:pt x="186689" y="143255"/>
                </a:lnTo>
                <a:lnTo>
                  <a:pt x="245705" y="139598"/>
                </a:lnTo>
                <a:lnTo>
                  <a:pt x="296954" y="129418"/>
                </a:lnTo>
                <a:lnTo>
                  <a:pt x="337364" y="113903"/>
                </a:lnTo>
                <a:lnTo>
                  <a:pt x="363864" y="94244"/>
                </a:lnTo>
                <a:lnTo>
                  <a:pt x="373379" y="71627"/>
                </a:lnTo>
                <a:lnTo>
                  <a:pt x="363864" y="49011"/>
                </a:lnTo>
                <a:lnTo>
                  <a:pt x="337364" y="29352"/>
                </a:lnTo>
                <a:lnTo>
                  <a:pt x="296954" y="13837"/>
                </a:lnTo>
                <a:lnTo>
                  <a:pt x="245705" y="3657"/>
                </a:lnTo>
                <a:lnTo>
                  <a:pt x="18668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42282" y="3681221"/>
            <a:ext cx="373380" cy="143510"/>
          </a:xfrm>
          <a:custGeom>
            <a:avLst/>
            <a:gdLst/>
            <a:ahLst/>
            <a:cxnLst/>
            <a:rect l="l" t="t" r="r" b="b"/>
            <a:pathLst>
              <a:path w="373379" h="143510">
                <a:moveTo>
                  <a:pt x="0" y="71627"/>
                </a:moveTo>
                <a:lnTo>
                  <a:pt x="36015" y="29352"/>
                </a:lnTo>
                <a:lnTo>
                  <a:pt x="76425" y="13837"/>
                </a:lnTo>
                <a:lnTo>
                  <a:pt x="127674" y="3657"/>
                </a:lnTo>
                <a:lnTo>
                  <a:pt x="186689" y="0"/>
                </a:lnTo>
                <a:lnTo>
                  <a:pt x="245705" y="3657"/>
                </a:lnTo>
                <a:lnTo>
                  <a:pt x="296954" y="13837"/>
                </a:lnTo>
                <a:lnTo>
                  <a:pt x="337364" y="29352"/>
                </a:lnTo>
                <a:lnTo>
                  <a:pt x="363864" y="49011"/>
                </a:lnTo>
                <a:lnTo>
                  <a:pt x="373379" y="71627"/>
                </a:lnTo>
                <a:lnTo>
                  <a:pt x="363864" y="94244"/>
                </a:lnTo>
                <a:lnTo>
                  <a:pt x="337364" y="113903"/>
                </a:lnTo>
                <a:lnTo>
                  <a:pt x="296954" y="129418"/>
                </a:lnTo>
                <a:lnTo>
                  <a:pt x="245705" y="139598"/>
                </a:lnTo>
                <a:lnTo>
                  <a:pt x="186689" y="143255"/>
                </a:lnTo>
                <a:lnTo>
                  <a:pt x="127674" y="139598"/>
                </a:lnTo>
                <a:lnTo>
                  <a:pt x="76425" y="129418"/>
                </a:lnTo>
                <a:lnTo>
                  <a:pt x="36015" y="113903"/>
                </a:lnTo>
                <a:lnTo>
                  <a:pt x="9515" y="94244"/>
                </a:lnTo>
                <a:lnTo>
                  <a:pt x="0" y="71627"/>
                </a:lnTo>
                <a:close/>
              </a:path>
            </a:pathLst>
          </a:custGeom>
          <a:ln w="25908">
            <a:solidFill>
              <a:srgbClr val="97470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632959" y="2935223"/>
            <a:ext cx="199644" cy="92201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86300" y="2962020"/>
            <a:ext cx="92963" cy="8037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686300" y="2950464"/>
            <a:ext cx="92963" cy="2324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512058" y="2637282"/>
            <a:ext cx="2376170" cy="501650"/>
          </a:xfrm>
          <a:custGeom>
            <a:avLst/>
            <a:gdLst/>
            <a:ahLst/>
            <a:cxnLst/>
            <a:rect l="l" t="t" r="r" b="b"/>
            <a:pathLst>
              <a:path w="2376170" h="501650">
                <a:moveTo>
                  <a:pt x="2292350" y="0"/>
                </a:moveTo>
                <a:lnTo>
                  <a:pt x="83565" y="0"/>
                </a:lnTo>
                <a:lnTo>
                  <a:pt x="51059" y="6574"/>
                </a:lnTo>
                <a:lnTo>
                  <a:pt x="24495" y="24495"/>
                </a:lnTo>
                <a:lnTo>
                  <a:pt x="6574" y="51059"/>
                </a:lnTo>
                <a:lnTo>
                  <a:pt x="0" y="83566"/>
                </a:lnTo>
                <a:lnTo>
                  <a:pt x="0" y="417830"/>
                </a:lnTo>
                <a:lnTo>
                  <a:pt x="6574" y="450336"/>
                </a:lnTo>
                <a:lnTo>
                  <a:pt x="24495" y="476900"/>
                </a:lnTo>
                <a:lnTo>
                  <a:pt x="51059" y="494821"/>
                </a:lnTo>
                <a:lnTo>
                  <a:pt x="83565" y="501395"/>
                </a:lnTo>
                <a:lnTo>
                  <a:pt x="2292350" y="501395"/>
                </a:lnTo>
                <a:lnTo>
                  <a:pt x="2324856" y="494821"/>
                </a:lnTo>
                <a:lnTo>
                  <a:pt x="2351420" y="476900"/>
                </a:lnTo>
                <a:lnTo>
                  <a:pt x="2369341" y="450336"/>
                </a:lnTo>
                <a:lnTo>
                  <a:pt x="2375916" y="417830"/>
                </a:lnTo>
                <a:lnTo>
                  <a:pt x="2375916" y="83566"/>
                </a:lnTo>
                <a:lnTo>
                  <a:pt x="2369341" y="51059"/>
                </a:lnTo>
                <a:lnTo>
                  <a:pt x="2351420" y="24495"/>
                </a:lnTo>
                <a:lnTo>
                  <a:pt x="2324856" y="6574"/>
                </a:lnTo>
                <a:lnTo>
                  <a:pt x="22923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512058" y="2637282"/>
            <a:ext cx="2376170" cy="501650"/>
          </a:xfrm>
          <a:custGeom>
            <a:avLst/>
            <a:gdLst/>
            <a:ahLst/>
            <a:cxnLst/>
            <a:rect l="l" t="t" r="r" b="b"/>
            <a:pathLst>
              <a:path w="2376170" h="501650">
                <a:moveTo>
                  <a:pt x="0" y="83566"/>
                </a:moveTo>
                <a:lnTo>
                  <a:pt x="6574" y="51059"/>
                </a:lnTo>
                <a:lnTo>
                  <a:pt x="24495" y="24495"/>
                </a:lnTo>
                <a:lnTo>
                  <a:pt x="51059" y="6574"/>
                </a:lnTo>
                <a:lnTo>
                  <a:pt x="83565" y="0"/>
                </a:lnTo>
                <a:lnTo>
                  <a:pt x="2292350" y="0"/>
                </a:lnTo>
                <a:lnTo>
                  <a:pt x="2324856" y="6574"/>
                </a:lnTo>
                <a:lnTo>
                  <a:pt x="2351420" y="24495"/>
                </a:lnTo>
                <a:lnTo>
                  <a:pt x="2369341" y="51059"/>
                </a:lnTo>
                <a:lnTo>
                  <a:pt x="2375916" y="83566"/>
                </a:lnTo>
                <a:lnTo>
                  <a:pt x="2375916" y="417830"/>
                </a:lnTo>
                <a:lnTo>
                  <a:pt x="2369341" y="450336"/>
                </a:lnTo>
                <a:lnTo>
                  <a:pt x="2351420" y="476900"/>
                </a:lnTo>
                <a:lnTo>
                  <a:pt x="2324856" y="494821"/>
                </a:lnTo>
                <a:lnTo>
                  <a:pt x="2292350" y="501395"/>
                </a:lnTo>
                <a:lnTo>
                  <a:pt x="83565" y="501395"/>
                </a:lnTo>
                <a:lnTo>
                  <a:pt x="51059" y="494821"/>
                </a:lnTo>
                <a:lnTo>
                  <a:pt x="24495" y="476900"/>
                </a:lnTo>
                <a:lnTo>
                  <a:pt x="6574" y="450336"/>
                </a:lnTo>
                <a:lnTo>
                  <a:pt x="0" y="417830"/>
                </a:lnTo>
                <a:lnTo>
                  <a:pt x="0" y="83566"/>
                </a:lnTo>
                <a:close/>
              </a:path>
            </a:pathLst>
          </a:custGeom>
          <a:ln w="25907">
            <a:solidFill>
              <a:srgbClr val="E36C0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 panose="020B0604020202020204"/>
                <a:cs typeface="Arial" panose="020B0604020202020204"/>
              </a:rPr>
              <a:t>2.2</a:t>
            </a:r>
            <a:r>
              <a:rPr spc="-1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回顾线索</a:t>
            </a:r>
            <a:endParaRPr spc="-5" dirty="0"/>
          </a:p>
        </p:txBody>
      </p:sp>
      <p:sp>
        <p:nvSpPr>
          <p:cNvPr id="22" name="object 22"/>
          <p:cNvSpPr txBox="1"/>
          <p:nvPr/>
        </p:nvSpPr>
        <p:spPr>
          <a:xfrm>
            <a:off x="1483233" y="1173226"/>
            <a:ext cx="5541645" cy="784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25252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用时间轴记录回顾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04110">
              <a:lnSpc>
                <a:spcPct val="100000"/>
              </a:lnSpc>
              <a:spcBef>
                <a:spcPts val="95"/>
              </a:spcBef>
              <a:tabLst>
                <a:tab pos="2691130" algn="l"/>
              </a:tabLst>
            </a:pPr>
            <a:r>
              <a:rPr sz="1600" spc="-5" dirty="0">
                <a:latin typeface="Wingdings" panose="05000000000000000000"/>
                <a:cs typeface="Wingdings" panose="05000000000000000000"/>
              </a:rPr>
              <a:t>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展现过程中的收益、反馈、亮点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04110">
              <a:lnSpc>
                <a:spcPct val="100000"/>
              </a:lnSpc>
              <a:tabLst>
                <a:tab pos="2691130" algn="l"/>
              </a:tabLst>
            </a:pPr>
            <a:r>
              <a:rPr sz="1600" spc="-5" dirty="0">
                <a:latin typeface="Wingdings" panose="05000000000000000000"/>
                <a:cs typeface="Wingdings" panose="05000000000000000000"/>
              </a:rPr>
              <a:t>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latin typeface="宋体" panose="02010600030101010101" pitchFamily="2" charset="-122"/>
                <a:cs typeface="宋体" panose="02010600030101010101" pitchFamily="2" charset="-122"/>
              </a:rPr>
              <a:t>图文并茂，言简意赅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624198" y="2739898"/>
            <a:ext cx="4184015" cy="748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65"/>
              </a:lnSpc>
            </a:pPr>
            <a:r>
              <a:rPr sz="1800" b="0" spc="25" dirty="0">
                <a:solidFill>
                  <a:srgbClr val="252525"/>
                </a:solidFill>
                <a:latin typeface="Nirmala UI Semilight" panose="020B0402040204020203"/>
                <a:cs typeface="Nirmala UI Semilight" panose="020B0402040204020203"/>
              </a:rPr>
              <a:t>SMART</a:t>
            </a:r>
            <a:r>
              <a:rPr sz="1800" spc="25" dirty="0">
                <a:solidFill>
                  <a:srgbClr val="252525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原则推进阐述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65705">
              <a:lnSpc>
                <a:spcPts val="1825"/>
              </a:lnSpc>
              <a:tabLst>
                <a:tab pos="2752090" algn="l"/>
              </a:tabLst>
            </a:pPr>
            <a:r>
              <a:rPr sz="1600" spc="-5" dirty="0">
                <a:latin typeface="Wingdings" panose="05000000000000000000"/>
                <a:cs typeface="Wingdings" panose="05000000000000000000"/>
              </a:rPr>
              <a:t>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10" dirty="0">
                <a:latin typeface="宋体" panose="02010600030101010101" pitchFamily="2" charset="-122"/>
                <a:cs typeface="宋体" panose="02010600030101010101" pitchFamily="2" charset="-122"/>
              </a:rPr>
              <a:t>体现考虑全面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2465705">
              <a:lnSpc>
                <a:spcPct val="100000"/>
              </a:lnSpc>
              <a:tabLst>
                <a:tab pos="2752090" algn="l"/>
              </a:tabLst>
            </a:pPr>
            <a:r>
              <a:rPr sz="1600" spc="-5" dirty="0">
                <a:latin typeface="Wingdings" panose="05000000000000000000"/>
                <a:cs typeface="Wingdings" panose="05000000000000000000"/>
              </a:rPr>
              <a:t>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体现工作有思路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 panose="020B0604020202020204"/>
                <a:cs typeface="Arial" panose="020B0604020202020204"/>
              </a:rPr>
              <a:t>2.3</a:t>
            </a:r>
            <a:r>
              <a:rPr spc="-1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梳理逻辑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1822704" y="1328927"/>
            <a:ext cx="3013201" cy="216407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622295" y="2962401"/>
            <a:ext cx="145161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从操作层面</a:t>
            </a:r>
            <a:r>
              <a:rPr sz="1600" spc="-5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分解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27095" y="1679575"/>
            <a:ext cx="842644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以终为始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67680" y="1550923"/>
            <a:ext cx="1537335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600" spc="-5" dirty="0">
                <a:latin typeface="Wingdings" panose="05000000000000000000"/>
                <a:cs typeface="Wingdings" panose="05000000000000000000"/>
              </a:rPr>
              <a:t>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从目标看现状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299085" algn="l"/>
              </a:tabLst>
            </a:pPr>
            <a:r>
              <a:rPr sz="1600" spc="-5" dirty="0">
                <a:latin typeface="Wingdings" panose="05000000000000000000"/>
                <a:cs typeface="Wingdings" panose="05000000000000000000"/>
              </a:rPr>
              <a:t>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从问题找对策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299085" algn="l"/>
              </a:tabLst>
            </a:pPr>
            <a:r>
              <a:rPr sz="1600" spc="-5" dirty="0">
                <a:latin typeface="Wingdings" panose="05000000000000000000"/>
                <a:cs typeface="Wingdings" panose="05000000000000000000"/>
              </a:rPr>
              <a:t>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从对策看结果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2406" y="2938398"/>
            <a:ext cx="77406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0" spc="55" dirty="0">
                <a:latin typeface="Nirmala UI Semilight" panose="020B0402040204020203"/>
                <a:cs typeface="Nirmala UI Semilight" panose="020B0402040204020203"/>
              </a:rPr>
              <a:t>P</a:t>
            </a:r>
            <a:r>
              <a:rPr sz="1600" b="0" spc="70" dirty="0">
                <a:latin typeface="Nirmala UI Semilight" panose="020B0402040204020203"/>
                <a:cs typeface="Nirmala UI Semilight" panose="020B0402040204020203"/>
              </a:rPr>
              <a:t>D</a:t>
            </a:r>
            <a:r>
              <a:rPr sz="1600" b="0" spc="80" dirty="0">
                <a:latin typeface="Nirmala UI Semilight" panose="020B0402040204020203"/>
                <a:cs typeface="Nirmala UI Semilight" panose="020B0402040204020203"/>
              </a:rPr>
              <a:t>C</a:t>
            </a:r>
            <a:r>
              <a:rPr sz="1600" b="0" spc="75" dirty="0">
                <a:latin typeface="Nirmala UI Semilight" panose="020B0402040204020203"/>
                <a:cs typeface="Nirmala UI Semilight" panose="020B0402040204020203"/>
              </a:rPr>
              <a:t>A</a:t>
            </a:r>
            <a:r>
              <a:rPr sz="1600" spc="-5" dirty="0">
                <a:latin typeface="宋体" panose="02010600030101010101" pitchFamily="2" charset="-122"/>
                <a:cs typeface="宋体" panose="02010600030101010101" pitchFamily="2" charset="-122"/>
              </a:rPr>
              <a:t>法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406" y="3255391"/>
            <a:ext cx="1537335" cy="889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9085" algn="l"/>
              </a:tabLst>
            </a:pPr>
            <a:r>
              <a:rPr sz="1600" spc="-5" dirty="0">
                <a:latin typeface="Wingdings" panose="05000000000000000000"/>
                <a:cs typeface="Wingdings" panose="05000000000000000000"/>
              </a:rPr>
              <a:t>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5" dirty="0">
                <a:latin typeface="宋体" panose="02010600030101010101" pitchFamily="2" charset="-122"/>
                <a:cs typeface="宋体" panose="02010600030101010101" pitchFamily="2" charset="-122"/>
              </a:rPr>
              <a:t>有头有尾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299085" algn="l"/>
              </a:tabLst>
            </a:pPr>
            <a:r>
              <a:rPr sz="1600" spc="-5" dirty="0">
                <a:latin typeface="Wingdings" panose="05000000000000000000"/>
                <a:cs typeface="Wingdings" panose="05000000000000000000"/>
              </a:rPr>
              <a:t>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我对结果负责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299085" algn="l"/>
              </a:tabLst>
            </a:pPr>
            <a:r>
              <a:rPr sz="1600" spc="-5" dirty="0">
                <a:latin typeface="Wingdings" panose="05000000000000000000"/>
                <a:cs typeface="Wingdings" panose="05000000000000000000"/>
              </a:rPr>
              <a:t></a:t>
            </a:r>
            <a:r>
              <a:rPr sz="1600" spc="-5" dirty="0">
                <a:latin typeface="Times New Roman" panose="02020603050405020304"/>
                <a:cs typeface="Times New Roman" panose="02020603050405020304"/>
              </a:rPr>
              <a:t>	</a:t>
            </a:r>
            <a:r>
              <a:rPr sz="1600" spc="0" dirty="0">
                <a:latin typeface="宋体" panose="02010600030101010101" pitchFamily="2" charset="-122"/>
                <a:cs typeface="宋体" panose="02010600030101010101" pitchFamily="2" charset="-122"/>
              </a:rPr>
              <a:t>重视业务收益</a:t>
            </a:r>
            <a:endParaRPr sz="16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3920" y="507238"/>
            <a:ext cx="949960" cy="4267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81025" algn="l"/>
              </a:tabLst>
            </a:pPr>
            <a:r>
              <a:rPr sz="2800" b="1" spc="-5" dirty="0">
                <a:solidFill>
                  <a:srgbClr val="A3854E"/>
                </a:solidFill>
                <a:latin typeface="微软雅黑" panose="020B0503020204020204" charset="-122"/>
                <a:cs typeface="微软雅黑" panose="020B0503020204020204" charset="-122"/>
              </a:rPr>
              <a:t>目	录</a:t>
            </a:r>
            <a:endParaRPr sz="28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1866" y="1449578"/>
            <a:ext cx="136080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585858"/>
                </a:solidFill>
              </a:rPr>
              <a:t>一．</a:t>
            </a:r>
            <a:r>
              <a:rPr sz="2000" spc="-185" dirty="0">
                <a:solidFill>
                  <a:srgbClr val="585858"/>
                </a:solidFill>
              </a:rPr>
              <a:t> </a:t>
            </a:r>
            <a:r>
              <a:rPr sz="2000" dirty="0">
                <a:solidFill>
                  <a:srgbClr val="585858"/>
                </a:solidFill>
              </a:rPr>
              <a:t>切关注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1721866" y="2120392"/>
            <a:ext cx="1360805" cy="317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二．</a:t>
            </a:r>
            <a:r>
              <a:rPr sz="2000" b="1" spc="-18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理思路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6488" y="2644139"/>
            <a:ext cx="7359650" cy="577850"/>
          </a:xfrm>
          <a:prstGeom prst="rect">
            <a:avLst/>
          </a:prstGeom>
          <a:solidFill>
            <a:srgbClr val="006FC0"/>
          </a:solidFill>
        </p:spPr>
        <p:txBody>
          <a:bodyPr vert="horz" wrap="square" lIns="0" tIns="146685" rIns="0" bIns="0" rtlCol="0">
            <a:spAutoFit/>
          </a:bodyPr>
          <a:lstStyle/>
          <a:p>
            <a:pPr marL="877570">
              <a:lnSpc>
                <a:spcPct val="100000"/>
              </a:lnSpc>
              <a:spcBef>
                <a:spcPts val="1155"/>
              </a:spcBef>
            </a:pPr>
            <a:r>
              <a:rPr sz="2000" b="1" spc="5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三．</a:t>
            </a:r>
            <a:r>
              <a:rPr sz="2000" b="1" spc="-204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写内容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21866" y="3461766"/>
            <a:ext cx="1360805" cy="9886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四．</a:t>
            </a:r>
            <a:r>
              <a:rPr sz="2000" b="1" spc="-18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修方案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五．</a:t>
            </a:r>
            <a:r>
              <a:rPr sz="2000" b="1" spc="-185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dirty="0">
                <a:solidFill>
                  <a:srgbClr val="585858"/>
                </a:solidFill>
                <a:latin typeface="微软雅黑" panose="020B0503020204020204" charset="-122"/>
                <a:cs typeface="微软雅黑" panose="020B0503020204020204" charset="-122"/>
              </a:rPr>
              <a:t>核细节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latin typeface="Arial" panose="020B0604020202020204"/>
                <a:cs typeface="Arial" panose="020B0604020202020204"/>
              </a:rPr>
              <a:t>3.1</a:t>
            </a:r>
            <a:r>
              <a:rPr spc="-75" dirty="0">
                <a:latin typeface="Arial" panose="020B0604020202020204"/>
                <a:cs typeface="Arial" panose="020B0604020202020204"/>
              </a:rPr>
              <a:t> </a:t>
            </a:r>
            <a:r>
              <a:rPr spc="-5" dirty="0"/>
              <a:t>讲个故事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3060192" y="1729739"/>
            <a:ext cx="5346191" cy="3413758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87056" y="2249698"/>
            <a:ext cx="1202690" cy="843915"/>
          </a:xfrm>
          <a:custGeom>
            <a:avLst/>
            <a:gdLst/>
            <a:ahLst/>
            <a:cxnLst/>
            <a:rect l="l" t="t" r="r" b="b"/>
            <a:pathLst>
              <a:path w="1202689" h="843914">
                <a:moveTo>
                  <a:pt x="450517" y="0"/>
                </a:moveTo>
                <a:lnTo>
                  <a:pt x="399194" y="4328"/>
                </a:lnTo>
                <a:lnTo>
                  <a:pt x="348468" y="13757"/>
                </a:lnTo>
                <a:lnTo>
                  <a:pt x="298836" y="28318"/>
                </a:lnTo>
                <a:lnTo>
                  <a:pt x="250795" y="48042"/>
                </a:lnTo>
                <a:lnTo>
                  <a:pt x="204840" y="72960"/>
                </a:lnTo>
                <a:lnTo>
                  <a:pt x="161467" y="103103"/>
                </a:lnTo>
                <a:lnTo>
                  <a:pt x="124680" y="135117"/>
                </a:lnTo>
                <a:lnTo>
                  <a:pt x="92580" y="169806"/>
                </a:lnTo>
                <a:lnTo>
                  <a:pt x="65195" y="206805"/>
                </a:lnTo>
                <a:lnTo>
                  <a:pt x="42554" y="245751"/>
                </a:lnTo>
                <a:lnTo>
                  <a:pt x="24685" y="286279"/>
                </a:lnTo>
                <a:lnTo>
                  <a:pt x="11618" y="328027"/>
                </a:lnTo>
                <a:lnTo>
                  <a:pt x="3380" y="370630"/>
                </a:lnTo>
                <a:lnTo>
                  <a:pt x="0" y="413725"/>
                </a:lnTo>
                <a:lnTo>
                  <a:pt x="1506" y="456948"/>
                </a:lnTo>
                <a:lnTo>
                  <a:pt x="7927" y="499935"/>
                </a:lnTo>
                <a:lnTo>
                  <a:pt x="19292" y="542323"/>
                </a:lnTo>
                <a:lnTo>
                  <a:pt x="35629" y="583748"/>
                </a:lnTo>
                <a:lnTo>
                  <a:pt x="56966" y="623846"/>
                </a:lnTo>
                <a:lnTo>
                  <a:pt x="83333" y="662253"/>
                </a:lnTo>
                <a:lnTo>
                  <a:pt x="114757" y="698606"/>
                </a:lnTo>
                <a:lnTo>
                  <a:pt x="148020" y="729765"/>
                </a:lnTo>
                <a:lnTo>
                  <a:pt x="183915" y="757221"/>
                </a:lnTo>
                <a:lnTo>
                  <a:pt x="222108" y="780952"/>
                </a:lnTo>
                <a:lnTo>
                  <a:pt x="262267" y="800936"/>
                </a:lnTo>
                <a:lnTo>
                  <a:pt x="304059" y="817152"/>
                </a:lnTo>
                <a:lnTo>
                  <a:pt x="347151" y="829577"/>
                </a:lnTo>
                <a:lnTo>
                  <a:pt x="391210" y="838192"/>
                </a:lnTo>
                <a:lnTo>
                  <a:pt x="435905" y="842973"/>
                </a:lnTo>
                <a:lnTo>
                  <a:pt x="480901" y="843900"/>
                </a:lnTo>
                <a:lnTo>
                  <a:pt x="525867" y="840950"/>
                </a:lnTo>
                <a:lnTo>
                  <a:pt x="570470" y="834102"/>
                </a:lnTo>
                <a:lnTo>
                  <a:pt x="614376" y="823336"/>
                </a:lnTo>
                <a:lnTo>
                  <a:pt x="657254" y="808628"/>
                </a:lnTo>
                <a:lnTo>
                  <a:pt x="698771" y="789957"/>
                </a:lnTo>
                <a:lnTo>
                  <a:pt x="738593" y="767303"/>
                </a:lnTo>
                <a:lnTo>
                  <a:pt x="776389" y="740643"/>
                </a:lnTo>
                <a:lnTo>
                  <a:pt x="815967" y="710319"/>
                </a:lnTo>
                <a:lnTo>
                  <a:pt x="856216" y="680688"/>
                </a:lnTo>
                <a:lnTo>
                  <a:pt x="897135" y="651748"/>
                </a:lnTo>
                <a:lnTo>
                  <a:pt x="938725" y="623500"/>
                </a:lnTo>
                <a:lnTo>
                  <a:pt x="980986" y="595942"/>
                </a:lnTo>
                <a:lnTo>
                  <a:pt x="1023917" y="569074"/>
                </a:lnTo>
                <a:lnTo>
                  <a:pt x="1067518" y="542894"/>
                </a:lnTo>
                <a:lnTo>
                  <a:pt x="1111790" y="517403"/>
                </a:lnTo>
                <a:lnTo>
                  <a:pt x="1156733" y="492599"/>
                </a:lnTo>
                <a:lnTo>
                  <a:pt x="1202347" y="468482"/>
                </a:lnTo>
                <a:lnTo>
                  <a:pt x="1160970" y="438844"/>
                </a:lnTo>
                <a:lnTo>
                  <a:pt x="1120357" y="408605"/>
                </a:lnTo>
                <a:lnTo>
                  <a:pt x="1080510" y="377765"/>
                </a:lnTo>
                <a:lnTo>
                  <a:pt x="1041428" y="346326"/>
                </a:lnTo>
                <a:lnTo>
                  <a:pt x="1003115" y="314288"/>
                </a:lnTo>
                <a:lnTo>
                  <a:pt x="965572" y="281652"/>
                </a:lnTo>
                <a:lnTo>
                  <a:pt x="928799" y="248418"/>
                </a:lnTo>
                <a:lnTo>
                  <a:pt x="892800" y="214587"/>
                </a:lnTo>
                <a:lnTo>
                  <a:pt x="857574" y="180161"/>
                </a:lnTo>
                <a:lnTo>
                  <a:pt x="823125" y="145140"/>
                </a:lnTo>
                <a:lnTo>
                  <a:pt x="784866" y="109829"/>
                </a:lnTo>
                <a:lnTo>
                  <a:pt x="743243" y="79357"/>
                </a:lnTo>
                <a:lnTo>
                  <a:pt x="698751" y="53756"/>
                </a:lnTo>
                <a:lnTo>
                  <a:pt x="651881" y="33061"/>
                </a:lnTo>
                <a:lnTo>
                  <a:pt x="603128" y="17305"/>
                </a:lnTo>
                <a:lnTo>
                  <a:pt x="552983" y="6520"/>
                </a:lnTo>
                <a:lnTo>
                  <a:pt x="501942" y="741"/>
                </a:lnTo>
                <a:lnTo>
                  <a:pt x="450517" y="0"/>
                </a:lnTo>
                <a:close/>
              </a:path>
            </a:pathLst>
          </a:custGeom>
          <a:solidFill>
            <a:srgbClr val="50742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941019" y="2525014"/>
            <a:ext cx="94615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问题概述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412573" y="2249698"/>
            <a:ext cx="1201420" cy="843915"/>
          </a:xfrm>
          <a:custGeom>
            <a:avLst/>
            <a:gdLst/>
            <a:ahLst/>
            <a:cxnLst/>
            <a:rect l="l" t="t" r="r" b="b"/>
            <a:pathLst>
              <a:path w="1201420" h="843914">
                <a:moveTo>
                  <a:pt x="449977" y="0"/>
                </a:moveTo>
                <a:lnTo>
                  <a:pt x="398731" y="4328"/>
                </a:lnTo>
                <a:lnTo>
                  <a:pt x="348072" y="13757"/>
                </a:lnTo>
                <a:lnTo>
                  <a:pt x="298494" y="28318"/>
                </a:lnTo>
                <a:lnTo>
                  <a:pt x="250494" y="48042"/>
                </a:lnTo>
                <a:lnTo>
                  <a:pt x="204567" y="72960"/>
                </a:lnTo>
                <a:lnTo>
                  <a:pt x="161208" y="103103"/>
                </a:lnTo>
                <a:lnTo>
                  <a:pt x="124474" y="135117"/>
                </a:lnTo>
                <a:lnTo>
                  <a:pt x="92422" y="169806"/>
                </a:lnTo>
                <a:lnTo>
                  <a:pt x="65079" y="206805"/>
                </a:lnTo>
                <a:lnTo>
                  <a:pt x="42474" y="245751"/>
                </a:lnTo>
                <a:lnTo>
                  <a:pt x="24636" y="286279"/>
                </a:lnTo>
                <a:lnTo>
                  <a:pt x="11592" y="328027"/>
                </a:lnTo>
                <a:lnTo>
                  <a:pt x="3370" y="370630"/>
                </a:lnTo>
                <a:lnTo>
                  <a:pt x="0" y="413725"/>
                </a:lnTo>
                <a:lnTo>
                  <a:pt x="1508" y="456948"/>
                </a:lnTo>
                <a:lnTo>
                  <a:pt x="7924" y="499935"/>
                </a:lnTo>
                <a:lnTo>
                  <a:pt x="19275" y="542323"/>
                </a:lnTo>
                <a:lnTo>
                  <a:pt x="35590" y="583748"/>
                </a:lnTo>
                <a:lnTo>
                  <a:pt x="56896" y="623846"/>
                </a:lnTo>
                <a:lnTo>
                  <a:pt x="83223" y="662253"/>
                </a:lnTo>
                <a:lnTo>
                  <a:pt x="114599" y="698606"/>
                </a:lnTo>
                <a:lnTo>
                  <a:pt x="147814" y="729765"/>
                </a:lnTo>
                <a:lnTo>
                  <a:pt x="183658" y="757221"/>
                </a:lnTo>
                <a:lnTo>
                  <a:pt x="221799" y="780952"/>
                </a:lnTo>
                <a:lnTo>
                  <a:pt x="261905" y="800936"/>
                </a:lnTo>
                <a:lnTo>
                  <a:pt x="303642" y="817152"/>
                </a:lnTo>
                <a:lnTo>
                  <a:pt x="346679" y="829577"/>
                </a:lnTo>
                <a:lnTo>
                  <a:pt x="390683" y="838192"/>
                </a:lnTo>
                <a:lnTo>
                  <a:pt x="435321" y="842973"/>
                </a:lnTo>
                <a:lnTo>
                  <a:pt x="480262" y="843900"/>
                </a:lnTo>
                <a:lnTo>
                  <a:pt x="525172" y="840950"/>
                </a:lnTo>
                <a:lnTo>
                  <a:pt x="569720" y="834102"/>
                </a:lnTo>
                <a:lnTo>
                  <a:pt x="613572" y="823336"/>
                </a:lnTo>
                <a:lnTo>
                  <a:pt x="656397" y="808628"/>
                </a:lnTo>
                <a:lnTo>
                  <a:pt x="697861" y="789957"/>
                </a:lnTo>
                <a:lnTo>
                  <a:pt x="737633" y="767303"/>
                </a:lnTo>
                <a:lnTo>
                  <a:pt x="775380" y="740643"/>
                </a:lnTo>
                <a:lnTo>
                  <a:pt x="814920" y="710319"/>
                </a:lnTo>
                <a:lnTo>
                  <a:pt x="855130" y="680688"/>
                </a:lnTo>
                <a:lnTo>
                  <a:pt x="896009" y="651748"/>
                </a:lnTo>
                <a:lnTo>
                  <a:pt x="937556" y="623500"/>
                </a:lnTo>
                <a:lnTo>
                  <a:pt x="979770" y="595942"/>
                </a:lnTo>
                <a:lnTo>
                  <a:pt x="1022652" y="569074"/>
                </a:lnTo>
                <a:lnTo>
                  <a:pt x="1066199" y="542894"/>
                </a:lnTo>
                <a:lnTo>
                  <a:pt x="1110412" y="517403"/>
                </a:lnTo>
                <a:lnTo>
                  <a:pt x="1155289" y="492599"/>
                </a:lnTo>
                <a:lnTo>
                  <a:pt x="1200830" y="468482"/>
                </a:lnTo>
                <a:lnTo>
                  <a:pt x="1159495" y="438844"/>
                </a:lnTo>
                <a:lnTo>
                  <a:pt x="1118929" y="408605"/>
                </a:lnTo>
                <a:lnTo>
                  <a:pt x="1079131" y="377765"/>
                </a:lnTo>
                <a:lnTo>
                  <a:pt x="1040101" y="346326"/>
                </a:lnTo>
                <a:lnTo>
                  <a:pt x="1001837" y="314288"/>
                </a:lnTo>
                <a:lnTo>
                  <a:pt x="964339" y="281652"/>
                </a:lnTo>
                <a:lnTo>
                  <a:pt x="927605" y="248418"/>
                </a:lnTo>
                <a:lnTo>
                  <a:pt x="891637" y="214587"/>
                </a:lnTo>
                <a:lnTo>
                  <a:pt x="856431" y="180161"/>
                </a:lnTo>
                <a:lnTo>
                  <a:pt x="821989" y="145140"/>
                </a:lnTo>
                <a:lnTo>
                  <a:pt x="783831" y="109829"/>
                </a:lnTo>
                <a:lnTo>
                  <a:pt x="742297" y="79357"/>
                </a:lnTo>
                <a:lnTo>
                  <a:pt x="697882" y="53756"/>
                </a:lnTo>
                <a:lnTo>
                  <a:pt x="651080" y="33061"/>
                </a:lnTo>
                <a:lnTo>
                  <a:pt x="602388" y="17305"/>
                </a:lnTo>
                <a:lnTo>
                  <a:pt x="552301" y="6520"/>
                </a:lnTo>
                <a:lnTo>
                  <a:pt x="501314" y="741"/>
                </a:lnTo>
                <a:lnTo>
                  <a:pt x="449977" y="0"/>
                </a:lnTo>
                <a:close/>
              </a:path>
            </a:pathLst>
          </a:custGeom>
          <a:solidFill>
            <a:srgbClr val="2587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465577" y="2525014"/>
            <a:ext cx="94615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解决方案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996004" y="2249698"/>
            <a:ext cx="1202690" cy="843915"/>
          </a:xfrm>
          <a:custGeom>
            <a:avLst/>
            <a:gdLst/>
            <a:ahLst/>
            <a:cxnLst/>
            <a:rect l="l" t="t" r="r" b="b"/>
            <a:pathLst>
              <a:path w="1202689" h="843914">
                <a:moveTo>
                  <a:pt x="450516" y="0"/>
                </a:moveTo>
                <a:lnTo>
                  <a:pt x="399185" y="4328"/>
                </a:lnTo>
                <a:lnTo>
                  <a:pt x="348456" y="13757"/>
                </a:lnTo>
                <a:lnTo>
                  <a:pt x="298824" y="28318"/>
                </a:lnTo>
                <a:lnTo>
                  <a:pt x="250785" y="48042"/>
                </a:lnTo>
                <a:lnTo>
                  <a:pt x="204834" y="72960"/>
                </a:lnTo>
                <a:lnTo>
                  <a:pt x="161467" y="103103"/>
                </a:lnTo>
                <a:lnTo>
                  <a:pt x="124684" y="135117"/>
                </a:lnTo>
                <a:lnTo>
                  <a:pt x="92587" y="169806"/>
                </a:lnTo>
                <a:lnTo>
                  <a:pt x="65203" y="206805"/>
                </a:lnTo>
                <a:lnTo>
                  <a:pt x="42563" y="245751"/>
                </a:lnTo>
                <a:lnTo>
                  <a:pt x="24693" y="286279"/>
                </a:lnTo>
                <a:lnTo>
                  <a:pt x="11624" y="328027"/>
                </a:lnTo>
                <a:lnTo>
                  <a:pt x="3383" y="370630"/>
                </a:lnTo>
                <a:lnTo>
                  <a:pt x="0" y="413725"/>
                </a:lnTo>
                <a:lnTo>
                  <a:pt x="1502" y="456948"/>
                </a:lnTo>
                <a:lnTo>
                  <a:pt x="7920" y="499935"/>
                </a:lnTo>
                <a:lnTo>
                  <a:pt x="19280" y="542323"/>
                </a:lnTo>
                <a:lnTo>
                  <a:pt x="35613" y="583748"/>
                </a:lnTo>
                <a:lnTo>
                  <a:pt x="56947" y="623846"/>
                </a:lnTo>
                <a:lnTo>
                  <a:pt x="83310" y="662253"/>
                </a:lnTo>
                <a:lnTo>
                  <a:pt x="114731" y="698606"/>
                </a:lnTo>
                <a:lnTo>
                  <a:pt x="147996" y="729765"/>
                </a:lnTo>
                <a:lnTo>
                  <a:pt x="183892" y="757221"/>
                </a:lnTo>
                <a:lnTo>
                  <a:pt x="222087" y="780952"/>
                </a:lnTo>
                <a:lnTo>
                  <a:pt x="262248" y="800936"/>
                </a:lnTo>
                <a:lnTo>
                  <a:pt x="304042" y="817152"/>
                </a:lnTo>
                <a:lnTo>
                  <a:pt x="347138" y="829577"/>
                </a:lnTo>
                <a:lnTo>
                  <a:pt x="391201" y="838192"/>
                </a:lnTo>
                <a:lnTo>
                  <a:pt x="435898" y="842973"/>
                </a:lnTo>
                <a:lnTo>
                  <a:pt x="480898" y="843900"/>
                </a:lnTo>
                <a:lnTo>
                  <a:pt x="525868" y="840950"/>
                </a:lnTo>
                <a:lnTo>
                  <a:pt x="570474" y="834102"/>
                </a:lnTo>
                <a:lnTo>
                  <a:pt x="614383" y="823336"/>
                </a:lnTo>
                <a:lnTo>
                  <a:pt x="657263" y="808628"/>
                </a:lnTo>
                <a:lnTo>
                  <a:pt x="698782" y="789957"/>
                </a:lnTo>
                <a:lnTo>
                  <a:pt x="738605" y="767303"/>
                </a:lnTo>
                <a:lnTo>
                  <a:pt x="776401" y="740643"/>
                </a:lnTo>
                <a:lnTo>
                  <a:pt x="815980" y="710319"/>
                </a:lnTo>
                <a:lnTo>
                  <a:pt x="856228" y="680688"/>
                </a:lnTo>
                <a:lnTo>
                  <a:pt x="897148" y="651748"/>
                </a:lnTo>
                <a:lnTo>
                  <a:pt x="938738" y="623500"/>
                </a:lnTo>
                <a:lnTo>
                  <a:pt x="980998" y="595942"/>
                </a:lnTo>
                <a:lnTo>
                  <a:pt x="1023929" y="569074"/>
                </a:lnTo>
                <a:lnTo>
                  <a:pt x="1067531" y="542894"/>
                </a:lnTo>
                <a:lnTo>
                  <a:pt x="1111803" y="517403"/>
                </a:lnTo>
                <a:lnTo>
                  <a:pt x="1156746" y="492599"/>
                </a:lnTo>
                <a:lnTo>
                  <a:pt x="1202359" y="468482"/>
                </a:lnTo>
                <a:lnTo>
                  <a:pt x="1160983" y="438844"/>
                </a:lnTo>
                <a:lnTo>
                  <a:pt x="1120370" y="408605"/>
                </a:lnTo>
                <a:lnTo>
                  <a:pt x="1080522" y="377765"/>
                </a:lnTo>
                <a:lnTo>
                  <a:pt x="1041441" y="346326"/>
                </a:lnTo>
                <a:lnTo>
                  <a:pt x="1003128" y="314288"/>
                </a:lnTo>
                <a:lnTo>
                  <a:pt x="965585" y="281652"/>
                </a:lnTo>
                <a:lnTo>
                  <a:pt x="928812" y="248418"/>
                </a:lnTo>
                <a:lnTo>
                  <a:pt x="892813" y="214587"/>
                </a:lnTo>
                <a:lnTo>
                  <a:pt x="857587" y="180161"/>
                </a:lnTo>
                <a:lnTo>
                  <a:pt x="823137" y="145140"/>
                </a:lnTo>
                <a:lnTo>
                  <a:pt x="784878" y="109829"/>
                </a:lnTo>
                <a:lnTo>
                  <a:pt x="743256" y="79357"/>
                </a:lnTo>
                <a:lnTo>
                  <a:pt x="698764" y="53756"/>
                </a:lnTo>
                <a:lnTo>
                  <a:pt x="651894" y="33061"/>
                </a:lnTo>
                <a:lnTo>
                  <a:pt x="603140" y="17305"/>
                </a:lnTo>
                <a:lnTo>
                  <a:pt x="552996" y="6520"/>
                </a:lnTo>
                <a:lnTo>
                  <a:pt x="501954" y="741"/>
                </a:lnTo>
                <a:lnTo>
                  <a:pt x="450516" y="0"/>
                </a:lnTo>
                <a:close/>
              </a:path>
            </a:pathLst>
          </a:custGeom>
          <a:solidFill>
            <a:srgbClr val="33BC5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4050284" y="2525014"/>
            <a:ext cx="94615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solidFill>
                  <a:srgbClr val="FFFFFF"/>
                </a:solidFill>
                <a:latin typeface="宋体" panose="02010600030101010101" pitchFamily="2" charset="-122"/>
                <a:cs typeface="宋体" panose="02010600030101010101" pitchFamily="2" charset="-122"/>
              </a:rPr>
              <a:t>预期收益</a:t>
            </a:r>
            <a:endParaRPr sz="18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56666" y="3352800"/>
            <a:ext cx="1369060" cy="0"/>
          </a:xfrm>
          <a:custGeom>
            <a:avLst/>
            <a:gdLst/>
            <a:ahLst/>
            <a:cxnLst/>
            <a:rect l="l" t="t" r="r" b="b"/>
            <a:pathLst>
              <a:path w="1369060">
                <a:moveTo>
                  <a:pt x="1368552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5074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39163" y="3274695"/>
            <a:ext cx="3810" cy="78105"/>
          </a:xfrm>
          <a:custGeom>
            <a:avLst/>
            <a:gdLst/>
            <a:ahLst/>
            <a:cxnLst/>
            <a:rect l="l" t="t" r="r" b="b"/>
            <a:pathLst>
              <a:path w="3809" h="78104">
                <a:moveTo>
                  <a:pt x="3683" y="78104"/>
                </a:moveTo>
                <a:lnTo>
                  <a:pt x="0" y="0"/>
                </a:lnTo>
              </a:path>
            </a:pathLst>
          </a:custGeom>
          <a:ln w="19811">
            <a:solidFill>
              <a:srgbClr val="50742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43432" y="3477514"/>
            <a:ext cx="79375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20000"/>
              </a:lnSpc>
            </a:pPr>
            <a:r>
              <a:rPr sz="1500" spc="10" dirty="0">
                <a:latin typeface="宋体" panose="02010600030101010101" pitchFamily="2" charset="-122"/>
                <a:cs typeface="宋体" panose="02010600030101010101" pitchFamily="2" charset="-122"/>
              </a:rPr>
              <a:t>问题背景  影响范围</a:t>
            </a:r>
            <a:endParaRPr sz="15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996690" y="3331845"/>
            <a:ext cx="1270000" cy="0"/>
          </a:xfrm>
          <a:custGeom>
            <a:avLst/>
            <a:gdLst/>
            <a:ahLst/>
            <a:cxnLst/>
            <a:rect l="l" t="t" r="r" b="b"/>
            <a:pathLst>
              <a:path w="1270000">
                <a:moveTo>
                  <a:pt x="1269492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33BC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29784" y="3227958"/>
            <a:ext cx="3810" cy="104139"/>
          </a:xfrm>
          <a:custGeom>
            <a:avLst/>
            <a:gdLst/>
            <a:ahLst/>
            <a:cxnLst/>
            <a:rect l="l" t="t" r="r" b="b"/>
            <a:pathLst>
              <a:path w="3810" h="104139">
                <a:moveTo>
                  <a:pt x="3428" y="103886"/>
                </a:moveTo>
                <a:lnTo>
                  <a:pt x="0" y="0"/>
                </a:lnTo>
              </a:path>
            </a:pathLst>
          </a:custGeom>
          <a:ln w="19812">
            <a:solidFill>
              <a:srgbClr val="33BC5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4046982" y="3474973"/>
            <a:ext cx="1167130" cy="843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6060" marR="215900" algn="ctr">
              <a:lnSpc>
                <a:spcPct val="130000"/>
              </a:lnSpc>
            </a:pPr>
            <a:r>
              <a:rPr sz="1400" spc="10" dirty="0">
                <a:latin typeface="宋体" panose="02010600030101010101" pitchFamily="2" charset="-122"/>
                <a:cs typeface="宋体" panose="02010600030101010101" pitchFamily="2" charset="-122"/>
              </a:rPr>
              <a:t>短期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收益  </a:t>
            </a:r>
            <a:r>
              <a:rPr sz="1400" spc="10" dirty="0">
                <a:latin typeface="宋体" panose="02010600030101010101" pitchFamily="2" charset="-122"/>
                <a:cs typeface="宋体" panose="02010600030101010101" pitchFamily="2" charset="-122"/>
              </a:rPr>
              <a:t>长期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收益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400" spc="10" dirty="0">
                <a:latin typeface="宋体" panose="02010600030101010101" pitchFamily="2" charset="-122"/>
                <a:cs typeface="宋体" panose="02010600030101010101" pitchFamily="2" charset="-122"/>
              </a:rPr>
              <a:t>完成</a:t>
            </a:r>
            <a:r>
              <a:rPr sz="1400" b="0" spc="20" dirty="0">
                <a:latin typeface="Nirmala UI Semilight" panose="020B0402040204020203"/>
                <a:cs typeface="Nirmala UI Semilight" panose="020B0402040204020203"/>
              </a:rPr>
              <a:t>/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预</a:t>
            </a:r>
            <a:r>
              <a:rPr sz="1400" spc="-15" dirty="0">
                <a:latin typeface="宋体" panose="02010600030101010101" pitchFamily="2" charset="-122"/>
                <a:cs typeface="宋体" panose="02010600030101010101" pitchFamily="2" charset="-122"/>
              </a:rPr>
              <a:t>计</a:t>
            </a:r>
            <a:r>
              <a:rPr sz="1400" dirty="0">
                <a:latin typeface="宋体" panose="02010600030101010101" pitchFamily="2" charset="-122"/>
                <a:cs typeface="宋体" panose="02010600030101010101" pitchFamily="2" charset="-122"/>
              </a:rPr>
              <a:t>时间</a:t>
            </a:r>
            <a:endParaRPr sz="14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13254" y="2005076"/>
            <a:ext cx="1036319" cy="0"/>
          </a:xfrm>
          <a:custGeom>
            <a:avLst/>
            <a:gdLst/>
            <a:ahLst/>
            <a:cxnLst/>
            <a:rect l="l" t="t" r="r" b="b"/>
            <a:pathLst>
              <a:path w="1036320">
                <a:moveTo>
                  <a:pt x="1036319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258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30017" y="2005076"/>
            <a:ext cx="3175" cy="104139"/>
          </a:xfrm>
          <a:custGeom>
            <a:avLst/>
            <a:gdLst/>
            <a:ahLst/>
            <a:cxnLst/>
            <a:rect l="l" t="t" r="r" b="b"/>
            <a:pathLst>
              <a:path w="3175" h="104139">
                <a:moveTo>
                  <a:pt x="2920" y="0"/>
                </a:moveTo>
                <a:lnTo>
                  <a:pt x="0" y="103759"/>
                </a:lnTo>
              </a:path>
            </a:pathLst>
          </a:custGeom>
          <a:ln w="19812">
            <a:solidFill>
              <a:srgbClr val="25876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533904" y="976020"/>
            <a:ext cx="793750" cy="82359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</a:pPr>
            <a:r>
              <a:rPr sz="1500" spc="10" dirty="0">
                <a:latin typeface="宋体" panose="02010600030101010101" pitchFamily="2" charset="-122"/>
                <a:cs typeface="宋体" panose="02010600030101010101" pitchFamily="2" charset="-122"/>
              </a:rPr>
              <a:t>问题成因  </a:t>
            </a:r>
            <a:r>
              <a:rPr sz="1500" spc="5" dirty="0">
                <a:latin typeface="宋体" panose="02010600030101010101" pitchFamily="2" charset="-122"/>
                <a:cs typeface="宋体" panose="02010600030101010101" pitchFamily="2" charset="-122"/>
              </a:rPr>
              <a:t>原因分析  </a:t>
            </a:r>
            <a:r>
              <a:rPr sz="1500" spc="10" dirty="0">
                <a:latin typeface="宋体" panose="02010600030101010101" pitchFamily="2" charset="-122"/>
                <a:cs typeface="宋体" panose="02010600030101010101" pitchFamily="2" charset="-122"/>
              </a:rPr>
              <a:t>处理方案</a:t>
            </a:r>
            <a:endParaRPr sz="1500">
              <a:latin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果果圈模板www.ggq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876</Words>
  <Application>WPS 演示</Application>
  <PresentationFormat>全屏显示(16:9)</PresentationFormat>
  <Paragraphs>184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</vt:lpstr>
      <vt:lpstr>Wingdings</vt:lpstr>
      <vt:lpstr>Times New Roman</vt:lpstr>
      <vt:lpstr>Nirmala UI Semilight</vt:lpstr>
      <vt:lpstr>Segoe UI Symbol</vt:lpstr>
      <vt:lpstr>Calibri</vt:lpstr>
      <vt:lpstr>Arial Unicode MS</vt:lpstr>
      <vt:lpstr>果果圈模板www.ggq.com</vt:lpstr>
      <vt:lpstr>PowerPoint 演示文稿</vt:lpstr>
      <vt:lpstr>一． 切关注</vt:lpstr>
      <vt:lpstr>1.1 切关注</vt:lpstr>
      <vt:lpstr>一． 切关注</vt:lpstr>
      <vt:lpstr>2.1 不忘初心</vt:lpstr>
      <vt:lpstr>2.2 回顾线索</vt:lpstr>
      <vt:lpstr>2.3 梳理逻辑</vt:lpstr>
      <vt:lpstr>一． 切关注</vt:lpstr>
      <vt:lpstr>3.1 讲个故事</vt:lpstr>
      <vt:lpstr>3.2 聚焦论证</vt:lpstr>
      <vt:lpstr>3.3 图表制作</vt:lpstr>
      <vt:lpstr>一． 切关注</vt:lpstr>
      <vt:lpstr>4.1 拟初稿</vt:lpstr>
      <vt:lpstr>4.2 炼方案</vt:lpstr>
      <vt:lpstr>一． 切关注</vt:lpstr>
      <vt:lpstr>5.1 让报告说话</vt:lpstr>
      <vt:lpstr>5.2 成绩与改善点并存</vt:lpstr>
      <vt:lpstr>祝共同进步！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</dc:creator>
  <cp:lastModifiedBy>一颗苹果</cp:lastModifiedBy>
  <cp:revision>5</cp:revision>
  <dcterms:created xsi:type="dcterms:W3CDTF">2016-11-07T06:18:00Z</dcterms:created>
  <dcterms:modified xsi:type="dcterms:W3CDTF">2021-10-18T09:50:04Z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2015-09-29T08:00:00Z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2016-11-07T08:00:00Z</vt:filetime>
  </property>
  <property fmtid="{D5CDD505-2E9C-101B-9397-08002B2CF9AE}" pid="5" name="ICV">
    <vt:lpwstr>B8B09685B64F405BA15A07019265E9C6</vt:lpwstr>
  </property>
  <property fmtid="{D5CDD505-2E9C-101B-9397-08002B2CF9AE}" pid="6" name="KSOProductBuildVer">
    <vt:lpwstr>2052-11.1.0.10463</vt:lpwstr>
  </property>
</Properties>
</file>